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3.xml" ContentType="application/vnd.openxmlformats-officedocument.theme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4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869" r:id="rId2"/>
    <p:sldMasterId id="2147483881" r:id="rId3"/>
    <p:sldMasterId id="2147484269" r:id="rId4"/>
    <p:sldMasterId id="2147484283" r:id="rId5"/>
  </p:sldMasterIdLst>
  <p:notesMasterIdLst>
    <p:notesMasterId r:id="rId21"/>
  </p:notesMasterIdLst>
  <p:sldIdLst>
    <p:sldId id="256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embeddedFontLst>
    <p:embeddedFont>
      <p:font typeface="Albert Sans" pitchFamily="2" charset="77"/>
      <p:regular r:id="rId22"/>
      <p:bold r:id="rId23"/>
      <p:italic r:id="rId24"/>
      <p:boldItalic r:id="rId25"/>
    </p:embeddedFont>
    <p:embeddedFont>
      <p:font typeface="DM Sans" pitchFamily="2" charset="77"/>
      <p:regular r:id="rId26"/>
      <p:bold r:id="rId27"/>
      <p:italic r:id="rId28"/>
      <p:boldItalic r:id="rId29"/>
    </p:embeddedFont>
    <p:embeddedFont>
      <p:font typeface="Helvetica Neue" panose="02000503000000020004" pitchFamily="2" charset="0"/>
      <p:regular r:id="rId30"/>
      <p:bold r:id="rId31"/>
      <p:italic r:id="rId32"/>
      <p:boldItalic r:id="rId33"/>
    </p:embeddedFont>
    <p:embeddedFont>
      <p:font typeface="Play" pitchFamily="2" charset="0"/>
      <p:regular r:id="rId34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adM/6j964DQ5/g/wRcTVPUBWH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EECFB3-216D-4D40-A85E-B6AD59C8A2F5}">
  <a:tblStyle styleId="{44EECFB3-216D-4D40-A85E-B6AD59C8A2F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B092269-968F-450D-A452-C786C4A074A0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4"/>
  </p:normalViewPr>
  <p:slideViewPr>
    <p:cSldViewPr snapToGrid="0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3" name="Google Shape;59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84" name="Google Shape;598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2" name="Google Shape;6172;p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3" name="Google Shape;6173;p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Check on interns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Bigger font</a:t>
            </a:r>
            <a:endParaRPr/>
          </a:p>
        </p:txBody>
      </p:sp>
      <p:sp>
        <p:nvSpPr>
          <p:cNvPr id="6174" name="Google Shape;6174;p239:notes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9" name="Google Shape;6189;p6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90" name="Google Shape;6190;p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2" name="Google Shape;62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3" name="Google Shape;62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" name="Google Shape;6225;p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26" name="Google Shape;6226;p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7" name="Google Shape;6237;p2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38" name="Google Shape;6238;p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" name="Google Shape;6247;p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8" name="Google Shape;6248;p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49" name="Google Shape;6249;p243:notes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9" name="Google Shape;59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90" name="Google Shape;59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9" name="Google Shape;60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0" name="Google Shape;60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1" name="Google Shape;601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9" name="Google Shape;60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30" name="Google Shape;60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2" name="Google Shape;6052;p2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53" name="Google Shape;6053;p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9" name="Google Shape;6069;p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70" name="Google Shape;6070;p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8" name="Google Shape;60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9" name="Google Shape;60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Make fonts bigger</a:t>
            </a:r>
            <a:endParaRPr/>
          </a:p>
        </p:txBody>
      </p:sp>
      <p:sp>
        <p:nvSpPr>
          <p:cNvPr id="6090" name="Google Shape;609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5" name="Google Shape;61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6" name="Google Shape;61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17" name="Google Shape;611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" name="Google Shape;6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5" name="Google Shape;61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46" name="Google Shape;614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" name="Google Shape;19;p1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" name="Google Shape;20;p1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22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" name="Google Shape;111;p4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4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4" name="Google Shape;114;p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" name="Google Shape;115;p4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6" name="Google Shape;116;p4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8" name="Google Shape;118;p4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9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3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5" name="Google Shape;1055;p136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6" name="Google Shape;1056;p13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057" name="Google Shape;1057;p13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3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9" name="Google Shape;1059;p13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060" name="Google Shape;1060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5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3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13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3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5" name="Google Shape;1065;p1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66" name="Google Shape;1066;p1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7" name="Google Shape;1067;p1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068" name="Google Shape;1068;p13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69" name="Google Shape;1069;p1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0" name="Google Shape;1070;p13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71" name="Google Shape;1071;p1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1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73" name="Google Shape;1073;p13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9"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oogle Shape;1075;p1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76" name="Google Shape;1076;p1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7" name="Google Shape;1077;p1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78" name="Google Shape;1078;p1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1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0" name="Google Shape;1080;p1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1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1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3" name="Google Shape;1083;p1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4" name="Google Shape;1084;p1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9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3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3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88" name="Google Shape;1088;p13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89" name="Google Shape;1089;p1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0" name="Google Shape;1090;p13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91" name="Google Shape;1091;p13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13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3" name="Google Shape;1093;p13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3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95" name="Google Shape;1095;p13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6" name="Google Shape;1096;p1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8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oogle Shape;1098;p14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99" name="Google Shape;1099;p1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0" name="Google Shape;1100;p14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01" name="Google Shape;1101;p1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03" name="Google Shape;1103;p14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4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5" name="Google Shape;1105;p14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6" name="Google Shape;1106;p1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7" name="Google Shape;1107;p1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8" name="Google Shape;1108;p14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9" name="Google Shape;1109;p1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0" name="Google Shape;1110;p1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9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14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13" name="Google Shape;1113;p1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14" name="Google Shape;1114;p14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15" name="Google Shape;1115;p14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4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17" name="Google Shape;1117;p14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8" name="Google Shape;1118;p14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9" name="Google Shape;1119;p14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0" name="Google Shape;1120;p1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9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2" name="Google Shape;1122;p14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123" name="Google Shape;1123;p14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4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5" name="Google Shape;1125;p142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14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7" name="Google Shape;1127;p14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8" name="Google Shape;1128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4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8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4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32" name="Google Shape;1132;p14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3" name="Google Shape;1133;p1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134" name="Google Shape;1134;p14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35" name="Google Shape;1135;p1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6" name="Google Shape;1136;p14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37" name="Google Shape;1137;p14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14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1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44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14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4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3" name="Google Shape;1143;p14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44" name="Google Shape;1144;p14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145" name="Google Shape;1145;p14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4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7" name="Google Shape;1147;p1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0">
    <p:bg>
      <p:bgPr>
        <a:solidFill>
          <a:schemeClr val="lt2"/>
        </a:solid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Google Shape;1149;p14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150" name="Google Shape;1150;p14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4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14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3" name="Google Shape;1153;p1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4" name="Google Shape;1154;p14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14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4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1" name="Google Shape;121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" name="Google Shape;122;p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3" name="Google Shape;123;p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5" name="Google Shape;125;p4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8" name="Google Shape;128;p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0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4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58" name="Google Shape;1158;p146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9" name="Google Shape;1159;p14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60" name="Google Shape;1160;p14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4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2" name="Google Shape;1162;p14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63" name="Google Shape;1163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6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4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14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14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8" name="Google Shape;1168;p1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9" name="Google Shape;1169;p1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0" name="Google Shape;1170;p1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171" name="Google Shape;1171;p14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72" name="Google Shape;1172;p1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3" name="Google Shape;1173;p1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74" name="Google Shape;1174;p1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1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76" name="Google Shape;1176;p14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0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1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79" name="Google Shape;1179;p1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0" name="Google Shape;1180;p1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81" name="Google Shape;1181;p1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1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83" name="Google Shape;1183;p14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4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p14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6" name="Google Shape;1186;p1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7" name="Google Shape;1187;p1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0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14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1" name="Google Shape;1191;p14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92" name="Google Shape;1192;p1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3" name="Google Shape;1193;p14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94" name="Google Shape;1194;p1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1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96" name="Google Shape;1196;p14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7" name="Google Shape;1197;p14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98" name="Google Shape;1198;p1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9" name="Google Shape;1199;p1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9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15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02" name="Google Shape;1202;p1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3" name="Google Shape;1203;p15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04" name="Google Shape;1204;p1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1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6" name="Google Shape;1206;p15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15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8" name="Google Shape;1208;p15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9" name="Google Shape;1209;p1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0" name="Google Shape;1210;p1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1" name="Google Shape;1211;p15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12" name="Google Shape;1212;p1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3" name="Google Shape;1213;p1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0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15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16" name="Google Shape;1216;p1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7" name="Google Shape;1217;p15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18" name="Google Shape;1218;p1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1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20" name="Google Shape;1220;p15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15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22" name="Google Shape;1222;p1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3" name="Google Shape;1223;p1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0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15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226" name="Google Shape;1226;p15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5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8" name="Google Shape;1228;p152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15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0" name="Google Shape;1230;p15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1" name="Google Shape;12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5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9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5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35" name="Google Shape;1235;p15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6" name="Google Shape;1236;p1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237" name="Google Shape;1237;p15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38" name="Google Shape;1238;p1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39" name="Google Shape;1239;p15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40" name="Google Shape;1240;p15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5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3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5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15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5" name="Google Shape;1245;p15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6" name="Google Shape;1246;p15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47" name="Google Shape;1247;p1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8" name="Google Shape;1248;p1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249" name="Google Shape;1249;p15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50" name="Google Shape;1250;p1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51" name="Google Shape;1251;p15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52" name="Google Shape;1252;p1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54" name="Google Shape;1254;p15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1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8" name="Google Shape;1258;p15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9" name="Google Shape;1259;p1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60" name="Google Shape;1260;p1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3" name="Google Shape;133;p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34" name="Google Shape;134;p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" name="Google Shape;135;p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6" name="Google Shape;136;p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8" name="Google Shape;138;p4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4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0" name="Google Shape;140;p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56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3" name="Google Shape;1263;p156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5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p1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15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7" name="Google Shape;1267;p156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156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156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70" name="Google Shape;1270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2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57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3" name="Google Shape;1273;p157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15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5" name="Google Shape;1275;p1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15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7" name="Google Shape;1277;p157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57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57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0" name="Google Shape;1280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"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58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15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5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158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6" name="Google Shape;1286;p1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5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9" name="Google Shape;1289;p15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5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159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59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60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160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160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7" name="Google Shape;1297;p160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8" name="Google Shape;1298;p160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99" name="Google Shape;1299;p16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3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61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2" name="Google Shape;1302;p161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16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4" name="Google Shape;1304;p1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1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6" name="Google Shape;1306;p161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161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61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09" name="Google Shape;1309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2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62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16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16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62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5" name="Google Shape;1315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2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6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8" name="Google Shape;1318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6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163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1" name="Google Shape;1321;p163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2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6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16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164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6" name="Google Shape;1326;p164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7" name="Google Shape;1327;p164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28" name="Google Shape;1328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4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65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1" name="Google Shape;1331;p165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6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3" name="Google Shape;1333;p1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16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5" name="Google Shape;1335;p165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165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165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38" name="Google Shape;1338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4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4" name="Google Shape;144;p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" name="Google Shape;145;p4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6" name="Google Shape;146;p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" name="Google Shape;148;p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4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" name="Google Shape;154;p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3"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66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p16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16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166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4" name="Google Shape;1344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3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6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7" name="Google Shape;1347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6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167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0" name="Google Shape;1350;p167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3"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6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6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68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5" name="Google Shape;1355;p168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6" name="Google Shape;1356;p168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7" name="Google Shape;1357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5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69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0" name="Google Shape;1360;p169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1" name="Google Shape;1361;p16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2" name="Google Shape;1362;p1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1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4" name="Google Shape;1364;p169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69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69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67" name="Google Shape;1367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6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70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0" name="Google Shape;1370;p170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17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2" name="Google Shape;1372;p17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17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4" name="Google Shape;1374;p170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170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p170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77" name="Google Shape;1377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4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71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7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17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171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83" name="Google Shape;1383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4"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7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6" name="Google Shape;1386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17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172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172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4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7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17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173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4" name="Google Shape;1394;p173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5" name="Google Shape;1395;p173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96" name="Google Shape;1396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7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74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9" name="Google Shape;1399;p174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1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1" name="Google Shape;1401;p1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402" name="Google Shape;1402;p17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3" name="Google Shape;1403;p174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174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174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6" name="Google Shape;1406;p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5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75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17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17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175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12" name="Google Shape;1412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0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8" name="Google Shape;158;p50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9" name="Google Shape;159;p50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60" name="Google Shape;160;p5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5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63" name="Google Shape;16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5"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7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5" name="Google Shape;1415;p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17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p176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8" name="Google Shape;1418;p176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5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7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17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177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3" name="Google Shape;1423;p177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4" name="Google Shape;1424;p177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25" name="Google Shape;1425;p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6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78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17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7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78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31" name="Google Shape;1431;p17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6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7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4" name="Google Shape;1434;p17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7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179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179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6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180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180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180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2" name="Google Shape;1442;p180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3" name="Google Shape;1443;p180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4" name="Google Shape;1444;p18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2"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18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18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18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9" name="Google Shape;1449;p18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50" name="Google Shape;1450;p18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451" name="Google Shape;1451;p18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18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3" name="Google Shape;1453;p1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1">
    <p:bg>
      <p:bgPr>
        <a:solidFill>
          <a:schemeClr val="lt2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182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456" name="Google Shape;1456;p18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18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18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9" name="Google Shape;1459;p1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0" name="Google Shape;1460;p182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1" name="Google Shape;1461;p182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1"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8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64" name="Google Shape;1464;p18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65" name="Google Shape;1465;p18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466" name="Google Shape;1466;p18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18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8" name="Google Shape;1468;p18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469" name="Google Shape;1469;p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7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8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18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18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4" name="Google Shape;1474;p1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75" name="Google Shape;1475;p1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6" name="Google Shape;1476;p1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477" name="Google Shape;1477;p18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78" name="Google Shape;1478;p1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9" name="Google Shape;1479;p18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80" name="Google Shape;1480;p1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1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82" name="Google Shape;1482;p18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18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85" name="Google Shape;1485;p1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6" name="Google Shape;1486;p18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87" name="Google Shape;1487;p1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1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9" name="Google Shape;1489;p18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18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1" name="Google Shape;1491;p18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92" name="Google Shape;1492;p1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3" name="Google Shape;1493;p1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5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9" name="Google Shape;169;p5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70" name="Google Shape;170;p5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" name="Google Shape;172;p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1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8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6" name="Google Shape;1496;p18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97" name="Google Shape;1497;p18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98" name="Google Shape;1498;p1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99" name="Google Shape;1499;p18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00" name="Google Shape;1500;p1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1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02" name="Google Shape;1502;p18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3" name="Google Shape;1503;p18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04" name="Google Shape;1504;p1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5" name="Google Shape;1505;p1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0"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Google Shape;1507;p18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08" name="Google Shape;1508;p1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9" name="Google Shape;1509;p18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10" name="Google Shape;1510;p1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1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12" name="Google Shape;1512;p18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18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4" name="Google Shape;1514;p18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5" name="Google Shape;1515;p1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6" name="Google Shape;1516;p1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7" name="Google Shape;1517;p18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8" name="Google Shape;1518;p1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9" name="Google Shape;1519;p1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1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18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22" name="Google Shape;1522;p1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3" name="Google Shape;1523;p18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24" name="Google Shape;1524;p18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18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26" name="Google Shape;1526;p18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18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28" name="Google Shape;1528;p18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9" name="Google Shape;1529;p1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1"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531;p18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532" name="Google Shape;1532;p18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18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4" name="Google Shape;1534;p18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18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6" name="Google Shape;1536;p18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7" name="Google Shape;1537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18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0"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1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1" name="Google Shape;1541;p1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2" name="Google Shape;1542;p1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543" name="Google Shape;1543;p19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44" name="Google Shape;1544;p1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5" name="Google Shape;1545;p19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46" name="Google Shape;1546;p1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1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3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9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19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19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2" name="Google Shape;1552;p19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53" name="Google Shape;1553;p19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554" name="Google Shape;1554;p19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9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6" name="Google Shape;1556;p1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2">
    <p:bg>
      <p:bgPr>
        <a:solidFill>
          <a:schemeClr val="lt2"/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8" name="Google Shape;1558;p192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559" name="Google Shape;1559;p19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19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19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2" name="Google Shape;1562;p1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3" name="Google Shape;1563;p192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192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2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19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67" name="Google Shape;1567;p19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68" name="Google Shape;1568;p19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569" name="Google Shape;1569;p19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19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1" name="Google Shape;1571;p19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572" name="Google Shape;1572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8"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9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19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19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7" name="Google Shape;1577;p19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78" name="Google Shape;1578;p1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9" name="Google Shape;1579;p1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580" name="Google Shape;1580;p19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81" name="Google Shape;1581;p1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2" name="Google Shape;1582;p19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83" name="Google Shape;1583;p1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1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85" name="Google Shape;1585;p19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2"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19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88" name="Google Shape;1588;p1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9" name="Google Shape;1589;p19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90" name="Google Shape;1590;p1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1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92" name="Google Shape;1592;p19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19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4" name="Google Shape;1594;p1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5" name="Google Shape;1595;p1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6" name="Google Shape;1596;p1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2">
    <p:bg>
      <p:bgPr>
        <a:solidFill>
          <a:schemeClr val="l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52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75" name="Google Shape;175;p5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" name="Google Shape;178;p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52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2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2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9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9" name="Google Shape;1599;p19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00" name="Google Shape;1600;p19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01" name="Google Shape;1601;p1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2" name="Google Shape;1602;p19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03" name="Google Shape;1603;p1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1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05" name="Google Shape;1605;p19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6" name="Google Shape;1606;p19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07" name="Google Shape;1607;p1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8" name="Google Shape;1608;p1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1"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19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11" name="Google Shape;1611;p1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2" name="Google Shape;1612;p19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13" name="Google Shape;1613;p1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15" name="Google Shape;1615;p19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6" name="Google Shape;1616;p19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7" name="Google Shape;1617;p19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8" name="Google Shape;1618;p19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9" name="Google Shape;1619;p19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0" name="Google Shape;1620;p19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21" name="Google Shape;1621;p1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2" name="Google Shape;1622;p1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2"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4" name="Google Shape;1624;p19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25" name="Google Shape;1625;p1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6" name="Google Shape;1626;p19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27" name="Google Shape;1627;p1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1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9" name="Google Shape;1629;p19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0" name="Google Shape;1630;p19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31" name="Google Shape;1631;p1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2" name="Google Shape;1632;p1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2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19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635" name="Google Shape;1635;p19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19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7" name="Google Shape;1637;p19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19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9" name="Google Shape;1639;p19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0" name="Google Shape;1640;p1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19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1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20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44" name="Google Shape;1644;p20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5" name="Google Shape;1645;p20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646" name="Google Shape;1646;p20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47" name="Google Shape;1647;p2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8" name="Google Shape;1648;p20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49" name="Google Shape;1649;p20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20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201"/>
          <p:cNvSpPr/>
          <p:nvPr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3" name="Google Shape;1653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4" name="Google Shape;1654;p201"/>
          <p:cNvGrpSpPr/>
          <p:nvPr/>
        </p:nvGrpSpPr>
        <p:grpSpPr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655" name="Google Shape;1655;p201"/>
            <p:cNvSpPr/>
            <p:nvPr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6" name="Google Shape;1656;p201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657" name="Google Shape;1657;p201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8" name="Google Shape;1658;p201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9" name="Google Shape;1659;p201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0" name="Google Shape;1660;p201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202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p202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4" name="Google Shape;1664;p202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5" name="Google Shape;1665;p202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6" name="Google Shape;1666;p2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67" name="Google Shape;1667;p202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8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20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0" name="Google Shape;1670;p20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0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2" name="Google Shape;1672;p2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4" name="Google Shape;1674;p203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203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20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77" name="Google Shape;1677;p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 2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204"/>
          <p:cNvSpPr/>
          <p:nvPr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0" name="Google Shape;1680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1" name="Google Shape;1681;p204"/>
          <p:cNvGrpSpPr/>
          <p:nvPr/>
        </p:nvGrpSpPr>
        <p:grpSpPr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682" name="Google Shape;1682;p204"/>
            <p:cNvSpPr/>
            <p:nvPr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3" name="Google Shape;1683;p204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684" name="Google Shape;1684;p204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5" name="Google Shape;1685;p204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6" name="Google Shape;1686;p204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7" name="Google Shape;1687;p204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 2"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205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205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205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2" name="Google Shape;1692;p205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3" name="Google Shape;1693;p2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4" name="Google Shape;1694;p205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3" name="Google Shape;183;p5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4" name="Google Shape;184;p5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85" name="Google Shape;185;p5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5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88" name="Google Shape;188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9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206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7" name="Google Shape;1697;p206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20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9" name="Google Shape;1699;p2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00" name="Google Shape;1700;p20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1" name="Google Shape;1701;p206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206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206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04" name="Google Shape;1704;p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7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07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0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20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207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0" name="Google Shape;1710;p20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7"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20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3" name="Google Shape;1713;p20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20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208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6" name="Google Shape;1716;p208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7"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20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20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209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1" name="Google Shape;1721;p209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2" name="Google Shape;1722;p209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3" name="Google Shape;1723;p20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210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2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1727" name="Google Shape;1727;p21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8" name="Google Shape;1728;p2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2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211"/>
          <p:cNvSpPr txBox="1"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2" name="Google Shape;1732;p211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3" name="Google Shape;1733;p211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34" name="Google Shape;1734;p21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5" name="Google Shape;1735;p2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21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"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212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212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56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0" name="Google Shape;1740;p212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1" name="Google Shape;1741;p212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56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2" name="Google Shape;1742;p212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212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44" name="Google Shape;1744;p212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45" name="Google Shape;1745;p212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46" name="Google Shape;1746;p2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"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21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21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0" name="Google Shape;1750;p21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1" name="Google Shape;1751;p2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52" name="Google Shape;1752;p2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3" name="Google Shape;1753;p2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754" name="Google Shape;1754;p21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755" name="Google Shape;1755;p2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56" name="Google Shape;1756;p21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757" name="Google Shape;1757;p2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2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759" name="Google Shape;1759;p21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 2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214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2" name="Google Shape;1762;p214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56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3" name="Google Shape;1763;p214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4" name="Google Shape;1764;p214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56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5" name="Google Shape;1765;p214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214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67" name="Google Shape;1767;p214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8" name="Google Shape;1768;p214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9" name="Google Shape;1769;p2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3">
    <p:bg>
      <p:bgPr>
        <a:solidFill>
          <a:schemeClr val="lt2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1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772" name="Google Shape;1772;p21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21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21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5" name="Google Shape;1775;p2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6" name="Google Shape;1776;p21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7" name="Google Shape;1777;p21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" name="Google Shape;194;p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5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7" name="Google Shape;197;p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" name="Google Shape;198;p5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9" name="Google Shape;199;p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1" name="Google Shape;201;p5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3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21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80" name="Google Shape;1780;p216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81" name="Google Shape;1781;p21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782" name="Google Shape;1782;p21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21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4" name="Google Shape;1784;p21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785" name="Google Shape;1785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2"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21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88" name="Google Shape;1788;p21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9" name="Google Shape;1789;p21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790" name="Google Shape;1790;p21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791" name="Google Shape;1791;p2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2" name="Google Shape;1792;p21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793" name="Google Shape;1793;p21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21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9"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1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7" name="Google Shape;1797;p21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8" name="Google Shape;1798;p21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9" name="Google Shape;1799;p2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00" name="Google Shape;1800;p2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1" name="Google Shape;1801;p2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802" name="Google Shape;1802;p21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03" name="Google Shape;1803;p2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04" name="Google Shape;1804;p21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05" name="Google Shape;1805;p2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2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07" name="Google Shape;1807;p21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2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9" name="Google Shape;1809;p21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10" name="Google Shape;1810;p2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1" name="Google Shape;1811;p21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12" name="Google Shape;1812;p2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2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14" name="Google Shape;1814;p2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21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6" name="Google Shape;1816;p21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7" name="Google Shape;1817;p2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8" name="Google Shape;1818;p2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9" name="Google Shape;1819;p2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20" name="Google Shape;1820;p2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21" name="Google Shape;1821;p2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3"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22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824" name="Google Shape;1824;p22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22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6" name="Google Shape;1826;p22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7" name="Google Shape;1827;p22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8" name="Google Shape;1828;p22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29" name="Google Shape;1829;p2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22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 2"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2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22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4" name="Google Shape;1834;p22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5" name="Google Shape;1835;p2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36" name="Google Shape;1836;p2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7" name="Google Shape;1837;p2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838" name="Google Shape;1838;p22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39" name="Google Shape;1839;p2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0" name="Google Shape;1840;p22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41" name="Google Shape;1841;p2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842;p2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43" name="Google Shape;1843;p22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 3"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222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6" name="Google Shape;1846;p222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47" name="Google Shape;1847;p222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1848" name="Google Shape;1848;p222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222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50" name="Google Shape;1850;p2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4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22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22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4" name="Google Shape;1854;p22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5" name="Google Shape;1855;p22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56" name="Google Shape;1856;p22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857" name="Google Shape;1857;p22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22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9" name="Google Shape;1859;p2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4">
    <p:bg>
      <p:bgPr>
        <a:solidFill>
          <a:schemeClr val="lt2"/>
        </a:solidFill>
        <a:effectLst/>
      </p:bgPr>
    </p:bg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1" name="Google Shape;1861;p22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862" name="Google Shape;1862;p22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22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22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65" name="Google Shape;1865;p2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6" name="Google Shape;1866;p22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7" name="Google Shape;1867;p22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4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22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0" name="Google Shape;1870;p22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71" name="Google Shape;1871;p22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872" name="Google Shape;1872;p22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22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4" name="Google Shape;1874;p22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875" name="Google Shape;1875;p2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5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4" name="Google Shape;204;p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" name="Google Shape;205;p5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06" name="Google Shape;206;p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8" name="Google Shape;208;p5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1" name="Google Shape;211;p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p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0"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22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8" name="Google Shape;1878;p22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9" name="Google Shape;1879;p22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0" name="Google Shape;1880;p2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81" name="Google Shape;1881;p2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2" name="Google Shape;1882;p2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883" name="Google Shape;1883;p22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84" name="Google Shape;1884;p2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85" name="Google Shape;1885;p22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86" name="Google Shape;1886;p2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2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88" name="Google Shape;1888;p22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1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22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22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2" name="Google Shape;1892;p22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3" name="Google Shape;1893;p2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94" name="Google Shape;1894;p2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5" name="Google Shape;1895;p2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896" name="Google Shape;1896;p22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97" name="Google Shape;1897;p2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8" name="Google Shape;1898;p22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99" name="Google Shape;1899;p2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2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01" name="Google Shape;1901;p22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3"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22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04" name="Google Shape;1904;p2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05" name="Google Shape;1905;p22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06" name="Google Shape;1906;p2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2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08" name="Google Shape;1908;p2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9" name="Google Shape;1909;p22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0" name="Google Shape;1910;p22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11" name="Google Shape;1911;p2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2" name="Google Shape;1912;p2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3"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22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5" name="Google Shape;1915;p22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916" name="Google Shape;1916;p22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17" name="Google Shape;1917;p2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18" name="Google Shape;1918;p22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19" name="Google Shape;1919;p2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2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21" name="Google Shape;1921;p22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2" name="Google Shape;1922;p22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23" name="Google Shape;1923;p2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4" name="Google Shape;1924;p2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3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6" name="Google Shape;1926;p23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27" name="Google Shape;1927;p2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8" name="Google Shape;1928;p23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29" name="Google Shape;1929;p23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23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31" name="Google Shape;1931;p23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23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3" name="Google Shape;1933;p23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4" name="Google Shape;1934;p2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5" name="Google Shape;1935;p2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6" name="Google Shape;1936;p23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37" name="Google Shape;1937;p23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8" name="Google Shape;1938;p2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3"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Google Shape;1940;p23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41" name="Google Shape;1941;p2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2" name="Google Shape;1942;p23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43" name="Google Shape;1943;p23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23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45" name="Google Shape;1945;p23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23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7" name="Google Shape;1947;p23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8" name="Google Shape;1948;p2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4"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" name="Google Shape;1950;p23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951" name="Google Shape;1951;p23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23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3" name="Google Shape;1953;p232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4" name="Google Shape;1954;p23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5" name="Google Shape;1955;p23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56" name="Google Shape;1956;p2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23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3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23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60" name="Google Shape;1960;p2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1" name="Google Shape;1961;p2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962" name="Google Shape;1962;p23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63" name="Google Shape;1963;p2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4" name="Google Shape;1964;p23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65" name="Google Shape;1965;p2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2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 2">
    <p:bg>
      <p:bgPr>
        <a:solidFill>
          <a:schemeClr val="lt1"/>
        </a:solidFill>
        <a:effectLst/>
      </p:bgPr>
    </p:bg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23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9" name="Google Shape;1969;p234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0" name="Google Shape;1970;p2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1" name="Google Shape;1971;p234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2" name="Google Shape;1972;p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234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4" name="Google Shape;1974;p234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5" name="Google Shape;1975;p234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6" name="Google Shape;1976;p2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77" name="Google Shape;1977;p2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8" name="Google Shape;1978;p2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3"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23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1" name="Google Shape;1981;p23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2" name="Google Shape;1982;p23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3" name="Google Shape;1983;p23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84" name="Google Shape;1984;p2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5" name="Google Shape;1985;p2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986" name="Google Shape;1986;p23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87" name="Google Shape;1987;p2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8" name="Google Shape;1988;p23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89" name="Google Shape;1989;p2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2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1" name="Google Shape;1991;p23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1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5" name="Google Shape;25;p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Google Shape;26;p1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7" name="Google Shape;27;p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" name="Google Shape;32;p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2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16" name="Google Shape;216;p5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17" name="Google Shape;217;p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8" name="Google Shape;218;p5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19" name="Google Shape;219;p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1" name="Google Shape;221;p5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5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3" name="Google Shape;223;p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ation">
  <p:cSld name="1_Quotation"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23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4" name="Google Shape;1994;p23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5" name="Google Shape;1995;p23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6" name="Google Shape;1996;p23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97" name="Google Shape;1997;p2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8" name="Google Shape;1998;p2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999" name="Google Shape;1999;p23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00" name="Google Shape;2000;p2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1" name="Google Shape;2001;p23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002" name="Google Shape;2002;p2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2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04" name="Google Shape;2004;p23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1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4" name="Google Shape;2134;p1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5" name="Google Shape;2135;p1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30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8" name="Google Shape;2138;p30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9" name="Google Shape;2139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0" name="Google Shape;2140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1" name="Google Shape;2141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4" name="Google Shape;2144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5" name="Google Shape;2145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6" name="Google Shape;2146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7" name="Google Shape;2147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32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0" name="Google Shape;2150;p32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51" name="Google Shape;2151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2" name="Google Shape;2152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3" name="Google Shape;2153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3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6" name="Google Shape;2156;p33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57" name="Google Shape;2157;p33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58" name="Google Shape;2158;p3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9" name="Google Shape;2159;p3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3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3" name="Google Shape;2163;p34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2164" name="Google Shape;2164;p34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2165" name="Google Shape;2165;p34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2166" name="Google Shape;2166;p34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2167" name="Google Shape;2167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9" name="Google Shape;2169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2" name="Google Shape;2172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3" name="Google Shape;2173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4" name="Google Shape;2174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36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7" name="Google Shape;2177;p36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4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2178" name="Google Shape;2178;p36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2179" name="Google Shape;2179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0" name="Google Shape;2180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1" name="Google Shape;2181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37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4" name="Google Shape;2184;p37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85" name="Google Shape;2185;p37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2186" name="Google Shape;2186;p3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7" name="Google Shape;2187;p3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8" name="Google Shape;2188;p3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5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27" name="Google Shape;227;p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8" name="Google Shape;228;p5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9" name="Google Shape;229;p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1" name="Google Shape;231;p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5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5" name="Google Shape;235;p5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5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7" name="Google Shape;237;p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p3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1" name="Google Shape;2191;p38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2" name="Google Shape;2192;p3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3" name="Google Shape;2193;p3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4" name="Google Shape;2194;p3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p39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7" name="Google Shape;2197;p39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8" name="Google Shape;2198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9" name="Google Shape;2199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0" name="Google Shape;2200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24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08" name="Google Shape;2208;p24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09" name="Google Shape;2209;p24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10" name="Google Shape;2210;p24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211" name="Google Shape;2211;p2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12" name="Google Shape;2212;p24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213" name="Google Shape;2213;p24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4" name="Google Shape;2214;p24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269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7" name="Google Shape;2217;p269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8" name="Google Shape;2218;p269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9" name="Google Shape;2219;p269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220" name="Google Shape;2220;p269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221" name="Google Shape;2221;p26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26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23" name="Google Shape;2223;p2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 type="obj">
  <p:cSld name="OBJECT"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270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6" name="Google Shape;2226;p27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7" name="Google Shape;2227;p270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8" name="Google Shape;2228;p27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29" name="Google Shape;2229;p27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30" name="Google Shape;2230;p27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31" name="Google Shape;2231;p27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232" name="Google Shape;2232;p2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3" name="Google Shape;2233;p27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234" name="Google Shape;2234;p27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5" name="Google Shape;2235;p27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36" name="Google Shape;2236;p27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8" name="Google Shape;2238;p271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239" name="Google Shape;2239;p271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27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27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42" name="Google Shape;2242;p2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43" name="Google Shape;2243;p271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4" name="Google Shape;2244;p271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ation">
  <p:cSld name="1_Quotation"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272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7" name="Google Shape;2247;p27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8" name="Google Shape;2248;p272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9" name="Google Shape;2249;p27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50" name="Google Shape;2250;p27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51" name="Google Shape;2251;p27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52" name="Google Shape;2252;p27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253" name="Google Shape;2253;p2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54" name="Google Shape;2254;p27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255" name="Google Shape;2255;p27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6" name="Google Shape;2256;p27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57" name="Google Shape;2257;p27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9" name="Google Shape;2259;p27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260" name="Google Shape;2260;p2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61" name="Google Shape;2261;p27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262" name="Google Shape;2262;p27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3" name="Google Shape;2263;p27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64" name="Google Shape;2264;p273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73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6" name="Google Shape;2266;p27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67" name="Google Shape;2267;p27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68" name="Google Shape;2268;p27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274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74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72" name="Google Shape;2272;p27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273" name="Google Shape;2273;p2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74" name="Google Shape;2274;p27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275" name="Google Shape;2275;p27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27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77" name="Google Shape;2277;p274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8" name="Google Shape;2278;p274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79" name="Google Shape;2279;p27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80" name="Google Shape;2280;p27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275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83" name="Google Shape;2283;p275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284" name="Google Shape;2284;p275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2285" name="Google Shape;2285;p275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6" name="Google Shape;2286;p275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7" name="Google Shape;2287;p275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88" name="Google Shape;2288;p2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5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41" name="Google Shape;241;p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" name="Google Shape;242;p5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43" name="Google Shape;243;p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" name="Google Shape;245;p5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5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7" name="Google Shape;247;p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0" name="Google Shape;2290;p27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291" name="Google Shape;2291;p2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92" name="Google Shape;2292;p27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293" name="Google Shape;2293;p27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27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95" name="Google Shape;2295;p276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6" name="Google Shape;2296;p276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7" name="Google Shape;2297;p276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8" name="Google Shape;2298;p276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9" name="Google Shape;2299;p276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0" name="Google Shape;2300;p27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01" name="Google Shape;2301;p27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02" name="Google Shape;2302;p27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">
  <p:cSld name="1_Cover"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277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5" name="Google Shape;2305;p277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6" name="Google Shape;2306;p277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7" name="Google Shape;2307;p277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08" name="Google Shape;2308;p27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309" name="Google Shape;2309;p27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27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11" name="Google Shape;2311;p2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">
  <p:cSld name="1_Divider"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3" name="Google Shape;2313;p278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314" name="Google Shape;2314;p278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27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27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17" name="Google Shape;2317;p2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8" name="Google Shape;2318;p278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9" name="Google Shape;2319;p278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Slide">
  <p:cSld name="1_Photo Slide"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p279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22" name="Google Shape;2322;p279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323" name="Google Shape;2323;p279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2324" name="Google Shape;2324;p279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279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6" name="Google Shape;2326;p279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27" name="Google Shape;2327;p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p280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0" name="Google Shape;2330;p28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1" name="Google Shape;2331;p280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2" name="Google Shape;2332;p28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33" name="Google Shape;2333;p28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34" name="Google Shape;2334;p28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35" name="Google Shape;2335;p28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336" name="Google Shape;2336;p2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37" name="Google Shape;2337;p28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338" name="Google Shape;2338;p28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28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340" name="Google Shape;2340;p28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2" name="Google Shape;2342;p28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343" name="Google Shape;2343;p2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44" name="Google Shape;2344;p28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345" name="Google Shape;2345;p28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6" name="Google Shape;2346;p28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47" name="Google Shape;2347;p28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8" name="Google Shape;2348;p281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9" name="Google Shape;2349;p28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50" name="Google Shape;2350;p28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51" name="Google Shape;2351;p28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"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p282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4" name="Google Shape;2354;p28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5" name="Google Shape;2355;p282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6" name="Google Shape;2356;p28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57" name="Google Shape;2357;p28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58" name="Google Shape;2358;p28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59" name="Google Shape;2359;p28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360" name="Google Shape;2360;p2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1" name="Google Shape;2361;p28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362" name="Google Shape;2362;p28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3" name="Google Shape;2363;p28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364" name="Google Shape;2364;p28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p283"/>
          <p:cNvSpPr txBox="1">
            <a:spLocks noGrp="1"/>
          </p:cNvSpPr>
          <p:nvPr>
            <p:ph type="title"/>
          </p:nvPr>
        </p:nvSpPr>
        <p:spPr>
          <a:xfrm>
            <a:off x="513353" y="2633536"/>
            <a:ext cx="5194432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7" name="Google Shape;2367;p283"/>
          <p:cNvSpPr txBox="1">
            <a:spLocks noGrp="1"/>
          </p:cNvSpPr>
          <p:nvPr>
            <p:ph type="subTitle" idx="1"/>
          </p:nvPr>
        </p:nvSpPr>
        <p:spPr>
          <a:xfrm>
            <a:off x="513353" y="5400327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368" name="Google Shape;2368;p283"/>
          <p:cNvGrpSpPr/>
          <p:nvPr/>
        </p:nvGrpSpPr>
        <p:grpSpPr>
          <a:xfrm>
            <a:off x="0" y="0"/>
            <a:ext cx="6418722" cy="1509820"/>
            <a:chOff x="0" y="0"/>
            <a:chExt cx="6418722" cy="1509820"/>
          </a:xfrm>
        </p:grpSpPr>
        <p:sp>
          <p:nvSpPr>
            <p:cNvPr id="2369" name="Google Shape;2369;p283"/>
            <p:cNvSpPr/>
            <p:nvPr/>
          </p:nvSpPr>
          <p:spPr>
            <a:xfrm flipH="1">
              <a:off x="0" y="0"/>
              <a:ext cx="6418722" cy="1509820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283"/>
            <p:cNvSpPr/>
            <p:nvPr/>
          </p:nvSpPr>
          <p:spPr>
            <a:xfrm flipH="1">
              <a:off x="0" y="0"/>
              <a:ext cx="6244227" cy="1352022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71" name="Google Shape;2371;p2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4" y="136529"/>
            <a:ext cx="1945203" cy="87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">
  <p:cSld name="2_Cover"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284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4" name="Google Shape;2374;p284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284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6" name="Google Shape;2376;p28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77" name="Google Shape;2377;p284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378" name="Google Shape;2378;p28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9" name="Google Shape;2379;p28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80" name="Google Shape;2380;p2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">
  <p:cSld name="2_Divider"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2" name="Google Shape;2382;p28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383" name="Google Shape;2383;p28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p28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p28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86" name="Google Shape;2386;p2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7" name="Google Shape;2387;p285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8" name="Google Shape;2388;p28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5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51" name="Google Shape;251;p5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5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5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5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5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6" name="Google Shape;256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hoto Slide">
  <p:cSld name="2_Photo Slide"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p28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91" name="Google Shape;2391;p286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392" name="Google Shape;2392;p286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2393" name="Google Shape;2393;p28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4" name="Google Shape;2394;p28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5" name="Google Shape;2395;p28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96" name="Google Shape;2396;p2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287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9" name="Google Shape;2399;p28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0" name="Google Shape;2400;p287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1" name="Google Shape;2401;p28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02" name="Google Shape;2402;p28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03" name="Google Shape;2403;p28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4" name="Google Shape;2404;p28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05" name="Google Shape;2405;p2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6" name="Google Shape;2406;p28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07" name="Google Shape;2407;p28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8" name="Google Shape;2408;p28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409" name="Google Shape;2409;p287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Quotation">
  <p:cSld name="5_Quotation"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28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2" name="Google Shape;2412;p28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8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4" name="Google Shape;2414;p28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15" name="Google Shape;2415;p28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16" name="Google Shape;2416;p28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8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18" name="Google Shape;2418;p2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19" name="Google Shape;2419;p28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20" name="Google Shape;2420;p28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1" name="Google Shape;2421;p28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422" name="Google Shape;2422;p28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28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25" name="Google Shape;2425;p2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6" name="Google Shape;2426;p28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27" name="Google Shape;2427;p28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8" name="Google Shape;2428;p28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29" name="Google Shape;2429;p289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0" name="Google Shape;2430;p289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1" name="Google Shape;2431;p28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32" name="Google Shape;2432;p28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33" name="Google Shape;2433;p28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29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6" name="Google Shape;2436;p29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437" name="Google Shape;2437;p29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38" name="Google Shape;2438;p2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39" name="Google Shape;2439;p29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40" name="Google Shape;2440;p29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29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42" name="Google Shape;2442;p290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3" name="Google Shape;2443;p290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44" name="Google Shape;2444;p29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45" name="Google Shape;2445;p29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" name="Google Shape;2447;p29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48" name="Google Shape;2448;p2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49" name="Google Shape;2449;p29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50" name="Google Shape;2450;p29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p29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2" name="Google Shape;2452;p29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3" name="Google Shape;2453;p291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4" name="Google Shape;2454;p291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5" name="Google Shape;2455;p291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6" name="Google Shape;2456;p291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7" name="Google Shape;2457;p29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58" name="Google Shape;2458;p29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59" name="Google Shape;2459;p29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1" name="Google Shape;2461;p29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62" name="Google Shape;2462;p2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63" name="Google Shape;2463;p29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64" name="Google Shape;2464;p29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5" name="Google Shape;2465;p29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66" name="Google Shape;2466;p29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7" name="Google Shape;2467;p29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68" name="Google Shape;2468;p29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69" name="Google Shape;2469;p29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1" name="Google Shape;2471;p293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472" name="Google Shape;2472;p293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293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4" name="Google Shape;2474;p293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5" name="Google Shape;2475;p293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6" name="Google Shape;2476;p293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77" name="Google Shape;2477;p2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478" name="Google Shape;2478;p293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">
  <p:cSld name="3_Cover"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p294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1" name="Google Shape;2481;p294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2" name="Google Shape;2482;p294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3" name="Google Shape;2483;p29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84" name="Google Shape;2484;p294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485" name="Google Shape;2485;p29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6" name="Google Shape;2486;p29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87" name="Google Shape;2487;p2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">
  <p:cSld name="3_Divider"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9" name="Google Shape;2489;p29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490" name="Google Shape;2490;p29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1" name="Google Shape;2491;p29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2" name="Google Shape;2492;p29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93" name="Google Shape;2493;p2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4" name="Google Shape;2494;p295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5" name="Google Shape;2495;p29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0" name="Google Shape;260;p6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" name="Google Shape;261;p6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6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3" name="Google Shape;263;p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" name="Google Shape;264;p6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65" name="Google Shape;265;p6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6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hoto Slide">
  <p:cSld name="3_Photo Slide"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29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98" name="Google Shape;2498;p296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499" name="Google Shape;2499;p296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2500" name="Google Shape;2500;p29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1" name="Google Shape;2501;p29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2" name="Google Shape;2502;p29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03" name="Google Shape;2503;p2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Quotation">
  <p:cSld name="6_Quotation"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297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6" name="Google Shape;2506;p29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7" name="Google Shape;2507;p297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8" name="Google Shape;2508;p29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09" name="Google Shape;2509;p29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10" name="Google Shape;2510;p29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11" name="Google Shape;2511;p29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12" name="Google Shape;2512;p2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13" name="Google Shape;2513;p29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14" name="Google Shape;2514;p29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5" name="Google Shape;2515;p29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516" name="Google Shape;2516;p297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8" name="Google Shape;2518;p29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19" name="Google Shape;2519;p2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20" name="Google Shape;2520;p29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21" name="Google Shape;2521;p29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2" name="Google Shape;2522;p29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23" name="Google Shape;2523;p298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4" name="Google Shape;2524;p298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5" name="Google Shape;2525;p29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26" name="Google Shape;2526;p29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27" name="Google Shape;2527;p29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99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99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31" name="Google Shape;2531;p29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32" name="Google Shape;2532;p2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33" name="Google Shape;2533;p29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34" name="Google Shape;2534;p29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5" name="Google Shape;2535;p29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36" name="Google Shape;2536;p299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7" name="Google Shape;2537;p299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38" name="Google Shape;2538;p29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39" name="Google Shape;2539;p29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1" name="Google Shape;2541;p30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42" name="Google Shape;2542;p3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43" name="Google Shape;2543;p30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44" name="Google Shape;2544;p30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5" name="Google Shape;2545;p30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46" name="Google Shape;2546;p30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7" name="Google Shape;2547;p300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8" name="Google Shape;2548;p300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9" name="Google Shape;2549;p300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0" name="Google Shape;2550;p300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1" name="Google Shape;2551;p30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52" name="Google Shape;2552;p30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53" name="Google Shape;2553;p30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5" name="Google Shape;2555;p30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56" name="Google Shape;2556;p3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57" name="Google Shape;2557;p30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58" name="Google Shape;2558;p30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30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60" name="Google Shape;2560;p30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1" name="Google Shape;2561;p30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62" name="Google Shape;2562;p30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63" name="Google Shape;2563;p30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">
  <p:cSld name="1_End"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5" name="Google Shape;2565;p302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566" name="Google Shape;2566;p302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7" name="Google Shape;2567;p302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8" name="Google Shape;2568;p302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9" name="Google Shape;2569;p302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0" name="Google Shape;2570;p302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71" name="Google Shape;2571;p3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72" name="Google Shape;2572;p302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30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75" name="Google Shape;2575;p30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76" name="Google Shape;2576;p30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77" name="Google Shape;2577;p30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78" name="Google Shape;2578;p3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79" name="Google Shape;2579;p30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80" name="Google Shape;2580;p30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1" name="Google Shape;2581;p30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Quotation">
  <p:cSld name="7_Quotation"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p304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4" name="Google Shape;2584;p30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5" name="Google Shape;2585;p304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6" name="Google Shape;2586;p30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87" name="Google Shape;2587;p30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88" name="Google Shape;2588;p30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89" name="Google Shape;2589;p30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90" name="Google Shape;2590;p3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91" name="Google Shape;2591;p30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92" name="Google Shape;2592;p30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3" name="Google Shape;2593;p30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594" name="Google Shape;2594;p304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305"/>
          <p:cNvSpPr/>
          <p:nvPr/>
        </p:nvSpPr>
        <p:spPr>
          <a:xfrm>
            <a:off x="0" y="0"/>
            <a:ext cx="12191996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7" name="Google Shape;2597;p305"/>
          <p:cNvSpPr/>
          <p:nvPr/>
        </p:nvSpPr>
        <p:spPr>
          <a:xfrm>
            <a:off x="0" y="5100852"/>
            <a:ext cx="7111361" cy="1757677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8" name="Google Shape;2598;p3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901"/>
            <a:ext cx="12191996" cy="18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599" name="Google Shape;2599;p305"/>
          <p:cNvSpPr/>
          <p:nvPr/>
        </p:nvSpPr>
        <p:spPr>
          <a:xfrm>
            <a:off x="0" y="5020056"/>
            <a:ext cx="12191996" cy="1838328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0" name="Google Shape;2600;p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9" y="5564124"/>
            <a:ext cx="2025386" cy="91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601" name="Google Shape;2601;p305"/>
          <p:cNvSpPr/>
          <p:nvPr/>
        </p:nvSpPr>
        <p:spPr>
          <a:xfrm>
            <a:off x="1520190" y="2812538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2" name="Google Shape;2602;p305"/>
          <p:cNvSpPr txBox="1">
            <a:spLocks noGrp="1"/>
          </p:cNvSpPr>
          <p:nvPr>
            <p:ph type="title"/>
          </p:nvPr>
        </p:nvSpPr>
        <p:spPr>
          <a:xfrm>
            <a:off x="471693" y="493922"/>
            <a:ext cx="11248619" cy="57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600"/>
              <a:buFont typeface="Calibri"/>
              <a:buNone/>
              <a:defRPr b="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3" name="Google Shape;2603;p305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396" cy="36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4" name="Google Shape;2604;p30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5" name="Google Shape;2605;p30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6" name="Google Shape;2606;p30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3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3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3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3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3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3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3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3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3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3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61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69" name="Google Shape;269;p61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61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61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61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61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4" name="Google Shape;27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Quotation">
  <p:cSld name="8_Quotation">
    <p:spTree>
      <p:nvGrpSpPr>
        <p:cNvPr id="1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306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9" name="Google Shape;2609;p30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0" name="Google Shape;2610;p306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1" name="Google Shape;2611;p30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12" name="Google Shape;2612;p30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13" name="Google Shape;2613;p30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4" name="Google Shape;2614;p30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15" name="Google Shape;2615;p3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16" name="Google Shape;2616;p30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17" name="Google Shape;2617;p30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8" name="Google Shape;2618;p30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619" name="Google Shape;2619;p306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307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2" name="Google Shape;2622;p307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623" name="Google Shape;2623;p30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24" name="Google Shape;2624;p3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25" name="Google Shape;2625;p30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26" name="Google Shape;2626;p30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7" name="Google Shape;2627;p30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28" name="Google Shape;2628;p307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9" name="Google Shape;2629;p307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30" name="Google Shape;2630;p30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31" name="Google Shape;2631;p30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30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34" name="Google Shape;2634;p3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5" name="Google Shape;2635;p30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36" name="Google Shape;2636;p30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7" name="Google Shape;2637;p30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38" name="Google Shape;2638;p308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9" name="Google Shape;2639;p308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0" name="Google Shape;2640;p308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1" name="Google Shape;2641;p308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2" name="Google Shape;2642;p308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3" name="Google Shape;2643;p30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44" name="Google Shape;2644;p30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45" name="Google Shape;2645;p30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7" name="Google Shape;2647;p30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48" name="Google Shape;2648;p3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9" name="Google Shape;2649;p30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50" name="Google Shape;2650;p30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1" name="Google Shape;2651;p30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52" name="Google Shape;2652;p309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3" name="Google Shape;2653;p30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54" name="Google Shape;2654;p30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55" name="Google Shape;2655;p30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d">
  <p:cSld name="2_End">
    <p:spTree>
      <p:nvGrpSpPr>
        <p:cNvPr id="1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7" name="Google Shape;2657;p310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658" name="Google Shape;2658;p310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9" name="Google Shape;2659;p310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0" name="Google Shape;2660;p310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1" name="Google Shape;2661;p310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2" name="Google Shape;2662;p310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63" name="Google Shape;2663;p3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664" name="Google Shape;2664;p310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31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67" name="Google Shape;2667;p31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68" name="Google Shape;2668;p31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69" name="Google Shape;2669;p31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70" name="Google Shape;2670;p3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1" name="Google Shape;2671;p31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72" name="Google Shape;2672;p31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3" name="Google Shape;2673;p31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">
  <p:cSld name="4_Cover"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312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6" name="Google Shape;2676;p312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7" name="Google Shape;2677;p312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8" name="Google Shape;2678;p312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79" name="Google Shape;2679;p312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680" name="Google Shape;2680;p31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1" name="Google Shape;2681;p31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82" name="Google Shape;2682;p3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vider">
  <p:cSld name="4_Divider"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4" name="Google Shape;2684;p313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685" name="Google Shape;2685;p313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31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31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88" name="Google Shape;2688;p3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9" name="Google Shape;2689;p313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313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">
  <p:cSld name="5_Cover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p314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3" name="Google Shape;2693;p314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4" name="Google Shape;2694;p314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5" name="Google Shape;2695;p31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96" name="Google Shape;2696;p314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697" name="Google Shape;2697;p31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8" name="Google Shape;2698;p31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99" name="Google Shape;2699;p3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1" name="Google Shape;2701;p31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02" name="Google Shape;2702;p3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03" name="Google Shape;2703;p31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04" name="Google Shape;2704;p31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5" name="Google Shape;2705;p31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06" name="Google Shape;2706;p315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7" name="Google Shape;2707;p31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08" name="Google Shape;2708;p31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09" name="Google Shape;2709;p31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8" name="Google Shape;278;p6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6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6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1" name="Google Shape;281;p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" name="Google Shape;282;p6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3" name="Google Shape;283;p6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6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">
  <p:cSld name="3_End"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1" name="Google Shape;2711;p316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712" name="Google Shape;2712;p316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3" name="Google Shape;2713;p316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4" name="Google Shape;2714;p316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5" name="Google Shape;2715;p316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6" name="Google Shape;2716;p316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17" name="Google Shape;2717;p3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18" name="Google Shape;2718;p316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vider">
  <p:cSld name="6_Divider"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0" name="Google Shape;2720;p31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721" name="Google Shape;2721;p317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2" name="Google Shape;2722;p31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3" name="Google Shape;2723;p31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24" name="Google Shape;2724;p3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5" name="Google Shape;2725;p317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6" name="Google Shape;2726;p317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hoto Slide">
  <p:cSld name="5_Photo Slide"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318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29" name="Google Shape;2729;p318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730" name="Google Shape;2730;p318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2731" name="Google Shape;2731;p318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318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3" name="Google Shape;2733;p318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34" name="Google Shape;2734;p3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Quotation">
  <p:cSld name="11_Quotation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319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7" name="Google Shape;2737;p319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8" name="Google Shape;2738;p319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9" name="Google Shape;2739;p31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40" name="Google Shape;2740;p31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41" name="Google Shape;2741;p31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2" name="Google Shape;2742;p31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43" name="Google Shape;2743;p3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4" name="Google Shape;2744;p31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45" name="Google Shape;2745;p31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6" name="Google Shape;2746;p31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47" name="Google Shape;2747;p319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Quotation">
  <p:cSld name="12_Quotation"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320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0" name="Google Shape;2750;p32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1" name="Google Shape;2751;p320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2" name="Google Shape;2752;p32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53" name="Google Shape;2753;p32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54" name="Google Shape;2754;p32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5" name="Google Shape;2755;p32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56" name="Google Shape;2756;p3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57" name="Google Shape;2757;p32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58" name="Google Shape;2758;p32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9" name="Google Shape;2759;p32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60" name="Google Shape;2760;p32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2" name="Google Shape;2762;p32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63" name="Google Shape;2763;p3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64" name="Google Shape;2764;p32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65" name="Google Shape;2765;p32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6" name="Google Shape;2766;p32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67" name="Google Shape;2767;p32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8" name="Google Shape;2768;p321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9" name="Google Shape;2769;p32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70" name="Google Shape;2770;p32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71" name="Google Shape;2771;p32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32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4" name="Google Shape;2774;p322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775" name="Google Shape;2775;p32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76" name="Google Shape;2776;p3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77" name="Google Shape;2777;p32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78" name="Google Shape;2778;p32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9" name="Google Shape;2779;p32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80" name="Google Shape;2780;p322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1" name="Google Shape;2781;p322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82" name="Google Shape;2782;p32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83" name="Google Shape;2783;p32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" name="Google Shape;2785;p32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86" name="Google Shape;2786;p3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87" name="Google Shape;2787;p32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88" name="Google Shape;2788;p32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9" name="Google Shape;2789;p32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90" name="Google Shape;2790;p323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1" name="Google Shape;2791;p323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2" name="Google Shape;2792;p323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3" name="Google Shape;2793;p323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4" name="Google Shape;2794;p323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5" name="Google Shape;2795;p32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96" name="Google Shape;2796;p32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97" name="Google Shape;2797;p32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9" name="Google Shape;2799;p32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00" name="Google Shape;2800;p3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01" name="Google Shape;2801;p32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02" name="Google Shape;2802;p32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3" name="Google Shape;2803;p32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04" name="Google Shape;2804;p324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5" name="Google Shape;2805;p32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06" name="Google Shape;2806;p32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07" name="Google Shape;2807;p32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d">
  <p:cSld name="4_End"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9" name="Google Shape;2809;p325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810" name="Google Shape;2810;p325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1" name="Google Shape;2811;p325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2" name="Google Shape;2812;p325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3" name="Google Shape;2813;p325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4" name="Google Shape;2814;p325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15" name="Google Shape;2815;p3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16" name="Google Shape;2816;p325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4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6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6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0" name="Google Shape;290;p6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1" name="Google Shape;291;p6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292" name="Google Shape;292;p6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3" name="Google Shape;293;p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6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5" name="Google Shape;295;p6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6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7" name="Google Shape;297;p6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p32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19" name="Google Shape;2819;p32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20" name="Google Shape;2820;p32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21" name="Google Shape;2821;p32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22" name="Google Shape;2822;p3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3" name="Google Shape;2823;p32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24" name="Google Shape;2824;p32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5" name="Google Shape;2825;p32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ver">
  <p:cSld name="7_Cover"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327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8" name="Google Shape;2828;p327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9" name="Google Shape;2829;p327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0" name="Google Shape;2830;p327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31" name="Google Shape;2831;p32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832" name="Google Shape;2832;p32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3" name="Google Shape;2833;p32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34" name="Google Shape;2834;p3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vider">
  <p:cSld name="7_Divider">
    <p:spTree>
      <p:nvGrpSpPr>
        <p:cNvPr id="1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" name="Google Shape;2836;p328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837" name="Google Shape;2837;p328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p32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p32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40" name="Google Shape;2840;p3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41" name="Google Shape;2841;p328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2" name="Google Shape;2842;p328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Quotation">
  <p:cSld name="13_Quotation"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p329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5" name="Google Shape;2845;p329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6" name="Google Shape;2846;p329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7" name="Google Shape;2847;p32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48" name="Google Shape;2848;p32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49" name="Google Shape;2849;p32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50" name="Google Shape;2850;p32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51" name="Google Shape;2851;p3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52" name="Google Shape;2852;p32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53" name="Google Shape;2853;p32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4" name="Google Shape;2854;p32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855" name="Google Shape;2855;p329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7" name="Google Shape;2857;p33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58" name="Google Shape;2858;p3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59" name="Google Shape;2859;p33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60" name="Google Shape;2860;p33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1" name="Google Shape;2861;p33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62" name="Google Shape;2862;p33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3" name="Google Shape;2863;p33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4" name="Google Shape;2864;p33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65" name="Google Shape;2865;p33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66" name="Google Shape;2866;p33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Content">
  <p:cSld name="6_Two Content"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2868;p33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9" name="Google Shape;2869;p331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870" name="Google Shape;2870;p33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71" name="Google Shape;2871;p3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72" name="Google Shape;2872;p33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73" name="Google Shape;2873;p33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4" name="Google Shape;2874;p33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75" name="Google Shape;2875;p331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6" name="Google Shape;2876;p331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77" name="Google Shape;2877;p33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78" name="Google Shape;2878;p33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mparison">
  <p:cSld name="6_Comparison"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0" name="Google Shape;2880;p33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81" name="Google Shape;2881;p3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82" name="Google Shape;2882;p33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83" name="Google Shape;2883;p33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4" name="Google Shape;2884;p33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85" name="Google Shape;2885;p33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6" name="Google Shape;2886;p332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7" name="Google Shape;2887;p332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8" name="Google Shape;2888;p332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9" name="Google Shape;2889;p332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0" name="Google Shape;2890;p33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91" name="Google Shape;2891;p33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92" name="Google Shape;2892;p33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hoto Slide">
  <p:cSld name="6_Photo Slide"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p333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95" name="Google Shape;2895;p333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896" name="Google Shape;2896;p333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2897" name="Google Shape;2897;p333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p333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9" name="Google Shape;2899;p333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00" name="Google Shape;2900;p3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nd">
  <p:cSld name="5_End"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334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903" name="Google Shape;2903;p334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p334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5" name="Google Shape;2905;p334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6" name="Google Shape;2906;p334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7" name="Google Shape;2907;p334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08" name="Google Shape;2908;p3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909" name="Google Shape;2909;p33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Google Shape;2911;p33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12" name="Google Shape;2912;p33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13" name="Google Shape;2913;p33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14" name="Google Shape;2914;p33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15" name="Google Shape;2915;p3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16" name="Google Shape;2916;p33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17" name="Google Shape;2917;p33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8" name="Google Shape;2918;p33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4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4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6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2" name="Google Shape;302;p6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03" name="Google Shape;303;p6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04" name="Google Shape;304;p6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6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6" name="Google Shape;306;p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0" name="Google Shape;2920;p33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21" name="Google Shape;2921;p3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22" name="Google Shape;2922;p33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23" name="Google Shape;2923;p33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4" name="Google Shape;2924;p33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25" name="Google Shape;2925;p336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6" name="Google Shape;2926;p33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27" name="Google Shape;2927;p33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28" name="Google Shape;2928;p33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ver">
  <p:cSld name="8_Cover"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p337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1" name="Google Shape;2931;p337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2" name="Google Shape;2932;p337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3" name="Google Shape;2933;p337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34" name="Google Shape;2934;p33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935" name="Google Shape;2935;p33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p33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37" name="Google Shape;2937;p3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vider">
  <p:cSld name="8_Divider"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9" name="Google Shape;2939;p338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2940" name="Google Shape;2940;p338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p33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p33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43" name="Google Shape;2943;p3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44" name="Google Shape;2944;p338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5" name="Google Shape;2945;p338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Quotation">
  <p:cSld name="14_Quotation"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339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8" name="Google Shape;2948;p339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9" name="Google Shape;2949;p339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0" name="Google Shape;2950;p33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51" name="Google Shape;2951;p33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52" name="Google Shape;2952;p33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33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54" name="Google Shape;2954;p3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55" name="Google Shape;2955;p33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56" name="Google Shape;2956;p33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7" name="Google Shape;2957;p33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58" name="Google Shape;2958;p339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0" name="Google Shape;2960;p34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61" name="Google Shape;2961;p3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62" name="Google Shape;2962;p34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63" name="Google Shape;2963;p34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4" name="Google Shape;2964;p34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65" name="Google Shape;2965;p34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6" name="Google Shape;2966;p34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7" name="Google Shape;2967;p34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68" name="Google Shape;2968;p34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69" name="Google Shape;2969;p34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Content">
  <p:cSld name="7_Two Content"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34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2" name="Google Shape;2972;p341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973" name="Google Shape;2973;p34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74" name="Google Shape;2974;p3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5" name="Google Shape;2975;p34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76" name="Google Shape;2976;p34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7" name="Google Shape;2977;p34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78" name="Google Shape;2978;p341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9" name="Google Shape;2979;p341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80" name="Google Shape;2980;p34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81" name="Google Shape;2981;p34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mparison">
  <p:cSld name="7_Comparison"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3" name="Google Shape;2983;p34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84" name="Google Shape;2984;p3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5" name="Google Shape;2985;p34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86" name="Google Shape;2986;p34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7" name="Google Shape;2987;p34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88" name="Google Shape;2988;p34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9" name="Google Shape;2989;p342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0" name="Google Shape;2990;p342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1" name="Google Shape;2991;p342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2" name="Google Shape;2992;p342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3" name="Google Shape;2993;p34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94" name="Google Shape;2994;p34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95" name="Google Shape;2995;p34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hoto Slide">
  <p:cSld name="7_Photo Slide"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343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98" name="Google Shape;2998;p343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999" name="Google Shape;2999;p343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3000" name="Google Shape;3000;p343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p343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2" name="Google Shape;3002;p343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03" name="Google Shape;3003;p3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Quotation">
  <p:cSld name="15_Quotation">
    <p:spTree>
      <p:nvGrpSpPr>
        <p:cNvPr id="1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344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6" name="Google Shape;3006;p34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7" name="Google Shape;3007;p344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8" name="Google Shape;3008;p34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09" name="Google Shape;3009;p34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10" name="Google Shape;3010;p34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1" name="Google Shape;3011;p34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12" name="Google Shape;3012;p3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13" name="Google Shape;3013;p34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14" name="Google Shape;3014;p34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5" name="Google Shape;3015;p34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016" name="Google Shape;3016;p344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End">
  <p:cSld name="6_End"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8" name="Google Shape;3018;p345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019" name="Google Shape;3019;p345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p345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1" name="Google Shape;3021;p345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2" name="Google Shape;3022;p345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3" name="Google Shape;3023;p345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24" name="Google Shape;3024;p3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025" name="Google Shape;3025;p345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6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9" name="Google Shape;309;p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" name="Google Shape;310;p6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11" name="Google Shape;311;p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6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5" name="Google Shape;315;p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p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Google Shape;3027;p34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28" name="Google Shape;3028;p34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29" name="Google Shape;3029;p34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30" name="Google Shape;3030;p34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31" name="Google Shape;3031;p3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32" name="Google Shape;3032;p34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33" name="Google Shape;3033;p34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3034;p34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6" name="Google Shape;3036;p34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37" name="Google Shape;3037;p3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38" name="Google Shape;3038;p34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39" name="Google Shape;3039;p34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0" name="Google Shape;3040;p34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41" name="Google Shape;3041;p347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2" name="Google Shape;3042;p34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43" name="Google Shape;3043;p34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44" name="Google Shape;3044;p34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hoto Slide">
  <p:cSld name="8_Photo Slide"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p348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47" name="Google Shape;3047;p348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048" name="Google Shape;3048;p348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3049" name="Google Shape;3049;p348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0" name="Google Shape;3050;p348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1" name="Google Shape;3051;p348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52" name="Google Shape;3052;p3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Quotation">
  <p:cSld name="16_Quotation">
    <p:spTree>
      <p:nvGrpSpPr>
        <p:cNvPr id="1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Google Shape;3054;p349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5" name="Google Shape;3055;p349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6" name="Google Shape;3056;p349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7" name="Google Shape;3057;p34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58" name="Google Shape;3058;p34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59" name="Google Shape;3059;p34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60" name="Google Shape;3060;p34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61" name="Google Shape;3061;p3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2" name="Google Shape;3062;p34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63" name="Google Shape;3063;p34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4" name="Google Shape;3064;p34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065" name="Google Shape;3065;p349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7" name="Google Shape;3067;p35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68" name="Google Shape;3068;p3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9" name="Google Shape;3069;p35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70" name="Google Shape;3070;p35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1" name="Google Shape;3071;p35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2" name="Google Shape;3072;p35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3" name="Google Shape;3073;p35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4" name="Google Shape;3074;p35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75" name="Google Shape;3075;p35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76" name="Google Shape;3076;p35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Content">
  <p:cSld name="8_Two Content"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35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9" name="Google Shape;3079;p351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80" name="Google Shape;3080;p35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81" name="Google Shape;3081;p3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82" name="Google Shape;3082;p35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83" name="Google Shape;3083;p35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4" name="Google Shape;3084;p35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85" name="Google Shape;3085;p351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6" name="Google Shape;3086;p351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87" name="Google Shape;3087;p35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88" name="Google Shape;3088;p35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mparison">
  <p:cSld name="8_Comparison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oogle Shape;3090;p35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91" name="Google Shape;3091;p3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92" name="Google Shape;3092;p35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93" name="Google Shape;3093;p35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4" name="Google Shape;3094;p35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95" name="Google Shape;3095;p35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6" name="Google Shape;3096;p352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7" name="Google Shape;3097;p352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8" name="Google Shape;3098;p352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9" name="Google Shape;3099;p352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0" name="Google Shape;3100;p35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01" name="Google Shape;3101;p35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02" name="Google Shape;3102;p35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3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4" name="Google Shape;3104;p35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05" name="Google Shape;3105;p3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6" name="Google Shape;3106;p35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07" name="Google Shape;3107;p35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8" name="Google Shape;3108;p35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09" name="Google Shape;3109;p353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0" name="Google Shape;3110;p35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11" name="Google Shape;3111;p35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12" name="Google Shape;3112;p35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End">
  <p:cSld name="7_End">
    <p:spTree>
      <p:nvGrpSpPr>
        <p:cNvPr id="1" name="Shape 3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4" name="Google Shape;3114;p354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115" name="Google Shape;3115;p354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6" name="Google Shape;3116;p354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7" name="Google Shape;3117;p354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8" name="Google Shape;3118;p354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9" name="Google Shape;3119;p354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20" name="Google Shape;3120;p3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21" name="Google Shape;3121;p35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Google Shape;3123;p35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24" name="Google Shape;3124;p35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25" name="Google Shape;3125;p35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6" name="Google Shape;3126;p35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27" name="Google Shape;3127;p3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28" name="Google Shape;3128;p35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29" name="Google Shape;3129;p35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0" name="Google Shape;3130;p35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38" name="Google Shape;38;p1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" name="Google Shape;39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" name="Google Shape;40;p1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" name="Google Shape;41;p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3">
    <p:bg>
      <p:bgPr>
        <a:solidFill>
          <a:schemeClr val="lt2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66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19" name="Google Shape;319;p66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6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66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66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6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Quotation">
  <p:cSld name="17_Quotation"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56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3" name="Google Shape;3133;p35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4" name="Google Shape;3134;p356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5" name="Google Shape;3135;p35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36" name="Google Shape;3136;p35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37" name="Google Shape;3137;p35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38" name="Google Shape;3138;p35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39" name="Google Shape;3139;p3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0" name="Google Shape;3140;p35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41" name="Google Shape;3141;p35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2" name="Google Shape;3142;p35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143" name="Google Shape;3143;p356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ver">
  <p:cSld name="9_Cover"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Google Shape;3145;p357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6" name="Google Shape;3146;p357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7" name="Google Shape;3147;p357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8" name="Google Shape;3148;p357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149" name="Google Shape;3149;p35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150" name="Google Shape;3150;p35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1" name="Google Shape;3151;p35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52" name="Google Shape;3152;p3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vider">
  <p:cSld name="9_Divider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" name="Google Shape;3154;p358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155" name="Google Shape;3155;p358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6" name="Google Shape;3156;p35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7" name="Google Shape;3157;p35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58" name="Google Shape;3158;p3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59" name="Google Shape;3159;p358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0" name="Google Shape;3160;p358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hoto Slide">
  <p:cSld name="9_Photo Slide"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Google Shape;3162;p359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63" name="Google Shape;3163;p359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164" name="Google Shape;3164;p359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3165" name="Google Shape;3165;p359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6" name="Google Shape;3166;p359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7" name="Google Shape;3167;p359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68" name="Google Shape;3168;p3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0" name="Google Shape;3170;p36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71" name="Google Shape;3171;p3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72" name="Google Shape;3172;p36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73" name="Google Shape;3173;p36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4" name="Google Shape;3174;p36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75" name="Google Shape;3175;p36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6" name="Google Shape;3176;p36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7" name="Google Shape;3177;p36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78" name="Google Shape;3178;p36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79" name="Google Shape;3179;p36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Content">
  <p:cSld name="9_Two Content"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p36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2" name="Google Shape;3182;p361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83" name="Google Shape;3183;p36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84" name="Google Shape;3184;p3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5" name="Google Shape;3185;p36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86" name="Google Shape;3186;p36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7" name="Google Shape;3187;p36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88" name="Google Shape;3188;p361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9" name="Google Shape;3189;p361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90" name="Google Shape;3190;p36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91" name="Google Shape;3191;p36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mparison">
  <p:cSld name="9_Comparison">
    <p:spTree>
      <p:nvGrpSpPr>
        <p:cNvPr id="1" name="Shape 3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3" name="Google Shape;3193;p36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94" name="Google Shape;3194;p3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95" name="Google Shape;3195;p36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96" name="Google Shape;3196;p36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7" name="Google Shape;3197;p36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98" name="Google Shape;3198;p36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9" name="Google Shape;3199;p362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0" name="Google Shape;3200;p362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1" name="Google Shape;3201;p362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2" name="Google Shape;3202;p362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3" name="Google Shape;3203;p36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04" name="Google Shape;3204;p36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05" name="Google Shape;3205;p36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7" name="Google Shape;3207;p36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08" name="Google Shape;3208;p3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9" name="Google Shape;3209;p36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10" name="Google Shape;3210;p36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1" name="Google Shape;3211;p36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12" name="Google Shape;3212;p363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3" name="Google Shape;3213;p36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14" name="Google Shape;3214;p36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15" name="Google Shape;3215;p36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End">
  <p:cSld name="8_End"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7" name="Google Shape;3217;p364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218" name="Google Shape;3218;p364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9" name="Google Shape;3219;p364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0" name="Google Shape;3220;p364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1" name="Google Shape;3221;p364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2" name="Google Shape;3222;p364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23" name="Google Shape;3223;p3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224" name="Google Shape;3224;p36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p36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27" name="Google Shape;3227;p36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28" name="Google Shape;3228;p36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29" name="Google Shape;3229;p36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30" name="Google Shape;3230;p3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31" name="Google Shape;3231;p36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32" name="Google Shape;3232;p36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3" name="Google Shape;3233;p36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3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7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7" name="Google Shape;327;p6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8" name="Google Shape;328;p67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29" name="Google Shape;329;p6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6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6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32" name="Google Shape;332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ver">
  <p:cSld name="10_Cover"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Google Shape;3235;p366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6" name="Google Shape;3236;p366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7" name="Google Shape;3237;p366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8" name="Google Shape;3238;p366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39" name="Google Shape;3239;p366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240" name="Google Shape;3240;p36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1" name="Google Shape;3241;p36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42" name="Google Shape;3242;p3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vider">
  <p:cSld name="10_Divider">
    <p:spTree>
      <p:nvGrpSpPr>
        <p:cNvPr id="1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4" name="Google Shape;3244;p36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245" name="Google Shape;3245;p367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6" name="Google Shape;3246;p36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7" name="Google Shape;3247;p36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48" name="Google Shape;3248;p3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49" name="Google Shape;3249;p367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0" name="Google Shape;3250;p367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Quotation">
  <p:cSld name="19_Quotation"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Google Shape;3252;p36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3" name="Google Shape;3253;p36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4" name="Google Shape;3254;p36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5" name="Google Shape;3255;p36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56" name="Google Shape;3256;p36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57" name="Google Shape;3257;p36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58" name="Google Shape;3258;p36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59" name="Google Shape;3259;p3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60" name="Google Shape;3260;p36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61" name="Google Shape;3261;p36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2" name="Google Shape;3262;p36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63" name="Google Shape;3263;p36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hoto Slide">
  <p:cSld name="10_Photo Slide"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p369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66" name="Google Shape;3266;p369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267" name="Google Shape;3267;p369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3268" name="Google Shape;3268;p369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9" name="Google Shape;3269;p369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0" name="Google Shape;3270;p369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71" name="Google Shape;3271;p3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Quotation">
  <p:cSld name="20_Quotation">
    <p:spTree>
      <p:nvGrpSpPr>
        <p:cNvPr id="1" name="Shape 3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Google Shape;3273;p370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4" name="Google Shape;3274;p37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5" name="Google Shape;3275;p370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6" name="Google Shape;3276;p37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77" name="Google Shape;3277;p37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78" name="Google Shape;3278;p37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79" name="Google Shape;3279;p37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80" name="Google Shape;3280;p3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81" name="Google Shape;3281;p37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82" name="Google Shape;3282;p37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3" name="Google Shape;3283;p37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84" name="Google Shape;3284;p37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3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6" name="Google Shape;3286;p37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87" name="Google Shape;3287;p3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88" name="Google Shape;3288;p37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89" name="Google Shape;3289;p37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0" name="Google Shape;3290;p37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91" name="Google Shape;3291;p37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2" name="Google Shape;3292;p371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3" name="Google Shape;3293;p37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94" name="Google Shape;3294;p37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95" name="Google Shape;3295;p37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Content">
  <p:cSld name="10_Two Content"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p37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8" name="Google Shape;3298;p372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99" name="Google Shape;3299;p37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00" name="Google Shape;3300;p3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1" name="Google Shape;3301;p37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02" name="Google Shape;3302;p37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3" name="Google Shape;3303;p37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04" name="Google Shape;3304;p372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5" name="Google Shape;3305;p372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06" name="Google Shape;3306;p37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07" name="Google Shape;3307;p37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mparison">
  <p:cSld name="10_Comparison"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37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10" name="Google Shape;3310;p3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11" name="Google Shape;3311;p37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12" name="Google Shape;3312;p37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3" name="Google Shape;3313;p37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14" name="Google Shape;3314;p373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5" name="Google Shape;3315;p373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6" name="Google Shape;3316;p373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7" name="Google Shape;3317;p373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8" name="Google Shape;3318;p373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9" name="Google Shape;3319;p37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20" name="Google Shape;3320;p37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21" name="Google Shape;3321;p37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3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3" name="Google Shape;3323;p37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24" name="Google Shape;3324;p3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5" name="Google Shape;3325;p37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26" name="Google Shape;3326;p37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7" name="Google Shape;3327;p37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28" name="Google Shape;3328;p374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9" name="Google Shape;3329;p37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30" name="Google Shape;3330;p37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31" name="Google Shape;3331;p37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End">
  <p:cSld name="9_End"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3" name="Google Shape;3333;p375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334" name="Google Shape;3334;p375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5" name="Google Shape;3335;p375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6" name="Google Shape;3336;p375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7" name="Google Shape;3337;p375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8" name="Google Shape;3338;p375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39" name="Google Shape;3339;p3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340" name="Google Shape;3340;p375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5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6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8" name="Google Shape;338;p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9" name="Google Shape;339;p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6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1" name="Google Shape;341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2" name="Google Shape;342;p6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43" name="Google Shape;343;p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5" name="Google Shape;345;p6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Google Shape;3342;p37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43" name="Google Shape;3343;p37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44" name="Google Shape;3344;p37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45" name="Google Shape;3345;p37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46" name="Google Shape;3346;p3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47" name="Google Shape;3347;p37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48" name="Google Shape;3348;p37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9" name="Google Shape;3349;p37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" name="Google Shape;3351;p37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52" name="Google Shape;3352;p37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53" name="Google Shape;3353;p37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54" name="Google Shape;3354;p37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55" name="Google Shape;3355;p3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6" name="Google Shape;3356;p37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57" name="Google Shape;3357;p37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8" name="Google Shape;3358;p37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Quotation">
  <p:cSld name="26_Quotation">
    <p:spTree>
      <p:nvGrpSpPr>
        <p:cNvPr id="1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Google Shape;3360;p37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1" name="Google Shape;3361;p37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2" name="Google Shape;3362;p37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3" name="Google Shape;3363;p37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64" name="Google Shape;3364;p37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65" name="Google Shape;3365;p37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6" name="Google Shape;3366;p37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67" name="Google Shape;3367;p3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8" name="Google Shape;3368;p37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69" name="Google Shape;3369;p37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0" name="Google Shape;3370;p37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371" name="Google Shape;3371;p37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Quotation">
  <p:cSld name="28_Quotation">
    <p:spTree>
      <p:nvGrpSpPr>
        <p:cNvPr id="1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3" name="Google Shape;3373;p379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4" name="Google Shape;3374;p379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5" name="Google Shape;3375;p379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6" name="Google Shape;3376;p37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77" name="Google Shape;3377;p37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78" name="Google Shape;3378;p37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79" name="Google Shape;3379;p37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80" name="Google Shape;3380;p3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81" name="Google Shape;3381;p37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82" name="Google Shape;3382;p37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3" name="Google Shape;3383;p37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384" name="Google Shape;3384;p379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ver">
  <p:cSld name="14_Cover">
    <p:spTree>
      <p:nvGrpSpPr>
        <p:cNvPr id="1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p380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7" name="Google Shape;3387;p380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8" name="Google Shape;3388;p380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9" name="Google Shape;3389;p380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390" name="Google Shape;3390;p380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391" name="Google Shape;3391;p380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2" name="Google Shape;3392;p380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93" name="Google Shape;3393;p3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vider">
  <p:cSld name="14_Divider"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5" name="Google Shape;3395;p381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396" name="Google Shape;3396;p381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7" name="Google Shape;3397;p38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8" name="Google Shape;3398;p38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99" name="Google Shape;3399;p3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0" name="Google Shape;3400;p381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1" name="Google Shape;3401;p381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hoto Slide">
  <p:cSld name="14_Photo Slide"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Google Shape;3403;p382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04" name="Google Shape;3404;p382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405" name="Google Shape;3405;p382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3406" name="Google Shape;3406;p382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7" name="Google Shape;3407;p382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8" name="Google Shape;3408;p382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09" name="Google Shape;3409;p3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Quotation">
  <p:cSld name="30_Quotation"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Google Shape;3411;p383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2" name="Google Shape;3412;p383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3" name="Google Shape;3413;p383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4" name="Google Shape;3414;p38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15" name="Google Shape;3415;p38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16" name="Google Shape;3416;p38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17" name="Google Shape;3417;p38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18" name="Google Shape;3418;p3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19" name="Google Shape;3419;p38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20" name="Google Shape;3420;p38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1" name="Google Shape;3421;p38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22" name="Google Shape;3422;p38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Quotation">
  <p:cSld name="31_Quotation"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p384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5" name="Google Shape;3425;p38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6" name="Google Shape;3426;p384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7" name="Google Shape;3427;p38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28" name="Google Shape;3428;p38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29" name="Google Shape;3429;p38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30" name="Google Shape;3430;p38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31" name="Google Shape;3431;p3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32" name="Google Shape;3432;p38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33" name="Google Shape;3433;p38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4" name="Google Shape;3434;p38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35" name="Google Shape;3435;p384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7" name="Google Shape;3437;p38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38" name="Google Shape;3438;p3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39" name="Google Shape;3439;p38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40" name="Google Shape;3440;p38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1" name="Google Shape;3441;p38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42" name="Google Shape;3442;p385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3" name="Google Shape;3443;p385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4" name="Google Shape;3444;p38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45" name="Google Shape;3445;p38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46" name="Google Shape;3446;p38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6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6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1" name="Google Shape;351;p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2" name="Google Shape;352;p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6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54" name="Google Shape;354;p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5" name="Google Shape;355;p6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56" name="Google Shape;356;p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8" name="Google Shape;358;p6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Content">
  <p:cSld name="14_Two Content"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p386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9" name="Google Shape;3449;p386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50" name="Google Shape;3450;p38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51" name="Google Shape;3451;p3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52" name="Google Shape;3452;p38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53" name="Google Shape;3453;p38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4" name="Google Shape;3454;p38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55" name="Google Shape;3455;p386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6" name="Google Shape;3456;p386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57" name="Google Shape;3457;p38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58" name="Google Shape;3458;p38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mparison">
  <p:cSld name="14_Comparison"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0" name="Google Shape;3460;p38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61" name="Google Shape;3461;p3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62" name="Google Shape;3462;p38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63" name="Google Shape;3463;p38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4" name="Google Shape;3464;p38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65" name="Google Shape;3465;p387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6" name="Google Shape;3466;p387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7" name="Google Shape;3467;p387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8" name="Google Shape;3468;p387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9" name="Google Shape;3469;p387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0" name="Google Shape;3470;p38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71" name="Google Shape;3471;p38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72" name="Google Shape;3472;p38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4" name="Google Shape;3474;p38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75" name="Google Shape;3475;p3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76" name="Google Shape;3476;p38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77" name="Google Shape;3477;p38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8" name="Google Shape;3478;p38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9" name="Google Shape;3479;p388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0" name="Google Shape;3480;p38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81" name="Google Shape;3481;p38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82" name="Google Shape;3482;p38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End">
  <p:cSld name="13_End"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4" name="Google Shape;3484;p389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485" name="Google Shape;3485;p389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6" name="Google Shape;3486;p389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7" name="Google Shape;3487;p389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8" name="Google Shape;3488;p389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9" name="Google Shape;3489;p389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90" name="Google Shape;3490;p3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491" name="Google Shape;3491;p389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3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Google Shape;3493;p39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94" name="Google Shape;3494;p39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95" name="Google Shape;3495;p39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96" name="Google Shape;3496;p39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97" name="Google Shape;3497;p3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98" name="Google Shape;3498;p39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99" name="Google Shape;3499;p39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0" name="Google Shape;3500;p39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Quotation">
  <p:cSld name="34_Quotation">
    <p:spTree>
      <p:nvGrpSpPr>
        <p:cNvPr id="1" name="Shape 3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" name="Google Shape;3502;p391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3" name="Google Shape;3503;p391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4" name="Google Shape;3504;p391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5" name="Google Shape;3505;p39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06" name="Google Shape;3506;p39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07" name="Google Shape;3507;p39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08" name="Google Shape;3508;p39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09" name="Google Shape;3509;p3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10" name="Google Shape;3510;p39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11" name="Google Shape;3511;p39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2" name="Google Shape;3512;p39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13" name="Google Shape;3513;p391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Quotation">
  <p:cSld name="35_Quotation"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p392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6" name="Google Shape;3516;p39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7" name="Google Shape;3517;p392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8" name="Google Shape;3518;p39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19" name="Google Shape;3519;p39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20" name="Google Shape;3520;p39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21" name="Google Shape;3521;p39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22" name="Google Shape;3522;p3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23" name="Google Shape;3523;p39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24" name="Google Shape;3524;p39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5" name="Google Shape;3525;p39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26" name="Google Shape;3526;p39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Quotation">
  <p:cSld name="36_Quotation"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p393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9" name="Google Shape;3529;p393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0" name="Google Shape;3530;p393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1" name="Google Shape;3531;p39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32" name="Google Shape;3532;p39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33" name="Google Shape;3533;p39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34" name="Google Shape;3534;p39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35" name="Google Shape;3535;p3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6" name="Google Shape;3536;p39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37" name="Google Shape;3537;p39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8" name="Google Shape;3538;p39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39" name="Google Shape;3539;p39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Quotation">
  <p:cSld name="37_Quotation"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p394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2" name="Google Shape;3542;p39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3" name="Google Shape;3543;p394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4" name="Google Shape;3544;p39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45" name="Google Shape;3545;p39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46" name="Google Shape;3546;p39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47" name="Google Shape;3547;p39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48" name="Google Shape;3548;p3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49" name="Google Shape;3549;p39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50" name="Google Shape;3550;p39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1" name="Google Shape;3551;p39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52" name="Google Shape;3552;p394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ver">
  <p:cSld name="15_Cover">
    <p:spTree>
      <p:nvGrpSpPr>
        <p:cNvPr id="1" name="Shape 3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p395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5" name="Google Shape;3555;p395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6" name="Google Shape;3556;p395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7" name="Google Shape;3557;p395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558" name="Google Shape;3558;p39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559" name="Google Shape;3559;p39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0" name="Google Shape;3560;p39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61" name="Google Shape;3561;p3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7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61" name="Google Shape;361;p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2" name="Google Shape;362;p7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3" name="Google Shape;363;p7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7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5" name="Google Shape;365;p7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7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7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8" name="Google Shape;368;p7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9" name="Google Shape;369;p7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vider">
  <p:cSld name="15_Divider">
    <p:spTree>
      <p:nvGrpSpPr>
        <p:cNvPr id="1" name="Shape 3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3" name="Google Shape;3563;p396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564" name="Google Shape;3564;p396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5" name="Google Shape;3565;p39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6" name="Google Shape;3566;p39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67" name="Google Shape;3567;p3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8" name="Google Shape;3568;p396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9" name="Google Shape;3569;p396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hoto Slide">
  <p:cSld name="15_Photo Slide">
    <p:spTree>
      <p:nvGrpSpPr>
        <p:cNvPr id="1" name="Shape 3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1" name="Google Shape;3571;p39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72" name="Google Shape;3572;p397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573" name="Google Shape;3573;p397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3574" name="Google Shape;3574;p39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5" name="Google Shape;3575;p39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76" name="Google Shape;3576;p397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577" name="Google Shape;3577;p3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Quotation">
  <p:cSld name="38_Quotation"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p39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0" name="Google Shape;3580;p39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1" name="Google Shape;3581;p39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2" name="Google Shape;3582;p39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83" name="Google Shape;3583;p39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84" name="Google Shape;3584;p39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85" name="Google Shape;3585;p39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86" name="Google Shape;3586;p3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87" name="Google Shape;3587;p39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88" name="Google Shape;3588;p39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9" name="Google Shape;3589;p39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90" name="Google Shape;3590;p39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3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2" name="Google Shape;3592;p39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93" name="Google Shape;3593;p3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94" name="Google Shape;3594;p39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95" name="Google Shape;3595;p39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6" name="Google Shape;3596;p39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97" name="Google Shape;3597;p399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8" name="Google Shape;3598;p399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9" name="Google Shape;3599;p39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00" name="Google Shape;3600;p39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01" name="Google Shape;3601;p39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Content">
  <p:cSld name="15_Two Content"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40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4" name="Google Shape;3604;p40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605" name="Google Shape;3605;p40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06" name="Google Shape;3606;p4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07" name="Google Shape;3607;p40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08" name="Google Shape;3608;p40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9" name="Google Shape;3609;p40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10" name="Google Shape;3610;p400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1" name="Google Shape;3611;p400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12" name="Google Shape;3612;p40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13" name="Google Shape;3613;p40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mparison">
  <p:cSld name="15_Comparison">
    <p:spTree>
      <p:nvGrpSpPr>
        <p:cNvPr id="1" name="Shape 3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5" name="Google Shape;3615;p40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16" name="Google Shape;3616;p4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17" name="Google Shape;3617;p40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18" name="Google Shape;3618;p40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9" name="Google Shape;3619;p40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20" name="Google Shape;3620;p40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1" name="Google Shape;3621;p401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2" name="Google Shape;3622;p401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3" name="Google Shape;3623;p401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4" name="Google Shape;3624;p401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5" name="Google Shape;3625;p40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26" name="Google Shape;3626;p40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27" name="Google Shape;3627;p40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3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9" name="Google Shape;3629;p40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30" name="Google Shape;3630;p4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31" name="Google Shape;3631;p40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32" name="Google Shape;3632;p40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3" name="Google Shape;3633;p40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34" name="Google Shape;3634;p40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5" name="Google Shape;3635;p40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36" name="Google Shape;3636;p40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37" name="Google Shape;3637;p40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End">
  <p:cSld name="15_End"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9" name="Google Shape;3639;p403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640" name="Google Shape;3640;p403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1" name="Google Shape;3641;p403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2" name="Google Shape;3642;p403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3" name="Google Shape;3643;p403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4" name="Google Shape;3644;p403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45" name="Google Shape;3645;p4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646" name="Google Shape;3646;p403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3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8" name="Google Shape;3648;p40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49" name="Google Shape;3649;p40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50" name="Google Shape;3650;p40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51" name="Google Shape;3651;p40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52" name="Google Shape;3652;p4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53" name="Google Shape;3653;p40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54" name="Google Shape;3654;p40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5" name="Google Shape;3655;p40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ver">
  <p:cSld name="17_Cover">
    <p:spTree>
      <p:nvGrpSpPr>
        <p:cNvPr id="1" name="Shape 3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7" name="Google Shape;3657;p405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8" name="Google Shape;3658;p405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9" name="Google Shape;3659;p405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0" name="Google Shape;3660;p405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661" name="Google Shape;3661;p40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662" name="Google Shape;3662;p40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3" name="Google Shape;3663;p40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64" name="Google Shape;3664;p4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3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7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73" name="Google Shape;373;p7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4" name="Google Shape;374;p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5" name="Google Shape;375;p7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6" name="Google Shape;376;p7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7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8" name="Google Shape;378;p71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71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0" name="Google Shape;380;p7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1" name="Google Shape;381;p7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vider">
  <p:cSld name="17_Divider">
    <p:spTree>
      <p:nvGrpSpPr>
        <p:cNvPr id="1" name="Shape 3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6" name="Google Shape;3666;p406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3667" name="Google Shape;3667;p406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8" name="Google Shape;3668;p40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9" name="Google Shape;3669;p40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70" name="Google Shape;3670;p4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71" name="Google Shape;3671;p406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2" name="Google Shape;3672;p406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hoto Slide">
  <p:cSld name="17_Photo Slide">
    <p:spTree>
      <p:nvGrpSpPr>
        <p:cNvPr id="1" name="Shape 3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4" name="Google Shape;3674;p40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75" name="Google Shape;3675;p407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676" name="Google Shape;3676;p407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3677" name="Google Shape;3677;p40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8" name="Google Shape;3678;p40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9" name="Google Shape;3679;p407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680" name="Google Shape;3680;p4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Quotation">
  <p:cSld name="41_Quotation">
    <p:spTree>
      <p:nvGrpSpPr>
        <p:cNvPr id="1" name="Shape 3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2" name="Google Shape;3682;p40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3" name="Google Shape;3683;p40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4" name="Google Shape;3684;p40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5" name="Google Shape;3685;p40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86" name="Google Shape;3686;p40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87" name="Google Shape;3687;p40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8" name="Google Shape;3688;p40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89" name="Google Shape;3689;p4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90" name="Google Shape;3690;p40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91" name="Google Shape;3691;p40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2" name="Google Shape;3692;p40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693" name="Google Shape;3693;p40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5" name="Google Shape;3695;p40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96" name="Google Shape;3696;p4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97" name="Google Shape;3697;p40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98" name="Google Shape;3698;p40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9" name="Google Shape;3699;p40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00" name="Google Shape;3700;p409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1" name="Google Shape;3701;p409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2" name="Google Shape;3702;p40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03" name="Google Shape;3703;p40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04" name="Google Shape;3704;p40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wo Content">
  <p:cSld name="17_Two Content"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41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7" name="Google Shape;3707;p41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708" name="Google Shape;3708;p41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09" name="Google Shape;3709;p4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10" name="Google Shape;3710;p41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11" name="Google Shape;3711;p41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2" name="Google Shape;3712;p41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13" name="Google Shape;3713;p410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4" name="Google Shape;3714;p410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15" name="Google Shape;3715;p41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16" name="Google Shape;3716;p41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mparison">
  <p:cSld name="17_Comparison">
    <p:spTree>
      <p:nvGrpSpPr>
        <p:cNvPr id="1" name="Shape 3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8" name="Google Shape;3718;p41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19" name="Google Shape;3719;p4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20" name="Google Shape;3720;p41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21" name="Google Shape;3721;p41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2" name="Google Shape;3722;p41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23" name="Google Shape;3723;p41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4" name="Google Shape;3724;p411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5" name="Google Shape;3725;p411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6" name="Google Shape;3726;p411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7" name="Google Shape;3727;p411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8" name="Google Shape;3728;p41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29" name="Google Shape;3729;p41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30" name="Google Shape;3730;p41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3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2" name="Google Shape;3732;p41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33" name="Google Shape;3733;p4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34" name="Google Shape;3734;p41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35" name="Google Shape;3735;p41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6" name="Google Shape;3736;p41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37" name="Google Shape;3737;p41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8" name="Google Shape;3738;p41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39" name="Google Shape;3739;p41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40" name="Google Shape;3740;p41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End">
  <p:cSld name="17_End"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2" name="Google Shape;3742;p413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743" name="Google Shape;3743;p413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4" name="Google Shape;3744;p413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45" name="Google Shape;3745;p413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6" name="Google Shape;3746;p413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7" name="Google Shape;3747;p413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48" name="Google Shape;3748;p4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49" name="Google Shape;3749;p413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3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Google Shape;3751;p41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52" name="Google Shape;3752;p41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53" name="Google Shape;3753;p41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54" name="Google Shape;3754;p41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55" name="Google Shape;3755;p4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56" name="Google Shape;3756;p41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57" name="Google Shape;3757;p41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8" name="Google Shape;3758;p41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Quotation">
  <p:cSld name="42_Quotation">
    <p:spTree>
      <p:nvGrpSpPr>
        <p:cNvPr id="1" name="Shape 3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0" name="Google Shape;3760;p415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1" name="Google Shape;3761;p415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2" name="Google Shape;3762;p415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3" name="Google Shape;3763;p41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64" name="Google Shape;3764;p41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65" name="Google Shape;3765;p41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66" name="Google Shape;3766;p41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67" name="Google Shape;3767;p4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68" name="Google Shape;3768;p41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69" name="Google Shape;3769;p41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0" name="Google Shape;3770;p41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771" name="Google Shape;3771;p415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7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4" name="Google Shape;384;p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5" name="Google Shape;385;p7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6" name="Google Shape;386;p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8" name="Google Shape;388;p7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2" name="Google Shape;392;p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4" name="Google Shape;394;p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5" name="Google Shape;395;p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p416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4" name="Google Shape;3774;p416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5" name="Google Shape;3775;p41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6" name="Google Shape;3776;p41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7" name="Google Shape;3777;p41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"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417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0" name="Google Shape;3780;p417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1" name="Google Shape;3781;p41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2" name="Google Shape;3782;p41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3" name="Google Shape;3783;p41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4" name="Google Shape;3784;p417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5" name="Google Shape;3785;p417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6" name="Google Shape;3786;p417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87" name="Google Shape;3787;p4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_Yale Blue">
  <p:cSld name="4_Title Slide_Yale Blue">
    <p:spTree>
      <p:nvGrpSpPr>
        <p:cNvPr id="1" name="Shape 3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" name="Google Shape;3789;p418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0" name="Google Shape;3790;p418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1" name="Google Shape;3791;p41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92" name="Google Shape;3792;p41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3" name="Google Shape;3793;p41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94" name="Google Shape;3794;p418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5" name="Google Shape;3795;p418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6" name="Google Shape;3796;p418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97" name="Google Shape;3797;p4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">
    <p:spTree>
      <p:nvGrpSpPr>
        <p:cNvPr id="1" name="Shape 3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" name="Google Shape;3799;p419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0" name="Google Shape;3800;p419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1" name="Google Shape;3801;p41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2" name="Google Shape;3802;p419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03" name="Google Shape;3803;p41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3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5" name="Google Shape;3805;p420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6" name="Google Shape;3806;p4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807" name="Google Shape;3807;p42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8" name="Google Shape;3808;p420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9" name="Google Shape;3809;p420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"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p421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2" name="Google Shape;3812;p42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3" name="Google Shape;3813;p421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4" name="Google Shape;3814;p421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5" name="Google Shape;3815;p421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16" name="Google Shape;3816;p4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_Yale Blue">
  <p:cSld name="5_Title Slide_Yale Blue">
    <p:spTree>
      <p:nvGrpSpPr>
        <p:cNvPr id="1" name="Shape 3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8" name="Google Shape;3818;p42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9" name="Google Shape;3819;p422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0" name="Google Shape;3820;p4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21" name="Google Shape;3821;p42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2" name="Google Shape;3822;p42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23" name="Google Shape;3823;p422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4" name="Google Shape;3824;p422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5" name="Google Shape;3825;p422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26" name="Google Shape;3826;p4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s Layout">
  <p:cSld name="1_Title and Bullets Layout">
    <p:spTree>
      <p:nvGrpSpPr>
        <p:cNvPr id="1" name="Shape 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8" name="Google Shape;3828;p423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9" name="Google Shape;3829;p423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0" name="Google Shape;3830;p42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1" name="Google Shape;3831;p423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32" name="Google Shape;3832;p4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spTree>
      <p:nvGrpSpPr>
        <p:cNvPr id="1" name="Shape 3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4" name="Google Shape;3834;p424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5" name="Google Shape;3835;p4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836" name="Google Shape;3836;p42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7" name="Google Shape;3837;p424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8" name="Google Shape;3838;p424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Section | Picture and Copy Layout">
  <p:cSld name="1_Two Section | Picture and Copy Layout">
    <p:spTree>
      <p:nvGrpSpPr>
        <p:cNvPr id="1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Google Shape;3840;p425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1" name="Google Shape;3841;p42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2" name="Google Shape;3842;p425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3" name="Google Shape;3843;p425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4" name="Google Shape;3844;p425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45" name="Google Shape;3845;p4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3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7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8" name="Google Shape;398;p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9" name="Google Shape;399;p7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00" name="Google Shape;400;p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2" name="Google Shape;402;p7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4" name="Google Shape;404;p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5" name="Google Shape;405;p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_Yale Blue">
  <p:cSld name="6_Title Slide_Yale Blue"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p42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8" name="Google Shape;3848;p426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4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50" name="Google Shape;3850;p42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42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52" name="Google Shape;3852;p426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3" name="Google Shape;3853;p426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4" name="Google Shape;3854;p426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55" name="Google Shape;3855;p4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_Yale Blue">
  <p:cSld name="7_Title Slide_Yale Blue">
    <p:spTree>
      <p:nvGrpSpPr>
        <p:cNvPr id="1" name="Shape 3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7" name="Google Shape;3857;p427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8" name="Google Shape;3858;p427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9" name="Google Shape;3859;p4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0" name="Google Shape;3860;p42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1" name="Google Shape;3861;p42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2" name="Google Shape;3862;p427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3" name="Google Shape;3863;p427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4" name="Google Shape;3864;p427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65" name="Google Shape;3865;p4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_Yale Blue">
  <p:cSld name="8_Title Slide_Yale Blue"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428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8" name="Google Shape;3868;p428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9" name="Google Shape;3869;p42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0" name="Google Shape;3870;p42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1" name="Google Shape;3871;p42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72" name="Google Shape;3872;p428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3" name="Google Shape;3873;p428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4" name="Google Shape;3874;p428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75" name="Google Shape;3875;p4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ullets Layout">
  <p:cSld name="2_Title and Bullets Layout"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Google Shape;3877;p429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8" name="Google Shape;3878;p429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9" name="Google Shape;3879;p42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0" name="Google Shape;3880;p429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81" name="Google Shape;3881;p4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spTree>
      <p:nvGrpSpPr>
        <p:cNvPr id="1" name="Shape 3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3" name="Google Shape;3883;p430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4" name="Google Shape;3884;p4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885" name="Google Shape;3885;p43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6" name="Google Shape;3886;p430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7" name="Google Shape;3887;p430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Section | Picture and Copy Layout">
  <p:cSld name="2_Two Section | Picture and Copy Layout">
    <p:spTree>
      <p:nvGrpSpPr>
        <p:cNvPr id="1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9" name="Google Shape;3889;p431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0" name="Google Shape;3890;p43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1" name="Google Shape;3891;p431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2" name="Google Shape;3892;p431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3" name="Google Shape;3893;p431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94" name="Google Shape;3894;p4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_Yale Blue">
  <p:cSld name="9_Title Slide_Yale Blue"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" name="Google Shape;3896;p43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7" name="Google Shape;3897;p432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8" name="Google Shape;3898;p43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99" name="Google Shape;3899;p43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0" name="Google Shape;3900;p43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01" name="Google Shape;3901;p432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2" name="Google Shape;3902;p432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3" name="Google Shape;3903;p432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04" name="Google Shape;3904;p4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Bullets Layout">
  <p:cSld name="3_Title and Bullets Layout">
    <p:spTree>
      <p:nvGrpSpPr>
        <p:cNvPr id="1" name="Shape 3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6" name="Google Shape;3906;p433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7" name="Google Shape;3907;p433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8" name="Google Shape;3908;p43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9" name="Google Shape;3909;p433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10" name="Google Shape;3910;p4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spTree>
      <p:nvGrpSpPr>
        <p:cNvPr id="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p434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3" name="Google Shape;3913;p4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914" name="Google Shape;3914;p43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5" name="Google Shape;3915;p434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6" name="Google Shape;3916;p434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Section | Picture and Copy Layout">
  <p:cSld name="3_Two Section | Picture and Copy Layout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435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9" name="Google Shape;3919;p43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0" name="Google Shape;3920;p435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1" name="Google Shape;3921;p435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2" name="Google Shape;3922;p435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23" name="Google Shape;3923;p4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3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7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08" name="Google Shape;408;p7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7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74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74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7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3" name="Google Shape;413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7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Bullets Layout">
  <p:cSld name="4_Title and Bullets Layout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Google Shape;3925;p436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6" name="Google Shape;3926;p436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7" name="Google Shape;3927;p43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8" name="Google Shape;3928;p436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29" name="Google Shape;3929;p43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spTree>
      <p:nvGrpSpPr>
        <p:cNvPr id="1" name="Shape 3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1" name="Google Shape;3931;p437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2" name="Google Shape;3932;p43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933" name="Google Shape;3933;p43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4" name="Google Shape;3934;p437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5" name="Google Shape;3935;p437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Section | Picture and Copy Layout">
  <p:cSld name="4_Two Section | Picture and Copy Layout"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7" name="Google Shape;3937;p438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8" name="Google Shape;3938;p43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9" name="Google Shape;3939;p438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0" name="Google Shape;3940;p438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1" name="Google Shape;3941;p438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42" name="Google Shape;3942;p4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_Yale Blue">
  <p:cSld name="12_Title Slide_Yale Blue">
    <p:spTree>
      <p:nvGrpSpPr>
        <p:cNvPr id="1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p439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5" name="Google Shape;3945;p439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6" name="Google Shape;3946;p4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7" name="Google Shape;3947;p43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8" name="Google Shape;3948;p43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49" name="Google Shape;3949;p439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0" name="Google Shape;3950;p439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1" name="Google Shape;3951;p439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52" name="Google Shape;3952;p4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Bullets Layout">
  <p:cSld name="5_Title and Bullets Layout">
    <p:spTree>
      <p:nvGrpSpPr>
        <p:cNvPr id="1" name="Shape 3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4" name="Google Shape;3954;p440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5" name="Google Shape;3955;p440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6" name="Google Shape;3956;p44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7" name="Google Shape;3957;p440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58" name="Google Shape;3958;p4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">
    <p:spTree>
      <p:nvGrpSpPr>
        <p:cNvPr id="1" name="Shape 3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Google Shape;3960;p441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1" name="Google Shape;3961;p4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962" name="Google Shape;3962;p44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3" name="Google Shape;3963;p441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4" name="Google Shape;3964;p441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Section | Picture and Copy Layout">
  <p:cSld name="5_Two Section | Picture and Copy Layout">
    <p:spTree>
      <p:nvGrpSpPr>
        <p:cNvPr id="1" name="Shape 3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6" name="Google Shape;3966;p442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7" name="Google Shape;3967;p44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8" name="Google Shape;3968;p442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9" name="Google Shape;3969;p442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0" name="Google Shape;3970;p442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71" name="Google Shape;3971;p4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Bullets Layout">
  <p:cSld name="7_Title and Bullets Layout"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p443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4" name="Google Shape;3974;p443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5" name="Google Shape;3975;p44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6" name="Google Shape;3976;p443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77" name="Google Shape;3977;p4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and Content">
  <p:cSld name="26_Title and Content"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p444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0" name="Google Shape;3980;p4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981" name="Google Shape;3981;p44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2" name="Google Shape;3982;p444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3" name="Google Shape;3983;p444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Section | Picture and Copy Layout">
  <p:cSld name="7_Two Section | Picture and Copy Layout">
    <p:spTree>
      <p:nvGrpSpPr>
        <p:cNvPr id="1" name="Shape 3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5" name="Google Shape;3985;p445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6" name="Google Shape;3986;p44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7" name="Google Shape;3987;p445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8" name="Google Shape;3988;p445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9" name="Google Shape;3989;p445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90" name="Google Shape;3990;p4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3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7" name="Google Shape;417;p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p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419" name="Google Shape;419;p7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0" name="Google Shape;420;p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1" name="Google Shape;421;p7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2" name="Google Shape;422;p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Bullets Layout">
  <p:cSld name="8_Title and Bullets Layout"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Google Shape;3992;p446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446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4" name="Google Shape;3994;p44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5" name="Google Shape;3995;p446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96" name="Google Shape;3996;p4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and Content">
  <p:cSld name="27_Title and Content">
    <p:spTree>
      <p:nvGrpSpPr>
        <p:cNvPr id="1" name="Shape 3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8" name="Google Shape;3998;p447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9" name="Google Shape;3999;p4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000" name="Google Shape;4000;p44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1" name="Google Shape;4001;p447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2" name="Google Shape;4002;p447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ver">
  <p:cSld name="6_Cover">
    <p:spTree>
      <p:nvGrpSpPr>
        <p:cNvPr id="1" name="Shape 4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Google Shape;4004;p448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5" name="Google Shape;4005;p448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6" name="Google Shape;4006;p448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7" name="Google Shape;4007;p448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008" name="Google Shape;4008;p448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009" name="Google Shape;4009;p44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0" name="Google Shape;4010;p44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11" name="Google Shape;4011;p4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Section | Picture and Copy Layout">
  <p:cSld name="8_Two Section | Picture and Copy Layout"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p449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4" name="Google Shape;4014;p44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5" name="Google Shape;4015;p449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6" name="Google Shape;4016;p449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7" name="Google Shape;4017;p449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18" name="Google Shape;4018;p4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ver">
  <p:cSld name="18_Cover">
    <p:spTree>
      <p:nvGrpSpPr>
        <p:cNvPr id="1" name="Shape 4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0" name="Google Shape;4020;p450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1" name="Google Shape;4021;p450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2" name="Google Shape;4022;p450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3" name="Google Shape;4023;p450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024" name="Google Shape;4024;p450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025" name="Google Shape;4025;p450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6" name="Google Shape;4026;p450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27" name="Google Shape;4027;p4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vider">
  <p:cSld name="18_Divider">
    <p:spTree>
      <p:nvGrpSpPr>
        <p:cNvPr id="1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9" name="Google Shape;4029;p451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030" name="Google Shape;4030;p451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1" name="Google Shape;4031;p45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2" name="Google Shape;4032;p45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33" name="Google Shape;4033;p4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4" name="Google Shape;4034;p451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5" name="Google Shape;4035;p451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hoto Slide">
  <p:cSld name="18_Photo Slide"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p452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038" name="Google Shape;4038;p452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039" name="Google Shape;4039;p452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040" name="Google Shape;4040;p452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1" name="Google Shape;4041;p452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2" name="Google Shape;4042;p452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43" name="Google Shape;4043;p4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Quotation">
  <p:cSld name="45_Quotation"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5" name="Google Shape;4045;p453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6" name="Google Shape;4046;p453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7" name="Google Shape;4047;p453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8" name="Google Shape;4048;p45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49" name="Google Shape;4049;p45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050" name="Google Shape;4050;p45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51" name="Google Shape;4051;p45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052" name="Google Shape;4052;p4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53" name="Google Shape;4053;p45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054" name="Google Shape;4054;p45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5" name="Google Shape;4055;p45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056" name="Google Shape;4056;p45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and Content">
  <p:cSld name="28_Title and Content"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8" name="Google Shape;4058;p45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059" name="Google Shape;4059;p4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60" name="Google Shape;4060;p45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061" name="Google Shape;4061;p45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2" name="Google Shape;4062;p45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63" name="Google Shape;4063;p454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4" name="Google Shape;4064;p454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5" name="Google Shape;4065;p45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66" name="Google Shape;4066;p45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067" name="Google Shape;4067;p45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wo Content">
  <p:cSld name="18_Two Content"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p455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0" name="Google Shape;4070;p455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071" name="Google Shape;4071;p45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072" name="Google Shape;4072;p4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73" name="Google Shape;4073;p45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074" name="Google Shape;4074;p45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5" name="Google Shape;4075;p45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76" name="Google Shape;4076;p455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7" name="Google Shape;4077;p455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78" name="Google Shape;4078;p45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079" name="Google Shape;4079;p45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4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" name="Google Shape;47;p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" name="Google Shape;48;p4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9" name="Google Shape;49;p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" name="Google Shape;51;p40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5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7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7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7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9" name="Google Shape;429;p7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30" name="Google Shape;430;p7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7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2" name="Google Shape;432;p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mparison">
  <p:cSld name="18_Comparison">
    <p:spTree>
      <p:nvGrpSpPr>
        <p:cNvPr id="1" name="Shape 4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1" name="Google Shape;4081;p45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082" name="Google Shape;4082;p4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83" name="Google Shape;4083;p45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084" name="Google Shape;4084;p45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5" name="Google Shape;4085;p45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86" name="Google Shape;4086;p456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7" name="Google Shape;4087;p456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8" name="Google Shape;4088;p456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9" name="Google Shape;4089;p456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0" name="Google Shape;4090;p456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1" name="Google Shape;4091;p45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92" name="Google Shape;4092;p45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093" name="Google Shape;4093;p45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4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5" name="Google Shape;4095;p45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096" name="Google Shape;4096;p4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97" name="Google Shape;4097;p45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098" name="Google Shape;4098;p45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9" name="Google Shape;4099;p45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00" name="Google Shape;4100;p457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1" name="Google Shape;4101;p45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02" name="Google Shape;4102;p45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103" name="Google Shape;4103;p45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End">
  <p:cSld name="18_End"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5" name="Google Shape;4105;p458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4106" name="Google Shape;4106;p458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7" name="Google Shape;4107;p458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8" name="Google Shape;4108;p458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9" name="Google Shape;4109;p458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0" name="Google Shape;4110;p458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11" name="Google Shape;4111;p4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112" name="Google Shape;4112;p458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4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Google Shape;4114;p45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15" name="Google Shape;4115;p45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116" name="Google Shape;4116;p45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7" name="Google Shape;4117;p45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118" name="Google Shape;4118;p4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19" name="Google Shape;4119;p45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120" name="Google Shape;4120;p45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1" name="Google Shape;4121;p45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4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Google Shape;4123;p460"/>
          <p:cNvSpPr/>
          <p:nvPr/>
        </p:nvSpPr>
        <p:spPr>
          <a:xfrm>
            <a:off x="-21168" y="6629400"/>
            <a:ext cx="12213165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4" name="Google Shape;4124;p46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71" y="408517"/>
            <a:ext cx="3706282" cy="1813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5" name="Google Shape;4125;p460"/>
          <p:cNvGrpSpPr/>
          <p:nvPr/>
        </p:nvGrpSpPr>
        <p:grpSpPr>
          <a:xfrm>
            <a:off x="0" y="0"/>
            <a:ext cx="1862669" cy="6629400"/>
            <a:chOff x="0" y="0"/>
            <a:chExt cx="1862669" cy="6629400"/>
          </a:xfrm>
        </p:grpSpPr>
        <p:sp>
          <p:nvSpPr>
            <p:cNvPr id="4126" name="Google Shape;4126;p460"/>
            <p:cNvSpPr/>
            <p:nvPr/>
          </p:nvSpPr>
          <p:spPr>
            <a:xfrm>
              <a:off x="0" y="0"/>
              <a:ext cx="1782229" cy="6629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27" name="Google Shape;4127;p460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862669" cy="6629400"/>
            </a:xfrm>
            <a:prstGeom prst="rect">
              <a:avLst/>
            </a:prstGeom>
            <a:solidFill>
              <a:srgbClr val="79818A"/>
            </a:solidFill>
            <a:ln>
              <a:noFill/>
            </a:ln>
          </p:spPr>
        </p:pic>
      </p:grpSp>
      <p:sp>
        <p:nvSpPr>
          <p:cNvPr id="4128" name="Google Shape;4128;p460"/>
          <p:cNvSpPr txBox="1">
            <a:spLocks noGrp="1"/>
          </p:cNvSpPr>
          <p:nvPr>
            <p:ph type="subTitle" idx="1"/>
          </p:nvPr>
        </p:nvSpPr>
        <p:spPr>
          <a:xfrm>
            <a:off x="3147492" y="4195760"/>
            <a:ext cx="54885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9" name="Google Shape;4129;p460"/>
          <p:cNvSpPr txBox="1">
            <a:spLocks noGrp="1"/>
          </p:cNvSpPr>
          <p:nvPr>
            <p:ph type="title"/>
          </p:nvPr>
        </p:nvSpPr>
        <p:spPr>
          <a:xfrm>
            <a:off x="1621871" y="1806433"/>
            <a:ext cx="10189826" cy="227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5334"/>
              <a:buFont typeface="Calibri"/>
              <a:buNone/>
              <a:defRPr sz="5334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0" name="Google Shape;4130;p460"/>
          <p:cNvSpPr txBox="1">
            <a:spLocks noGrp="1"/>
          </p:cNvSpPr>
          <p:nvPr>
            <p:ph type="body" idx="2"/>
          </p:nvPr>
        </p:nvSpPr>
        <p:spPr>
          <a:xfrm>
            <a:off x="3147483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1" name="Google Shape;4131;p460"/>
          <p:cNvSpPr txBox="1">
            <a:spLocks noGrp="1"/>
          </p:cNvSpPr>
          <p:nvPr>
            <p:ph type="body" idx="3"/>
          </p:nvPr>
        </p:nvSpPr>
        <p:spPr>
          <a:xfrm>
            <a:off x="3147483" y="5005389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p461"/>
          <p:cNvSpPr/>
          <p:nvPr/>
        </p:nvSpPr>
        <p:spPr>
          <a:xfrm>
            <a:off x="-10579" y="6620932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4" name="Google Shape;4134;p461"/>
          <p:cNvSpPr txBox="1">
            <a:spLocks noGrp="1"/>
          </p:cNvSpPr>
          <p:nvPr>
            <p:ph type="title"/>
          </p:nvPr>
        </p:nvSpPr>
        <p:spPr>
          <a:xfrm>
            <a:off x="218111" y="224841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461"/>
          <p:cNvSpPr txBox="1">
            <a:spLocks noGrp="1"/>
          </p:cNvSpPr>
          <p:nvPr>
            <p:ph type="body" idx="1"/>
          </p:nvPr>
        </p:nvSpPr>
        <p:spPr>
          <a:xfrm>
            <a:off x="218111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6" name="Google Shape;4136;p461"/>
          <p:cNvSpPr txBox="1">
            <a:spLocks noGrp="1"/>
          </p:cNvSpPr>
          <p:nvPr>
            <p:ph type="body" idx="2"/>
          </p:nvPr>
        </p:nvSpPr>
        <p:spPr>
          <a:xfrm>
            <a:off x="3858941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7" name="Google Shape;4137;p46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38" name="Google Shape;4138;p461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and Content">
  <p:cSld name="30_Title and Content">
    <p:spTree>
      <p:nvGrpSpPr>
        <p:cNvPr id="1" name="Shape 4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0" name="Google Shape;4140;p46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141" name="Google Shape;4141;p4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42" name="Google Shape;4142;p46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143" name="Google Shape;4143;p46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4" name="Google Shape;4144;p46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45" name="Google Shape;4145;p46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462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7" name="Google Shape;4147;p46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48" name="Google Shape;4148;p46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149" name="Google Shape;4149;p46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hoto Slide">
  <p:cSld name="4_Photo Slide">
    <p:spTree>
      <p:nvGrpSpPr>
        <p:cNvPr id="1" name="Shape 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Google Shape;4151;p463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52" name="Google Shape;4152;p463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153" name="Google Shape;4153;p463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154" name="Google Shape;4154;p463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5" name="Google Shape;4155;p463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6" name="Google Shape;4156;p463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57" name="Google Shape;4157;p4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ver">
  <p:cSld name="11_Cover">
    <p:spTree>
      <p:nvGrpSpPr>
        <p:cNvPr id="1" name="Shape 4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9" name="Google Shape;4159;p464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0" name="Google Shape;4160;p464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1" name="Google Shape;4161;p464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2" name="Google Shape;4162;p46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163" name="Google Shape;4163;p464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164" name="Google Shape;4164;p46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5" name="Google Shape;4165;p46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66" name="Google Shape;4166;p4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hoto Slide">
  <p:cSld name="11_Photo Slide">
    <p:spTree>
      <p:nvGrpSpPr>
        <p:cNvPr id="1" name="Shape 4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" name="Google Shape;4168;p465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69" name="Google Shape;4169;p465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170" name="Google Shape;4170;p465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171" name="Google Shape;4171;p465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2" name="Google Shape;4172;p465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73" name="Google Shape;4173;p465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74" name="Google Shape;4174;p4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4">
    <p:bg>
      <p:bgPr>
        <a:solidFill>
          <a:schemeClr val="lt2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7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35" name="Google Shape;435;p7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7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7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8" name="Google Shape;438;p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9" name="Google Shape;439;p7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7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B">
  <p:cSld name="1_Cover B"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6" name="Google Shape;4176;p466"/>
          <p:cNvSpPr txBox="1">
            <a:spLocks noGrp="1"/>
          </p:cNvSpPr>
          <p:nvPr>
            <p:ph type="title"/>
          </p:nvPr>
        </p:nvSpPr>
        <p:spPr>
          <a:xfrm>
            <a:off x="513344" y="2633536"/>
            <a:ext cx="5194432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7" name="Google Shape;4177;p466"/>
          <p:cNvSpPr txBox="1">
            <a:spLocks noGrp="1"/>
          </p:cNvSpPr>
          <p:nvPr>
            <p:ph type="subTitle" idx="1"/>
          </p:nvPr>
        </p:nvSpPr>
        <p:spPr>
          <a:xfrm>
            <a:off x="513344" y="5400327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178" name="Google Shape;4178;p466"/>
          <p:cNvGrpSpPr/>
          <p:nvPr/>
        </p:nvGrpSpPr>
        <p:grpSpPr>
          <a:xfrm>
            <a:off x="0" y="0"/>
            <a:ext cx="6418722" cy="1509820"/>
            <a:chOff x="0" y="0"/>
            <a:chExt cx="6418722" cy="1509820"/>
          </a:xfrm>
        </p:grpSpPr>
        <p:sp>
          <p:nvSpPr>
            <p:cNvPr id="4179" name="Google Shape;4179;p466"/>
            <p:cNvSpPr/>
            <p:nvPr/>
          </p:nvSpPr>
          <p:spPr>
            <a:xfrm flipH="1">
              <a:off x="0" y="0"/>
              <a:ext cx="6418722" cy="1509820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0" name="Google Shape;4180;p466"/>
            <p:cNvSpPr/>
            <p:nvPr/>
          </p:nvSpPr>
          <p:spPr>
            <a:xfrm flipH="1">
              <a:off x="0" y="0"/>
              <a:ext cx="6244227" cy="1352022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81" name="Google Shape;4181;p46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4" y="136529"/>
            <a:ext cx="1945203" cy="87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RYDAY CONTENT ONLY">
  <p:cSld name="EVERYDAY CONTENT ONLY">
    <p:spTree>
      <p:nvGrpSpPr>
        <p:cNvPr id="1" name="Shape 4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3" name="Google Shape;4183;p467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4" name="Google Shape;4184;p467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85" name="Google Shape;4185;p467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6" name="Google Shape;4186;p467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87" name="Google Shape;4187;p467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8" name="Google Shape;4188;p467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89" name="Google Shape;4189;p467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190" name="Google Shape;4190;p467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91" name="Google Shape;4191;p4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ver">
  <p:cSld name="12_Cover">
    <p:spTree>
      <p:nvGrpSpPr>
        <p:cNvPr id="1" name="Shape 4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3" name="Google Shape;4193;p468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4" name="Google Shape;4194;p468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5" name="Google Shape;4195;p468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6" name="Google Shape;4196;p468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197" name="Google Shape;4197;p468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198" name="Google Shape;4198;p46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9" name="Google Shape;4199;p46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00" name="Google Shape;4200;p4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hoto Slide">
  <p:cSld name="12_Photo Slide">
    <p:spTree>
      <p:nvGrpSpPr>
        <p:cNvPr id="1" name="Shape 4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2" name="Google Shape;4202;p469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03" name="Google Shape;4203;p469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204" name="Google Shape;4204;p469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205" name="Google Shape;4205;p469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6" name="Google Shape;4206;p469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7" name="Google Shape;4207;p469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08" name="Google Shape;4208;p4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ver">
  <p:cSld name="13_Cover"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0" name="Google Shape;4210;p470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1" name="Google Shape;4211;p470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2" name="Google Shape;4212;p470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3" name="Google Shape;4213;p470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14" name="Google Shape;4214;p470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215" name="Google Shape;4215;p470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6" name="Google Shape;4216;p470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17" name="Google Shape;4217;p4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hoto Slide">
  <p:cSld name="13_Photo Slide">
    <p:spTree>
      <p:nvGrpSpPr>
        <p:cNvPr id="1" name="Shape 4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9" name="Google Shape;4219;p471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20" name="Google Shape;4220;p471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221" name="Google Shape;4221;p471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222" name="Google Shape;4222;p471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3" name="Google Shape;4223;p471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4" name="Google Shape;4224;p471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25" name="Google Shape;4225;p4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7" name="Google Shape;4227;p472"/>
          <p:cNvSpPr/>
          <p:nvPr/>
        </p:nvSpPr>
        <p:spPr>
          <a:xfrm>
            <a:off x="0" y="0"/>
            <a:ext cx="12191996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8" name="Google Shape;4228;p472"/>
          <p:cNvSpPr/>
          <p:nvPr/>
        </p:nvSpPr>
        <p:spPr>
          <a:xfrm>
            <a:off x="0" y="5100852"/>
            <a:ext cx="7111361" cy="1757677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9" name="Google Shape;4229;p4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901"/>
            <a:ext cx="12191996" cy="18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4230" name="Google Shape;4230;p472"/>
          <p:cNvSpPr/>
          <p:nvPr/>
        </p:nvSpPr>
        <p:spPr>
          <a:xfrm>
            <a:off x="0" y="5020056"/>
            <a:ext cx="12191996" cy="1838328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1" name="Google Shape;4231;p4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9" y="5564124"/>
            <a:ext cx="2025386" cy="911355"/>
          </a:xfrm>
          <a:prstGeom prst="rect">
            <a:avLst/>
          </a:prstGeom>
          <a:noFill/>
          <a:ln>
            <a:noFill/>
          </a:ln>
        </p:spPr>
      </p:pic>
      <p:sp>
        <p:nvSpPr>
          <p:cNvPr id="4232" name="Google Shape;4232;p472"/>
          <p:cNvSpPr/>
          <p:nvPr/>
        </p:nvSpPr>
        <p:spPr>
          <a:xfrm>
            <a:off x="1520190" y="2812538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3" name="Google Shape;4233;p472"/>
          <p:cNvSpPr txBox="1">
            <a:spLocks noGrp="1"/>
          </p:cNvSpPr>
          <p:nvPr>
            <p:ph type="title"/>
          </p:nvPr>
        </p:nvSpPr>
        <p:spPr>
          <a:xfrm>
            <a:off x="471693" y="493922"/>
            <a:ext cx="11248619" cy="57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600"/>
              <a:buFont typeface="Calibri"/>
              <a:buNone/>
              <a:defRPr b="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4" name="Google Shape;4234;p472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396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5" name="Google Shape;4235;p47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6" name="Google Shape;4236;p47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7" name="Google Shape;4237;p47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3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3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3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3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3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3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3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3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3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3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ver">
  <p:cSld name="16_Cover">
    <p:spTree>
      <p:nvGrpSpPr>
        <p:cNvPr id="1" name="Shape 4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" name="Google Shape;4239;p473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0" name="Google Shape;4240;p473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1" name="Google Shape;4241;p473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42" name="Google Shape;4242;p473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43" name="Google Shape;4243;p473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244" name="Google Shape;4244;p47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5" name="Google Shape;4245;p47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46" name="Google Shape;4246;p4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over">
  <p:cSld name="19_Cover">
    <p:spTree>
      <p:nvGrpSpPr>
        <p:cNvPr id="1" name="Shape 4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8" name="Google Shape;4248;p474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9" name="Google Shape;4249;p474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0" name="Google Shape;4250;p474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1" name="Google Shape;4251;p47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52" name="Google Shape;4252;p474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253" name="Google Shape;4253;p47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4" name="Google Shape;4254;p47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55" name="Google Shape;4255;p4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hoto Slide">
  <p:cSld name="16_Photo Slide">
    <p:spTree>
      <p:nvGrpSpPr>
        <p:cNvPr id="1" name="Shape 4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7" name="Google Shape;4257;p475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58" name="Google Shape;4258;p475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259" name="Google Shape;4259;p475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260" name="Google Shape;4260;p475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1" name="Google Shape;4261;p475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2" name="Google Shape;4262;p475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63" name="Google Shape;4263;p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7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7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7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6" name="Google Shape;446;p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7" name="Google Shape;447;p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448" name="Google Shape;448;p7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9" name="Google Shape;449;p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0" name="Google Shape;450;p7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1" name="Google Shape;451;p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3" name="Google Shape;453;p7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over">
  <p:cSld name="20_Cover">
    <p:spTree>
      <p:nvGrpSpPr>
        <p:cNvPr id="1" name="Shape 4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Google Shape;4265;p476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6" name="Google Shape;4266;p476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7" name="Google Shape;4267;p476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8" name="Google Shape;4268;p476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69" name="Google Shape;4269;p476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270" name="Google Shape;4270;p47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1" name="Google Shape;4271;p47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72" name="Google Shape;4272;p4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hoto Slide">
  <p:cSld name="19_Photo Slide">
    <p:spTree>
      <p:nvGrpSpPr>
        <p:cNvPr id="1" name="Shape 4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4" name="Google Shape;4274;p47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75" name="Google Shape;4275;p477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276" name="Google Shape;4276;p477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277" name="Google Shape;4277;p47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8" name="Google Shape;4278;p47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9" name="Google Shape;4279;p477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80" name="Google Shape;4280;p4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ver">
  <p:cSld name="21_Cover">
    <p:spTree>
      <p:nvGrpSpPr>
        <p:cNvPr id="1" name="Shape 4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2" name="Google Shape;4282;p478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3" name="Google Shape;4283;p478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4" name="Google Shape;4284;p478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5" name="Google Shape;4285;p478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86" name="Google Shape;4286;p478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287" name="Google Shape;4287;p47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8" name="Google Shape;4288;p47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89" name="Google Shape;4289;p4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hoto Slide">
  <p:cSld name="20_Photo Slide">
    <p:spTree>
      <p:nvGrpSpPr>
        <p:cNvPr id="1" name="Shape 4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1" name="Google Shape;4291;p479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92" name="Google Shape;4292;p479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293" name="Google Shape;4293;p479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294" name="Google Shape;4294;p479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5" name="Google Shape;4295;p479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6" name="Google Shape;4296;p479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97" name="Google Shape;4297;p4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Photo Slide">
  <p:cSld name="21_Photo Slide"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p480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00" name="Google Shape;4300;p480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01" name="Google Shape;4301;p480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302" name="Google Shape;4302;p480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3" name="Google Shape;4303;p480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4" name="Google Shape;4304;p480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05" name="Google Shape;4305;p4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over">
  <p:cSld name="22_Cover">
    <p:spTree>
      <p:nvGrpSpPr>
        <p:cNvPr id="1" name="Shape 4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" name="Google Shape;4307;p481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8" name="Google Shape;4308;p481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9" name="Google Shape;4309;p481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0" name="Google Shape;4310;p481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11" name="Google Shape;4311;p481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312" name="Google Shape;4312;p48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3" name="Google Shape;4313;p48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14" name="Google Shape;4314;p4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Photo Slide">
  <p:cSld name="22_Photo Slide">
    <p:spTree>
      <p:nvGrpSpPr>
        <p:cNvPr id="1" name="Shape 4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6" name="Google Shape;4316;p482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17" name="Google Shape;4317;p482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18" name="Google Shape;4318;p482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319" name="Google Shape;4319;p482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0" name="Google Shape;4320;p482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21" name="Google Shape;4321;p482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22" name="Google Shape;4322;p4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over">
  <p:cSld name="23_Cover">
    <p:spTree>
      <p:nvGrpSpPr>
        <p:cNvPr id="1" name="Shape 4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4" name="Google Shape;4324;p483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5" name="Google Shape;4325;p483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6" name="Google Shape;4326;p483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7" name="Google Shape;4327;p483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28" name="Google Shape;4328;p483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329" name="Google Shape;4329;p48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0" name="Google Shape;4330;p48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31" name="Google Shape;4331;p4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Photo Slide">
  <p:cSld name="23_Photo Slide"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Google Shape;4333;p484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34" name="Google Shape;4334;p484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35" name="Google Shape;4335;p484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336" name="Google Shape;4336;p484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7" name="Google Shape;4337;p484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8" name="Google Shape;4338;p484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39" name="Google Shape;4339;p4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over">
  <p:cSld name="24_Cover">
    <p:spTree>
      <p:nvGrpSpPr>
        <p:cNvPr id="1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" name="Google Shape;4341;p485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2" name="Google Shape;4342;p485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3" name="Google Shape;4343;p485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44" name="Google Shape;4344;p485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45" name="Google Shape;4345;p48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346" name="Google Shape;4346;p48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7" name="Google Shape;4347;p48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48" name="Google Shape;4348;p4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5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7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56" name="Google Shape;456;p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7" name="Google Shape;457;p7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8" name="Google Shape;458;p7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7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7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7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7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3" name="Google Shape;463;p7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4" name="Google Shape;464;p7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Photo Slide">
  <p:cSld name="24_Photo Slide"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48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51" name="Google Shape;4351;p486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52" name="Google Shape;4352;p486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353" name="Google Shape;4353;p48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4" name="Google Shape;4354;p48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5" name="Google Shape;4355;p48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56" name="Google Shape;4356;p4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over">
  <p:cSld name="25_Cover">
    <p:spTree>
      <p:nvGrpSpPr>
        <p:cNvPr id="1" name="Shape 4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8" name="Google Shape;4358;p487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9" name="Google Shape;4359;p487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0" name="Google Shape;4360;p487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1" name="Google Shape;4361;p487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62" name="Google Shape;4362;p48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363" name="Google Shape;4363;p48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4" name="Google Shape;4364;p48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5" name="Google Shape;4365;p4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Photo Slide">
  <p:cSld name="25_Photo Slide">
    <p:spTree>
      <p:nvGrpSpPr>
        <p:cNvPr id="1" name="Shape 4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7" name="Google Shape;4367;p488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68" name="Google Shape;4368;p488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69" name="Google Shape;4369;p488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370" name="Google Shape;4370;p488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1" name="Google Shape;4371;p488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2" name="Google Shape;4372;p488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73" name="Google Shape;4373;p4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over">
  <p:cSld name="26_Cover"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489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6" name="Google Shape;4376;p489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7" name="Google Shape;4377;p489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8" name="Google Shape;4378;p489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79" name="Google Shape;4379;p489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380" name="Google Shape;4380;p48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1" name="Google Shape;4381;p48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82" name="Google Shape;4382;p4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Photo Slide">
  <p:cSld name="26_Photo Slide"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4" name="Google Shape;4384;p490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85" name="Google Shape;4385;p490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86" name="Google Shape;4386;p490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387" name="Google Shape;4387;p490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8" name="Google Shape;4388;p490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9" name="Google Shape;4389;p490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90" name="Google Shape;4390;p4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_Yale Blue">
  <p:cSld name="10_Title Slide_Yale Blue">
    <p:spTree>
      <p:nvGrpSpPr>
        <p:cNvPr id="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Google Shape;4392;p49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3" name="Google Shape;4393;p491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4" name="Google Shape;4394;p49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95" name="Google Shape;4395;p49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6" name="Google Shape;4396;p49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97" name="Google Shape;4397;p491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8" name="Google Shape;4398;p491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9" name="Google Shape;4399;p491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00" name="Google Shape;4400;p4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_Yale Blue">
  <p:cSld name="11_Title Slide_Yale Blue">
    <p:spTree>
      <p:nvGrpSpPr>
        <p:cNvPr id="1" name="Shape 4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2" name="Google Shape;4402;p49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03" name="Google Shape;4403;p492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4" name="Google Shape;4404;p49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05" name="Google Shape;4405;p49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6" name="Google Shape;4406;p49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07" name="Google Shape;4407;p492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8" name="Google Shape;4408;p492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9" name="Google Shape;4409;p492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10" name="Google Shape;4410;p4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Bullets Layout">
  <p:cSld name="6_Title and Bullets Layout"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2" name="Google Shape;4412;p493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3" name="Google Shape;4413;p493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4" name="Google Shape;4414;p49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5" name="Google Shape;4415;p493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16" name="Google Shape;4416;p4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4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8" name="Google Shape;4418;p494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9" name="Google Shape;4419;p49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420" name="Google Shape;4420;p49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1" name="Google Shape;4421;p494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2" name="Google Shape;4422;p494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Section | Picture and Copy Layout">
  <p:cSld name="6_Two Section | Picture and Copy Layout">
    <p:spTree>
      <p:nvGrpSpPr>
        <p:cNvPr id="1" name="Shape 4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4" name="Google Shape;4424;p495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5" name="Google Shape;4425;p49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6" name="Google Shape;4426;p495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7" name="Google Shape;4427;p495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8" name="Google Shape;4428;p495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29" name="Google Shape;4429;p49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4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8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8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8" name="Google Shape;468;p8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69" name="Google Shape;469;p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0" name="Google Shape;470;p8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71" name="Google Shape;471;p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3" name="Google Shape;473;p80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p80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5" name="Google Shape;475;p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6" name="Google Shape;476;p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_Yale Blue">
  <p:cSld name="13_Title Slide_Yale Blue">
    <p:spTree>
      <p:nvGrpSpPr>
        <p:cNvPr id="1" name="Shape 4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1" name="Google Shape;4431;p49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2" name="Google Shape;4432;p496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3" name="Google Shape;4433;p49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4" name="Google Shape;4434;p49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5" name="Google Shape;4435;p49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36" name="Google Shape;4436;p496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7" name="Google Shape;4437;p496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8" name="Google Shape;4438;p496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39" name="Google Shape;4439;p4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Bullets Layout">
  <p:cSld name="9_Title and Bullets Layout">
    <p:spTree>
      <p:nvGrpSpPr>
        <p:cNvPr id="1" name="Shape 4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1" name="Google Shape;4441;p497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2" name="Google Shape;4442;p497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3" name="Google Shape;4443;p49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4" name="Google Shape;4444;p497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45" name="Google Shape;4445;p4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498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8" name="Google Shape;4448;p4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449" name="Google Shape;4449;p49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0" name="Google Shape;4450;p498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1" name="Google Shape;4451;p498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Section | Picture and Copy Layout">
  <p:cSld name="9_Two Section | Picture and Copy Layout">
    <p:spTree>
      <p:nvGrpSpPr>
        <p:cNvPr id="1" name="Shape 4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3" name="Google Shape;4453;p499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4" name="Google Shape;4454;p49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5" name="Google Shape;4455;p499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6" name="Google Shape;4456;p499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7" name="Google Shape;4457;p499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58" name="Google Shape;4458;p4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_Yale Blue">
  <p:cSld name="14_Title Slide_Yale Blue">
    <p:spTree>
      <p:nvGrpSpPr>
        <p:cNvPr id="1" name="Shape 4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0" name="Google Shape;4460;p500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61" name="Google Shape;4461;p500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2" name="Google Shape;4462;p50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3" name="Google Shape;4463;p50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4" name="Google Shape;4464;p50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65" name="Google Shape;4465;p500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6" name="Google Shape;4466;p500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7" name="Google Shape;4467;p500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68" name="Google Shape;4468;p5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_Yale Blue">
  <p:cSld name="15_Title Slide_Yale Blue"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p50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1" name="Google Shape;4471;p501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2" name="Google Shape;4472;p50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73" name="Google Shape;4473;p50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4" name="Google Shape;4474;p50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5" name="Google Shape;4475;p501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6" name="Google Shape;4476;p501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7" name="Google Shape;4477;p501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78" name="Google Shape;4478;p5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_Yale Blue">
  <p:cSld name="16_Title Slide_Yale Blue"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p50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1" name="Google Shape;4481;p502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50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83" name="Google Shape;4483;p50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50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85" name="Google Shape;4485;p502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6" name="Google Shape;4486;p502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7" name="Google Shape;4487;p502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88" name="Google Shape;4488;p5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Bullets Layout">
  <p:cSld name="10_Title and Bullets Layout">
    <p:spTree>
      <p:nvGrpSpPr>
        <p:cNvPr id="1" name="Shape 4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0" name="Google Shape;4490;p503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1" name="Google Shape;4491;p503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2" name="Google Shape;4492;p50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3" name="Google Shape;4493;p503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94" name="Google Shape;4494;p5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4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6" name="Google Shape;4496;p504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7" name="Google Shape;4497;p5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498" name="Google Shape;4498;p50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9" name="Google Shape;4499;p504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0" name="Google Shape;4500;p504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Section | Picture and Copy Layout">
  <p:cSld name="10_Two Section | Picture and Copy Layout"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p505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3" name="Google Shape;4503;p50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4" name="Google Shape;4504;p505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5" name="Google Shape;4505;p505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6" name="Google Shape;4506;p505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07" name="Google Shape;4507;p5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3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8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9" name="Google Shape;479;p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" name="Google Shape;480;p8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1" name="Google Shape;481;p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3" name="Google Shape;483;p8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81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5" name="Google Shape;485;p81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8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7" name="Google Shape;487;p8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9" name="Google Shape;489;p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0" name="Google Shape;490;p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_Yale Blue">
  <p:cSld name="17_Title Slide_Yale Blue">
    <p:spTree>
      <p:nvGrpSpPr>
        <p:cNvPr id="1" name="Shape 4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" name="Google Shape;4509;p50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10" name="Google Shape;4510;p506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1" name="Google Shape;4511;p50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2" name="Google Shape;4512;p50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3" name="Google Shape;4513;p50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14" name="Google Shape;4514;p506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5" name="Google Shape;4515;p506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6" name="Google Shape;4516;p506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17" name="Google Shape;4517;p5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Bullets Layout">
  <p:cSld name="11_Title and Bullets Layout"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07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0" name="Google Shape;4520;p507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1" name="Google Shape;4521;p50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2" name="Google Shape;4522;p507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23" name="Google Shape;4523;p5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4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" name="Google Shape;4525;p508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6" name="Google Shape;4526;p5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527" name="Google Shape;4527;p50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8" name="Google Shape;4528;p508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9" name="Google Shape;4529;p508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wo Section | Picture and Copy Layout">
  <p:cSld name="11_Two Section | Picture and Copy Layout"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509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2" name="Google Shape;4532;p50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3" name="Google Shape;4533;p509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4" name="Google Shape;4534;p509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5" name="Google Shape;4535;p509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36" name="Google Shape;4536;p5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Bullets Layout">
  <p:cSld name="12_Title and Bullets Layout">
    <p:spTree>
      <p:nvGrpSpPr>
        <p:cNvPr id="1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8" name="Google Shape;4538;p510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9" name="Google Shape;4539;p510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0" name="Google Shape;4540;p51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1" name="Google Shape;4541;p510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42" name="Google Shape;4542;p51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4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4" name="Google Shape;4544;p511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5" name="Google Shape;4545;p51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546" name="Google Shape;4546;p51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7" name="Google Shape;4547;p511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8" name="Google Shape;4548;p511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wo Section | Picture and Copy Layout">
  <p:cSld name="12_Two Section | Picture and Copy Layout">
    <p:spTree>
      <p:nvGrpSpPr>
        <p:cNvPr id="1" name="Shape 4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0" name="Google Shape;4550;p512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1" name="Google Shape;4551;p51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2" name="Google Shape;4552;p512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3" name="Google Shape;4553;p512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4" name="Google Shape;4554;p512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55" name="Google Shape;4555;p5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_Yale Blue">
  <p:cSld name="18_Title Slide_Yale Blue">
    <p:spTree>
      <p:nvGrpSpPr>
        <p:cNvPr id="1" name="Shape 4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7" name="Google Shape;4557;p513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8" name="Google Shape;4558;p513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9" name="Google Shape;4559;p51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60" name="Google Shape;4560;p51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1" name="Google Shape;4561;p51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62" name="Google Shape;4562;p513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3" name="Google Shape;4563;p513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4" name="Google Shape;4564;p513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65" name="Google Shape;4565;p5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Bullets Layout">
  <p:cSld name="13_Title and Bullets Layout">
    <p:spTree>
      <p:nvGrpSpPr>
        <p:cNvPr id="1" name="Shape 4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" name="Google Shape;4567;p514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8" name="Google Shape;4568;p514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9" name="Google Shape;4569;p51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0" name="Google Shape;4570;p514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71" name="Google Shape;4571;p5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4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3" name="Google Shape;4573;p515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4" name="Google Shape;4574;p5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575" name="Google Shape;4575;p51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6" name="Google Shape;4576;p515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7" name="Google Shape;4577;p515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4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3" name="Google Shape;493;p8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4" name="Google Shape;494;p8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95" name="Google Shape;495;p8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8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p8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98" name="Google Shape;498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wo Section | Picture and Copy Layout">
  <p:cSld name="13_Two Section | Picture and Copy Layout"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p516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0" name="Google Shape;4580;p51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1" name="Google Shape;4581;p516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2" name="Google Shape;4582;p516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3" name="Google Shape;4583;p516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84" name="Google Shape;4584;p5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Bullets Layout">
  <p:cSld name="14_Title and Bullets Layout"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6" name="Google Shape;4586;p517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7" name="Google Shape;4587;p517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8" name="Google Shape;4588;p51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9" name="Google Shape;4589;p517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90" name="Google Shape;4590;p5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">
  <p:cSld name="25_Title and Content">
    <p:spTree>
      <p:nvGrpSpPr>
        <p:cNvPr id="1" name="Shape 4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2" name="Google Shape;4592;p518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3" name="Google Shape;4593;p5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594" name="Google Shape;4594;p51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5" name="Google Shape;4595;p518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6" name="Google Shape;4596;p518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Section | Picture and Copy Layout">
  <p:cSld name="14_Two Section | Picture and Copy Layout">
    <p:spTree>
      <p:nvGrpSpPr>
        <p:cNvPr id="1" name="Shape 4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8" name="Google Shape;4598;p519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9" name="Google Shape;4599;p51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0" name="Google Shape;4600;p519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1" name="Google Shape;4601;p519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2" name="Google Shape;4602;p519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03" name="Google Shape;4603;p5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Bullets Layout">
  <p:cSld name="15_Title and Bullets Layout">
    <p:spTree>
      <p:nvGrpSpPr>
        <p:cNvPr id="1" name="Shape 4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Google Shape;4605;p520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6" name="Google Shape;4606;p520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7" name="Google Shape;4607;p52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8" name="Google Shape;4608;p520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09" name="Google Shape;4609;p5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and Content">
  <p:cSld name="29_Title and Content">
    <p:spTree>
      <p:nvGrpSpPr>
        <p:cNvPr id="1" name="Shape 4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" name="Google Shape;4611;p521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2" name="Google Shape;4612;p5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613" name="Google Shape;4613;p52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4" name="Google Shape;4614;p521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5" name="Google Shape;4615;p521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Section | Picture and Copy Layout">
  <p:cSld name="15_Two Section | Picture and Copy Layout">
    <p:spTree>
      <p:nvGrpSpPr>
        <p:cNvPr id="1" name="Shape 4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7" name="Google Shape;4617;p522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8" name="Google Shape;4618;p52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9" name="Google Shape;4619;p522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0" name="Google Shape;4620;p522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1" name="Google Shape;4621;p522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22" name="Google Shape;4622;p5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over">
  <p:cSld name="27_Cover">
    <p:spTree>
      <p:nvGrpSpPr>
        <p:cNvPr id="1" name="Shape 4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4" name="Google Shape;4624;p523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5" name="Google Shape;4625;p523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6" name="Google Shape;4626;p523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7" name="Google Shape;4627;p523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628" name="Google Shape;4628;p523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629" name="Google Shape;4629;p52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0" name="Google Shape;4630;p52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31" name="Google Shape;4631;p5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Photo Slide">
  <p:cSld name="27_Photo Slide">
    <p:spTree>
      <p:nvGrpSpPr>
        <p:cNvPr id="1" name="Shape 4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3" name="Google Shape;4633;p524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634" name="Google Shape;4634;p524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635" name="Google Shape;4635;p524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636" name="Google Shape;4636;p524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7" name="Google Shape;4637;p524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38" name="Google Shape;4638;p524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639" name="Google Shape;4639;p5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4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1" name="Google Shape;4641;p525"/>
          <p:cNvSpPr/>
          <p:nvPr/>
        </p:nvSpPr>
        <p:spPr>
          <a:xfrm>
            <a:off x="-21168" y="6629400"/>
            <a:ext cx="12213165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2" name="Google Shape;4642;p5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71" y="408517"/>
            <a:ext cx="3706282" cy="1813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3" name="Google Shape;4643;p525"/>
          <p:cNvGrpSpPr/>
          <p:nvPr/>
        </p:nvGrpSpPr>
        <p:grpSpPr>
          <a:xfrm>
            <a:off x="0" y="0"/>
            <a:ext cx="1862669" cy="6629400"/>
            <a:chOff x="0" y="0"/>
            <a:chExt cx="1862669" cy="6629400"/>
          </a:xfrm>
        </p:grpSpPr>
        <p:sp>
          <p:nvSpPr>
            <p:cNvPr id="4644" name="Google Shape;4644;p525"/>
            <p:cNvSpPr/>
            <p:nvPr/>
          </p:nvSpPr>
          <p:spPr>
            <a:xfrm>
              <a:off x="0" y="0"/>
              <a:ext cx="1782229" cy="6629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45" name="Google Shape;4645;p525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862669" cy="6629400"/>
            </a:xfrm>
            <a:prstGeom prst="rect">
              <a:avLst/>
            </a:prstGeom>
            <a:solidFill>
              <a:srgbClr val="79818A"/>
            </a:solidFill>
            <a:ln>
              <a:noFill/>
            </a:ln>
          </p:spPr>
        </p:pic>
      </p:grpSp>
      <p:sp>
        <p:nvSpPr>
          <p:cNvPr id="4646" name="Google Shape;4646;p525"/>
          <p:cNvSpPr txBox="1">
            <a:spLocks noGrp="1"/>
          </p:cNvSpPr>
          <p:nvPr>
            <p:ph type="subTitle" idx="1"/>
          </p:nvPr>
        </p:nvSpPr>
        <p:spPr>
          <a:xfrm>
            <a:off x="3147492" y="4195760"/>
            <a:ext cx="54885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47" name="Google Shape;4647;p525"/>
          <p:cNvSpPr txBox="1">
            <a:spLocks noGrp="1"/>
          </p:cNvSpPr>
          <p:nvPr>
            <p:ph type="title"/>
          </p:nvPr>
        </p:nvSpPr>
        <p:spPr>
          <a:xfrm>
            <a:off x="1621871" y="1806424"/>
            <a:ext cx="10189826" cy="227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5333"/>
              <a:buFont typeface="Calibri"/>
              <a:buNone/>
              <a:defRPr sz="53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8" name="Google Shape;4648;p525"/>
          <p:cNvSpPr txBox="1">
            <a:spLocks noGrp="1"/>
          </p:cNvSpPr>
          <p:nvPr>
            <p:ph type="body" idx="2"/>
          </p:nvPr>
        </p:nvSpPr>
        <p:spPr>
          <a:xfrm>
            <a:off x="3147483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49" name="Google Shape;4649;p525"/>
          <p:cNvSpPr txBox="1">
            <a:spLocks noGrp="1"/>
          </p:cNvSpPr>
          <p:nvPr>
            <p:ph type="body" idx="3"/>
          </p:nvPr>
        </p:nvSpPr>
        <p:spPr>
          <a:xfrm>
            <a:off x="3147483" y="5005389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4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8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01" name="Google Shape;501;p8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8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83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83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8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6" name="Google Shape;506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able of Content">
  <p:cSld name="1_Table of Content">
    <p:spTree>
      <p:nvGrpSpPr>
        <p:cNvPr id="1" name="Shape 4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1" name="Google Shape;4651;p526"/>
          <p:cNvSpPr/>
          <p:nvPr/>
        </p:nvSpPr>
        <p:spPr>
          <a:xfrm>
            <a:off x="-10579" y="6620932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2" name="Google Shape;4652;p526"/>
          <p:cNvSpPr txBox="1">
            <a:spLocks noGrp="1"/>
          </p:cNvSpPr>
          <p:nvPr>
            <p:ph type="title"/>
          </p:nvPr>
        </p:nvSpPr>
        <p:spPr>
          <a:xfrm>
            <a:off x="218111" y="224841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3" name="Google Shape;4653;p526"/>
          <p:cNvSpPr txBox="1">
            <a:spLocks noGrp="1"/>
          </p:cNvSpPr>
          <p:nvPr>
            <p:ph type="body" idx="1"/>
          </p:nvPr>
        </p:nvSpPr>
        <p:spPr>
          <a:xfrm>
            <a:off x="218111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54" name="Google Shape;4654;p526"/>
          <p:cNvSpPr txBox="1">
            <a:spLocks noGrp="1"/>
          </p:cNvSpPr>
          <p:nvPr>
            <p:ph type="body" idx="2"/>
          </p:nvPr>
        </p:nvSpPr>
        <p:spPr>
          <a:xfrm>
            <a:off x="3858932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55" name="Google Shape;4655;p52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56" name="Google Shape;4656;p526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and Content">
  <p:cSld name="31_Title and Content"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8" name="Google Shape;4658;p52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659" name="Google Shape;4659;p5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60" name="Google Shape;4660;p52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661" name="Google Shape;4661;p52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2" name="Google Shape;4662;p52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63" name="Google Shape;4663;p527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4" name="Google Shape;4664;p527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5" name="Google Shape;4665;p52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66" name="Google Shape;4666;p52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667" name="Google Shape;4667;p52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Photo Slide">
  <p:cSld name="28_Photo Slide"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Google Shape;4669;p528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670" name="Google Shape;4670;p528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671" name="Google Shape;4671;p528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672" name="Google Shape;4672;p528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3" name="Google Shape;4673;p528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74" name="Google Shape;4674;p5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6" name="Google Shape;4676;p5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7" name="Google Shape;4677;p5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20" y="5915006"/>
            <a:ext cx="938787" cy="4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678" name="Google Shape;4678;p529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9" name="Google Shape;4679;p529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and Content">
  <p:cSld name="32_Title and Content">
    <p:spTree>
      <p:nvGrpSpPr>
        <p:cNvPr id="1" name="Shape 4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1" name="Google Shape;4681;p5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1" y="758"/>
            <a:ext cx="12189290" cy="6856472"/>
          </a:xfrm>
          <a:prstGeom prst="rect">
            <a:avLst/>
          </a:prstGeom>
          <a:noFill/>
          <a:ln>
            <a:noFill/>
          </a:ln>
        </p:spPr>
      </p:pic>
      <p:sp>
        <p:nvSpPr>
          <p:cNvPr id="4682" name="Google Shape;4682;p53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3" name="Google Shape;4683;p53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84" name="Google Shape;4684;p530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4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6" name="Google Shape;4686;p5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sp>
        <p:nvSpPr>
          <p:cNvPr id="4687" name="Google Shape;4687;p531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62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8" name="Google Shape;4688;p53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89" name="Google Shape;4689;p531"/>
          <p:cNvSpPr txBox="1">
            <a:spLocks noGrp="1"/>
          </p:cNvSpPr>
          <p:nvPr>
            <p:ph type="body" idx="1"/>
          </p:nvPr>
        </p:nvSpPr>
        <p:spPr>
          <a:xfrm>
            <a:off x="6905173" y="1825627"/>
            <a:ext cx="4927262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4">
  <p:cSld name="Breaker 4">
    <p:spTree>
      <p:nvGrpSpPr>
        <p:cNvPr id="1" name="Shape 4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1" name="Google Shape;4691;p5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1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2" name="Google Shape;4692;p5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47" y="5894633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693" name="Google Shape;4693;p532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94" name="Google Shape;4694;p532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er 4">
  <p:cSld name="1_Breaker 4"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6" name="Google Shape;4696;p5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1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7" name="Google Shape;4697;p5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6" y="5894633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698" name="Google Shape;4698;p533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99" name="Google Shape;4699;p533"/>
          <p:cNvSpPr txBox="1">
            <a:spLocks noGrp="1"/>
          </p:cNvSpPr>
          <p:nvPr>
            <p:ph type="body" idx="2"/>
          </p:nvPr>
        </p:nvSpPr>
        <p:spPr>
          <a:xfrm>
            <a:off x="745966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and Content">
  <p:cSld name="33_Title and Content">
    <p:spTree>
      <p:nvGrpSpPr>
        <p:cNvPr id="1" name="Shape 4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1" name="Google Shape;4701;p5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0"/>
            <a:ext cx="121904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2" name="Google Shape;4702;p534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3" name="Google Shape;4703;p53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04" name="Google Shape;4704;p534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Graphic Right">
  <p:cSld name="Blue Graphic Right"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6" name="Google Shape;4706;p5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7" name="Google Shape;4707;p535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6085112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8" name="Google Shape;4708;p535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6085112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9" name="Google Shape;4709;p535"/>
          <p:cNvSpPr txBox="1">
            <a:spLocks noGrp="1"/>
          </p:cNvSpPr>
          <p:nvPr>
            <p:ph type="sldNum" idx="12"/>
          </p:nvPr>
        </p:nvSpPr>
        <p:spPr>
          <a:xfrm>
            <a:off x="9292772" y="6464295"/>
            <a:ext cx="2539663" cy="18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4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0" name="Google Shape;510;p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1" name="Google Shape;511;p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512" name="Google Shape;512;p8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13" name="Google Shape;513;p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4" name="Google Shape;514;p8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5" name="Google Shape;515;p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losing Slide">
  <p:cSld name="3 Closing Slide">
    <p:spTree>
      <p:nvGrpSpPr>
        <p:cNvPr id="1" name="Shape 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" name="Google Shape;4711;p5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2" name="Google Shape;4712;p5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224" y="2949954"/>
            <a:ext cx="1821548" cy="95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Photo Slide">
  <p:cSld name="29_Photo Slide">
    <p:spTree>
      <p:nvGrpSpPr>
        <p:cNvPr id="1" name="Shape 4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4" name="Google Shape;4714;p53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715" name="Google Shape;4715;p537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716" name="Google Shape;4716;p537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717" name="Google Shape;4717;p53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8" name="Google Shape;4718;p53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19" name="Google Shape;4719;p5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reaker 4">
  <p:cSld name="2_Breaker 4"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1" name="Google Shape;4721;p5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1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2" name="Google Shape;4722;p5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6" y="5894633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723" name="Google Shape;4723;p538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4" name="Google Shape;4724;p538"/>
          <p:cNvSpPr txBox="1">
            <a:spLocks noGrp="1"/>
          </p:cNvSpPr>
          <p:nvPr>
            <p:ph type="body" idx="2"/>
          </p:nvPr>
        </p:nvSpPr>
        <p:spPr>
          <a:xfrm>
            <a:off x="745966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_Yale Blue">
  <p:cSld name="19_Title Slide_Yale Blue">
    <p:spTree>
      <p:nvGrpSpPr>
        <p:cNvPr id="1" name="Shape 4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6" name="Google Shape;4726;p539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7" name="Google Shape;4727;p539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8" name="Google Shape;4728;p5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29" name="Google Shape;4729;p53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0" name="Google Shape;4730;p53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31" name="Google Shape;4731;p539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2" name="Google Shape;4732;p539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3" name="Google Shape;4733;p539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34" name="Google Shape;4734;p5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Bullets Layout">
  <p:cSld name="16_Title and Bullets Layout">
    <p:spTree>
      <p:nvGrpSpPr>
        <p:cNvPr id="1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6" name="Google Shape;4736;p540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7" name="Google Shape;4737;p540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8" name="Google Shape;4738;p54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9" name="Google Shape;4739;p540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40" name="Google Shape;4740;p5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and Content">
  <p:cSld name="35_Title and Content">
    <p:spTree>
      <p:nvGrpSpPr>
        <p:cNvPr id="1" name="Shape 4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2" name="Google Shape;4742;p541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3" name="Google Shape;4743;p5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744" name="Google Shape;4744;p54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5" name="Google Shape;4745;p541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6" name="Google Shape;4746;p541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wo Section | Picture and Copy Layout">
  <p:cSld name="16_Two Section | Picture and Copy Layout">
    <p:spTree>
      <p:nvGrpSpPr>
        <p:cNvPr id="1" name="Shape 4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8" name="Google Shape;4748;p542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9" name="Google Shape;4749;p54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0" name="Google Shape;4750;p542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1" name="Google Shape;4751;p542"/>
          <p:cNvSpPr txBox="1">
            <a:spLocks noGrp="1"/>
          </p:cNvSpPr>
          <p:nvPr>
            <p:ph type="body" idx="2"/>
          </p:nvPr>
        </p:nvSpPr>
        <p:spPr>
          <a:xfrm>
            <a:off x="5549393" y="1997131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2" name="Google Shape;4752;p542"/>
          <p:cNvSpPr txBox="1">
            <a:spLocks noGrp="1"/>
          </p:cNvSpPr>
          <p:nvPr>
            <p:ph type="title"/>
          </p:nvPr>
        </p:nvSpPr>
        <p:spPr>
          <a:xfrm>
            <a:off x="5549393" y="1154530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53" name="Google Shape;4753;p5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able of Content">
  <p:cSld name="2_Table of Content">
    <p:spTree>
      <p:nvGrpSpPr>
        <p:cNvPr id="1" name="Shape 4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5" name="Google Shape;4755;p543"/>
          <p:cNvSpPr/>
          <p:nvPr/>
        </p:nvSpPr>
        <p:spPr>
          <a:xfrm>
            <a:off x="-10579" y="6620932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6" name="Google Shape;4756;p543"/>
          <p:cNvSpPr txBox="1">
            <a:spLocks noGrp="1"/>
          </p:cNvSpPr>
          <p:nvPr>
            <p:ph type="title"/>
          </p:nvPr>
        </p:nvSpPr>
        <p:spPr>
          <a:xfrm>
            <a:off x="218111" y="224841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7" name="Google Shape;4757;p543"/>
          <p:cNvSpPr txBox="1">
            <a:spLocks noGrp="1"/>
          </p:cNvSpPr>
          <p:nvPr>
            <p:ph type="body" idx="1"/>
          </p:nvPr>
        </p:nvSpPr>
        <p:spPr>
          <a:xfrm>
            <a:off x="218111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8" name="Google Shape;4758;p543"/>
          <p:cNvSpPr txBox="1">
            <a:spLocks noGrp="1"/>
          </p:cNvSpPr>
          <p:nvPr>
            <p:ph type="body" idx="2"/>
          </p:nvPr>
        </p:nvSpPr>
        <p:spPr>
          <a:xfrm>
            <a:off x="3858941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9" name="Google Shape;4759;p54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60" name="Google Shape;4760;p543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2" name="Google Shape;4762;p544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Calibri"/>
              <a:buNone/>
              <a:defRPr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3" name="Google Shape;4763;p544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39699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64" name="Google Shape;4764;p5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65" name="Google Shape;4765;p54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6" name="Google Shape;4766;p54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Google Shape;4768;p545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2000"/>
              <a:buFont typeface="Calibri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9" name="Google Shape;4769;p545"/>
          <p:cNvSpPr txBox="1">
            <a:spLocks noGrp="1"/>
          </p:cNvSpPr>
          <p:nvPr>
            <p:ph type="body" idx="1"/>
          </p:nvPr>
        </p:nvSpPr>
        <p:spPr>
          <a:xfrm>
            <a:off x="4766730" y="273058"/>
            <a:ext cx="6815663" cy="5853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70" name="Google Shape;4770;p545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71" name="Google Shape;4771;p5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2" name="Google Shape;4772;p54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3" name="Google Shape;4773;p54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4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8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19" name="Google Shape;519;p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0" name="Google Shape;520;p8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1" name="Google Shape;521;p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3" name="Google Shape;523;p8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8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5" name="Google Shape;525;p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6" name="Google Shape;526;p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VERYDAY CONTENT ONLY">
  <p:cSld name="1_EVERYDAY CONTENT ONLY">
    <p:spTree>
      <p:nvGrpSpPr>
        <p:cNvPr id="1" name="Shape 4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5" name="Google Shape;4775;p546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6" name="Google Shape;4776;p546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7" name="Google Shape;4777;p546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78" name="Google Shape;4778;p546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9" name="Google Shape;4779;p546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0" name="Google Shape;4780;p546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781" name="Google Shape;4781;p546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782" name="Google Shape;4782;p546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83" name="Google Shape;4783;p5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and Content">
  <p:cSld name="36_Title and Content"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5" name="Google Shape;4785;p54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786" name="Google Shape;4786;p5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87" name="Google Shape;4787;p54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788" name="Google Shape;4788;p54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9" name="Google Shape;4789;p54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90" name="Google Shape;4790;p547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1" name="Google Shape;4791;p547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92" name="Google Shape;4792;p54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93" name="Google Shape;4793;p54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794" name="Google Shape;4794;p54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Photo Slide">
  <p:cSld name="30_Photo Slide"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p548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797" name="Google Shape;4797;p548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798" name="Google Shape;4798;p548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799" name="Google Shape;4799;p548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0" name="Google Shape;4800;p548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01" name="Google Shape;4801;p5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Photo Slide">
  <p:cSld name="31_Photo Slide">
    <p:spTree>
      <p:nvGrpSpPr>
        <p:cNvPr id="1" name="Shape 4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3" name="Google Shape;4803;p549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804" name="Google Shape;4804;p549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805" name="Google Shape;4805;p549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806" name="Google Shape;4806;p549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7" name="Google Shape;4807;p549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08" name="Google Shape;4808;p5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VERYDAY CONTENT ONLY">
  <p:cSld name="2_EVERYDAY CONTENT ONLY">
    <p:spTree>
      <p:nvGrpSpPr>
        <p:cNvPr id="1" name="Shape 4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Google Shape;4810;p550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1" name="Google Shape;4811;p550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12" name="Google Shape;4812;p550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13" name="Google Shape;4813;p550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14" name="Google Shape;4814;p550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5" name="Google Shape;4815;p550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816" name="Google Shape;4816;p550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817" name="Google Shape;4817;p550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18" name="Google Shape;4818;p5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VERYDAY CONTENT ONLY">
  <p:cSld name="3_EVERYDAY CONTENT ONLY">
    <p:spTree>
      <p:nvGrpSpPr>
        <p:cNvPr id="1" name="Shape 4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0" name="Google Shape;4820;p551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1" name="Google Shape;4821;p551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22" name="Google Shape;4822;p551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3" name="Google Shape;4823;p551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24" name="Google Shape;4824;p551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5" name="Google Shape;4825;p551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826" name="Google Shape;4826;p551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827" name="Google Shape;4827;p551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28" name="Google Shape;4828;p5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Quotation">
  <p:cSld name="49_Quotation">
    <p:spTree>
      <p:nvGrpSpPr>
        <p:cNvPr id="1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Google Shape;4830;p552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1" name="Google Shape;4831;p55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2" name="Google Shape;4832;p552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3" name="Google Shape;4833;p55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34" name="Google Shape;4834;p55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835" name="Google Shape;4835;p55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36" name="Google Shape;4836;p55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837" name="Google Shape;4837;p5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38" name="Google Shape;4838;p55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839" name="Google Shape;4839;p55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0" name="Google Shape;4840;p55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841" name="Google Shape;4841;p55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Quotation">
  <p:cSld name="50_Quotation"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p553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4" name="Google Shape;4844;p553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5" name="Google Shape;4845;p553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46" name="Google Shape;4846;p55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47" name="Google Shape;4847;p55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848" name="Google Shape;4848;p55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49" name="Google Shape;4849;p55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850" name="Google Shape;4850;p5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51" name="Google Shape;4851;p55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852" name="Google Shape;4852;p55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3" name="Google Shape;4853;p55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854" name="Google Shape;4854;p55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ver">
  <p:cSld name="28_Cover">
    <p:spTree>
      <p:nvGrpSpPr>
        <p:cNvPr id="1" name="Shape 4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6" name="Google Shape;4856;p554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7" name="Google Shape;4857;p554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8" name="Google Shape;4858;p554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9" name="Google Shape;4859;p554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60" name="Google Shape;4860;p554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861" name="Google Shape;4861;p55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2" name="Google Shape;4862;p55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63" name="Google Shape;4863;p5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Divider">
  <p:cSld name="21_Divider">
    <p:spTree>
      <p:nvGrpSpPr>
        <p:cNvPr id="1" name="Shape 4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5" name="Google Shape;4865;p55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4866" name="Google Shape;4866;p55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7" name="Google Shape;4867;p55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8" name="Google Shape;4868;p55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69" name="Google Shape;4869;p5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70" name="Google Shape;4870;p555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1" name="Google Shape;4871;p55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4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7" name="Google Shape;57;p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" name="Google Shape;58;p4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9" name="Google Shape;59;p4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4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4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6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8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8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8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32" name="Google Shape;532;p8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33" name="Google Shape;533;p8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8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5" name="Google Shape;535;p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Photo Slide">
  <p:cSld name="32_Photo Slide">
    <p:spTree>
      <p:nvGrpSpPr>
        <p:cNvPr id="1" name="Shape 4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3" name="Google Shape;4873;p55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874" name="Google Shape;4874;p556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875" name="Google Shape;4875;p556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4876" name="Google Shape;4876;p55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7" name="Google Shape;4877;p55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78" name="Google Shape;4878;p55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879" name="Google Shape;4879;p5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3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Quotation">
  <p:cSld name="53_Quotation"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p557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2" name="Google Shape;4882;p55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3" name="Google Shape;4883;p557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4" name="Google Shape;4884;p55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85" name="Google Shape;4885;p55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886" name="Google Shape;4886;p55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87" name="Google Shape;4887;p55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888" name="Google Shape;4888;p5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89" name="Google Shape;4889;p55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890" name="Google Shape;4890;p55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1" name="Google Shape;4891;p55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892" name="Google Shape;4892;p557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Quotation">
  <p:cSld name="54_Quotation">
    <p:spTree>
      <p:nvGrpSpPr>
        <p:cNvPr id="1" name="Shape 4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" name="Google Shape;4894;p55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5" name="Google Shape;4895;p55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6" name="Google Shape;4896;p55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7" name="Google Shape;4897;p55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98" name="Google Shape;4898;p55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899" name="Google Shape;4899;p55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00" name="Google Shape;4900;p55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01" name="Google Shape;4901;p5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2" name="Google Shape;4902;p55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03" name="Google Shape;4903;p55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4" name="Google Shape;4904;p55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905" name="Google Shape;4905;p55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and Content">
  <p:cSld name="37_Title and Content">
    <p:spTree>
      <p:nvGrpSpPr>
        <p:cNvPr id="1" name="Shape 4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7" name="Google Shape;4907;p55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08" name="Google Shape;4908;p5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9" name="Google Shape;4909;p55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10" name="Google Shape;4910;p55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1" name="Google Shape;4911;p55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12" name="Google Shape;4912;p559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3" name="Google Shape;4913;p559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4" name="Google Shape;4914;p55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15" name="Google Shape;4915;p55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16" name="Google Shape;4916;p55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wo Content">
  <p:cSld name="21_Two Content">
    <p:spTree>
      <p:nvGrpSpPr>
        <p:cNvPr id="1" name="Shape 4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" name="Google Shape;4918;p56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9" name="Google Shape;4919;p56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920" name="Google Shape;4920;p56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21" name="Google Shape;4921;p5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22" name="Google Shape;4922;p56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23" name="Google Shape;4923;p56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4" name="Google Shape;4924;p56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25" name="Google Shape;4925;p560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6" name="Google Shape;4926;p560"/>
          <p:cNvSpPr txBox="1">
            <a:spLocks noGrp="1"/>
          </p:cNvSpPr>
          <p:nvPr>
            <p:ph type="sldNum" idx="12"/>
          </p:nvPr>
        </p:nvSpPr>
        <p:spPr>
          <a:xfrm>
            <a:off x="883919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27" name="Google Shape;4927;p56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28" name="Google Shape;4928;p56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mparison">
  <p:cSld name="21_Comparison">
    <p:spTree>
      <p:nvGrpSpPr>
        <p:cNvPr id="1" name="Shape 4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0" name="Google Shape;4930;p56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31" name="Google Shape;4931;p5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32" name="Google Shape;4932;p56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33" name="Google Shape;4933;p56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4" name="Google Shape;4934;p56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35" name="Google Shape;4935;p561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6" name="Google Shape;4936;p561"/>
          <p:cNvSpPr txBox="1">
            <a:spLocks noGrp="1"/>
          </p:cNvSpPr>
          <p:nvPr>
            <p:ph type="body" idx="1"/>
          </p:nvPr>
        </p:nvSpPr>
        <p:spPr>
          <a:xfrm>
            <a:off x="609603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7" name="Google Shape;4937;p561"/>
          <p:cNvSpPr txBox="1">
            <a:spLocks noGrp="1"/>
          </p:cNvSpPr>
          <p:nvPr>
            <p:ph type="body" idx="2"/>
          </p:nvPr>
        </p:nvSpPr>
        <p:spPr>
          <a:xfrm>
            <a:off x="609603" y="2505071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8" name="Google Shape;4938;p561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9" name="Google Shape;4939;p561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0" name="Google Shape;4940;p56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41" name="Google Shape;4941;p56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42" name="Google Shape;4942;p56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4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4" name="Google Shape;4944;p56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45" name="Google Shape;4945;p5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46" name="Google Shape;4946;p56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47" name="Google Shape;4947;p56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8" name="Google Shape;4948;p56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49" name="Google Shape;4949;p562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0" name="Google Shape;4950;p56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51" name="Google Shape;4951;p56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52" name="Google Shape;4952;p56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End">
  <p:cSld name="21_End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4" name="Google Shape;4954;p563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4955" name="Google Shape;4955;p563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6" name="Google Shape;4956;p563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57" name="Google Shape;4957;p563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8" name="Google Shape;4958;p563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9" name="Google Shape;4959;p563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60" name="Google Shape;4960;p5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961" name="Google Shape;4961;p563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Blank">
  <p:cSld name="21_Blank">
    <p:spTree>
      <p:nvGrpSpPr>
        <p:cNvPr id="1" name="Shape 4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3" name="Google Shape;4963;p56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64" name="Google Shape;4964;p56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65" name="Google Shape;4965;p56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66" name="Google Shape;4966;p56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67" name="Google Shape;4967;p5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68" name="Google Shape;4968;p56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69" name="Google Shape;4969;p56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0" name="Google Shape;4970;p56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4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2" name="Google Shape;4972;p5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3" name="Google Shape;4973;p5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20" y="5915006"/>
            <a:ext cx="938787" cy="4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974" name="Google Shape;4974;p565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5" name="Google Shape;4975;p565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5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8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538" name="Google Shape;538;p8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8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8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1" name="Google Shape;541;p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2" name="Google Shape;542;p8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8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Left">
  <p:cSld name="1_Image Left">
    <p:spTree>
      <p:nvGrpSpPr>
        <p:cNvPr id="1" name="Shape 4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7" name="Google Shape;4977;p5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8" name="Google Shape;4978;p566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62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9" name="Google Shape;4979;p56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80" name="Google Shape;4980;p566"/>
          <p:cNvSpPr txBox="1">
            <a:spLocks noGrp="1"/>
          </p:cNvSpPr>
          <p:nvPr>
            <p:ph type="body" idx="1"/>
          </p:nvPr>
        </p:nvSpPr>
        <p:spPr>
          <a:xfrm>
            <a:off x="6905173" y="1825627"/>
            <a:ext cx="4927262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reaker 4">
  <p:cSld name="3_Breaker 4"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2" name="Google Shape;4982;p5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1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3" name="Google Shape;4983;p56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47" y="5894633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984" name="Google Shape;4984;p567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5" name="Google Shape;4985;p567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reaker 4">
  <p:cSld name="4_Breaker 4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7" name="Google Shape;4987;p5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1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8" name="Google Shape;4988;p5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47" y="5894633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989" name="Google Shape;4989;p568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0" name="Google Shape;4990;p568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and Content">
  <p:cSld name="34_Title and Content">
    <p:spTree>
      <p:nvGrpSpPr>
        <p:cNvPr id="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2" name="Google Shape;4992;p56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1" r="12170"/>
          <a:stretch/>
        </p:blipFill>
        <p:spPr>
          <a:xfrm>
            <a:off x="1527" y="0"/>
            <a:ext cx="121904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3" name="Google Shape;4993;p569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4" name="Google Shape;4994;p56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95" name="Google Shape;4995;p569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ue Graphic Right">
  <p:cSld name="1_Blue Graphic Right">
    <p:spTree>
      <p:nvGrpSpPr>
        <p:cNvPr id="1" name="Shape 4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" name="Google Shape;4997;p5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8" name="Google Shape;4998;p570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6085112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9" name="Google Shape;4999;p570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6085112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00" name="Google Shape;5000;p570"/>
          <p:cNvSpPr txBox="1">
            <a:spLocks noGrp="1"/>
          </p:cNvSpPr>
          <p:nvPr>
            <p:ph type="sldNum" idx="12"/>
          </p:nvPr>
        </p:nvSpPr>
        <p:spPr>
          <a:xfrm>
            <a:off x="9292772" y="6464295"/>
            <a:ext cx="2539663" cy="18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981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losing Slide">
  <p:cSld name="1_3 Closing Slide">
    <p:spTree>
      <p:nvGrpSpPr>
        <p:cNvPr id="1" name="Shape 5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2" name="Google Shape;5002;p5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3" name="Google Shape;5003;p57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224" y="2949954"/>
            <a:ext cx="1821548" cy="95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5" name="Google Shape;5005;p5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6" name="Google Shape;5006;p5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20" y="5915006"/>
            <a:ext cx="938787" cy="4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5007" name="Google Shape;5007;p572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08" name="Google Shape;5008;p572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reaker 4">
  <p:cSld name="5_Breaker 4">
    <p:spTree>
      <p:nvGrpSpPr>
        <p:cNvPr id="1" name="Shape 5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0" name="Google Shape;5010;p5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1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1" name="Google Shape;5011;p57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47" y="5894633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5012" name="Google Shape;5012;p573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3" name="Google Shape;5013;p573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and Content">
  <p:cSld name="38_Title and Content"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5" name="Google Shape;5015;p57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1" r="12170"/>
          <a:stretch/>
        </p:blipFill>
        <p:spPr>
          <a:xfrm>
            <a:off x="1527" y="0"/>
            <a:ext cx="121904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6" name="Google Shape;5016;p574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7" name="Google Shape;5017;p57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18" name="Google Shape;5018;p574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_Yale Blue">
  <p:cSld name="20_Title Slide_Yale Blue">
    <p:spTree>
      <p:nvGrpSpPr>
        <p:cNvPr id="1" name="Shape 5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0" name="Google Shape;5020;p575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1" name="Google Shape;5021;p575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2" name="Google Shape;5022;p5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23" name="Google Shape;5023;p57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4" name="Google Shape;5024;p57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25" name="Google Shape;5025;p575"/>
          <p:cNvSpPr/>
          <p:nvPr/>
        </p:nvSpPr>
        <p:spPr>
          <a:xfrm rot="10799991">
            <a:off x="-28" y="200022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6" name="Google Shape;5026;p575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7" name="Google Shape;5027;p575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28" name="Google Shape;5028;p5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8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8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8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8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9" name="Google Shape;549;p8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0" name="Google Shape;550;p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551" name="Google Shape;551;p8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2" name="Google Shape;552;p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3" name="Google Shape;553;p8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54" name="Google Shape;554;p8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8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56" name="Google Shape;556;p8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Bullets Layout">
  <p:cSld name="17_Title and Bullets Layout">
    <p:spTree>
      <p:nvGrpSpPr>
        <p:cNvPr id="1" name="Shape 5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0" name="Google Shape;5030;p576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1" name="Google Shape;5031;p576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2" name="Google Shape;5032;p57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3" name="Google Shape;5033;p576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34" name="Google Shape;5034;p5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and Content">
  <p:cSld name="39_Title and Content">
    <p:spTree>
      <p:nvGrpSpPr>
        <p:cNvPr id="1" name="Shape 5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6" name="Google Shape;5036;p577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7" name="Google Shape;5037;p5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5038" name="Google Shape;5038;p57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9" name="Google Shape;5039;p577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0" name="Google Shape;5040;p577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wo Section | Picture and Copy Layout">
  <p:cSld name="17_Two Section | Picture and Copy Layout">
    <p:spTree>
      <p:nvGrpSpPr>
        <p:cNvPr id="1" name="Shape 5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2" name="Google Shape;5042;p578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3" name="Google Shape;5043;p57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4" name="Google Shape;5044;p578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5" name="Google Shape;5045;p578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6" name="Google Shape;5046;p578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47" name="Google Shape;5047;p5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able of Content">
  <p:cSld name="3_Table of Content">
    <p:spTree>
      <p:nvGrpSpPr>
        <p:cNvPr id="1" name="Shape 5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9" name="Google Shape;5049;p579"/>
          <p:cNvSpPr/>
          <p:nvPr/>
        </p:nvSpPr>
        <p:spPr>
          <a:xfrm>
            <a:off x="-10579" y="6620932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0" name="Google Shape;5050;p579"/>
          <p:cNvSpPr txBox="1">
            <a:spLocks noGrp="1"/>
          </p:cNvSpPr>
          <p:nvPr>
            <p:ph type="title"/>
          </p:nvPr>
        </p:nvSpPr>
        <p:spPr>
          <a:xfrm>
            <a:off x="218111" y="224841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1" name="Google Shape;5051;p579"/>
          <p:cNvSpPr txBox="1">
            <a:spLocks noGrp="1"/>
          </p:cNvSpPr>
          <p:nvPr>
            <p:ph type="body" idx="1"/>
          </p:nvPr>
        </p:nvSpPr>
        <p:spPr>
          <a:xfrm>
            <a:off x="218111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2" name="Google Shape;5052;p579"/>
          <p:cNvSpPr txBox="1">
            <a:spLocks noGrp="1"/>
          </p:cNvSpPr>
          <p:nvPr>
            <p:ph type="body" idx="2"/>
          </p:nvPr>
        </p:nvSpPr>
        <p:spPr>
          <a:xfrm>
            <a:off x="3858932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3" name="Google Shape;5053;p57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54" name="Google Shape;5054;p579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and Content">
  <p:cSld name="40_Title and Content">
    <p:spTree>
      <p:nvGrpSpPr>
        <p:cNvPr id="1" name="Shape 5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6" name="Google Shape;5056;p58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057" name="Google Shape;5057;p5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58" name="Google Shape;5058;p58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059" name="Google Shape;5059;p58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0" name="Google Shape;5060;p58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61" name="Google Shape;5061;p580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2" name="Google Shape;5062;p58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3" name="Google Shape;5063;p58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64" name="Google Shape;5064;p58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65" name="Google Shape;5065;p58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Photo Slide">
  <p:cSld name="33_Photo Slide">
    <p:spTree>
      <p:nvGrpSpPr>
        <p:cNvPr id="1" name="Shape 5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7" name="Google Shape;5067;p581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68" name="Google Shape;5068;p581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5069" name="Google Shape;5069;p581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5070" name="Google Shape;5070;p581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1" name="Google Shape;5071;p581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72" name="Google Shape;5072;p5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Photo Slide">
  <p:cSld name="34_Photo Slide">
    <p:spTree>
      <p:nvGrpSpPr>
        <p:cNvPr id="1" name="Shape 5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4" name="Google Shape;5074;p582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75" name="Google Shape;5075;p582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5076" name="Google Shape;5076;p582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5077" name="Google Shape;5077;p582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8" name="Google Shape;5078;p582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79" name="Google Shape;5079;p5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VERYDAY CONTENT ONLY">
  <p:cSld name="4_EVERYDAY CONTENT ONLY">
    <p:spTree>
      <p:nvGrpSpPr>
        <p:cNvPr id="1" name="Shape 5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1" name="Google Shape;5081;p583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2" name="Google Shape;5082;p583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83" name="Google Shape;5083;p583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4" name="Google Shape;5084;p583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85" name="Google Shape;5085;p583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6" name="Google Shape;5086;p583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87" name="Google Shape;5087;p583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88" name="Google Shape;5088;p583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89" name="Google Shape;5089;p5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VERYDAY CONTENT ONLY">
  <p:cSld name="5_EVERYDAY CONTENT ONLY">
    <p:spTree>
      <p:nvGrpSpPr>
        <p:cNvPr id="1" name="Shape 5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1" name="Google Shape;5091;p584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2" name="Google Shape;5092;p584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93" name="Google Shape;5093;p584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4" name="Google Shape;5094;p584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95" name="Google Shape;5095;p584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6" name="Google Shape;5096;p584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97" name="Google Shape;5097;p584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98" name="Google Shape;5098;p584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99" name="Google Shape;5099;p5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over">
  <p:cSld name="29_Cover">
    <p:spTree>
      <p:nvGrpSpPr>
        <p:cNvPr id="1" name="Shape 5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1" name="Google Shape;5101;p585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2" name="Google Shape;5102;p585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3" name="Google Shape;5103;p585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4" name="Google Shape;5104;p585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105" name="Google Shape;5105;p58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106" name="Google Shape;5106;p58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7" name="Google Shape;5107;p58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08" name="Google Shape;5108;p5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6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8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9" name="Google Shape;559;p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0" name="Google Shape;560;p8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61" name="Google Shape;561;p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3" name="Google Shape;563;p8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8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5" name="Google Shape;565;p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6" name="Google Shape;566;p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7" name="Google Shape;567;p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Photo Slide">
  <p:cSld name="35_Photo Slide">
    <p:spTree>
      <p:nvGrpSpPr>
        <p:cNvPr id="1" name="Shape 5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58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111" name="Google Shape;5111;p586"/>
          <p:cNvCxnSpPr/>
          <p:nvPr/>
        </p:nvCxnSpPr>
        <p:spPr>
          <a:xfrm>
            <a:off x="457200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5112" name="Google Shape;5112;p586"/>
          <p:cNvGrpSpPr/>
          <p:nvPr/>
        </p:nvGrpSpPr>
        <p:grpSpPr>
          <a:xfrm>
            <a:off x="0" y="5379424"/>
            <a:ext cx="2807363" cy="753895"/>
            <a:chOff x="0" y="5379424"/>
            <a:chExt cx="2807363" cy="753895"/>
          </a:xfrm>
        </p:grpSpPr>
        <p:sp>
          <p:nvSpPr>
            <p:cNvPr id="5113" name="Google Shape;5113;p58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4" name="Google Shape;5114;p58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5" name="Google Shape;5115;p58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5116" name="Google Shape;5116;p5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Bullets Layout">
  <p:cSld name="18_Title and Bullets Layout">
    <p:spTree>
      <p:nvGrpSpPr>
        <p:cNvPr id="1" name="Shape 5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8" name="Google Shape;5118;p587"/>
          <p:cNvSpPr txBox="1">
            <a:spLocks noGrp="1"/>
          </p:cNvSpPr>
          <p:nvPr>
            <p:ph type="title"/>
          </p:nvPr>
        </p:nvSpPr>
        <p:spPr>
          <a:xfrm>
            <a:off x="848992" y="783841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9" name="Google Shape;5119;p587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0" name="Google Shape;5120;p58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1" name="Google Shape;5121;p587"/>
          <p:cNvSpPr txBox="1">
            <a:spLocks noGrp="1"/>
          </p:cNvSpPr>
          <p:nvPr>
            <p:ph type="body" idx="1"/>
          </p:nvPr>
        </p:nvSpPr>
        <p:spPr>
          <a:xfrm>
            <a:off x="848782" y="1615022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22" name="Google Shape;5122;p5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and Content">
  <p:cSld name="43_Title and Content">
    <p:spTree>
      <p:nvGrpSpPr>
        <p:cNvPr id="1" name="Shape 5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Google Shape;5124;p588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5" name="Google Shape;5125;p5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5126" name="Google Shape;5126;p58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7" name="Google Shape;5127;p588"/>
          <p:cNvSpPr txBox="1">
            <a:spLocks noGrp="1"/>
          </p:cNvSpPr>
          <p:nvPr>
            <p:ph type="title"/>
          </p:nvPr>
        </p:nvSpPr>
        <p:spPr>
          <a:xfrm>
            <a:off x="848992" y="806857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8" name="Google Shape;5128;p588"/>
          <p:cNvSpPr txBox="1">
            <a:spLocks noGrp="1"/>
          </p:cNvSpPr>
          <p:nvPr>
            <p:ph type="body" idx="1"/>
          </p:nvPr>
        </p:nvSpPr>
        <p:spPr>
          <a:xfrm>
            <a:off x="848992" y="1637854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wo Section | Picture and Copy Layout">
  <p:cSld name="18_Two Section | Picture and Copy Layout">
    <p:spTree>
      <p:nvGrpSpPr>
        <p:cNvPr id="1" name="Shape 5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Google Shape;5130;p589"/>
          <p:cNvSpPr/>
          <p:nvPr/>
        </p:nvSpPr>
        <p:spPr>
          <a:xfrm>
            <a:off x="0" y="6313118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1" name="Google Shape;5131;p58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2" name="Google Shape;5132;p589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33" name="Google Shape;5133;p589"/>
          <p:cNvSpPr txBox="1">
            <a:spLocks noGrp="1"/>
          </p:cNvSpPr>
          <p:nvPr>
            <p:ph type="body" idx="2"/>
          </p:nvPr>
        </p:nvSpPr>
        <p:spPr>
          <a:xfrm>
            <a:off x="5549393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34" name="Google Shape;5134;p589"/>
          <p:cNvSpPr txBox="1">
            <a:spLocks noGrp="1"/>
          </p:cNvSpPr>
          <p:nvPr>
            <p:ph type="title"/>
          </p:nvPr>
        </p:nvSpPr>
        <p:spPr>
          <a:xfrm>
            <a:off x="5549393" y="115452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35" name="Google Shape;5135;p5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7" y="6364406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2_Quotation">
  <p:cSld name="72_Quotation">
    <p:spTree>
      <p:nvGrpSpPr>
        <p:cNvPr id="1" name="Shape 5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Google Shape;5137;p590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8" name="Google Shape;5138;p59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9" name="Google Shape;5139;p590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40" name="Google Shape;5140;p59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41" name="Google Shape;5141;p59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142" name="Google Shape;5142;p59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43" name="Google Shape;5143;p59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144" name="Google Shape;5144;p5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45" name="Google Shape;5145;p59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146" name="Google Shape;5146;p59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7" name="Google Shape;5147;p59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148" name="Google Shape;5148;p59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End">
  <p:cSld name="45_End">
    <p:spTree>
      <p:nvGrpSpPr>
        <p:cNvPr id="1" name="Shape 5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0" name="Google Shape;5150;p591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5151" name="Google Shape;5151;p591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2" name="Google Shape;5152;p591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3" name="Google Shape;5153;p591"/>
          <p:cNvSpPr/>
          <p:nvPr/>
        </p:nvSpPr>
        <p:spPr>
          <a:xfrm>
            <a:off x="902366" y="1517693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4" name="Google Shape;5154;p591"/>
          <p:cNvSpPr txBox="1">
            <a:spLocks noGrp="1"/>
          </p:cNvSpPr>
          <p:nvPr>
            <p:ph type="body" idx="1"/>
          </p:nvPr>
        </p:nvSpPr>
        <p:spPr>
          <a:xfrm>
            <a:off x="1219196" y="3429000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55" name="Google Shape;5155;p591"/>
          <p:cNvSpPr txBox="1">
            <a:spLocks noGrp="1"/>
          </p:cNvSpPr>
          <p:nvPr>
            <p:ph type="title"/>
          </p:nvPr>
        </p:nvSpPr>
        <p:spPr>
          <a:xfrm>
            <a:off x="1219196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56" name="Google Shape;5156;p5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157" name="Google Shape;5157;p591"/>
          <p:cNvSpPr>
            <a:spLocks noGrp="1"/>
          </p:cNvSpPr>
          <p:nvPr>
            <p:ph type="pic" idx="2"/>
          </p:nvPr>
        </p:nvSpPr>
        <p:spPr>
          <a:xfrm>
            <a:off x="7118686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Quotation">
  <p:cSld name="10_Quotation">
    <p:spTree>
      <p:nvGrpSpPr>
        <p:cNvPr id="1" name="Shape 5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Google Shape;5159;p592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0" name="Google Shape;5160;p59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1" name="Google Shape;5161;p592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2" name="Google Shape;5162;p59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63" name="Google Shape;5163;p59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164" name="Google Shape;5164;p59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65" name="Google Shape;5165;p59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166" name="Google Shape;5166;p5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67" name="Google Shape;5167;p59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168" name="Google Shape;5168;p59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9" name="Google Shape;5169;p59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170" name="Google Shape;5170;p59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Quotation">
  <p:cSld name="68_Quotation">
    <p:spTree>
      <p:nvGrpSpPr>
        <p:cNvPr id="1" name="Shape 5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Google Shape;5172;p593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3" name="Google Shape;5173;p593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4" name="Google Shape;5174;p593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75" name="Google Shape;5175;p59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76" name="Google Shape;5176;p59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177" name="Google Shape;5177;p59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8" name="Google Shape;5178;p59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179" name="Google Shape;5179;p5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80" name="Google Shape;5180;p59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181" name="Google Shape;5181;p59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2" name="Google Shape;5182;p59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183" name="Google Shape;5183;p59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Quotation">
  <p:cSld name="63_Quotation">
    <p:spTree>
      <p:nvGrpSpPr>
        <p:cNvPr id="1" name="Shape 5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5" name="Google Shape;5185;p594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6" name="Google Shape;5186;p59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7" name="Google Shape;5187;p594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88" name="Google Shape;5188;p59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89" name="Google Shape;5189;p59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190" name="Google Shape;5190;p59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91" name="Google Shape;5191;p59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192" name="Google Shape;5192;p5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93" name="Google Shape;5193;p59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194" name="Google Shape;5194;p59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5" name="Google Shape;5195;p59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196" name="Google Shape;5196;p594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Quotation">
  <p:cSld name="43_Quotation"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595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9" name="Google Shape;5199;p595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0" name="Google Shape;5200;p595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01" name="Google Shape;5201;p59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02" name="Google Shape;5202;p59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03" name="Google Shape;5203;p59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04" name="Google Shape;5204;p59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205" name="Google Shape;5205;p5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06" name="Google Shape;5206;p59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207" name="Google Shape;5207;p59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8" name="Google Shape;5208;p59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09" name="Google Shape;5209;p595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5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9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71" name="Google Shape;571;p9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72" name="Google Shape;572;p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3" name="Google Shape;573;p9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74" name="Google Shape;574;p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76" name="Google Shape;576;p90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90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78" name="Google Shape;578;p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p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Quotation">
  <p:cSld name="39_Quotation">
    <p:spTree>
      <p:nvGrpSpPr>
        <p:cNvPr id="1" name="Shape 5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1" name="Google Shape;5211;p596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2" name="Google Shape;5212;p59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3" name="Google Shape;5213;p596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14" name="Google Shape;5214;p59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15" name="Google Shape;5215;p59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16" name="Google Shape;5216;p59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17" name="Google Shape;5217;p59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218" name="Google Shape;5218;p5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19" name="Google Shape;5219;p59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220" name="Google Shape;5220;p59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1" name="Google Shape;5221;p59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22" name="Google Shape;5222;p596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Quotation">
  <p:cSld name="47_Quotation">
    <p:spTree>
      <p:nvGrpSpPr>
        <p:cNvPr id="1" name="Shape 5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" name="Google Shape;5224;p597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5" name="Google Shape;5225;p59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6" name="Google Shape;5226;p597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27" name="Google Shape;5227;p59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28" name="Google Shape;5228;p59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29" name="Google Shape;5229;p59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30" name="Google Shape;5230;p59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231" name="Google Shape;5231;p5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32" name="Google Shape;5232;p59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233" name="Google Shape;5233;p59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4" name="Google Shape;5234;p59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35" name="Google Shape;5235;p597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Quotation">
  <p:cSld name="62_Quotation">
    <p:spTree>
      <p:nvGrpSpPr>
        <p:cNvPr id="1" name="Shape 5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7" name="Google Shape;5237;p59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8" name="Google Shape;5238;p59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9" name="Google Shape;5239;p59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40" name="Google Shape;5240;p59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41" name="Google Shape;5241;p59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42" name="Google Shape;5242;p59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43" name="Google Shape;5243;p59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244" name="Google Shape;5244;p5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45" name="Google Shape;5245;p59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246" name="Google Shape;5246;p59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7" name="Google Shape;5247;p59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48" name="Google Shape;5248;p59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Divider">
  <p:cSld name="29_Divider">
    <p:bg>
      <p:bgPr>
        <a:solidFill>
          <a:srgbClr val="F3F6FB"/>
        </a:solidFill>
        <a:effectLst/>
      </p:bgPr>
    </p:bg>
    <p:spTree>
      <p:nvGrpSpPr>
        <p:cNvPr id="1" name="Shape 5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0" name="Google Shape;5250;p599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251" name="Google Shape;5251;p59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2" name="Google Shape;5252;p59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3" name="Google Shape;5253;p59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54" name="Google Shape;5254;p5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55" name="Google Shape;5255;p599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6" name="Google Shape;5256;p59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Divider">
  <p:cSld name="27_Divider">
    <p:bg>
      <p:bgPr>
        <a:solidFill>
          <a:srgbClr val="F3F6FB"/>
        </a:solidFill>
        <a:effectLst/>
      </p:bgPr>
    </p:bg>
    <p:spTree>
      <p:nvGrpSpPr>
        <p:cNvPr id="1" name="Shape 5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8" name="Google Shape;5258;p600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259" name="Google Shape;5259;p600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0" name="Google Shape;5260;p600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1" name="Google Shape;5261;p600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62" name="Google Shape;5262;p6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63" name="Google Shape;5263;p600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4" name="Google Shape;5264;p600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Quotation">
  <p:cSld name="51_Quotation">
    <p:spTree>
      <p:nvGrpSpPr>
        <p:cNvPr id="1" name="Shape 5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6" name="Google Shape;5266;p601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7" name="Google Shape;5267;p601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8" name="Google Shape;5268;p601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9" name="Google Shape;5269;p60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70" name="Google Shape;5270;p60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71" name="Google Shape;5271;p60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72" name="Google Shape;5272;p60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273" name="Google Shape;5273;p6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74" name="Google Shape;5274;p60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275" name="Google Shape;5275;p60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6" name="Google Shape;5276;p60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77" name="Google Shape;5277;p601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Divider">
  <p:cSld name="26_Divider">
    <p:bg>
      <p:bgPr>
        <a:solidFill>
          <a:srgbClr val="F3F6FB"/>
        </a:solidFill>
        <a:effectLst/>
      </p:bgPr>
    </p:bg>
    <p:spTree>
      <p:nvGrpSpPr>
        <p:cNvPr id="1" name="Shape 5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9" name="Google Shape;5279;p602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280" name="Google Shape;5280;p602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1" name="Google Shape;5281;p60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2" name="Google Shape;5282;p60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83" name="Google Shape;5283;p6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84" name="Google Shape;5284;p602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5" name="Google Shape;5285;p602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Divider">
  <p:cSld name="25_Divider">
    <p:bg>
      <p:bgPr>
        <a:solidFill>
          <a:srgbClr val="F3F6FB"/>
        </a:solidFill>
        <a:effectLst/>
      </p:bgPr>
    </p:bg>
    <p:spTree>
      <p:nvGrpSpPr>
        <p:cNvPr id="1" name="Shape 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7" name="Google Shape;5287;p603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288" name="Google Shape;5288;p603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9" name="Google Shape;5289;p60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0" name="Google Shape;5290;p60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91" name="Google Shape;5291;p6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2" name="Google Shape;5292;p603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3" name="Google Shape;5293;p603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Quotation">
  <p:cSld name="25_Quotation">
    <p:spTree>
      <p:nvGrpSpPr>
        <p:cNvPr id="1" name="Shape 5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5" name="Google Shape;5295;p604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6" name="Google Shape;5296;p60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7" name="Google Shape;5297;p604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8" name="Google Shape;5298;p60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99" name="Google Shape;5299;p60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00" name="Google Shape;5300;p60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01" name="Google Shape;5301;p60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02" name="Google Shape;5302;p6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03" name="Google Shape;5303;p60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04" name="Google Shape;5304;p60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5" name="Google Shape;5305;p60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306" name="Google Shape;5306;p604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Title Slide">
  <p:cSld name="11_Title Slide">
    <p:bg>
      <p:bgPr>
        <a:solidFill>
          <a:srgbClr val="FFFFFF"/>
        </a:solidFill>
        <a:effectLst/>
      </p:bgPr>
    </p:bg>
    <p:spTree>
      <p:nvGrpSpPr>
        <p:cNvPr id="1" name="Shape 5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8" name="Google Shape;5308;p605"/>
          <p:cNvSpPr/>
          <p:nvPr/>
        </p:nvSpPr>
        <p:spPr>
          <a:xfrm>
            <a:off x="0" y="0"/>
            <a:ext cx="12191996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9" name="Google Shape;5309;p605"/>
          <p:cNvSpPr/>
          <p:nvPr/>
        </p:nvSpPr>
        <p:spPr>
          <a:xfrm>
            <a:off x="0" y="5100852"/>
            <a:ext cx="7111361" cy="1757677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0" name="Google Shape;5310;p6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901"/>
            <a:ext cx="12191996" cy="18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311" name="Google Shape;5311;p605"/>
          <p:cNvSpPr/>
          <p:nvPr/>
        </p:nvSpPr>
        <p:spPr>
          <a:xfrm>
            <a:off x="0" y="5020056"/>
            <a:ext cx="12191996" cy="1838328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2" name="Google Shape;5312;p6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9" y="5564124"/>
            <a:ext cx="2025386" cy="911355"/>
          </a:xfrm>
          <a:prstGeom prst="rect">
            <a:avLst/>
          </a:prstGeom>
          <a:noFill/>
          <a:ln>
            <a:noFill/>
          </a:ln>
        </p:spPr>
      </p:pic>
      <p:sp>
        <p:nvSpPr>
          <p:cNvPr id="5313" name="Google Shape;5313;p605"/>
          <p:cNvSpPr/>
          <p:nvPr/>
        </p:nvSpPr>
        <p:spPr>
          <a:xfrm>
            <a:off x="1520190" y="2812538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4" name="Google Shape;5314;p605"/>
          <p:cNvSpPr txBox="1">
            <a:spLocks noGrp="1"/>
          </p:cNvSpPr>
          <p:nvPr>
            <p:ph type="title"/>
          </p:nvPr>
        </p:nvSpPr>
        <p:spPr>
          <a:xfrm>
            <a:off x="471693" y="493922"/>
            <a:ext cx="11248619" cy="57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600"/>
              <a:buFont typeface="Calibri"/>
              <a:buNone/>
              <a:defRPr b="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5" name="Google Shape;5315;p605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396" cy="36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6" name="Google Shape;5316;p60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7" name="Google Shape;5317;p60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18" name="Google Shape;5318;p60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3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3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3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3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3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3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3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3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3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3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4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9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82" name="Google Shape;582;p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3" name="Google Shape;583;p9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84" name="Google Shape;584;p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6" name="Google Shape;586;p9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91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8" name="Google Shape;588;p91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p9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0" name="Google Shape;590;p9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9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92" name="Google Shape;592;p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3" name="Google Shape;593;p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vider">
  <p:cSld name="5_Divider">
    <p:bg>
      <p:bgPr>
        <a:solidFill>
          <a:srgbClr val="F3F6FB"/>
        </a:solidFill>
        <a:effectLst/>
      </p:bgPr>
    </p:bg>
    <p:spTree>
      <p:nvGrpSpPr>
        <p:cNvPr id="1" name="Shape 5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0" name="Google Shape;5320;p606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321" name="Google Shape;5321;p606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2" name="Google Shape;5322;p60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3" name="Google Shape;5323;p60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24" name="Google Shape;5324;p6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25" name="Google Shape;5325;p606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6" name="Google Shape;5326;p606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Divider">
  <p:cSld name="24_Divider">
    <p:bg>
      <p:bgPr>
        <a:solidFill>
          <a:srgbClr val="F3F6FB"/>
        </a:solidFill>
        <a:effectLst/>
      </p:bgPr>
    </p:bg>
    <p:spTree>
      <p:nvGrpSpPr>
        <p:cNvPr id="1" name="Shape 5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8" name="Google Shape;5328;p60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329" name="Google Shape;5329;p607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0" name="Google Shape;5330;p60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1" name="Google Shape;5331;p60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32" name="Google Shape;5332;p6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33" name="Google Shape;5333;p607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4" name="Google Shape;5334;p607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Quotation">
  <p:cSld name="24_Quotation">
    <p:spTree>
      <p:nvGrpSpPr>
        <p:cNvPr id="1" name="Shape 5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6" name="Google Shape;5336;p60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7" name="Google Shape;5337;p60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8" name="Google Shape;5338;p60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9" name="Google Shape;5339;p60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40" name="Google Shape;5340;p60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41" name="Google Shape;5341;p60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42" name="Google Shape;5342;p60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43" name="Google Shape;5343;p6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44" name="Google Shape;5344;p60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45" name="Google Shape;5345;p60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6" name="Google Shape;5346;p60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347" name="Google Shape;5347;p60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Divider">
  <p:cSld name="23_Divider">
    <p:bg>
      <p:bgPr>
        <a:solidFill>
          <a:srgbClr val="F3F6FB"/>
        </a:solidFill>
        <a:effectLst/>
      </p:bgPr>
    </p:bg>
    <p:spTree>
      <p:nvGrpSpPr>
        <p:cNvPr id="1" name="Shape 5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9" name="Google Shape;5349;p609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350" name="Google Shape;5350;p60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1" name="Google Shape;5351;p60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2" name="Google Shape;5352;p60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53" name="Google Shape;5353;p6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54" name="Google Shape;5354;p609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5" name="Google Shape;5355;p60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Quotation">
  <p:cSld name="23_Quotation">
    <p:spTree>
      <p:nvGrpSpPr>
        <p:cNvPr id="1" name="Shape 5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7" name="Google Shape;5357;p610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8" name="Google Shape;5358;p61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9" name="Google Shape;5359;p610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0" name="Google Shape;5360;p61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61" name="Google Shape;5361;p61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62" name="Google Shape;5362;p61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63" name="Google Shape;5363;p61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64" name="Google Shape;5364;p6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65" name="Google Shape;5365;p61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66" name="Google Shape;5366;p61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7" name="Google Shape;5367;p61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368" name="Google Shape;5368;p61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vider">
  <p:cSld name="13_Divider">
    <p:bg>
      <p:bgPr>
        <a:solidFill>
          <a:srgbClr val="F3F6FB"/>
        </a:solidFill>
        <a:effectLst/>
      </p:bgPr>
    </p:bg>
    <p:spTree>
      <p:nvGrpSpPr>
        <p:cNvPr id="1" name="Shape 5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0" name="Google Shape;5370;p611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371" name="Google Shape;5371;p611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2" name="Google Shape;5372;p61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3" name="Google Shape;5373;p61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74" name="Google Shape;5374;p6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75" name="Google Shape;5375;p611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6" name="Google Shape;5376;p611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Quotation">
  <p:cSld name="22_Quotation">
    <p:spTree>
      <p:nvGrpSpPr>
        <p:cNvPr id="1" name="Shape 5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8" name="Google Shape;5378;p612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9" name="Google Shape;5379;p61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0" name="Google Shape;5380;p612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81" name="Google Shape;5381;p61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82" name="Google Shape;5382;p61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83" name="Google Shape;5383;p61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84" name="Google Shape;5384;p61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85" name="Google Shape;5385;p6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86" name="Google Shape;5386;p61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87" name="Google Shape;5387;p61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8" name="Google Shape;5388;p61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389" name="Google Shape;5389;p61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Quotation">
  <p:cSld name="18_Quotation">
    <p:spTree>
      <p:nvGrpSpPr>
        <p:cNvPr id="1" name="Shape 5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1" name="Google Shape;5391;p613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2" name="Google Shape;5392;p613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3" name="Google Shape;5393;p613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94" name="Google Shape;5394;p61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95" name="Google Shape;5395;p61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96" name="Google Shape;5396;p61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97" name="Google Shape;5397;p61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98" name="Google Shape;5398;p6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99" name="Google Shape;5399;p61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400" name="Google Shape;5400;p61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1" name="Google Shape;5401;p61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402" name="Google Shape;5402;p61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vider">
  <p:cSld name="12_Divider">
    <p:bg>
      <p:bgPr>
        <a:solidFill>
          <a:srgbClr val="F3F6FB"/>
        </a:solidFill>
        <a:effectLst/>
      </p:bgPr>
    </p:bg>
    <p:spTree>
      <p:nvGrpSpPr>
        <p:cNvPr id="1" name="Shape 5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4" name="Google Shape;5404;p614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405" name="Google Shape;5405;p614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6" name="Google Shape;5406;p61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7" name="Google Shape;5407;p61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08" name="Google Shape;5408;p6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09" name="Google Shape;5409;p614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0" name="Google Shape;5410;p614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vider">
  <p:cSld name="11_Divider">
    <p:bg>
      <p:bgPr>
        <a:solidFill>
          <a:srgbClr val="F3F6FB"/>
        </a:solidFill>
        <a:effectLst/>
      </p:bgPr>
    </p:bg>
    <p:spTree>
      <p:nvGrpSpPr>
        <p:cNvPr id="1" name="Shape 5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2" name="Google Shape;5412;p61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413" name="Google Shape;5413;p61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4" name="Google Shape;5414;p61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5" name="Google Shape;5415;p61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16" name="Google Shape;5416;p6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7" name="Google Shape;5417;p615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8" name="Google Shape;5418;p61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5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96" name="Google Shape;596;p9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97" name="Google Shape;597;p9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598" name="Google Shape;598;p9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9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p9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601" name="Google Shape;601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Quotation">
  <p:cSld name="21_Quotation">
    <p:spTree>
      <p:nvGrpSpPr>
        <p:cNvPr id="1" name="Shape 5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0" name="Google Shape;5420;p616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1" name="Google Shape;5421;p61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2" name="Google Shape;5422;p616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3" name="Google Shape;5423;p61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24" name="Google Shape;5424;p61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425" name="Google Shape;5425;p61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26" name="Google Shape;5426;p61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427" name="Google Shape;5427;p6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28" name="Google Shape;5428;p61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429" name="Google Shape;5429;p61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0" name="Google Shape;5430;p61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431" name="Google Shape;5431;p616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Divider">
  <p:cSld name="22_Divider">
    <p:bg>
      <p:bgPr>
        <a:solidFill>
          <a:srgbClr val="F3F6FB"/>
        </a:solidFill>
        <a:effectLst/>
      </p:bgPr>
    </p:bg>
    <p:spTree>
      <p:nvGrpSpPr>
        <p:cNvPr id="1" name="Shape 5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3" name="Google Shape;5433;p617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434" name="Google Shape;5434;p617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5" name="Google Shape;5435;p61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6" name="Google Shape;5436;p61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37" name="Google Shape;5437;p6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8" name="Google Shape;5438;p617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9" name="Google Shape;5439;p617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Quotation">
  <p:cSld name="32_Quotation">
    <p:spTree>
      <p:nvGrpSpPr>
        <p:cNvPr id="1" name="Shape 5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1" name="Google Shape;5441;p618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2" name="Google Shape;5442;p61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3" name="Google Shape;5443;p618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4" name="Google Shape;5444;p61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45" name="Google Shape;5445;p61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446" name="Google Shape;5446;p61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47" name="Google Shape;5447;p61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448" name="Google Shape;5448;p6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49" name="Google Shape;5449;p61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450" name="Google Shape;5450;p61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1" name="Google Shape;5451;p61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452" name="Google Shape;5452;p61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Divider">
  <p:cSld name="16_Divider">
    <p:bg>
      <p:bgPr>
        <a:solidFill>
          <a:srgbClr val="F3F6FB"/>
        </a:solidFill>
        <a:effectLst/>
      </p:bgPr>
    </p:bg>
    <p:spTree>
      <p:nvGrpSpPr>
        <p:cNvPr id="1" name="Shape 5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4" name="Google Shape;5454;p619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455" name="Google Shape;5455;p61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6" name="Google Shape;5456;p61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7" name="Google Shape;5457;p61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58" name="Google Shape;5458;p6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59" name="Google Shape;5459;p619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0" name="Google Shape;5460;p61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Divider">
  <p:cSld name="20_Divider">
    <p:bg>
      <p:bgPr>
        <a:solidFill>
          <a:srgbClr val="F3F6FB"/>
        </a:solidFill>
        <a:effectLst/>
      </p:bgPr>
    </p:bg>
    <p:spTree>
      <p:nvGrpSpPr>
        <p:cNvPr id="1" name="Shape 5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2" name="Google Shape;5462;p620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463" name="Google Shape;5463;p620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4" name="Google Shape;5464;p620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5" name="Google Shape;5465;p620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66" name="Google Shape;5466;p6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67" name="Google Shape;5467;p620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8" name="Google Shape;5468;p620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_Yale Blue">
  <p:cSld name="29_Title Slide_Yale Blue">
    <p:spTree>
      <p:nvGrpSpPr>
        <p:cNvPr id="1" name="Shape 5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0" name="Google Shape;5470;p62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71" name="Google Shape;5471;p621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2" name="Google Shape;5472;p6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73" name="Google Shape;5473;p62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4" name="Google Shape;5474;p62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75" name="Google Shape;5475;p621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6" name="Google Shape;5476;p621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7" name="Google Shape;5477;p621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78" name="Google Shape;5478;p6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_Yale Blue">
  <p:cSld name="28_Title Slide_Yale Blue">
    <p:spTree>
      <p:nvGrpSpPr>
        <p:cNvPr id="1" name="Shape 5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0" name="Google Shape;5480;p62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1" name="Google Shape;5481;p622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2" name="Google Shape;5482;p6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3" name="Google Shape;5483;p62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4" name="Google Shape;5484;p62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85" name="Google Shape;5485;p622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6" name="Google Shape;5486;p622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7" name="Google Shape;5487;p622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88" name="Google Shape;5488;p6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_Yale Blue">
  <p:cSld name="27_Title Slide_Yale Blue">
    <p:spTree>
      <p:nvGrpSpPr>
        <p:cNvPr id="1" name="Shape 5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0" name="Google Shape;5490;p623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91" name="Google Shape;5491;p623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2" name="Google Shape;5492;p6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93" name="Google Shape;5493;p62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4" name="Google Shape;5494;p62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95" name="Google Shape;5495;p623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6" name="Google Shape;5496;p623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7" name="Google Shape;5497;p623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98" name="Google Shape;5498;p6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_Yale Blue">
  <p:cSld name="26_Title Slide_Yale Blue">
    <p:spTree>
      <p:nvGrpSpPr>
        <p:cNvPr id="1" name="Shape 5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0" name="Google Shape;5500;p624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01" name="Google Shape;5501;p624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2" name="Google Shape;5502;p6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03" name="Google Shape;5503;p624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4" name="Google Shape;5504;p624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05" name="Google Shape;5505;p624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6" name="Google Shape;5506;p624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7" name="Google Shape;5507;p624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08" name="Google Shape;5508;p6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_Yale Blue">
  <p:cSld name="25_Title Slide_Yale Blue">
    <p:spTree>
      <p:nvGrpSpPr>
        <p:cNvPr id="1" name="Shape 5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0" name="Google Shape;5510;p625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1" name="Google Shape;5511;p625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2" name="Google Shape;5512;p6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13" name="Google Shape;5513;p62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4" name="Google Shape;5514;p62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15" name="Google Shape;5515;p625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6" name="Google Shape;5516;p625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7" name="Google Shape;5517;p625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18" name="Google Shape;5518;p6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9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9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9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9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7" name="Google Shape;607;p9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8" name="Google Shape;608;p9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609" name="Google Shape;609;p9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10" name="Google Shape;610;p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1" name="Google Shape;611;p9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2" name="Google Shape;612;p9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9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14" name="Google Shape;614;p9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_Yale Blue">
  <p:cSld name="24_Title Slide_Yale Blue">
    <p:spTree>
      <p:nvGrpSpPr>
        <p:cNvPr id="1" name="Shape 5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0" name="Google Shape;5520;p62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21" name="Google Shape;5521;p626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2" name="Google Shape;5522;p6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3" name="Google Shape;5523;p62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4" name="Google Shape;5524;p62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25" name="Google Shape;5525;p626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6" name="Google Shape;5526;p626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7" name="Google Shape;5527;p626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28" name="Google Shape;5528;p6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_Yale Blue">
  <p:cSld name="23_Title Slide_Yale Blue">
    <p:spTree>
      <p:nvGrpSpPr>
        <p:cNvPr id="1" name="Shape 5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" name="Google Shape;5530;p627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31" name="Google Shape;5531;p627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2" name="Google Shape;5532;p6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33" name="Google Shape;5533;p62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4" name="Google Shape;5534;p62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35" name="Google Shape;5535;p627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6" name="Google Shape;5536;p627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7" name="Google Shape;5537;p627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38" name="Google Shape;5538;p6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_Yale Blue">
  <p:cSld name="22_Title Slide_Yale Blue">
    <p:spTree>
      <p:nvGrpSpPr>
        <p:cNvPr id="1" name="Shape 5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0" name="Google Shape;5540;p628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1" name="Google Shape;5541;p628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2" name="Google Shape;5542;p62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3" name="Google Shape;5543;p62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4" name="Google Shape;5544;p62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45" name="Google Shape;5545;p628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6" name="Google Shape;5546;p628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7" name="Google Shape;5547;p628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48" name="Google Shape;5548;p6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Divider">
  <p:cSld name="19_Divider">
    <p:bg>
      <p:bgPr>
        <a:solidFill>
          <a:srgbClr val="F3F6FB"/>
        </a:solidFill>
        <a:effectLst/>
      </p:bgPr>
    </p:bg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0" name="Google Shape;5550;p629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551" name="Google Shape;5551;p62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2" name="Google Shape;5552;p62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3" name="Google Shape;5553;p62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54" name="Google Shape;5554;p6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55" name="Google Shape;5555;p629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6" name="Google Shape;5556;p62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Quotation">
  <p:cSld name="46_Quotation">
    <p:spTree>
      <p:nvGrpSpPr>
        <p:cNvPr id="1" name="Shape 5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8" name="Google Shape;5558;p630"/>
          <p:cNvSpPr/>
          <p:nvPr/>
        </p:nvSpPr>
        <p:spPr>
          <a:xfrm>
            <a:off x="1427360" y="1387867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9" name="Google Shape;5559;p63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0" name="Google Shape;5560;p630"/>
          <p:cNvSpPr txBox="1">
            <a:spLocks noGrp="1"/>
          </p:cNvSpPr>
          <p:nvPr>
            <p:ph type="body" idx="1"/>
          </p:nvPr>
        </p:nvSpPr>
        <p:spPr>
          <a:xfrm>
            <a:off x="1427360" y="5007455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1" name="Google Shape;5561;p63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62" name="Google Shape;5562;p63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563" name="Google Shape;5563;p63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64" name="Google Shape;5564;p63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565" name="Google Shape;5565;p6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66" name="Google Shape;5566;p63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567" name="Google Shape;5567;p63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8" name="Google Shape;5568;p63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569" name="Google Shape;5569;p63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1" y="136529"/>
            <a:ext cx="2036761" cy="203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spTree>
      <p:nvGrpSpPr>
        <p:cNvPr id="1" name="Shape 5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1" name="Google Shape;5571;p631"/>
          <p:cNvSpPr/>
          <p:nvPr/>
        </p:nvSpPr>
        <p:spPr>
          <a:xfrm>
            <a:off x="-21168" y="6629400"/>
            <a:ext cx="12213165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72" name="Google Shape;5572;p63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71" y="408517"/>
            <a:ext cx="3706282" cy="1813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73" name="Google Shape;5573;p631"/>
          <p:cNvGrpSpPr/>
          <p:nvPr/>
        </p:nvGrpSpPr>
        <p:grpSpPr>
          <a:xfrm>
            <a:off x="0" y="0"/>
            <a:ext cx="1862669" cy="6629400"/>
            <a:chOff x="0" y="0"/>
            <a:chExt cx="1862669" cy="6629400"/>
          </a:xfrm>
        </p:grpSpPr>
        <p:sp>
          <p:nvSpPr>
            <p:cNvPr id="5574" name="Google Shape;5574;p631"/>
            <p:cNvSpPr/>
            <p:nvPr/>
          </p:nvSpPr>
          <p:spPr>
            <a:xfrm>
              <a:off x="0" y="0"/>
              <a:ext cx="1782229" cy="6629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75" name="Google Shape;5575;p631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862669" cy="6629400"/>
            </a:xfrm>
            <a:prstGeom prst="rect">
              <a:avLst/>
            </a:prstGeom>
            <a:solidFill>
              <a:srgbClr val="79818A"/>
            </a:solidFill>
            <a:ln>
              <a:noFill/>
            </a:ln>
          </p:spPr>
        </p:pic>
      </p:grpSp>
      <p:sp>
        <p:nvSpPr>
          <p:cNvPr id="5576" name="Google Shape;5576;p631"/>
          <p:cNvSpPr txBox="1">
            <a:spLocks noGrp="1"/>
          </p:cNvSpPr>
          <p:nvPr>
            <p:ph type="subTitle" idx="1"/>
          </p:nvPr>
        </p:nvSpPr>
        <p:spPr>
          <a:xfrm>
            <a:off x="3147492" y="4195760"/>
            <a:ext cx="54885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7" name="Google Shape;5577;p631"/>
          <p:cNvSpPr txBox="1">
            <a:spLocks noGrp="1"/>
          </p:cNvSpPr>
          <p:nvPr>
            <p:ph type="title"/>
          </p:nvPr>
        </p:nvSpPr>
        <p:spPr>
          <a:xfrm>
            <a:off x="1621871" y="1806433"/>
            <a:ext cx="10189826" cy="227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5334"/>
              <a:buFont typeface="Calibri"/>
              <a:buNone/>
              <a:defRPr sz="5334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8" name="Google Shape;5578;p631"/>
          <p:cNvSpPr txBox="1">
            <a:spLocks noGrp="1"/>
          </p:cNvSpPr>
          <p:nvPr>
            <p:ph type="body" idx="2"/>
          </p:nvPr>
        </p:nvSpPr>
        <p:spPr>
          <a:xfrm>
            <a:off x="3147483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9" name="Google Shape;5579;p631"/>
          <p:cNvSpPr txBox="1">
            <a:spLocks noGrp="1"/>
          </p:cNvSpPr>
          <p:nvPr>
            <p:ph type="body" idx="3"/>
          </p:nvPr>
        </p:nvSpPr>
        <p:spPr>
          <a:xfrm>
            <a:off x="3147483" y="5005389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able of Content">
  <p:cSld name="5_Table of Content">
    <p:spTree>
      <p:nvGrpSpPr>
        <p:cNvPr id="1" name="Shape 5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1" name="Google Shape;5581;p632"/>
          <p:cNvSpPr/>
          <p:nvPr/>
        </p:nvSpPr>
        <p:spPr>
          <a:xfrm>
            <a:off x="-10579" y="6620932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2" name="Google Shape;5582;p632"/>
          <p:cNvSpPr txBox="1">
            <a:spLocks noGrp="1"/>
          </p:cNvSpPr>
          <p:nvPr>
            <p:ph type="title"/>
          </p:nvPr>
        </p:nvSpPr>
        <p:spPr>
          <a:xfrm>
            <a:off x="218111" y="224841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3" name="Google Shape;5583;p632"/>
          <p:cNvSpPr txBox="1">
            <a:spLocks noGrp="1"/>
          </p:cNvSpPr>
          <p:nvPr>
            <p:ph type="body" idx="1"/>
          </p:nvPr>
        </p:nvSpPr>
        <p:spPr>
          <a:xfrm>
            <a:off x="218111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84" name="Google Shape;5584;p632"/>
          <p:cNvSpPr txBox="1">
            <a:spLocks noGrp="1"/>
          </p:cNvSpPr>
          <p:nvPr>
            <p:ph type="body" idx="2"/>
          </p:nvPr>
        </p:nvSpPr>
        <p:spPr>
          <a:xfrm>
            <a:off x="3858941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85" name="Google Shape;5585;p63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86" name="Google Shape;5586;p632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able of Content">
  <p:cSld name="4_Table of Content">
    <p:spTree>
      <p:nvGrpSpPr>
        <p:cNvPr id="1" name="Shape 5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8" name="Google Shape;5588;p633"/>
          <p:cNvSpPr/>
          <p:nvPr/>
        </p:nvSpPr>
        <p:spPr>
          <a:xfrm>
            <a:off x="-10579" y="6620932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9" name="Google Shape;5589;p633"/>
          <p:cNvSpPr txBox="1">
            <a:spLocks noGrp="1"/>
          </p:cNvSpPr>
          <p:nvPr>
            <p:ph type="title"/>
          </p:nvPr>
        </p:nvSpPr>
        <p:spPr>
          <a:xfrm>
            <a:off x="218111" y="224841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0" name="Google Shape;5590;p633"/>
          <p:cNvSpPr txBox="1">
            <a:spLocks noGrp="1"/>
          </p:cNvSpPr>
          <p:nvPr>
            <p:ph type="body" idx="1"/>
          </p:nvPr>
        </p:nvSpPr>
        <p:spPr>
          <a:xfrm>
            <a:off x="218111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91" name="Google Shape;5591;p633"/>
          <p:cNvSpPr txBox="1">
            <a:spLocks noGrp="1"/>
          </p:cNvSpPr>
          <p:nvPr>
            <p:ph type="body" idx="2"/>
          </p:nvPr>
        </p:nvSpPr>
        <p:spPr>
          <a:xfrm>
            <a:off x="3858932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92" name="Google Shape;5592;p63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93" name="Google Shape;5593;p633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EVERYDAY CONTENT ONLY">
  <p:cSld name="8_EVERYDAY CONTENT ONLY">
    <p:spTree>
      <p:nvGrpSpPr>
        <p:cNvPr id="1" name="Shape 5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5" name="Google Shape;5595;p634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6" name="Google Shape;5596;p634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97" name="Google Shape;5597;p634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98" name="Google Shape;5598;p634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99" name="Google Shape;5599;p634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0" name="Google Shape;5600;p634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601" name="Google Shape;5601;p634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602" name="Google Shape;5602;p634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03" name="Google Shape;5603;p6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Title Slide">
  <p:cSld name="9_Title Slide">
    <p:bg>
      <p:bgPr>
        <a:solidFill>
          <a:srgbClr val="FFFFFF"/>
        </a:solidFill>
        <a:effectLst/>
      </p:bgPr>
    </p:bg>
    <p:spTree>
      <p:nvGrpSpPr>
        <p:cNvPr id="1" name="Shape 5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5" name="Google Shape;5605;p635"/>
          <p:cNvSpPr/>
          <p:nvPr/>
        </p:nvSpPr>
        <p:spPr>
          <a:xfrm>
            <a:off x="0" y="0"/>
            <a:ext cx="12191996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6" name="Google Shape;5606;p635"/>
          <p:cNvSpPr/>
          <p:nvPr/>
        </p:nvSpPr>
        <p:spPr>
          <a:xfrm>
            <a:off x="0" y="5100852"/>
            <a:ext cx="7111361" cy="1757677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7" name="Google Shape;5607;p6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901"/>
            <a:ext cx="12191996" cy="18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608" name="Google Shape;5608;p635"/>
          <p:cNvSpPr/>
          <p:nvPr/>
        </p:nvSpPr>
        <p:spPr>
          <a:xfrm>
            <a:off x="0" y="5020056"/>
            <a:ext cx="12191996" cy="1838328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9" name="Google Shape;5609;p6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9" y="5564124"/>
            <a:ext cx="2025386" cy="911355"/>
          </a:xfrm>
          <a:prstGeom prst="rect">
            <a:avLst/>
          </a:prstGeom>
          <a:noFill/>
          <a:ln>
            <a:noFill/>
          </a:ln>
        </p:spPr>
      </p:pic>
      <p:sp>
        <p:nvSpPr>
          <p:cNvPr id="5610" name="Google Shape;5610;p635"/>
          <p:cNvSpPr/>
          <p:nvPr/>
        </p:nvSpPr>
        <p:spPr>
          <a:xfrm>
            <a:off x="1520190" y="2812538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1" name="Google Shape;5611;p635"/>
          <p:cNvSpPr txBox="1">
            <a:spLocks noGrp="1"/>
          </p:cNvSpPr>
          <p:nvPr>
            <p:ph type="title"/>
          </p:nvPr>
        </p:nvSpPr>
        <p:spPr>
          <a:xfrm>
            <a:off x="471693" y="493922"/>
            <a:ext cx="11248619" cy="57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600"/>
              <a:buFont typeface="Calibri"/>
              <a:buNone/>
              <a:defRPr b="0">
                <a:solidFill>
                  <a:srgbClr val="444C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2" name="Google Shape;5612;p635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396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3" name="Google Shape;5613;p635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4" name="Google Shape;5614;p63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15" name="Google Shape;5615;p63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3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3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3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3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3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3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3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3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3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3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5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9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617" name="Google Shape;617;p9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9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9" name="Google Shape;619;p94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94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9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2" name="Google Shape;622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9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_Yale Blue">
  <p:cSld name="21_Title Slide_Yale Blue">
    <p:spTree>
      <p:nvGrpSpPr>
        <p:cNvPr id="1" name="Shape 5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7" name="Google Shape;5617;p63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8" name="Google Shape;5618;p636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9" name="Google Shape;5619;p6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20" name="Google Shape;5620;p63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1" name="Google Shape;5621;p63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22" name="Google Shape;5622;p636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3" name="Google Shape;5623;p636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4" name="Google Shape;5624;p636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25" name="Google Shape;5625;p6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_Yale Blue">
  <p:cSld name="30_Title Slide_Yale Blue">
    <p:spTree>
      <p:nvGrpSpPr>
        <p:cNvPr id="1" name="Shape 5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7" name="Google Shape;5627;p637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8" name="Google Shape;5628;p637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9" name="Google Shape;5629;p6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30" name="Google Shape;5630;p637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1" name="Google Shape;5631;p63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32" name="Google Shape;5632;p637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3" name="Google Shape;5633;p637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4" name="Google Shape;5634;p637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35" name="Google Shape;5635;p6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_Yale Blue">
  <p:cSld name="31_Title Slide_Yale Blue">
    <p:spTree>
      <p:nvGrpSpPr>
        <p:cNvPr id="1" name="Shape 5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7" name="Google Shape;5637;p638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8" name="Google Shape;5638;p638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9" name="Google Shape;5639;p6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40" name="Google Shape;5640;p638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1" name="Google Shape;5641;p638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42" name="Google Shape;5642;p638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3" name="Google Shape;5643;p638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4" name="Google Shape;5644;p638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45" name="Google Shape;5645;p6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Slide_Yale Blue">
  <p:cSld name="32_Title Slide_Yale Blue">
    <p:spTree>
      <p:nvGrpSpPr>
        <p:cNvPr id="1" name="Shape 5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7" name="Google Shape;5647;p639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8" name="Google Shape;5648;p639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9" name="Google Shape;5649;p6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50" name="Google Shape;5650;p639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1" name="Google Shape;5651;p639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52" name="Google Shape;5652;p639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3" name="Google Shape;5653;p639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4" name="Google Shape;5654;p639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55" name="Google Shape;5655;p6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Slide_Yale Blue">
  <p:cSld name="33_Title Slide_Yale Blue">
    <p:spTree>
      <p:nvGrpSpPr>
        <p:cNvPr id="1" name="Shape 5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7" name="Google Shape;5657;p640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58" name="Google Shape;5658;p640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9" name="Google Shape;5659;p64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60" name="Google Shape;5660;p640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1" name="Google Shape;5661;p640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62" name="Google Shape;5662;p640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3" name="Google Shape;5663;p640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4" name="Google Shape;5664;p640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65" name="Google Shape;5665;p6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_Yale Blue">
  <p:cSld name="34_Title Slide_Yale Blue">
    <p:spTree>
      <p:nvGrpSpPr>
        <p:cNvPr id="1" name="Shape 5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7" name="Google Shape;5667;p64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68" name="Google Shape;5668;p641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9" name="Google Shape;5669;p6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70" name="Google Shape;5670;p641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1" name="Google Shape;5671;p641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72" name="Google Shape;5672;p641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3" name="Google Shape;5673;p641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4" name="Google Shape;5674;p641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75" name="Google Shape;5675;p6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Slide_Yale Blue">
  <p:cSld name="35_Title Slide_Yale Blue">
    <p:spTree>
      <p:nvGrpSpPr>
        <p:cNvPr id="1" name="Shape 5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" name="Google Shape;5677;p64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78" name="Google Shape;5678;p642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9" name="Google Shape;5679;p64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80" name="Google Shape;5680;p64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1" name="Google Shape;5681;p64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82" name="Google Shape;5682;p642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3" name="Google Shape;5683;p642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4" name="Google Shape;5684;p642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85" name="Google Shape;5685;p6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Slide_Yale Blue">
  <p:cSld name="36_Title Slide_Yale Blue">
    <p:spTree>
      <p:nvGrpSpPr>
        <p:cNvPr id="1" name="Shape 5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7" name="Google Shape;5687;p643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88" name="Google Shape;5688;p643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9" name="Google Shape;5689;p6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90" name="Google Shape;5690;p643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1" name="Google Shape;5691;p643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92" name="Google Shape;5692;p643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3" name="Google Shape;5693;p643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4" name="Google Shape;5694;p643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95" name="Google Shape;5695;p6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Title Slide">
  <p:cSld name="10_Title Slide">
    <p:spTree>
      <p:nvGrpSpPr>
        <p:cNvPr id="1" name="Shape 5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7" name="Google Shape;5697;p644"/>
          <p:cNvSpPr/>
          <p:nvPr/>
        </p:nvSpPr>
        <p:spPr>
          <a:xfrm>
            <a:off x="-21168" y="6629400"/>
            <a:ext cx="12213165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8" name="Google Shape;5698;p64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71" y="408517"/>
            <a:ext cx="3706282" cy="1813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99" name="Google Shape;5699;p644"/>
          <p:cNvGrpSpPr/>
          <p:nvPr/>
        </p:nvGrpSpPr>
        <p:grpSpPr>
          <a:xfrm>
            <a:off x="0" y="0"/>
            <a:ext cx="1862669" cy="6629400"/>
            <a:chOff x="0" y="0"/>
            <a:chExt cx="1862669" cy="6629400"/>
          </a:xfrm>
        </p:grpSpPr>
        <p:sp>
          <p:nvSpPr>
            <p:cNvPr id="5700" name="Google Shape;5700;p644"/>
            <p:cNvSpPr/>
            <p:nvPr/>
          </p:nvSpPr>
          <p:spPr>
            <a:xfrm>
              <a:off x="0" y="0"/>
              <a:ext cx="1782229" cy="6629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01" name="Google Shape;5701;p644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862669" cy="6629400"/>
            </a:xfrm>
            <a:prstGeom prst="rect">
              <a:avLst/>
            </a:prstGeom>
            <a:solidFill>
              <a:srgbClr val="79818A"/>
            </a:solidFill>
            <a:ln>
              <a:noFill/>
            </a:ln>
          </p:spPr>
        </p:pic>
      </p:grpSp>
      <p:sp>
        <p:nvSpPr>
          <p:cNvPr id="5702" name="Google Shape;5702;p644"/>
          <p:cNvSpPr txBox="1">
            <a:spLocks noGrp="1"/>
          </p:cNvSpPr>
          <p:nvPr>
            <p:ph type="subTitle" idx="1"/>
          </p:nvPr>
        </p:nvSpPr>
        <p:spPr>
          <a:xfrm>
            <a:off x="3147492" y="4195760"/>
            <a:ext cx="54885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3" name="Google Shape;5703;p644"/>
          <p:cNvSpPr txBox="1">
            <a:spLocks noGrp="1"/>
          </p:cNvSpPr>
          <p:nvPr>
            <p:ph type="title"/>
          </p:nvPr>
        </p:nvSpPr>
        <p:spPr>
          <a:xfrm>
            <a:off x="1621871" y="1806424"/>
            <a:ext cx="10189826" cy="227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5333"/>
              <a:buFont typeface="Calibri"/>
              <a:buNone/>
              <a:defRPr sz="53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4" name="Google Shape;5704;p644"/>
          <p:cNvSpPr txBox="1">
            <a:spLocks noGrp="1"/>
          </p:cNvSpPr>
          <p:nvPr>
            <p:ph type="body" idx="2"/>
          </p:nvPr>
        </p:nvSpPr>
        <p:spPr>
          <a:xfrm>
            <a:off x="3147483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5" name="Google Shape;5705;p644"/>
          <p:cNvSpPr txBox="1">
            <a:spLocks noGrp="1"/>
          </p:cNvSpPr>
          <p:nvPr>
            <p:ph type="body" idx="3"/>
          </p:nvPr>
        </p:nvSpPr>
        <p:spPr>
          <a:xfrm>
            <a:off x="3147483" y="5005389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able of Content">
  <p:cSld name="6_Table of Content">
    <p:spTree>
      <p:nvGrpSpPr>
        <p:cNvPr id="1" name="Shape 5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7" name="Google Shape;5707;p645"/>
          <p:cNvSpPr/>
          <p:nvPr/>
        </p:nvSpPr>
        <p:spPr>
          <a:xfrm>
            <a:off x="-10579" y="6620932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8" name="Google Shape;5708;p645"/>
          <p:cNvSpPr txBox="1">
            <a:spLocks noGrp="1"/>
          </p:cNvSpPr>
          <p:nvPr>
            <p:ph type="title"/>
          </p:nvPr>
        </p:nvSpPr>
        <p:spPr>
          <a:xfrm>
            <a:off x="218111" y="224841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9" name="Google Shape;5709;p645"/>
          <p:cNvSpPr txBox="1">
            <a:spLocks noGrp="1"/>
          </p:cNvSpPr>
          <p:nvPr>
            <p:ph type="body" idx="1"/>
          </p:nvPr>
        </p:nvSpPr>
        <p:spPr>
          <a:xfrm>
            <a:off x="218111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0" name="Google Shape;5710;p645"/>
          <p:cNvSpPr txBox="1">
            <a:spLocks noGrp="1"/>
          </p:cNvSpPr>
          <p:nvPr>
            <p:ph type="body" idx="2"/>
          </p:nvPr>
        </p:nvSpPr>
        <p:spPr>
          <a:xfrm>
            <a:off x="3858932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1" name="Google Shape;5711;p645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12" name="Google Shape;5712;p645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5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6" name="Google Shape;626;p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7" name="Google Shape;627;p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628" name="Google Shape;628;p9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29" name="Google Shape;629;p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0" name="Google Shape;630;p9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31" name="Google Shape;631;p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Slide_Yale Blue">
  <p:cSld name="37_Title Slide_Yale Blue">
    <p:spTree>
      <p:nvGrpSpPr>
        <p:cNvPr id="1" name="Shape 5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4" name="Google Shape;5714;p64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5" name="Google Shape;5715;p646"/>
          <p:cNvSpPr txBox="1">
            <a:spLocks noGrp="1"/>
          </p:cNvSpPr>
          <p:nvPr>
            <p:ph type="title"/>
          </p:nvPr>
        </p:nvSpPr>
        <p:spPr>
          <a:xfrm>
            <a:off x="2826556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6" name="Google Shape;5716;p6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7" name="Google Shape;5717;p64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8" name="Google Shape;5718;p64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19" name="Google Shape;5719;p646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0" name="Google Shape;5720;p646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1" name="Google Shape;5721;p646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22" name="Google Shape;5722;p6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9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able of Content">
  <p:cSld name="7_Table of Content">
    <p:spTree>
      <p:nvGrpSpPr>
        <p:cNvPr id="1" name="Shape 5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" name="Google Shape;5724;p647"/>
          <p:cNvSpPr/>
          <p:nvPr/>
        </p:nvSpPr>
        <p:spPr>
          <a:xfrm>
            <a:off x="-10579" y="6620932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5" name="Google Shape;5725;p647"/>
          <p:cNvSpPr txBox="1">
            <a:spLocks noGrp="1"/>
          </p:cNvSpPr>
          <p:nvPr>
            <p:ph type="title"/>
          </p:nvPr>
        </p:nvSpPr>
        <p:spPr>
          <a:xfrm>
            <a:off x="218111" y="224841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6" name="Google Shape;5726;p647"/>
          <p:cNvSpPr txBox="1">
            <a:spLocks noGrp="1"/>
          </p:cNvSpPr>
          <p:nvPr>
            <p:ph type="body" idx="1"/>
          </p:nvPr>
        </p:nvSpPr>
        <p:spPr>
          <a:xfrm>
            <a:off x="218111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7" name="Google Shape;5727;p647"/>
          <p:cNvSpPr txBox="1">
            <a:spLocks noGrp="1"/>
          </p:cNvSpPr>
          <p:nvPr>
            <p:ph type="body" idx="2"/>
          </p:nvPr>
        </p:nvSpPr>
        <p:spPr>
          <a:xfrm>
            <a:off x="3858941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8" name="Google Shape;5728;p647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29" name="Google Shape;5729;p647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EVERYDAY CONTENT ONLY">
  <p:cSld name="6_EVERYDAY CONTENT ONLY">
    <p:spTree>
      <p:nvGrpSpPr>
        <p:cNvPr id="1" name="Shape 5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1" name="Google Shape;5731;p648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2" name="Google Shape;5732;p648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33" name="Google Shape;5733;p648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34" name="Google Shape;5734;p648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35" name="Google Shape;5735;p648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6" name="Google Shape;5736;p648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37" name="Google Shape;5737;p648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738" name="Google Shape;5738;p648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39" name="Google Shape;5739;p6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EVERYDAY CONTENT ONLY">
  <p:cSld name="7_EVERYDAY CONTENT ONLY">
    <p:spTree>
      <p:nvGrpSpPr>
        <p:cNvPr id="1" name="Shape 5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1" name="Google Shape;5741;p649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2" name="Google Shape;5742;p649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3" name="Google Shape;5743;p649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4" name="Google Shape;5744;p649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5" name="Google Shape;5745;p649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6" name="Google Shape;5746;p649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47" name="Google Shape;5747;p649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748" name="Google Shape;5748;p649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49" name="Google Shape;5749;p6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EVERYDAY CONTENT ONLY">
  <p:cSld name="9_EVERYDAY CONTENT ONLY">
    <p:spTree>
      <p:nvGrpSpPr>
        <p:cNvPr id="1" name="Shape 5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1" name="Google Shape;5751;p650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2" name="Google Shape;5752;p650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3" name="Google Shape;5753;p650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54" name="Google Shape;5754;p650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5" name="Google Shape;5755;p650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6" name="Google Shape;5756;p650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57" name="Google Shape;5757;p650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758" name="Google Shape;5758;p650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59" name="Google Shape;5759;p6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Divider">
  <p:cSld name="28_Divider">
    <p:bg>
      <p:bgPr>
        <a:solidFill>
          <a:srgbClr val="F3F6FB"/>
        </a:solidFill>
        <a:effectLst/>
      </p:bgPr>
    </p:bg>
    <p:spTree>
      <p:nvGrpSpPr>
        <p:cNvPr id="1" name="Shape 5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1" name="Google Shape;5761;p651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762" name="Google Shape;5762;p651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3" name="Google Shape;5763;p65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4" name="Google Shape;5764;p65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65" name="Google Shape;5765;p6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66" name="Google Shape;5766;p651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7" name="Google Shape;5767;p651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Slide_Yale Blue">
  <p:cSld name="38_Title Slide_Yale Blue">
    <p:spTree>
      <p:nvGrpSpPr>
        <p:cNvPr id="1" name="Shape 5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9" name="Google Shape;5769;p65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0" name="Google Shape;5770;p652"/>
          <p:cNvSpPr txBox="1">
            <a:spLocks noGrp="1"/>
          </p:cNvSpPr>
          <p:nvPr>
            <p:ph type="title"/>
          </p:nvPr>
        </p:nvSpPr>
        <p:spPr>
          <a:xfrm>
            <a:off x="2826556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1" name="Google Shape;5771;p65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72" name="Google Shape;5772;p652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3" name="Google Shape;5773;p652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74" name="Google Shape;5774;p652"/>
          <p:cNvSpPr/>
          <p:nvPr/>
        </p:nvSpPr>
        <p:spPr>
          <a:xfrm rot="10799991">
            <a:off x="-19" y="2000232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5" name="Google Shape;5775;p652"/>
          <p:cNvSpPr/>
          <p:nvPr/>
        </p:nvSpPr>
        <p:spPr>
          <a:xfrm>
            <a:off x="0" y="6115049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6" name="Google Shape;5776;p652"/>
          <p:cNvSpPr txBox="1">
            <a:spLocks noGrp="1"/>
          </p:cNvSpPr>
          <p:nvPr>
            <p:ph type="body" idx="2"/>
          </p:nvPr>
        </p:nvSpPr>
        <p:spPr>
          <a:xfrm>
            <a:off x="2826556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77" name="Google Shape;5777;p6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0" y="4178332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EVERYDAY CONTENT ONLY">
  <p:cSld name="10_EVERYDAY CONTENT ONLY">
    <p:spTree>
      <p:nvGrpSpPr>
        <p:cNvPr id="1" name="Shape 5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9" name="Google Shape;5779;p653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0" name="Google Shape;5780;p653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81" name="Google Shape;5781;p653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2" name="Google Shape;5782;p653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83" name="Google Shape;5783;p653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4" name="Google Shape;5784;p653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85" name="Google Shape;5785;p653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786" name="Google Shape;5786;p653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87" name="Google Shape;5787;p6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EVERYDAY CONTENT ONLY">
  <p:cSld name="11_EVERYDAY CONTENT ONLY">
    <p:spTree>
      <p:nvGrpSpPr>
        <p:cNvPr id="1" name="Shape 5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9" name="Google Shape;5789;p654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0" name="Google Shape;5790;p654"/>
          <p:cNvSpPr/>
          <p:nvPr/>
        </p:nvSpPr>
        <p:spPr>
          <a:xfrm>
            <a:off x="6863641" y="16267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1" name="Google Shape;5791;p654"/>
          <p:cNvSpPr txBox="1">
            <a:spLocks noGrp="1"/>
          </p:cNvSpPr>
          <p:nvPr>
            <p:ph type="body" idx="1"/>
          </p:nvPr>
        </p:nvSpPr>
        <p:spPr>
          <a:xfrm>
            <a:off x="508543" y="1707788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92" name="Google Shape;5792;p654"/>
          <p:cNvSpPr/>
          <p:nvPr/>
        </p:nvSpPr>
        <p:spPr>
          <a:xfrm>
            <a:off x="6863641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3" name="Google Shape;5793;p654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4" name="Google Shape;5794;p654"/>
          <p:cNvSpPr txBox="1">
            <a:spLocks noGrp="1"/>
          </p:cNvSpPr>
          <p:nvPr>
            <p:ph type="body" idx="2"/>
          </p:nvPr>
        </p:nvSpPr>
        <p:spPr>
          <a:xfrm>
            <a:off x="332183" y="953344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95" name="Google Shape;5795;p654"/>
          <p:cNvCxnSpPr/>
          <p:nvPr/>
        </p:nvCxnSpPr>
        <p:spPr>
          <a:xfrm>
            <a:off x="11311722" y="6447269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796" name="Google Shape;5796;p654"/>
          <p:cNvSpPr txBox="1">
            <a:spLocks noGrp="1"/>
          </p:cNvSpPr>
          <p:nvPr>
            <p:ph type="sldNum" idx="12"/>
          </p:nvPr>
        </p:nvSpPr>
        <p:spPr>
          <a:xfrm>
            <a:off x="11202597" y="6454530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97" name="Google Shape;5797;p6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3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5" name="Google Shape;580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6" name="Google Shape;580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7" name="Google Shape;580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7" name="Google Shape;67;p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" name="Google Shape;68;p4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9" name="Google Shape;69;p4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4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" name="Google Shape;71;p4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" name="Google Shape;74;p4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4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5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9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35" name="Google Shape;635;p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6" name="Google Shape;636;p9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37" name="Google Shape;637;p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9" name="Google Shape;639;p9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9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1" name="Google Shape;641;p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2" name="Google Shape;642;p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9" name="Google Shape;5809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0" name="Google Shape;5810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11" name="Google Shape;581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2" name="Google Shape;581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3" name="Google Shape;581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5" name="Google Shape;581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6" name="Google Shape;581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17" name="Google Shape;581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8" name="Google Shape;581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9" name="Google Shape;581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1" name="Google Shape;5821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2" name="Google Shape;5822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5823" name="Google Shape;582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4" name="Google Shape;582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5" name="Google Shape;582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7" name="Google Shape;582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8" name="Google Shape;5828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29" name="Google Shape;5829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0" name="Google Shape;583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1" name="Google Shape;583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2" name="Google Shape;583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4" name="Google Shape;5834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5" name="Google Shape;5835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6" name="Google Shape;5836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7" name="Google Shape;5837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8" name="Google Shape;5838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9" name="Google Shape;583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0" name="Google Shape;584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1" name="Google Shape;584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3" name="Google Shape;584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4" name="Google Shape;584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5" name="Google Shape;584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6" name="Google Shape;584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8" name="Google Shape;5848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9" name="Google Shape;5849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50" name="Google Shape;5850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51" name="Google Shape;58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2" name="Google Shape;58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3" name="Google Shape;58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5" name="Google Shape;58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6" name="Google Shape;5856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57" name="Google Shape;5857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58" name="Google Shape;58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9" name="Google Shape;58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0" name="Google Shape;58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2" name="Google Shape;586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3" name="Google Shape;5863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4" name="Google Shape;586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5" name="Google Shape;586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6" name="Google Shape;586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9" name="Google Shape;5869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70" name="Google Shape;587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1" name="Google Shape;587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2" name="Google Shape;587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7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7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97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97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7" name="Google Shape;647;p9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48" name="Google Shape;648;p97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649" name="Google Shape;649;p9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97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1" name="Google Shape;651;p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p28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5" name="Google Shape;5875;p28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6" name="Google Shape;5876;p28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77" name="Google Shape;5877;p2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78" name="Google Shape;5878;p28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879" name="Google Shape;5879;p2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0" name="Google Shape;5880;p2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81" name="Google Shape;5881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5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3" name="Google Shape;5883;p29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5884" name="Google Shape;5884;p2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5" name="Google Shape;5885;p2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6" name="Google Shape;5886;p2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87" name="Google Shape;5887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88" name="Google Shape;5888;p29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9" name="Google Shape;5889;p29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7" name="Google Shape;5897;p249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8" name="Google Shape;5898;p249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9" name="Google Shape;5899;p249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1" name="Google Shape;5901;p250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2" name="Google Shape;5902;p250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3" name="Google Shape;5903;p250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4" name="Google Shape;5904;p250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5" name="Google Shape;5905;p250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7" name="Google Shape;5907;p655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8" name="Google Shape;5908;p655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9" name="Google Shape;5909;p655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0" name="Google Shape;5910;p655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1" name="Google Shape;5911;p655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3" name="Google Shape;5913;p656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4" name="Google Shape;5914;p656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676"/>
              </a:buClr>
              <a:buSzPts val="2400"/>
              <a:buNone/>
              <a:defRPr sz="2400">
                <a:solidFill>
                  <a:srgbClr val="76767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5" name="Google Shape;5915;p656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6" name="Google Shape;5916;p656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7" name="Google Shape;5917;p656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9" name="Google Shape;5919;p657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0" name="Google Shape;5920;p657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1" name="Google Shape;5921;p657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2" name="Google Shape;5922;p657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3" name="Google Shape;5923;p657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4" name="Google Shape;5924;p657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6" name="Google Shape;5926;p658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7" name="Google Shape;5927;p658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8" name="Google Shape;5928;p658"/>
          <p:cNvSpPr txBox="1">
            <a:spLocks noGrp="1"/>
          </p:cNvSpPr>
          <p:nvPr>
            <p:ph type="body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9" name="Google Shape;5929;p658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30" name="Google Shape;5930;p658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31" name="Google Shape;5931;p65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2" name="Google Shape;5932;p65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3" name="Google Shape;5933;p65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5" name="Google Shape;5935;p659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6" name="Google Shape;5936;p659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7" name="Google Shape;5937;p659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8" name="Google Shape;5938;p659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" name="Google Shape;5940;p660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1" name="Google Shape;5941;p660"/>
          <p:cNvSpPr txBox="1">
            <a:spLocks noGrp="1"/>
          </p:cNvSpPr>
          <p:nvPr>
            <p:ph type="body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42" name="Google Shape;5942;p660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43" name="Google Shape;5943;p660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4" name="Google Shape;5944;p660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5" name="Google Shape;5945;p660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6">
    <p:bg>
      <p:bgPr>
        <a:solidFill>
          <a:schemeClr val="lt2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98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654" name="Google Shape;654;p98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9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98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7" name="Google Shape;657;p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8" name="Google Shape;658;p98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98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7" name="Google Shape;5947;p66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8" name="Google Shape;5948;p661"/>
          <p:cNvSpPr>
            <a:spLocks noGrp="1"/>
          </p:cNvSpPr>
          <p:nvPr>
            <p:ph type="pic" idx="2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</p:sp>
      <p:sp>
        <p:nvSpPr>
          <p:cNvPr id="5949" name="Google Shape;5949;p661"/>
          <p:cNvSpPr txBox="1">
            <a:spLocks noGrp="1"/>
          </p:cNvSpPr>
          <p:nvPr>
            <p:ph type="body" idx="1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50" name="Google Shape;5950;p661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1" name="Google Shape;5951;p661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2" name="Google Shape;5952;p661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4" name="Google Shape;5954;p662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5" name="Google Shape;5955;p662"/>
          <p:cNvSpPr txBox="1">
            <a:spLocks noGrp="1"/>
          </p:cNvSpPr>
          <p:nvPr>
            <p:ph type="body" idx="1"/>
          </p:nvPr>
        </p:nvSpPr>
        <p:spPr>
          <a:xfrm rot="5400000">
            <a:off x="3920335" y="-1256505"/>
            <a:ext cx="435133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56" name="Google Shape;5956;p662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7" name="Google Shape;5957;p662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8" name="Google Shape;5958;p662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0" name="Google Shape;5960;p663"/>
          <p:cNvSpPr txBox="1">
            <a:spLocks noGrp="1"/>
          </p:cNvSpPr>
          <p:nvPr>
            <p:ph type="title"/>
          </p:nvPr>
        </p:nvSpPr>
        <p:spPr>
          <a:xfrm rot="5400000">
            <a:off x="7133436" y="1956596"/>
            <a:ext cx="5811834" cy="26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1" name="Google Shape;5961;p663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2"/>
            <a:ext cx="5811834" cy="773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62" name="Google Shape;5962;p663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3" name="Google Shape;5963;p663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4" name="Google Shape;5964;p663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5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6" name="Google Shape;5966;p664"/>
          <p:cNvSpPr/>
          <p:nvPr/>
        </p:nvSpPr>
        <p:spPr>
          <a:xfrm>
            <a:off x="902366" y="1294415"/>
            <a:ext cx="11289630" cy="382260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7" name="Google Shape;5967;p664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lay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8" name="Google Shape;5968;p664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969" name="Google Shape;5969;p664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970" name="Google Shape;5970;p66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196B24"/>
                </a:gs>
                <a:gs pos="100000">
                  <a:srgbClr val="196B2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1" name="Google Shape;5971;p66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56082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72" name="Google Shape;5972;p6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rgbClr val="E8E8E8"/>
        </a:solidFill>
        <a:effectLst/>
      </p:bgPr>
    </p:bg>
    <p:spTree>
      <p:nvGrpSpPr>
        <p:cNvPr id="1" name="Shape 5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4" name="Google Shape;5974;p665"/>
          <p:cNvGrpSpPr/>
          <p:nvPr/>
        </p:nvGrpSpPr>
        <p:grpSpPr>
          <a:xfrm>
            <a:off x="0" y="5020348"/>
            <a:ext cx="12191996" cy="1837651"/>
            <a:chOff x="0" y="5020348"/>
            <a:chExt cx="12191996" cy="1837651"/>
          </a:xfrm>
        </p:grpSpPr>
        <p:sp>
          <p:nvSpPr>
            <p:cNvPr id="5975" name="Google Shape;5975;p66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6" name="Google Shape;5976;p66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196B24"/>
                </a:gs>
                <a:gs pos="100000">
                  <a:srgbClr val="13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7" name="Google Shape;5977;p66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56082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78" name="Google Shape;5978;p6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79" name="Google Shape;5979;p665"/>
          <p:cNvSpPr txBox="1">
            <a:spLocks noGrp="1"/>
          </p:cNvSpPr>
          <p:nvPr>
            <p:ph type="title"/>
          </p:nvPr>
        </p:nvSpPr>
        <p:spPr>
          <a:xfrm>
            <a:off x="1413305" y="701747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0" name="Google Shape;5980;p66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6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9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62" name="Google Shape;662;p99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63" name="Google Shape;663;p99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664" name="Google Shape;664;p99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99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6" name="Google Shape;666;p99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667" name="Google Shape;667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0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0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100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0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2" name="Google Shape;672;p10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73" name="Google Shape;673;p10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4" name="Google Shape;674;p10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675" name="Google Shape;675;p10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76" name="Google Shape;676;p1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7" name="Google Shape;677;p10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8" name="Google Shape;678;p10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10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80" name="Google Shape;680;p10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1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0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10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0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5" name="Google Shape;685;p10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86" name="Google Shape;686;p1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7" name="Google Shape;687;p1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688" name="Google Shape;688;p10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89" name="Google Shape;689;p1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0" name="Google Shape;690;p10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91" name="Google Shape;691;p1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93" name="Google Shape;693;p10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6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0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97" name="Google Shape;697;p10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98" name="Google Shape;698;p1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9" name="Google Shape;699;p10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00" name="Google Shape;700;p1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2" name="Google Shape;702;p102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p102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4" name="Google Shape;704;p1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5" name="Google Shape;705;p1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5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0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08" name="Google Shape;708;p1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9" name="Google Shape;709;p10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10" name="Google Shape;710;p1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2" name="Google Shape;712;p1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103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4" name="Google Shape;714;p103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5" name="Google Shape;715;p10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6" name="Google Shape;716;p10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7" name="Google Shape;717;p1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8" name="Google Shape;718;p1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9" name="Google Shape;719;p1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6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10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2" name="Google Shape;722;p1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3" name="Google Shape;723;p10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24" name="Google Shape;724;p1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1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6" name="Google Shape;726;p10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0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28" name="Google Shape;728;p1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9" name="Google Shape;729;p1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6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05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32" name="Google Shape;732;p105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05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4" name="Google Shape;734;p105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105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6" name="Google Shape;736;p105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7" name="Google Shape;737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10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4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4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1" name="Google Shape;81;p4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82" name="Google Shape;82;p4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" name="Google Shape;84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6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1" name="Google Shape;741;p1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2" name="Google Shape;742;p1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743" name="Google Shape;743;p10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44" name="Google Shape;744;p1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5" name="Google Shape;745;p10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6" name="Google Shape;746;p1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07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07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51" name="Google Shape;751;p107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752" name="Google Shape;752;p107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07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4" name="Google Shape;754;p10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7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108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757" name="Google Shape;757;p108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0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08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0" name="Google Shape;760;p1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1" name="Google Shape;761;p108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08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7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9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65" name="Google Shape;765;p109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66" name="Google Shape;766;p109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767" name="Google Shape;767;p109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09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9" name="Google Shape;769;p109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770" name="Google Shape;770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8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0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11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1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5" name="Google Shape;775;p11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76" name="Google Shape;776;p11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777" name="Google Shape;777;p11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1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9" name="Google Shape;779;p1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7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11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82" name="Google Shape;782;p1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11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84" name="Google Shape;784;p1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1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6" name="Google Shape;786;p11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1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1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9" name="Google Shape;789;p1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0" name="Google Shape;790;p1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7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1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1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94" name="Google Shape;794;p11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95" name="Google Shape;795;p1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6" name="Google Shape;796;p11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7" name="Google Shape;797;p1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1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99" name="Google Shape;799;p112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0" name="Google Shape;800;p112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01" name="Google Shape;801;p1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2" name="Google Shape;802;p1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6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1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05" name="Google Shape;805;p1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6" name="Google Shape;806;p11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07" name="Google Shape;807;p1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1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9" name="Google Shape;809;p1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13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13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1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3" name="Google Shape;813;p1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4" name="Google Shape;814;p1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5" name="Google Shape;815;p1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6" name="Google Shape;816;p1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2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11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1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1" name="Google Shape;821;p11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22" name="Google Shape;822;p1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3" name="Google Shape;823;p1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824" name="Google Shape;824;p11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25" name="Google Shape;825;p1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26" name="Google Shape;826;p11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27" name="Google Shape;827;p1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1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29" name="Google Shape;829;p11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7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115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832" name="Google Shape;832;p115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15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4" name="Google Shape;834;p115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115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115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7" name="Google Shape;837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11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4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" name="Google Shape;90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92" name="Google Shape;92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3" name="Google Shape;93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94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5" name="Google Shape;95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7" name="Google Shape;97;p4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7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p11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41" name="Google Shape;841;p1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2" name="Google Shape;842;p11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43" name="Google Shape;843;p1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1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45" name="Google Shape;845;p11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7" name="Google Shape;847;p1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8" name="Google Shape;848;p1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 2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17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17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2" name="Google Shape;852;p117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853" name="Google Shape;853;p117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17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5" name="Google Shape;855;p1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9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18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118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18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0" name="Google Shape;860;p11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61" name="Google Shape;861;p118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862" name="Google Shape;862;p11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1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4" name="Google Shape;864;p1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1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11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1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0" name="Google Shape;870;p1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1" name="Google Shape;871;p1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1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73" name="Google Shape;873;p1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4" name="Google Shape;874;p11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75" name="Google Shape;875;p1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77" name="Google Shape;877;p1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8">
    <p:bg>
      <p:bgPr>
        <a:solidFill>
          <a:schemeClr val="lt2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12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880" name="Google Shape;880;p12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2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12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3" name="Google Shape;883;p1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4" name="Google Shape;884;p12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2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8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2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8" name="Google Shape;888;p12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89" name="Google Shape;889;p12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890" name="Google Shape;890;p12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12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2" name="Google Shape;892;p12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893" name="Google Shape;893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3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12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2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8" name="Google Shape;898;p12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99" name="Google Shape;899;p12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0" name="Google Shape;900;p1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901" name="Google Shape;901;p12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02" name="Google Shape;902;p1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3" name="Google Shape;903;p12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04" name="Google Shape;904;p12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12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06" name="Google Shape;906;p12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8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12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09" name="Google Shape;909;p1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0" name="Google Shape;910;p12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11" name="Google Shape;911;p1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13" name="Google Shape;913;p12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2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p1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16" name="Google Shape;916;p1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7" name="Google Shape;917;p1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4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2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2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2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2" name="Google Shape;922;p12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3" name="Google Shape;923;p1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4" name="Google Shape;924;p1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925" name="Google Shape;925;p12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26" name="Google Shape;926;p1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7" name="Google Shape;927;p12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28" name="Google Shape;928;p1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1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30" name="Google Shape;930;p12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2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125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4" name="Google Shape;934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25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6" name="Google Shape;936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125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25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25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0" name="Google Shape;940;p1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12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00" name="Google Shape;100;p4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" name="Google Shape;103;p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p4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2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2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2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7" name="Google Shape;947;p1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48" name="Google Shape;948;p1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9" name="Google Shape;949;p1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12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51" name="Google Shape;951;p1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2" name="Google Shape;952;p12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53" name="Google Shape;953;p1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1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55" name="Google Shape;955;p12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8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2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59" name="Google Shape;959;p12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60" name="Google Shape;960;p1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1" name="Google Shape;961;p12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62" name="Google Shape;962;p1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1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4" name="Google Shape;964;p12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12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6" name="Google Shape;966;p1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7" name="Google Shape;967;p1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7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12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70" name="Google Shape;970;p1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1" name="Google Shape;971;p12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72" name="Google Shape;972;p1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1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74" name="Google Shape;974;p1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2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6" name="Google Shape;976;p12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7" name="Google Shape;977;p1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8" name="Google Shape;978;p1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9" name="Google Shape;979;p12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80" name="Google Shape;980;p1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1" name="Google Shape;981;p1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8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2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84" name="Google Shape;984;p1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5" name="Google Shape;985;p12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86" name="Google Shape;986;p1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88" name="Google Shape;988;p12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2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0" name="Google Shape;990;p1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1" name="Google Shape;991;p1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8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Google Shape;993;p13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994" name="Google Shape;994;p13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3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6" name="Google Shape;996;p13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13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8" name="Google Shape;998;p13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9" name="Google Shape;99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3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7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3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03" name="Google Shape;1003;p13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4" name="Google Shape;1004;p1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005" name="Google Shape;1005;p13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06" name="Google Shape;1006;p1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7" name="Google Shape;1007;p13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08" name="Google Shape;1008;p13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13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2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3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3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3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4" name="Google Shape;1014;p1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15" name="Google Shape;1015;p13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6" name="Google Shape;1016;p13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017" name="Google Shape;1017;p13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18" name="Google Shape;1018;p1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9" name="Google Shape;1019;p13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20" name="Google Shape;1020;p13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3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22" name="Google Shape;1022;p13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2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3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3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3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13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8" name="Google Shape;1028;p1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9" name="Google Shape;1029;p1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030" name="Google Shape;1030;p13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31" name="Google Shape;1031;p1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2" name="Google Shape;1032;p13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33" name="Google Shape;1033;p1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1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35" name="Google Shape;1035;p13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0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34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13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0" name="Google Shape;1040;p13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41" name="Google Shape;1041;p13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042" name="Google Shape;1042;p13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3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4" name="Google Shape;1044;p1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9">
    <p:bg>
      <p:bgPr>
        <a:solidFill>
          <a:schemeClr val="lt2"/>
        </a:solid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oogle Shape;1046;p13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047" name="Google Shape;1047;p13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3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13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0" name="Google Shape;1050;p1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1" name="Google Shape;1051;p13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3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8.xml"/><Relationship Id="rId299" Type="http://schemas.openxmlformats.org/officeDocument/2006/relationships/slideLayout" Target="../slideLayouts/slideLayout510.xml"/><Relationship Id="rId21" Type="http://schemas.openxmlformats.org/officeDocument/2006/relationships/slideLayout" Target="../slideLayouts/slideLayout232.xml"/><Relationship Id="rId63" Type="http://schemas.openxmlformats.org/officeDocument/2006/relationships/slideLayout" Target="../slideLayouts/slideLayout274.xml"/><Relationship Id="rId159" Type="http://schemas.openxmlformats.org/officeDocument/2006/relationships/slideLayout" Target="../slideLayouts/slideLayout370.xml"/><Relationship Id="rId324" Type="http://schemas.openxmlformats.org/officeDocument/2006/relationships/slideLayout" Target="../slideLayouts/slideLayout535.xml"/><Relationship Id="rId366" Type="http://schemas.openxmlformats.org/officeDocument/2006/relationships/slideLayout" Target="../slideLayouts/slideLayout577.xml"/><Relationship Id="rId170" Type="http://schemas.openxmlformats.org/officeDocument/2006/relationships/slideLayout" Target="../slideLayouts/slideLayout381.xml"/><Relationship Id="rId226" Type="http://schemas.openxmlformats.org/officeDocument/2006/relationships/slideLayout" Target="../slideLayouts/slideLayout437.xml"/><Relationship Id="rId268" Type="http://schemas.openxmlformats.org/officeDocument/2006/relationships/slideLayout" Target="../slideLayouts/slideLayout479.xml"/><Relationship Id="rId32" Type="http://schemas.openxmlformats.org/officeDocument/2006/relationships/slideLayout" Target="../slideLayouts/slideLayout243.xml"/><Relationship Id="rId74" Type="http://schemas.openxmlformats.org/officeDocument/2006/relationships/slideLayout" Target="../slideLayouts/slideLayout285.xml"/><Relationship Id="rId128" Type="http://schemas.openxmlformats.org/officeDocument/2006/relationships/slideLayout" Target="../slideLayouts/slideLayout339.xml"/><Relationship Id="rId335" Type="http://schemas.openxmlformats.org/officeDocument/2006/relationships/slideLayout" Target="../slideLayouts/slideLayout546.xml"/><Relationship Id="rId377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216.xml"/><Relationship Id="rId181" Type="http://schemas.openxmlformats.org/officeDocument/2006/relationships/slideLayout" Target="../slideLayouts/slideLayout392.xml"/><Relationship Id="rId237" Type="http://schemas.openxmlformats.org/officeDocument/2006/relationships/slideLayout" Target="../slideLayouts/slideLayout448.xml"/><Relationship Id="rId279" Type="http://schemas.openxmlformats.org/officeDocument/2006/relationships/slideLayout" Target="../slideLayouts/slideLayout490.xml"/><Relationship Id="rId43" Type="http://schemas.openxmlformats.org/officeDocument/2006/relationships/slideLayout" Target="../slideLayouts/slideLayout254.xml"/><Relationship Id="rId139" Type="http://schemas.openxmlformats.org/officeDocument/2006/relationships/slideLayout" Target="../slideLayouts/slideLayout350.xml"/><Relationship Id="rId290" Type="http://schemas.openxmlformats.org/officeDocument/2006/relationships/slideLayout" Target="../slideLayouts/slideLayout501.xml"/><Relationship Id="rId304" Type="http://schemas.openxmlformats.org/officeDocument/2006/relationships/slideLayout" Target="../slideLayouts/slideLayout515.xml"/><Relationship Id="rId346" Type="http://schemas.openxmlformats.org/officeDocument/2006/relationships/slideLayout" Target="../slideLayouts/slideLayout557.xml"/><Relationship Id="rId388" Type="http://schemas.openxmlformats.org/officeDocument/2006/relationships/theme" Target="../theme/theme3.xml"/><Relationship Id="rId85" Type="http://schemas.openxmlformats.org/officeDocument/2006/relationships/slideLayout" Target="../slideLayouts/slideLayout296.xml"/><Relationship Id="rId150" Type="http://schemas.openxmlformats.org/officeDocument/2006/relationships/slideLayout" Target="../slideLayouts/slideLayout361.xml"/><Relationship Id="rId192" Type="http://schemas.openxmlformats.org/officeDocument/2006/relationships/slideLayout" Target="../slideLayouts/slideLayout403.xml"/><Relationship Id="rId206" Type="http://schemas.openxmlformats.org/officeDocument/2006/relationships/slideLayout" Target="../slideLayouts/slideLayout417.xml"/><Relationship Id="rId248" Type="http://schemas.openxmlformats.org/officeDocument/2006/relationships/slideLayout" Target="../slideLayouts/slideLayout459.xml"/><Relationship Id="rId12" Type="http://schemas.openxmlformats.org/officeDocument/2006/relationships/slideLayout" Target="../slideLayouts/slideLayout223.xml"/><Relationship Id="rId108" Type="http://schemas.openxmlformats.org/officeDocument/2006/relationships/slideLayout" Target="../slideLayouts/slideLayout319.xml"/><Relationship Id="rId315" Type="http://schemas.openxmlformats.org/officeDocument/2006/relationships/slideLayout" Target="../slideLayouts/slideLayout526.xml"/><Relationship Id="rId357" Type="http://schemas.openxmlformats.org/officeDocument/2006/relationships/slideLayout" Target="../slideLayouts/slideLayout568.xml"/><Relationship Id="rId54" Type="http://schemas.openxmlformats.org/officeDocument/2006/relationships/slideLayout" Target="../slideLayouts/slideLayout265.xml"/><Relationship Id="rId96" Type="http://schemas.openxmlformats.org/officeDocument/2006/relationships/slideLayout" Target="../slideLayouts/slideLayout307.xml"/><Relationship Id="rId161" Type="http://schemas.openxmlformats.org/officeDocument/2006/relationships/slideLayout" Target="../slideLayouts/slideLayout372.xml"/><Relationship Id="rId217" Type="http://schemas.openxmlformats.org/officeDocument/2006/relationships/slideLayout" Target="../slideLayouts/slideLayout428.xml"/><Relationship Id="rId259" Type="http://schemas.openxmlformats.org/officeDocument/2006/relationships/slideLayout" Target="../slideLayouts/slideLayout470.xml"/><Relationship Id="rId23" Type="http://schemas.openxmlformats.org/officeDocument/2006/relationships/slideLayout" Target="../slideLayouts/slideLayout234.xml"/><Relationship Id="rId119" Type="http://schemas.openxmlformats.org/officeDocument/2006/relationships/slideLayout" Target="../slideLayouts/slideLayout330.xml"/><Relationship Id="rId270" Type="http://schemas.openxmlformats.org/officeDocument/2006/relationships/slideLayout" Target="../slideLayouts/slideLayout481.xml"/><Relationship Id="rId326" Type="http://schemas.openxmlformats.org/officeDocument/2006/relationships/slideLayout" Target="../slideLayouts/slideLayout537.xml"/><Relationship Id="rId65" Type="http://schemas.openxmlformats.org/officeDocument/2006/relationships/slideLayout" Target="../slideLayouts/slideLayout276.xml"/><Relationship Id="rId130" Type="http://schemas.openxmlformats.org/officeDocument/2006/relationships/slideLayout" Target="../slideLayouts/slideLayout341.xml"/><Relationship Id="rId368" Type="http://schemas.openxmlformats.org/officeDocument/2006/relationships/slideLayout" Target="../slideLayouts/slideLayout579.xml"/><Relationship Id="rId172" Type="http://schemas.openxmlformats.org/officeDocument/2006/relationships/slideLayout" Target="../slideLayouts/slideLayout383.xml"/><Relationship Id="rId228" Type="http://schemas.openxmlformats.org/officeDocument/2006/relationships/slideLayout" Target="../slideLayouts/slideLayout439.xml"/><Relationship Id="rId281" Type="http://schemas.openxmlformats.org/officeDocument/2006/relationships/slideLayout" Target="../slideLayouts/slideLayout492.xml"/><Relationship Id="rId337" Type="http://schemas.openxmlformats.org/officeDocument/2006/relationships/slideLayout" Target="../slideLayouts/slideLayout548.xml"/><Relationship Id="rId34" Type="http://schemas.openxmlformats.org/officeDocument/2006/relationships/slideLayout" Target="../slideLayouts/slideLayout245.xml"/><Relationship Id="rId76" Type="http://schemas.openxmlformats.org/officeDocument/2006/relationships/slideLayout" Target="../slideLayouts/slideLayout287.xml"/><Relationship Id="rId141" Type="http://schemas.openxmlformats.org/officeDocument/2006/relationships/slideLayout" Target="../slideLayouts/slideLayout352.xml"/><Relationship Id="rId379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218.xml"/><Relationship Id="rId183" Type="http://schemas.openxmlformats.org/officeDocument/2006/relationships/slideLayout" Target="../slideLayouts/slideLayout394.xml"/><Relationship Id="rId239" Type="http://schemas.openxmlformats.org/officeDocument/2006/relationships/slideLayout" Target="../slideLayouts/slideLayout450.xml"/><Relationship Id="rId250" Type="http://schemas.openxmlformats.org/officeDocument/2006/relationships/slideLayout" Target="../slideLayouts/slideLayout461.xml"/><Relationship Id="rId292" Type="http://schemas.openxmlformats.org/officeDocument/2006/relationships/slideLayout" Target="../slideLayouts/slideLayout503.xml"/><Relationship Id="rId306" Type="http://schemas.openxmlformats.org/officeDocument/2006/relationships/slideLayout" Target="../slideLayouts/slideLayout517.xml"/><Relationship Id="rId45" Type="http://schemas.openxmlformats.org/officeDocument/2006/relationships/slideLayout" Target="../slideLayouts/slideLayout256.xml"/><Relationship Id="rId87" Type="http://schemas.openxmlformats.org/officeDocument/2006/relationships/slideLayout" Target="../slideLayouts/slideLayout298.xml"/><Relationship Id="rId110" Type="http://schemas.openxmlformats.org/officeDocument/2006/relationships/slideLayout" Target="../slideLayouts/slideLayout321.xml"/><Relationship Id="rId348" Type="http://schemas.openxmlformats.org/officeDocument/2006/relationships/slideLayout" Target="../slideLayouts/slideLayout559.xml"/><Relationship Id="rId152" Type="http://schemas.openxmlformats.org/officeDocument/2006/relationships/slideLayout" Target="../slideLayouts/slideLayout363.xml"/><Relationship Id="rId194" Type="http://schemas.openxmlformats.org/officeDocument/2006/relationships/slideLayout" Target="../slideLayouts/slideLayout405.xml"/><Relationship Id="rId208" Type="http://schemas.openxmlformats.org/officeDocument/2006/relationships/slideLayout" Target="../slideLayouts/slideLayout419.xml"/><Relationship Id="rId261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225.xml"/><Relationship Id="rId56" Type="http://schemas.openxmlformats.org/officeDocument/2006/relationships/slideLayout" Target="../slideLayouts/slideLayout267.xml"/><Relationship Id="rId317" Type="http://schemas.openxmlformats.org/officeDocument/2006/relationships/slideLayout" Target="../slideLayouts/slideLayout528.xml"/><Relationship Id="rId359" Type="http://schemas.openxmlformats.org/officeDocument/2006/relationships/slideLayout" Target="../slideLayouts/slideLayout570.xml"/><Relationship Id="rId98" Type="http://schemas.openxmlformats.org/officeDocument/2006/relationships/slideLayout" Target="../slideLayouts/slideLayout309.xml"/><Relationship Id="rId121" Type="http://schemas.openxmlformats.org/officeDocument/2006/relationships/slideLayout" Target="../slideLayouts/slideLayout332.xml"/><Relationship Id="rId163" Type="http://schemas.openxmlformats.org/officeDocument/2006/relationships/slideLayout" Target="../slideLayouts/slideLayout374.xml"/><Relationship Id="rId219" Type="http://schemas.openxmlformats.org/officeDocument/2006/relationships/slideLayout" Target="../slideLayouts/slideLayout430.xml"/><Relationship Id="rId370" Type="http://schemas.openxmlformats.org/officeDocument/2006/relationships/slideLayout" Target="../slideLayouts/slideLayout581.xml"/><Relationship Id="rId230" Type="http://schemas.openxmlformats.org/officeDocument/2006/relationships/slideLayout" Target="../slideLayouts/slideLayout441.xml"/><Relationship Id="rId25" Type="http://schemas.openxmlformats.org/officeDocument/2006/relationships/slideLayout" Target="../slideLayouts/slideLayout236.xml"/><Relationship Id="rId67" Type="http://schemas.openxmlformats.org/officeDocument/2006/relationships/slideLayout" Target="../slideLayouts/slideLayout278.xml"/><Relationship Id="rId272" Type="http://schemas.openxmlformats.org/officeDocument/2006/relationships/slideLayout" Target="../slideLayouts/slideLayout483.xml"/><Relationship Id="rId328" Type="http://schemas.openxmlformats.org/officeDocument/2006/relationships/slideLayout" Target="../slideLayouts/slideLayout539.xml"/><Relationship Id="rId132" Type="http://schemas.openxmlformats.org/officeDocument/2006/relationships/slideLayout" Target="../slideLayouts/slideLayout343.xml"/><Relationship Id="rId174" Type="http://schemas.openxmlformats.org/officeDocument/2006/relationships/slideLayout" Target="../slideLayouts/slideLayout385.xml"/><Relationship Id="rId381" Type="http://schemas.openxmlformats.org/officeDocument/2006/relationships/slideLayout" Target="../slideLayouts/slideLayout592.xml"/><Relationship Id="rId241" Type="http://schemas.openxmlformats.org/officeDocument/2006/relationships/slideLayout" Target="../slideLayouts/slideLayout452.xml"/><Relationship Id="rId36" Type="http://schemas.openxmlformats.org/officeDocument/2006/relationships/slideLayout" Target="../slideLayouts/slideLayout247.xml"/><Relationship Id="rId283" Type="http://schemas.openxmlformats.org/officeDocument/2006/relationships/slideLayout" Target="../slideLayouts/slideLayout494.xml"/><Relationship Id="rId339" Type="http://schemas.openxmlformats.org/officeDocument/2006/relationships/slideLayout" Target="../slideLayouts/slideLayout550.xml"/><Relationship Id="rId78" Type="http://schemas.openxmlformats.org/officeDocument/2006/relationships/slideLayout" Target="../slideLayouts/slideLayout289.xml"/><Relationship Id="rId101" Type="http://schemas.openxmlformats.org/officeDocument/2006/relationships/slideLayout" Target="../slideLayouts/slideLayout312.xml"/><Relationship Id="rId143" Type="http://schemas.openxmlformats.org/officeDocument/2006/relationships/slideLayout" Target="../slideLayouts/slideLayout354.xml"/><Relationship Id="rId185" Type="http://schemas.openxmlformats.org/officeDocument/2006/relationships/slideLayout" Target="../slideLayouts/slideLayout396.xml"/><Relationship Id="rId350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220.xml"/><Relationship Id="rId210" Type="http://schemas.openxmlformats.org/officeDocument/2006/relationships/slideLayout" Target="../slideLayouts/slideLayout421.xml"/><Relationship Id="rId252" Type="http://schemas.openxmlformats.org/officeDocument/2006/relationships/slideLayout" Target="../slideLayouts/slideLayout463.xml"/><Relationship Id="rId294" Type="http://schemas.openxmlformats.org/officeDocument/2006/relationships/slideLayout" Target="../slideLayouts/slideLayout505.xml"/><Relationship Id="rId308" Type="http://schemas.openxmlformats.org/officeDocument/2006/relationships/slideLayout" Target="../slideLayouts/slideLayout519.xml"/><Relationship Id="rId47" Type="http://schemas.openxmlformats.org/officeDocument/2006/relationships/slideLayout" Target="../slideLayouts/slideLayout258.xml"/><Relationship Id="rId68" Type="http://schemas.openxmlformats.org/officeDocument/2006/relationships/slideLayout" Target="../slideLayouts/slideLayout279.xml"/><Relationship Id="rId89" Type="http://schemas.openxmlformats.org/officeDocument/2006/relationships/slideLayout" Target="../slideLayouts/slideLayout300.xml"/><Relationship Id="rId112" Type="http://schemas.openxmlformats.org/officeDocument/2006/relationships/slideLayout" Target="../slideLayouts/slideLayout323.xml"/><Relationship Id="rId133" Type="http://schemas.openxmlformats.org/officeDocument/2006/relationships/slideLayout" Target="../slideLayouts/slideLayout344.xml"/><Relationship Id="rId154" Type="http://schemas.openxmlformats.org/officeDocument/2006/relationships/slideLayout" Target="../slideLayouts/slideLayout365.xml"/><Relationship Id="rId175" Type="http://schemas.openxmlformats.org/officeDocument/2006/relationships/slideLayout" Target="../slideLayouts/slideLayout386.xml"/><Relationship Id="rId340" Type="http://schemas.openxmlformats.org/officeDocument/2006/relationships/slideLayout" Target="../slideLayouts/slideLayout551.xml"/><Relationship Id="rId361" Type="http://schemas.openxmlformats.org/officeDocument/2006/relationships/slideLayout" Target="../slideLayouts/slideLayout572.xml"/><Relationship Id="rId196" Type="http://schemas.openxmlformats.org/officeDocument/2006/relationships/slideLayout" Target="../slideLayouts/slideLayout407.xml"/><Relationship Id="rId200" Type="http://schemas.openxmlformats.org/officeDocument/2006/relationships/slideLayout" Target="../slideLayouts/slideLayout411.xml"/><Relationship Id="rId382" Type="http://schemas.openxmlformats.org/officeDocument/2006/relationships/slideLayout" Target="../slideLayouts/slideLayout593.xml"/><Relationship Id="rId16" Type="http://schemas.openxmlformats.org/officeDocument/2006/relationships/slideLayout" Target="../slideLayouts/slideLayout227.xml"/><Relationship Id="rId221" Type="http://schemas.openxmlformats.org/officeDocument/2006/relationships/slideLayout" Target="../slideLayouts/slideLayout432.xml"/><Relationship Id="rId242" Type="http://schemas.openxmlformats.org/officeDocument/2006/relationships/slideLayout" Target="../slideLayouts/slideLayout453.xml"/><Relationship Id="rId263" Type="http://schemas.openxmlformats.org/officeDocument/2006/relationships/slideLayout" Target="../slideLayouts/slideLayout474.xml"/><Relationship Id="rId284" Type="http://schemas.openxmlformats.org/officeDocument/2006/relationships/slideLayout" Target="../slideLayouts/slideLayout495.xml"/><Relationship Id="rId319" Type="http://schemas.openxmlformats.org/officeDocument/2006/relationships/slideLayout" Target="../slideLayouts/slideLayout530.xml"/><Relationship Id="rId37" Type="http://schemas.openxmlformats.org/officeDocument/2006/relationships/slideLayout" Target="../slideLayouts/slideLayout248.xml"/><Relationship Id="rId58" Type="http://schemas.openxmlformats.org/officeDocument/2006/relationships/slideLayout" Target="../slideLayouts/slideLayout269.xml"/><Relationship Id="rId79" Type="http://schemas.openxmlformats.org/officeDocument/2006/relationships/slideLayout" Target="../slideLayouts/slideLayout290.xml"/><Relationship Id="rId102" Type="http://schemas.openxmlformats.org/officeDocument/2006/relationships/slideLayout" Target="../slideLayouts/slideLayout313.xml"/><Relationship Id="rId123" Type="http://schemas.openxmlformats.org/officeDocument/2006/relationships/slideLayout" Target="../slideLayouts/slideLayout334.xml"/><Relationship Id="rId144" Type="http://schemas.openxmlformats.org/officeDocument/2006/relationships/slideLayout" Target="../slideLayouts/slideLayout355.xml"/><Relationship Id="rId330" Type="http://schemas.openxmlformats.org/officeDocument/2006/relationships/slideLayout" Target="../slideLayouts/slideLayout541.xml"/><Relationship Id="rId90" Type="http://schemas.openxmlformats.org/officeDocument/2006/relationships/slideLayout" Target="../slideLayouts/slideLayout301.xml"/><Relationship Id="rId165" Type="http://schemas.openxmlformats.org/officeDocument/2006/relationships/slideLayout" Target="../slideLayouts/slideLayout376.xml"/><Relationship Id="rId186" Type="http://schemas.openxmlformats.org/officeDocument/2006/relationships/slideLayout" Target="../slideLayouts/slideLayout397.xml"/><Relationship Id="rId351" Type="http://schemas.openxmlformats.org/officeDocument/2006/relationships/slideLayout" Target="../slideLayouts/slideLayout562.xml"/><Relationship Id="rId372" Type="http://schemas.openxmlformats.org/officeDocument/2006/relationships/slideLayout" Target="../slideLayouts/slideLayout583.xml"/><Relationship Id="rId211" Type="http://schemas.openxmlformats.org/officeDocument/2006/relationships/slideLayout" Target="../slideLayouts/slideLayout422.xml"/><Relationship Id="rId232" Type="http://schemas.openxmlformats.org/officeDocument/2006/relationships/slideLayout" Target="../slideLayouts/slideLayout443.xml"/><Relationship Id="rId253" Type="http://schemas.openxmlformats.org/officeDocument/2006/relationships/slideLayout" Target="../slideLayouts/slideLayout464.xml"/><Relationship Id="rId274" Type="http://schemas.openxmlformats.org/officeDocument/2006/relationships/slideLayout" Target="../slideLayouts/slideLayout485.xml"/><Relationship Id="rId295" Type="http://schemas.openxmlformats.org/officeDocument/2006/relationships/slideLayout" Target="../slideLayouts/slideLayout506.xml"/><Relationship Id="rId309" Type="http://schemas.openxmlformats.org/officeDocument/2006/relationships/slideLayout" Target="../slideLayouts/slideLayout520.xml"/><Relationship Id="rId27" Type="http://schemas.openxmlformats.org/officeDocument/2006/relationships/slideLayout" Target="../slideLayouts/slideLayout238.xml"/><Relationship Id="rId48" Type="http://schemas.openxmlformats.org/officeDocument/2006/relationships/slideLayout" Target="../slideLayouts/slideLayout259.xml"/><Relationship Id="rId69" Type="http://schemas.openxmlformats.org/officeDocument/2006/relationships/slideLayout" Target="../slideLayouts/slideLayout280.xml"/><Relationship Id="rId113" Type="http://schemas.openxmlformats.org/officeDocument/2006/relationships/slideLayout" Target="../slideLayouts/slideLayout324.xml"/><Relationship Id="rId134" Type="http://schemas.openxmlformats.org/officeDocument/2006/relationships/slideLayout" Target="../slideLayouts/slideLayout345.xml"/><Relationship Id="rId320" Type="http://schemas.openxmlformats.org/officeDocument/2006/relationships/slideLayout" Target="../slideLayouts/slideLayout531.xml"/><Relationship Id="rId80" Type="http://schemas.openxmlformats.org/officeDocument/2006/relationships/slideLayout" Target="../slideLayouts/slideLayout291.xml"/><Relationship Id="rId155" Type="http://schemas.openxmlformats.org/officeDocument/2006/relationships/slideLayout" Target="../slideLayouts/slideLayout366.xml"/><Relationship Id="rId176" Type="http://schemas.openxmlformats.org/officeDocument/2006/relationships/slideLayout" Target="../slideLayouts/slideLayout387.xml"/><Relationship Id="rId197" Type="http://schemas.openxmlformats.org/officeDocument/2006/relationships/slideLayout" Target="../slideLayouts/slideLayout408.xml"/><Relationship Id="rId341" Type="http://schemas.openxmlformats.org/officeDocument/2006/relationships/slideLayout" Target="../slideLayouts/slideLayout552.xml"/><Relationship Id="rId362" Type="http://schemas.openxmlformats.org/officeDocument/2006/relationships/slideLayout" Target="../slideLayouts/slideLayout573.xml"/><Relationship Id="rId383" Type="http://schemas.openxmlformats.org/officeDocument/2006/relationships/slideLayout" Target="../slideLayouts/slideLayout594.xml"/><Relationship Id="rId201" Type="http://schemas.openxmlformats.org/officeDocument/2006/relationships/slideLayout" Target="../slideLayouts/slideLayout412.xml"/><Relationship Id="rId222" Type="http://schemas.openxmlformats.org/officeDocument/2006/relationships/slideLayout" Target="../slideLayouts/slideLayout433.xml"/><Relationship Id="rId243" Type="http://schemas.openxmlformats.org/officeDocument/2006/relationships/slideLayout" Target="../slideLayouts/slideLayout454.xml"/><Relationship Id="rId264" Type="http://schemas.openxmlformats.org/officeDocument/2006/relationships/slideLayout" Target="../slideLayouts/slideLayout475.xml"/><Relationship Id="rId285" Type="http://schemas.openxmlformats.org/officeDocument/2006/relationships/slideLayout" Target="../slideLayouts/slideLayout496.xml"/><Relationship Id="rId17" Type="http://schemas.openxmlformats.org/officeDocument/2006/relationships/slideLayout" Target="../slideLayouts/slideLayout228.xml"/><Relationship Id="rId38" Type="http://schemas.openxmlformats.org/officeDocument/2006/relationships/slideLayout" Target="../slideLayouts/slideLayout249.xml"/><Relationship Id="rId59" Type="http://schemas.openxmlformats.org/officeDocument/2006/relationships/slideLayout" Target="../slideLayouts/slideLayout270.xml"/><Relationship Id="rId103" Type="http://schemas.openxmlformats.org/officeDocument/2006/relationships/slideLayout" Target="../slideLayouts/slideLayout314.xml"/><Relationship Id="rId124" Type="http://schemas.openxmlformats.org/officeDocument/2006/relationships/slideLayout" Target="../slideLayouts/slideLayout335.xml"/><Relationship Id="rId310" Type="http://schemas.openxmlformats.org/officeDocument/2006/relationships/slideLayout" Target="../slideLayouts/slideLayout521.xml"/><Relationship Id="rId70" Type="http://schemas.openxmlformats.org/officeDocument/2006/relationships/slideLayout" Target="../slideLayouts/slideLayout281.xml"/><Relationship Id="rId91" Type="http://schemas.openxmlformats.org/officeDocument/2006/relationships/slideLayout" Target="../slideLayouts/slideLayout302.xml"/><Relationship Id="rId145" Type="http://schemas.openxmlformats.org/officeDocument/2006/relationships/slideLayout" Target="../slideLayouts/slideLayout356.xml"/><Relationship Id="rId166" Type="http://schemas.openxmlformats.org/officeDocument/2006/relationships/slideLayout" Target="../slideLayouts/slideLayout377.xml"/><Relationship Id="rId187" Type="http://schemas.openxmlformats.org/officeDocument/2006/relationships/slideLayout" Target="../slideLayouts/slideLayout398.xml"/><Relationship Id="rId331" Type="http://schemas.openxmlformats.org/officeDocument/2006/relationships/slideLayout" Target="../slideLayouts/slideLayout542.xml"/><Relationship Id="rId352" Type="http://schemas.openxmlformats.org/officeDocument/2006/relationships/slideLayout" Target="../slideLayouts/slideLayout563.xml"/><Relationship Id="rId373" Type="http://schemas.openxmlformats.org/officeDocument/2006/relationships/slideLayout" Target="../slideLayouts/slideLayout584.xml"/><Relationship Id="rId1" Type="http://schemas.openxmlformats.org/officeDocument/2006/relationships/slideLayout" Target="../slideLayouts/slideLayout212.xml"/><Relationship Id="rId212" Type="http://schemas.openxmlformats.org/officeDocument/2006/relationships/slideLayout" Target="../slideLayouts/slideLayout423.xml"/><Relationship Id="rId233" Type="http://schemas.openxmlformats.org/officeDocument/2006/relationships/slideLayout" Target="../slideLayouts/slideLayout444.xml"/><Relationship Id="rId254" Type="http://schemas.openxmlformats.org/officeDocument/2006/relationships/slideLayout" Target="../slideLayouts/slideLayout465.xml"/><Relationship Id="rId28" Type="http://schemas.openxmlformats.org/officeDocument/2006/relationships/slideLayout" Target="../slideLayouts/slideLayout239.xml"/><Relationship Id="rId49" Type="http://schemas.openxmlformats.org/officeDocument/2006/relationships/slideLayout" Target="../slideLayouts/slideLayout260.xml"/><Relationship Id="rId114" Type="http://schemas.openxmlformats.org/officeDocument/2006/relationships/slideLayout" Target="../slideLayouts/slideLayout325.xml"/><Relationship Id="rId275" Type="http://schemas.openxmlformats.org/officeDocument/2006/relationships/slideLayout" Target="../slideLayouts/slideLayout486.xml"/><Relationship Id="rId296" Type="http://schemas.openxmlformats.org/officeDocument/2006/relationships/slideLayout" Target="../slideLayouts/slideLayout507.xml"/><Relationship Id="rId300" Type="http://schemas.openxmlformats.org/officeDocument/2006/relationships/slideLayout" Target="../slideLayouts/slideLayout511.xml"/><Relationship Id="rId60" Type="http://schemas.openxmlformats.org/officeDocument/2006/relationships/slideLayout" Target="../slideLayouts/slideLayout271.xml"/><Relationship Id="rId81" Type="http://schemas.openxmlformats.org/officeDocument/2006/relationships/slideLayout" Target="../slideLayouts/slideLayout292.xml"/><Relationship Id="rId135" Type="http://schemas.openxmlformats.org/officeDocument/2006/relationships/slideLayout" Target="../slideLayouts/slideLayout346.xml"/><Relationship Id="rId156" Type="http://schemas.openxmlformats.org/officeDocument/2006/relationships/slideLayout" Target="../slideLayouts/slideLayout367.xml"/><Relationship Id="rId177" Type="http://schemas.openxmlformats.org/officeDocument/2006/relationships/slideLayout" Target="../slideLayouts/slideLayout388.xml"/><Relationship Id="rId198" Type="http://schemas.openxmlformats.org/officeDocument/2006/relationships/slideLayout" Target="../slideLayouts/slideLayout409.xml"/><Relationship Id="rId321" Type="http://schemas.openxmlformats.org/officeDocument/2006/relationships/slideLayout" Target="../slideLayouts/slideLayout532.xml"/><Relationship Id="rId342" Type="http://schemas.openxmlformats.org/officeDocument/2006/relationships/slideLayout" Target="../slideLayouts/slideLayout553.xml"/><Relationship Id="rId363" Type="http://schemas.openxmlformats.org/officeDocument/2006/relationships/slideLayout" Target="../slideLayouts/slideLayout574.xml"/><Relationship Id="rId384" Type="http://schemas.openxmlformats.org/officeDocument/2006/relationships/slideLayout" Target="../slideLayouts/slideLayout595.xml"/><Relationship Id="rId202" Type="http://schemas.openxmlformats.org/officeDocument/2006/relationships/slideLayout" Target="../slideLayouts/slideLayout413.xml"/><Relationship Id="rId223" Type="http://schemas.openxmlformats.org/officeDocument/2006/relationships/slideLayout" Target="../slideLayouts/slideLayout434.xml"/><Relationship Id="rId244" Type="http://schemas.openxmlformats.org/officeDocument/2006/relationships/slideLayout" Target="../slideLayouts/slideLayout455.xml"/><Relationship Id="rId18" Type="http://schemas.openxmlformats.org/officeDocument/2006/relationships/slideLayout" Target="../slideLayouts/slideLayout229.xml"/><Relationship Id="rId39" Type="http://schemas.openxmlformats.org/officeDocument/2006/relationships/slideLayout" Target="../slideLayouts/slideLayout250.xml"/><Relationship Id="rId265" Type="http://schemas.openxmlformats.org/officeDocument/2006/relationships/slideLayout" Target="../slideLayouts/slideLayout476.xml"/><Relationship Id="rId286" Type="http://schemas.openxmlformats.org/officeDocument/2006/relationships/slideLayout" Target="../slideLayouts/slideLayout497.xml"/><Relationship Id="rId50" Type="http://schemas.openxmlformats.org/officeDocument/2006/relationships/slideLayout" Target="../slideLayouts/slideLayout261.xml"/><Relationship Id="rId104" Type="http://schemas.openxmlformats.org/officeDocument/2006/relationships/slideLayout" Target="../slideLayouts/slideLayout315.xml"/><Relationship Id="rId125" Type="http://schemas.openxmlformats.org/officeDocument/2006/relationships/slideLayout" Target="../slideLayouts/slideLayout336.xml"/><Relationship Id="rId146" Type="http://schemas.openxmlformats.org/officeDocument/2006/relationships/slideLayout" Target="../slideLayouts/slideLayout357.xml"/><Relationship Id="rId167" Type="http://schemas.openxmlformats.org/officeDocument/2006/relationships/slideLayout" Target="../slideLayouts/slideLayout378.xml"/><Relationship Id="rId188" Type="http://schemas.openxmlformats.org/officeDocument/2006/relationships/slideLayout" Target="../slideLayouts/slideLayout399.xml"/><Relationship Id="rId311" Type="http://schemas.openxmlformats.org/officeDocument/2006/relationships/slideLayout" Target="../slideLayouts/slideLayout522.xml"/><Relationship Id="rId332" Type="http://schemas.openxmlformats.org/officeDocument/2006/relationships/slideLayout" Target="../slideLayouts/slideLayout543.xml"/><Relationship Id="rId353" Type="http://schemas.openxmlformats.org/officeDocument/2006/relationships/slideLayout" Target="../slideLayouts/slideLayout564.xml"/><Relationship Id="rId374" Type="http://schemas.openxmlformats.org/officeDocument/2006/relationships/slideLayout" Target="../slideLayouts/slideLayout585.xml"/><Relationship Id="rId71" Type="http://schemas.openxmlformats.org/officeDocument/2006/relationships/slideLayout" Target="../slideLayouts/slideLayout282.xml"/><Relationship Id="rId92" Type="http://schemas.openxmlformats.org/officeDocument/2006/relationships/slideLayout" Target="../slideLayouts/slideLayout303.xml"/><Relationship Id="rId213" Type="http://schemas.openxmlformats.org/officeDocument/2006/relationships/slideLayout" Target="../slideLayouts/slideLayout424.xml"/><Relationship Id="rId234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213.xml"/><Relationship Id="rId29" Type="http://schemas.openxmlformats.org/officeDocument/2006/relationships/slideLayout" Target="../slideLayouts/slideLayout240.xml"/><Relationship Id="rId255" Type="http://schemas.openxmlformats.org/officeDocument/2006/relationships/slideLayout" Target="../slideLayouts/slideLayout466.xml"/><Relationship Id="rId276" Type="http://schemas.openxmlformats.org/officeDocument/2006/relationships/slideLayout" Target="../slideLayouts/slideLayout487.xml"/><Relationship Id="rId297" Type="http://schemas.openxmlformats.org/officeDocument/2006/relationships/slideLayout" Target="../slideLayouts/slideLayout508.xml"/><Relationship Id="rId40" Type="http://schemas.openxmlformats.org/officeDocument/2006/relationships/slideLayout" Target="../slideLayouts/slideLayout251.xml"/><Relationship Id="rId115" Type="http://schemas.openxmlformats.org/officeDocument/2006/relationships/slideLayout" Target="../slideLayouts/slideLayout326.xml"/><Relationship Id="rId136" Type="http://schemas.openxmlformats.org/officeDocument/2006/relationships/slideLayout" Target="../slideLayouts/slideLayout347.xml"/><Relationship Id="rId157" Type="http://schemas.openxmlformats.org/officeDocument/2006/relationships/slideLayout" Target="../slideLayouts/slideLayout368.xml"/><Relationship Id="rId178" Type="http://schemas.openxmlformats.org/officeDocument/2006/relationships/slideLayout" Target="../slideLayouts/slideLayout389.xml"/><Relationship Id="rId301" Type="http://schemas.openxmlformats.org/officeDocument/2006/relationships/slideLayout" Target="../slideLayouts/slideLayout512.xml"/><Relationship Id="rId322" Type="http://schemas.openxmlformats.org/officeDocument/2006/relationships/slideLayout" Target="../slideLayouts/slideLayout533.xml"/><Relationship Id="rId343" Type="http://schemas.openxmlformats.org/officeDocument/2006/relationships/slideLayout" Target="../slideLayouts/slideLayout554.xml"/><Relationship Id="rId364" Type="http://schemas.openxmlformats.org/officeDocument/2006/relationships/slideLayout" Target="../slideLayouts/slideLayout575.xml"/><Relationship Id="rId61" Type="http://schemas.openxmlformats.org/officeDocument/2006/relationships/slideLayout" Target="../slideLayouts/slideLayout272.xml"/><Relationship Id="rId82" Type="http://schemas.openxmlformats.org/officeDocument/2006/relationships/slideLayout" Target="../slideLayouts/slideLayout293.xml"/><Relationship Id="rId199" Type="http://schemas.openxmlformats.org/officeDocument/2006/relationships/slideLayout" Target="../slideLayouts/slideLayout410.xml"/><Relationship Id="rId203" Type="http://schemas.openxmlformats.org/officeDocument/2006/relationships/slideLayout" Target="../slideLayouts/slideLayout414.xml"/><Relationship Id="rId385" Type="http://schemas.openxmlformats.org/officeDocument/2006/relationships/slideLayout" Target="../slideLayouts/slideLayout596.xml"/><Relationship Id="rId19" Type="http://schemas.openxmlformats.org/officeDocument/2006/relationships/slideLayout" Target="../slideLayouts/slideLayout230.xml"/><Relationship Id="rId224" Type="http://schemas.openxmlformats.org/officeDocument/2006/relationships/slideLayout" Target="../slideLayouts/slideLayout435.xml"/><Relationship Id="rId245" Type="http://schemas.openxmlformats.org/officeDocument/2006/relationships/slideLayout" Target="../slideLayouts/slideLayout456.xml"/><Relationship Id="rId266" Type="http://schemas.openxmlformats.org/officeDocument/2006/relationships/slideLayout" Target="../slideLayouts/slideLayout477.xml"/><Relationship Id="rId287" Type="http://schemas.openxmlformats.org/officeDocument/2006/relationships/slideLayout" Target="../slideLayouts/slideLayout498.xml"/><Relationship Id="rId30" Type="http://schemas.openxmlformats.org/officeDocument/2006/relationships/slideLayout" Target="../slideLayouts/slideLayout241.xml"/><Relationship Id="rId105" Type="http://schemas.openxmlformats.org/officeDocument/2006/relationships/slideLayout" Target="../slideLayouts/slideLayout316.xml"/><Relationship Id="rId126" Type="http://schemas.openxmlformats.org/officeDocument/2006/relationships/slideLayout" Target="../slideLayouts/slideLayout337.xml"/><Relationship Id="rId147" Type="http://schemas.openxmlformats.org/officeDocument/2006/relationships/slideLayout" Target="../slideLayouts/slideLayout358.xml"/><Relationship Id="rId168" Type="http://schemas.openxmlformats.org/officeDocument/2006/relationships/slideLayout" Target="../slideLayouts/slideLayout379.xml"/><Relationship Id="rId312" Type="http://schemas.openxmlformats.org/officeDocument/2006/relationships/slideLayout" Target="../slideLayouts/slideLayout523.xml"/><Relationship Id="rId333" Type="http://schemas.openxmlformats.org/officeDocument/2006/relationships/slideLayout" Target="../slideLayouts/slideLayout544.xml"/><Relationship Id="rId354" Type="http://schemas.openxmlformats.org/officeDocument/2006/relationships/slideLayout" Target="../slideLayouts/slideLayout565.xml"/><Relationship Id="rId51" Type="http://schemas.openxmlformats.org/officeDocument/2006/relationships/slideLayout" Target="../slideLayouts/slideLayout262.xml"/><Relationship Id="rId72" Type="http://schemas.openxmlformats.org/officeDocument/2006/relationships/slideLayout" Target="../slideLayouts/slideLayout283.xml"/><Relationship Id="rId93" Type="http://schemas.openxmlformats.org/officeDocument/2006/relationships/slideLayout" Target="../slideLayouts/slideLayout304.xml"/><Relationship Id="rId189" Type="http://schemas.openxmlformats.org/officeDocument/2006/relationships/slideLayout" Target="../slideLayouts/slideLayout400.xml"/><Relationship Id="rId375" Type="http://schemas.openxmlformats.org/officeDocument/2006/relationships/slideLayout" Target="../slideLayouts/slideLayout586.xml"/><Relationship Id="rId3" Type="http://schemas.openxmlformats.org/officeDocument/2006/relationships/slideLayout" Target="../slideLayouts/slideLayout214.xml"/><Relationship Id="rId214" Type="http://schemas.openxmlformats.org/officeDocument/2006/relationships/slideLayout" Target="../slideLayouts/slideLayout425.xml"/><Relationship Id="rId235" Type="http://schemas.openxmlformats.org/officeDocument/2006/relationships/slideLayout" Target="../slideLayouts/slideLayout446.xml"/><Relationship Id="rId256" Type="http://schemas.openxmlformats.org/officeDocument/2006/relationships/slideLayout" Target="../slideLayouts/slideLayout467.xml"/><Relationship Id="rId277" Type="http://schemas.openxmlformats.org/officeDocument/2006/relationships/slideLayout" Target="../slideLayouts/slideLayout488.xml"/><Relationship Id="rId298" Type="http://schemas.openxmlformats.org/officeDocument/2006/relationships/slideLayout" Target="../slideLayouts/slideLayout509.xml"/><Relationship Id="rId116" Type="http://schemas.openxmlformats.org/officeDocument/2006/relationships/slideLayout" Target="../slideLayouts/slideLayout327.xml"/><Relationship Id="rId137" Type="http://schemas.openxmlformats.org/officeDocument/2006/relationships/slideLayout" Target="../slideLayouts/slideLayout348.xml"/><Relationship Id="rId158" Type="http://schemas.openxmlformats.org/officeDocument/2006/relationships/slideLayout" Target="../slideLayouts/slideLayout369.xml"/><Relationship Id="rId302" Type="http://schemas.openxmlformats.org/officeDocument/2006/relationships/slideLayout" Target="../slideLayouts/slideLayout513.xml"/><Relationship Id="rId323" Type="http://schemas.openxmlformats.org/officeDocument/2006/relationships/slideLayout" Target="../slideLayouts/slideLayout534.xml"/><Relationship Id="rId344" Type="http://schemas.openxmlformats.org/officeDocument/2006/relationships/slideLayout" Target="../slideLayouts/slideLayout555.xml"/><Relationship Id="rId20" Type="http://schemas.openxmlformats.org/officeDocument/2006/relationships/slideLayout" Target="../slideLayouts/slideLayout231.xml"/><Relationship Id="rId41" Type="http://schemas.openxmlformats.org/officeDocument/2006/relationships/slideLayout" Target="../slideLayouts/slideLayout252.xml"/><Relationship Id="rId62" Type="http://schemas.openxmlformats.org/officeDocument/2006/relationships/slideLayout" Target="../slideLayouts/slideLayout273.xml"/><Relationship Id="rId83" Type="http://schemas.openxmlformats.org/officeDocument/2006/relationships/slideLayout" Target="../slideLayouts/slideLayout294.xml"/><Relationship Id="rId179" Type="http://schemas.openxmlformats.org/officeDocument/2006/relationships/slideLayout" Target="../slideLayouts/slideLayout390.xml"/><Relationship Id="rId365" Type="http://schemas.openxmlformats.org/officeDocument/2006/relationships/slideLayout" Target="../slideLayouts/slideLayout576.xml"/><Relationship Id="rId386" Type="http://schemas.openxmlformats.org/officeDocument/2006/relationships/slideLayout" Target="../slideLayouts/slideLayout597.xml"/><Relationship Id="rId190" Type="http://schemas.openxmlformats.org/officeDocument/2006/relationships/slideLayout" Target="../slideLayouts/slideLayout401.xml"/><Relationship Id="rId204" Type="http://schemas.openxmlformats.org/officeDocument/2006/relationships/slideLayout" Target="../slideLayouts/slideLayout415.xml"/><Relationship Id="rId225" Type="http://schemas.openxmlformats.org/officeDocument/2006/relationships/slideLayout" Target="../slideLayouts/slideLayout436.xml"/><Relationship Id="rId246" Type="http://schemas.openxmlformats.org/officeDocument/2006/relationships/slideLayout" Target="../slideLayouts/slideLayout457.xml"/><Relationship Id="rId267" Type="http://schemas.openxmlformats.org/officeDocument/2006/relationships/slideLayout" Target="../slideLayouts/slideLayout478.xml"/><Relationship Id="rId288" Type="http://schemas.openxmlformats.org/officeDocument/2006/relationships/slideLayout" Target="../slideLayouts/slideLayout499.xml"/><Relationship Id="rId106" Type="http://schemas.openxmlformats.org/officeDocument/2006/relationships/slideLayout" Target="../slideLayouts/slideLayout317.xml"/><Relationship Id="rId127" Type="http://schemas.openxmlformats.org/officeDocument/2006/relationships/slideLayout" Target="../slideLayouts/slideLayout338.xml"/><Relationship Id="rId313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221.xml"/><Relationship Id="rId31" Type="http://schemas.openxmlformats.org/officeDocument/2006/relationships/slideLayout" Target="../slideLayouts/slideLayout242.xml"/><Relationship Id="rId52" Type="http://schemas.openxmlformats.org/officeDocument/2006/relationships/slideLayout" Target="../slideLayouts/slideLayout263.xml"/><Relationship Id="rId73" Type="http://schemas.openxmlformats.org/officeDocument/2006/relationships/slideLayout" Target="../slideLayouts/slideLayout284.xml"/><Relationship Id="rId94" Type="http://schemas.openxmlformats.org/officeDocument/2006/relationships/slideLayout" Target="../slideLayouts/slideLayout305.xml"/><Relationship Id="rId148" Type="http://schemas.openxmlformats.org/officeDocument/2006/relationships/slideLayout" Target="../slideLayouts/slideLayout359.xml"/><Relationship Id="rId169" Type="http://schemas.openxmlformats.org/officeDocument/2006/relationships/slideLayout" Target="../slideLayouts/slideLayout380.xml"/><Relationship Id="rId334" Type="http://schemas.openxmlformats.org/officeDocument/2006/relationships/slideLayout" Target="../slideLayouts/slideLayout545.xml"/><Relationship Id="rId355" Type="http://schemas.openxmlformats.org/officeDocument/2006/relationships/slideLayout" Target="../slideLayouts/slideLayout566.xml"/><Relationship Id="rId376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215.xml"/><Relationship Id="rId180" Type="http://schemas.openxmlformats.org/officeDocument/2006/relationships/slideLayout" Target="../slideLayouts/slideLayout391.xml"/><Relationship Id="rId215" Type="http://schemas.openxmlformats.org/officeDocument/2006/relationships/slideLayout" Target="../slideLayouts/slideLayout426.xml"/><Relationship Id="rId236" Type="http://schemas.openxmlformats.org/officeDocument/2006/relationships/slideLayout" Target="../slideLayouts/slideLayout447.xml"/><Relationship Id="rId257" Type="http://schemas.openxmlformats.org/officeDocument/2006/relationships/slideLayout" Target="../slideLayouts/slideLayout468.xml"/><Relationship Id="rId278" Type="http://schemas.openxmlformats.org/officeDocument/2006/relationships/slideLayout" Target="../slideLayouts/slideLayout489.xml"/><Relationship Id="rId303" Type="http://schemas.openxmlformats.org/officeDocument/2006/relationships/slideLayout" Target="../slideLayouts/slideLayout514.xml"/><Relationship Id="rId42" Type="http://schemas.openxmlformats.org/officeDocument/2006/relationships/slideLayout" Target="../slideLayouts/slideLayout253.xml"/><Relationship Id="rId84" Type="http://schemas.openxmlformats.org/officeDocument/2006/relationships/slideLayout" Target="../slideLayouts/slideLayout295.xml"/><Relationship Id="rId138" Type="http://schemas.openxmlformats.org/officeDocument/2006/relationships/slideLayout" Target="../slideLayouts/slideLayout349.xml"/><Relationship Id="rId345" Type="http://schemas.openxmlformats.org/officeDocument/2006/relationships/slideLayout" Target="../slideLayouts/slideLayout556.xml"/><Relationship Id="rId387" Type="http://schemas.openxmlformats.org/officeDocument/2006/relationships/slideLayout" Target="../slideLayouts/slideLayout598.xml"/><Relationship Id="rId191" Type="http://schemas.openxmlformats.org/officeDocument/2006/relationships/slideLayout" Target="../slideLayouts/slideLayout402.xml"/><Relationship Id="rId205" Type="http://schemas.openxmlformats.org/officeDocument/2006/relationships/slideLayout" Target="../slideLayouts/slideLayout416.xml"/><Relationship Id="rId247" Type="http://schemas.openxmlformats.org/officeDocument/2006/relationships/slideLayout" Target="../slideLayouts/slideLayout458.xml"/><Relationship Id="rId107" Type="http://schemas.openxmlformats.org/officeDocument/2006/relationships/slideLayout" Target="../slideLayouts/slideLayout318.xml"/><Relationship Id="rId289" Type="http://schemas.openxmlformats.org/officeDocument/2006/relationships/slideLayout" Target="../slideLayouts/slideLayout500.xml"/><Relationship Id="rId11" Type="http://schemas.openxmlformats.org/officeDocument/2006/relationships/slideLayout" Target="../slideLayouts/slideLayout222.xml"/><Relationship Id="rId53" Type="http://schemas.openxmlformats.org/officeDocument/2006/relationships/slideLayout" Target="../slideLayouts/slideLayout264.xml"/><Relationship Id="rId149" Type="http://schemas.openxmlformats.org/officeDocument/2006/relationships/slideLayout" Target="../slideLayouts/slideLayout360.xml"/><Relationship Id="rId314" Type="http://schemas.openxmlformats.org/officeDocument/2006/relationships/slideLayout" Target="../slideLayouts/slideLayout525.xml"/><Relationship Id="rId356" Type="http://schemas.openxmlformats.org/officeDocument/2006/relationships/slideLayout" Target="../slideLayouts/slideLayout567.xml"/><Relationship Id="rId95" Type="http://schemas.openxmlformats.org/officeDocument/2006/relationships/slideLayout" Target="../slideLayouts/slideLayout306.xml"/><Relationship Id="rId160" Type="http://schemas.openxmlformats.org/officeDocument/2006/relationships/slideLayout" Target="../slideLayouts/slideLayout371.xml"/><Relationship Id="rId216" Type="http://schemas.openxmlformats.org/officeDocument/2006/relationships/slideLayout" Target="../slideLayouts/slideLayout427.xml"/><Relationship Id="rId258" Type="http://schemas.openxmlformats.org/officeDocument/2006/relationships/slideLayout" Target="../slideLayouts/slideLayout469.xml"/><Relationship Id="rId22" Type="http://schemas.openxmlformats.org/officeDocument/2006/relationships/slideLayout" Target="../slideLayouts/slideLayout233.xml"/><Relationship Id="rId64" Type="http://schemas.openxmlformats.org/officeDocument/2006/relationships/slideLayout" Target="../slideLayouts/slideLayout275.xml"/><Relationship Id="rId118" Type="http://schemas.openxmlformats.org/officeDocument/2006/relationships/slideLayout" Target="../slideLayouts/slideLayout329.xml"/><Relationship Id="rId325" Type="http://schemas.openxmlformats.org/officeDocument/2006/relationships/slideLayout" Target="../slideLayouts/slideLayout536.xml"/><Relationship Id="rId367" Type="http://schemas.openxmlformats.org/officeDocument/2006/relationships/slideLayout" Target="../slideLayouts/slideLayout578.xml"/><Relationship Id="rId171" Type="http://schemas.openxmlformats.org/officeDocument/2006/relationships/slideLayout" Target="../slideLayouts/slideLayout382.xml"/><Relationship Id="rId227" Type="http://schemas.openxmlformats.org/officeDocument/2006/relationships/slideLayout" Target="../slideLayouts/slideLayout438.xml"/><Relationship Id="rId269" Type="http://schemas.openxmlformats.org/officeDocument/2006/relationships/slideLayout" Target="../slideLayouts/slideLayout480.xml"/><Relationship Id="rId33" Type="http://schemas.openxmlformats.org/officeDocument/2006/relationships/slideLayout" Target="../slideLayouts/slideLayout244.xml"/><Relationship Id="rId129" Type="http://schemas.openxmlformats.org/officeDocument/2006/relationships/slideLayout" Target="../slideLayouts/slideLayout340.xml"/><Relationship Id="rId280" Type="http://schemas.openxmlformats.org/officeDocument/2006/relationships/slideLayout" Target="../slideLayouts/slideLayout491.xml"/><Relationship Id="rId336" Type="http://schemas.openxmlformats.org/officeDocument/2006/relationships/slideLayout" Target="../slideLayouts/slideLayout547.xml"/><Relationship Id="rId75" Type="http://schemas.openxmlformats.org/officeDocument/2006/relationships/slideLayout" Target="../slideLayouts/slideLayout286.xml"/><Relationship Id="rId140" Type="http://schemas.openxmlformats.org/officeDocument/2006/relationships/slideLayout" Target="../slideLayouts/slideLayout351.xml"/><Relationship Id="rId182" Type="http://schemas.openxmlformats.org/officeDocument/2006/relationships/slideLayout" Target="../slideLayouts/slideLayout393.xml"/><Relationship Id="rId378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217.xml"/><Relationship Id="rId238" Type="http://schemas.openxmlformats.org/officeDocument/2006/relationships/slideLayout" Target="../slideLayouts/slideLayout449.xml"/><Relationship Id="rId291" Type="http://schemas.openxmlformats.org/officeDocument/2006/relationships/slideLayout" Target="../slideLayouts/slideLayout502.xml"/><Relationship Id="rId305" Type="http://schemas.openxmlformats.org/officeDocument/2006/relationships/slideLayout" Target="../slideLayouts/slideLayout516.xml"/><Relationship Id="rId347" Type="http://schemas.openxmlformats.org/officeDocument/2006/relationships/slideLayout" Target="../slideLayouts/slideLayout558.xml"/><Relationship Id="rId44" Type="http://schemas.openxmlformats.org/officeDocument/2006/relationships/slideLayout" Target="../slideLayouts/slideLayout255.xml"/><Relationship Id="rId86" Type="http://schemas.openxmlformats.org/officeDocument/2006/relationships/slideLayout" Target="../slideLayouts/slideLayout297.xml"/><Relationship Id="rId151" Type="http://schemas.openxmlformats.org/officeDocument/2006/relationships/slideLayout" Target="../slideLayouts/slideLayout362.xml"/><Relationship Id="rId193" Type="http://schemas.openxmlformats.org/officeDocument/2006/relationships/slideLayout" Target="../slideLayouts/slideLayout404.xml"/><Relationship Id="rId207" Type="http://schemas.openxmlformats.org/officeDocument/2006/relationships/slideLayout" Target="../slideLayouts/slideLayout418.xml"/><Relationship Id="rId249" Type="http://schemas.openxmlformats.org/officeDocument/2006/relationships/slideLayout" Target="../slideLayouts/slideLayout460.xml"/><Relationship Id="rId13" Type="http://schemas.openxmlformats.org/officeDocument/2006/relationships/slideLayout" Target="../slideLayouts/slideLayout224.xml"/><Relationship Id="rId109" Type="http://schemas.openxmlformats.org/officeDocument/2006/relationships/slideLayout" Target="../slideLayouts/slideLayout320.xml"/><Relationship Id="rId260" Type="http://schemas.openxmlformats.org/officeDocument/2006/relationships/slideLayout" Target="../slideLayouts/slideLayout471.xml"/><Relationship Id="rId316" Type="http://schemas.openxmlformats.org/officeDocument/2006/relationships/slideLayout" Target="../slideLayouts/slideLayout527.xml"/><Relationship Id="rId55" Type="http://schemas.openxmlformats.org/officeDocument/2006/relationships/slideLayout" Target="../slideLayouts/slideLayout266.xml"/><Relationship Id="rId97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31.xml"/><Relationship Id="rId358" Type="http://schemas.openxmlformats.org/officeDocument/2006/relationships/slideLayout" Target="../slideLayouts/slideLayout569.xml"/><Relationship Id="rId162" Type="http://schemas.openxmlformats.org/officeDocument/2006/relationships/slideLayout" Target="../slideLayouts/slideLayout373.xml"/><Relationship Id="rId218" Type="http://schemas.openxmlformats.org/officeDocument/2006/relationships/slideLayout" Target="../slideLayouts/slideLayout429.xml"/><Relationship Id="rId271" Type="http://schemas.openxmlformats.org/officeDocument/2006/relationships/slideLayout" Target="../slideLayouts/slideLayout482.xml"/><Relationship Id="rId24" Type="http://schemas.openxmlformats.org/officeDocument/2006/relationships/slideLayout" Target="../slideLayouts/slideLayout235.xml"/><Relationship Id="rId66" Type="http://schemas.openxmlformats.org/officeDocument/2006/relationships/slideLayout" Target="../slideLayouts/slideLayout277.xml"/><Relationship Id="rId131" Type="http://schemas.openxmlformats.org/officeDocument/2006/relationships/slideLayout" Target="../slideLayouts/slideLayout342.xml"/><Relationship Id="rId327" Type="http://schemas.openxmlformats.org/officeDocument/2006/relationships/slideLayout" Target="../slideLayouts/slideLayout538.xml"/><Relationship Id="rId369" Type="http://schemas.openxmlformats.org/officeDocument/2006/relationships/slideLayout" Target="../slideLayouts/slideLayout580.xml"/><Relationship Id="rId173" Type="http://schemas.openxmlformats.org/officeDocument/2006/relationships/slideLayout" Target="../slideLayouts/slideLayout384.xml"/><Relationship Id="rId229" Type="http://schemas.openxmlformats.org/officeDocument/2006/relationships/slideLayout" Target="../slideLayouts/slideLayout440.xml"/><Relationship Id="rId380" Type="http://schemas.openxmlformats.org/officeDocument/2006/relationships/slideLayout" Target="../slideLayouts/slideLayout591.xml"/><Relationship Id="rId240" Type="http://schemas.openxmlformats.org/officeDocument/2006/relationships/slideLayout" Target="../slideLayouts/slideLayout451.xml"/><Relationship Id="rId35" Type="http://schemas.openxmlformats.org/officeDocument/2006/relationships/slideLayout" Target="../slideLayouts/slideLayout246.xml"/><Relationship Id="rId77" Type="http://schemas.openxmlformats.org/officeDocument/2006/relationships/slideLayout" Target="../slideLayouts/slideLayout288.xml"/><Relationship Id="rId100" Type="http://schemas.openxmlformats.org/officeDocument/2006/relationships/slideLayout" Target="../slideLayouts/slideLayout311.xml"/><Relationship Id="rId282" Type="http://schemas.openxmlformats.org/officeDocument/2006/relationships/slideLayout" Target="../slideLayouts/slideLayout493.xml"/><Relationship Id="rId338" Type="http://schemas.openxmlformats.org/officeDocument/2006/relationships/slideLayout" Target="../slideLayouts/slideLayout549.xml"/><Relationship Id="rId8" Type="http://schemas.openxmlformats.org/officeDocument/2006/relationships/slideLayout" Target="../slideLayouts/slideLayout219.xml"/><Relationship Id="rId142" Type="http://schemas.openxmlformats.org/officeDocument/2006/relationships/slideLayout" Target="../slideLayouts/slideLayout353.xml"/><Relationship Id="rId184" Type="http://schemas.openxmlformats.org/officeDocument/2006/relationships/slideLayout" Target="../slideLayouts/slideLayout395.xml"/><Relationship Id="rId251" Type="http://schemas.openxmlformats.org/officeDocument/2006/relationships/slideLayout" Target="../slideLayouts/slideLayout462.xml"/><Relationship Id="rId46" Type="http://schemas.openxmlformats.org/officeDocument/2006/relationships/slideLayout" Target="../slideLayouts/slideLayout257.xml"/><Relationship Id="rId293" Type="http://schemas.openxmlformats.org/officeDocument/2006/relationships/slideLayout" Target="../slideLayouts/slideLayout504.xml"/><Relationship Id="rId307" Type="http://schemas.openxmlformats.org/officeDocument/2006/relationships/slideLayout" Target="../slideLayouts/slideLayout518.xml"/><Relationship Id="rId349" Type="http://schemas.openxmlformats.org/officeDocument/2006/relationships/slideLayout" Target="../slideLayouts/slideLayout560.xml"/><Relationship Id="rId88" Type="http://schemas.openxmlformats.org/officeDocument/2006/relationships/slideLayout" Target="../slideLayouts/slideLayout299.xml"/><Relationship Id="rId111" Type="http://schemas.openxmlformats.org/officeDocument/2006/relationships/slideLayout" Target="../slideLayouts/slideLayout322.xml"/><Relationship Id="rId153" Type="http://schemas.openxmlformats.org/officeDocument/2006/relationships/slideLayout" Target="../slideLayouts/slideLayout364.xml"/><Relationship Id="rId195" Type="http://schemas.openxmlformats.org/officeDocument/2006/relationships/slideLayout" Target="../slideLayouts/slideLayout406.xml"/><Relationship Id="rId209" Type="http://schemas.openxmlformats.org/officeDocument/2006/relationships/slideLayout" Target="../slideLayouts/slideLayout420.xml"/><Relationship Id="rId360" Type="http://schemas.openxmlformats.org/officeDocument/2006/relationships/slideLayout" Target="../slideLayouts/slideLayout571.xml"/><Relationship Id="rId220" Type="http://schemas.openxmlformats.org/officeDocument/2006/relationships/slideLayout" Target="../slideLayouts/slideLayout431.xml"/><Relationship Id="rId15" Type="http://schemas.openxmlformats.org/officeDocument/2006/relationships/slideLayout" Target="../slideLayouts/slideLayout226.xml"/><Relationship Id="rId57" Type="http://schemas.openxmlformats.org/officeDocument/2006/relationships/slideLayout" Target="../slideLayouts/slideLayout268.xml"/><Relationship Id="rId262" Type="http://schemas.openxmlformats.org/officeDocument/2006/relationships/slideLayout" Target="../slideLayouts/slideLayout473.xml"/><Relationship Id="rId318" Type="http://schemas.openxmlformats.org/officeDocument/2006/relationships/slideLayout" Target="../slideLayouts/slideLayout529.xml"/><Relationship Id="rId99" Type="http://schemas.openxmlformats.org/officeDocument/2006/relationships/slideLayout" Target="../slideLayouts/slideLayout310.xml"/><Relationship Id="rId122" Type="http://schemas.openxmlformats.org/officeDocument/2006/relationships/slideLayout" Target="../slideLayouts/slideLayout333.xml"/><Relationship Id="rId164" Type="http://schemas.openxmlformats.org/officeDocument/2006/relationships/slideLayout" Target="../slideLayouts/slideLayout375.xml"/><Relationship Id="rId371" Type="http://schemas.openxmlformats.org/officeDocument/2006/relationships/slideLayout" Target="../slideLayouts/slideLayout582.xml"/><Relationship Id="rId26" Type="http://schemas.openxmlformats.org/officeDocument/2006/relationships/slideLayout" Target="../slideLayouts/slideLayout237.xml"/><Relationship Id="rId231" Type="http://schemas.openxmlformats.org/officeDocument/2006/relationships/slideLayout" Target="../slideLayouts/slideLayout442.xml"/><Relationship Id="rId273" Type="http://schemas.openxmlformats.org/officeDocument/2006/relationships/slideLayout" Target="../slideLayouts/slideLayout484.xml"/><Relationship Id="rId329" Type="http://schemas.openxmlformats.org/officeDocument/2006/relationships/slideLayout" Target="../slideLayouts/slideLayout5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6.xml"/><Relationship Id="rId13" Type="http://schemas.openxmlformats.org/officeDocument/2006/relationships/slideLayout" Target="../slideLayouts/slideLayout611.xml"/><Relationship Id="rId3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5.xml"/><Relationship Id="rId12" Type="http://schemas.openxmlformats.org/officeDocument/2006/relationships/slideLayout" Target="../slideLayouts/slideLayout610.xml"/><Relationship Id="rId2" Type="http://schemas.openxmlformats.org/officeDocument/2006/relationships/slideLayout" Target="../slideLayouts/slideLayout600.xml"/><Relationship Id="rId1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slideLayout" Target="../slideLayouts/slideLayout623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1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8" name="Google Shape;2128;p1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9" name="Google Shape;2129;p1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0" name="Google Shape;2130;p1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1" name="Google Shape;2131;p1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246"/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3" name="Google Shape;2203;p246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498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4" name="Google Shape;2204;p246"/>
          <p:cNvSpPr txBox="1">
            <a:spLocks noGrp="1"/>
          </p:cNvSpPr>
          <p:nvPr>
            <p:ph type="sldNum" idx="12"/>
          </p:nvPr>
        </p:nvSpPr>
        <p:spPr>
          <a:xfrm>
            <a:off x="8839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5" name="Google Shape;2205;p246"/>
          <p:cNvSpPr txBox="1">
            <a:spLocks noGrp="1"/>
          </p:cNvSpPr>
          <p:nvPr>
            <p:ph type="ftr" idx="11"/>
          </p:nvPr>
        </p:nvSpPr>
        <p:spPr>
          <a:xfrm>
            <a:off x="609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  <p:sldLayoutId id="2147483940" r:id="rId59"/>
    <p:sldLayoutId id="2147483941" r:id="rId60"/>
    <p:sldLayoutId id="2147483942" r:id="rId61"/>
    <p:sldLayoutId id="2147483943" r:id="rId62"/>
    <p:sldLayoutId id="2147483944" r:id="rId63"/>
    <p:sldLayoutId id="2147483945" r:id="rId64"/>
    <p:sldLayoutId id="2147483946" r:id="rId65"/>
    <p:sldLayoutId id="2147483947" r:id="rId66"/>
    <p:sldLayoutId id="2147483948" r:id="rId67"/>
    <p:sldLayoutId id="2147483949" r:id="rId68"/>
    <p:sldLayoutId id="2147483950" r:id="rId69"/>
    <p:sldLayoutId id="2147483951" r:id="rId70"/>
    <p:sldLayoutId id="2147483952" r:id="rId71"/>
    <p:sldLayoutId id="2147483953" r:id="rId72"/>
    <p:sldLayoutId id="2147483954" r:id="rId73"/>
    <p:sldLayoutId id="2147483955" r:id="rId74"/>
    <p:sldLayoutId id="2147483956" r:id="rId75"/>
    <p:sldLayoutId id="2147483957" r:id="rId76"/>
    <p:sldLayoutId id="2147483958" r:id="rId77"/>
    <p:sldLayoutId id="2147483959" r:id="rId78"/>
    <p:sldLayoutId id="2147483960" r:id="rId79"/>
    <p:sldLayoutId id="2147483961" r:id="rId80"/>
    <p:sldLayoutId id="2147483962" r:id="rId81"/>
    <p:sldLayoutId id="2147483963" r:id="rId82"/>
    <p:sldLayoutId id="2147483964" r:id="rId83"/>
    <p:sldLayoutId id="2147483965" r:id="rId84"/>
    <p:sldLayoutId id="2147483966" r:id="rId85"/>
    <p:sldLayoutId id="2147483967" r:id="rId86"/>
    <p:sldLayoutId id="2147483968" r:id="rId87"/>
    <p:sldLayoutId id="2147483969" r:id="rId88"/>
    <p:sldLayoutId id="2147483970" r:id="rId89"/>
    <p:sldLayoutId id="2147483971" r:id="rId90"/>
    <p:sldLayoutId id="2147483972" r:id="rId91"/>
    <p:sldLayoutId id="2147483973" r:id="rId92"/>
    <p:sldLayoutId id="2147483974" r:id="rId93"/>
    <p:sldLayoutId id="2147483975" r:id="rId94"/>
    <p:sldLayoutId id="2147483976" r:id="rId95"/>
    <p:sldLayoutId id="2147483977" r:id="rId96"/>
    <p:sldLayoutId id="2147483978" r:id="rId97"/>
    <p:sldLayoutId id="2147483979" r:id="rId98"/>
    <p:sldLayoutId id="2147483980" r:id="rId99"/>
    <p:sldLayoutId id="2147483981" r:id="rId100"/>
    <p:sldLayoutId id="2147483982" r:id="rId101"/>
    <p:sldLayoutId id="2147483983" r:id="rId102"/>
    <p:sldLayoutId id="2147483984" r:id="rId103"/>
    <p:sldLayoutId id="2147483985" r:id="rId104"/>
    <p:sldLayoutId id="2147483986" r:id="rId105"/>
    <p:sldLayoutId id="2147483987" r:id="rId106"/>
    <p:sldLayoutId id="2147483988" r:id="rId107"/>
    <p:sldLayoutId id="2147483989" r:id="rId108"/>
    <p:sldLayoutId id="2147483990" r:id="rId109"/>
    <p:sldLayoutId id="2147483991" r:id="rId110"/>
    <p:sldLayoutId id="2147483992" r:id="rId111"/>
    <p:sldLayoutId id="2147483993" r:id="rId112"/>
    <p:sldLayoutId id="2147483994" r:id="rId113"/>
    <p:sldLayoutId id="2147483995" r:id="rId114"/>
    <p:sldLayoutId id="2147483996" r:id="rId115"/>
    <p:sldLayoutId id="2147483997" r:id="rId116"/>
    <p:sldLayoutId id="2147483998" r:id="rId117"/>
    <p:sldLayoutId id="2147483999" r:id="rId118"/>
    <p:sldLayoutId id="2147484000" r:id="rId119"/>
    <p:sldLayoutId id="2147484001" r:id="rId120"/>
    <p:sldLayoutId id="2147484002" r:id="rId121"/>
    <p:sldLayoutId id="2147484003" r:id="rId122"/>
    <p:sldLayoutId id="2147484004" r:id="rId123"/>
    <p:sldLayoutId id="2147484005" r:id="rId124"/>
    <p:sldLayoutId id="2147484006" r:id="rId125"/>
    <p:sldLayoutId id="2147484007" r:id="rId126"/>
    <p:sldLayoutId id="2147484008" r:id="rId127"/>
    <p:sldLayoutId id="2147484009" r:id="rId128"/>
    <p:sldLayoutId id="2147484010" r:id="rId129"/>
    <p:sldLayoutId id="2147484011" r:id="rId130"/>
    <p:sldLayoutId id="2147484012" r:id="rId131"/>
    <p:sldLayoutId id="2147484013" r:id="rId132"/>
    <p:sldLayoutId id="2147484014" r:id="rId133"/>
    <p:sldLayoutId id="2147484015" r:id="rId134"/>
    <p:sldLayoutId id="2147484016" r:id="rId135"/>
    <p:sldLayoutId id="2147484017" r:id="rId136"/>
    <p:sldLayoutId id="2147484018" r:id="rId137"/>
    <p:sldLayoutId id="2147484019" r:id="rId138"/>
    <p:sldLayoutId id="2147484020" r:id="rId139"/>
    <p:sldLayoutId id="2147484021" r:id="rId140"/>
    <p:sldLayoutId id="2147484022" r:id="rId141"/>
    <p:sldLayoutId id="2147484023" r:id="rId142"/>
    <p:sldLayoutId id="2147484024" r:id="rId143"/>
    <p:sldLayoutId id="2147484025" r:id="rId144"/>
    <p:sldLayoutId id="2147484026" r:id="rId145"/>
    <p:sldLayoutId id="2147484027" r:id="rId146"/>
    <p:sldLayoutId id="2147484028" r:id="rId147"/>
    <p:sldLayoutId id="2147484029" r:id="rId148"/>
    <p:sldLayoutId id="2147484030" r:id="rId149"/>
    <p:sldLayoutId id="2147484031" r:id="rId150"/>
    <p:sldLayoutId id="2147484032" r:id="rId151"/>
    <p:sldLayoutId id="2147484033" r:id="rId152"/>
    <p:sldLayoutId id="2147484034" r:id="rId153"/>
    <p:sldLayoutId id="2147484035" r:id="rId154"/>
    <p:sldLayoutId id="2147484036" r:id="rId155"/>
    <p:sldLayoutId id="2147484037" r:id="rId156"/>
    <p:sldLayoutId id="2147484038" r:id="rId157"/>
    <p:sldLayoutId id="2147484039" r:id="rId158"/>
    <p:sldLayoutId id="2147484040" r:id="rId159"/>
    <p:sldLayoutId id="2147484041" r:id="rId160"/>
    <p:sldLayoutId id="2147484042" r:id="rId161"/>
    <p:sldLayoutId id="2147484043" r:id="rId162"/>
    <p:sldLayoutId id="2147484044" r:id="rId163"/>
    <p:sldLayoutId id="2147484045" r:id="rId164"/>
    <p:sldLayoutId id="2147484046" r:id="rId165"/>
    <p:sldLayoutId id="2147484047" r:id="rId166"/>
    <p:sldLayoutId id="2147484048" r:id="rId167"/>
    <p:sldLayoutId id="2147484049" r:id="rId168"/>
    <p:sldLayoutId id="2147484050" r:id="rId169"/>
    <p:sldLayoutId id="2147484051" r:id="rId170"/>
    <p:sldLayoutId id="2147484052" r:id="rId171"/>
    <p:sldLayoutId id="2147484053" r:id="rId172"/>
    <p:sldLayoutId id="2147484054" r:id="rId173"/>
    <p:sldLayoutId id="2147484055" r:id="rId174"/>
    <p:sldLayoutId id="2147484056" r:id="rId175"/>
    <p:sldLayoutId id="2147484057" r:id="rId176"/>
    <p:sldLayoutId id="2147484058" r:id="rId177"/>
    <p:sldLayoutId id="2147484059" r:id="rId178"/>
    <p:sldLayoutId id="2147484060" r:id="rId179"/>
    <p:sldLayoutId id="2147484061" r:id="rId180"/>
    <p:sldLayoutId id="2147484062" r:id="rId181"/>
    <p:sldLayoutId id="2147484063" r:id="rId182"/>
    <p:sldLayoutId id="2147484064" r:id="rId183"/>
    <p:sldLayoutId id="2147484065" r:id="rId184"/>
    <p:sldLayoutId id="2147484066" r:id="rId185"/>
    <p:sldLayoutId id="2147484067" r:id="rId186"/>
    <p:sldLayoutId id="2147484068" r:id="rId187"/>
    <p:sldLayoutId id="2147484069" r:id="rId188"/>
    <p:sldLayoutId id="2147484070" r:id="rId189"/>
    <p:sldLayoutId id="2147484071" r:id="rId190"/>
    <p:sldLayoutId id="2147484072" r:id="rId191"/>
    <p:sldLayoutId id="2147484073" r:id="rId192"/>
    <p:sldLayoutId id="2147484074" r:id="rId193"/>
    <p:sldLayoutId id="2147484075" r:id="rId194"/>
    <p:sldLayoutId id="2147484076" r:id="rId195"/>
    <p:sldLayoutId id="2147484077" r:id="rId196"/>
    <p:sldLayoutId id="2147484078" r:id="rId197"/>
    <p:sldLayoutId id="2147484079" r:id="rId198"/>
    <p:sldLayoutId id="2147484080" r:id="rId199"/>
    <p:sldLayoutId id="2147484081" r:id="rId200"/>
    <p:sldLayoutId id="2147484082" r:id="rId201"/>
    <p:sldLayoutId id="2147484083" r:id="rId202"/>
    <p:sldLayoutId id="2147484084" r:id="rId203"/>
    <p:sldLayoutId id="2147484085" r:id="rId204"/>
    <p:sldLayoutId id="2147484086" r:id="rId205"/>
    <p:sldLayoutId id="2147484087" r:id="rId206"/>
    <p:sldLayoutId id="2147484088" r:id="rId207"/>
    <p:sldLayoutId id="2147484089" r:id="rId208"/>
    <p:sldLayoutId id="2147484090" r:id="rId209"/>
    <p:sldLayoutId id="2147484091" r:id="rId210"/>
    <p:sldLayoutId id="2147484092" r:id="rId211"/>
    <p:sldLayoutId id="2147484093" r:id="rId212"/>
    <p:sldLayoutId id="2147484094" r:id="rId213"/>
    <p:sldLayoutId id="2147484095" r:id="rId214"/>
    <p:sldLayoutId id="2147484096" r:id="rId215"/>
    <p:sldLayoutId id="2147484097" r:id="rId216"/>
    <p:sldLayoutId id="2147484098" r:id="rId217"/>
    <p:sldLayoutId id="2147484099" r:id="rId218"/>
    <p:sldLayoutId id="2147484100" r:id="rId219"/>
    <p:sldLayoutId id="2147484101" r:id="rId220"/>
    <p:sldLayoutId id="2147484102" r:id="rId221"/>
    <p:sldLayoutId id="2147484103" r:id="rId222"/>
    <p:sldLayoutId id="2147484104" r:id="rId223"/>
    <p:sldLayoutId id="2147484105" r:id="rId224"/>
    <p:sldLayoutId id="2147484106" r:id="rId225"/>
    <p:sldLayoutId id="2147484107" r:id="rId226"/>
    <p:sldLayoutId id="2147484108" r:id="rId227"/>
    <p:sldLayoutId id="2147484109" r:id="rId228"/>
    <p:sldLayoutId id="2147484110" r:id="rId229"/>
    <p:sldLayoutId id="2147484111" r:id="rId230"/>
    <p:sldLayoutId id="2147484112" r:id="rId231"/>
    <p:sldLayoutId id="2147484113" r:id="rId232"/>
    <p:sldLayoutId id="2147484114" r:id="rId233"/>
    <p:sldLayoutId id="2147484115" r:id="rId234"/>
    <p:sldLayoutId id="2147484116" r:id="rId235"/>
    <p:sldLayoutId id="2147484117" r:id="rId236"/>
    <p:sldLayoutId id="2147484118" r:id="rId237"/>
    <p:sldLayoutId id="2147484119" r:id="rId238"/>
    <p:sldLayoutId id="2147484120" r:id="rId239"/>
    <p:sldLayoutId id="2147484121" r:id="rId240"/>
    <p:sldLayoutId id="2147484122" r:id="rId241"/>
    <p:sldLayoutId id="2147484123" r:id="rId242"/>
    <p:sldLayoutId id="2147484124" r:id="rId243"/>
    <p:sldLayoutId id="2147484125" r:id="rId244"/>
    <p:sldLayoutId id="2147484126" r:id="rId245"/>
    <p:sldLayoutId id="2147484127" r:id="rId246"/>
    <p:sldLayoutId id="2147484128" r:id="rId247"/>
    <p:sldLayoutId id="2147484129" r:id="rId248"/>
    <p:sldLayoutId id="2147484130" r:id="rId249"/>
    <p:sldLayoutId id="2147484131" r:id="rId250"/>
    <p:sldLayoutId id="2147484132" r:id="rId251"/>
    <p:sldLayoutId id="2147484133" r:id="rId252"/>
    <p:sldLayoutId id="2147484134" r:id="rId253"/>
    <p:sldLayoutId id="2147484135" r:id="rId254"/>
    <p:sldLayoutId id="2147484136" r:id="rId255"/>
    <p:sldLayoutId id="2147484137" r:id="rId256"/>
    <p:sldLayoutId id="2147484138" r:id="rId257"/>
    <p:sldLayoutId id="2147484139" r:id="rId258"/>
    <p:sldLayoutId id="2147484140" r:id="rId259"/>
    <p:sldLayoutId id="2147484141" r:id="rId260"/>
    <p:sldLayoutId id="2147484142" r:id="rId261"/>
    <p:sldLayoutId id="2147484143" r:id="rId262"/>
    <p:sldLayoutId id="2147484144" r:id="rId263"/>
    <p:sldLayoutId id="2147484145" r:id="rId264"/>
    <p:sldLayoutId id="2147484146" r:id="rId265"/>
    <p:sldLayoutId id="2147484147" r:id="rId266"/>
    <p:sldLayoutId id="2147484148" r:id="rId267"/>
    <p:sldLayoutId id="2147484149" r:id="rId268"/>
    <p:sldLayoutId id="2147484150" r:id="rId269"/>
    <p:sldLayoutId id="2147484151" r:id="rId270"/>
    <p:sldLayoutId id="2147484152" r:id="rId271"/>
    <p:sldLayoutId id="2147484153" r:id="rId272"/>
    <p:sldLayoutId id="2147484154" r:id="rId273"/>
    <p:sldLayoutId id="2147484155" r:id="rId274"/>
    <p:sldLayoutId id="2147484156" r:id="rId275"/>
    <p:sldLayoutId id="2147484157" r:id="rId276"/>
    <p:sldLayoutId id="2147484158" r:id="rId277"/>
    <p:sldLayoutId id="2147484159" r:id="rId278"/>
    <p:sldLayoutId id="2147484160" r:id="rId279"/>
    <p:sldLayoutId id="2147484161" r:id="rId280"/>
    <p:sldLayoutId id="2147484162" r:id="rId281"/>
    <p:sldLayoutId id="2147484163" r:id="rId282"/>
    <p:sldLayoutId id="2147484164" r:id="rId283"/>
    <p:sldLayoutId id="2147484165" r:id="rId284"/>
    <p:sldLayoutId id="2147484166" r:id="rId285"/>
    <p:sldLayoutId id="2147484167" r:id="rId286"/>
    <p:sldLayoutId id="2147484168" r:id="rId287"/>
    <p:sldLayoutId id="2147484169" r:id="rId288"/>
    <p:sldLayoutId id="2147484170" r:id="rId289"/>
    <p:sldLayoutId id="2147484171" r:id="rId290"/>
    <p:sldLayoutId id="2147484172" r:id="rId291"/>
    <p:sldLayoutId id="2147484173" r:id="rId292"/>
    <p:sldLayoutId id="2147484174" r:id="rId293"/>
    <p:sldLayoutId id="2147484175" r:id="rId294"/>
    <p:sldLayoutId id="2147484176" r:id="rId295"/>
    <p:sldLayoutId id="2147484177" r:id="rId296"/>
    <p:sldLayoutId id="2147484178" r:id="rId297"/>
    <p:sldLayoutId id="2147484179" r:id="rId298"/>
    <p:sldLayoutId id="2147484180" r:id="rId299"/>
    <p:sldLayoutId id="2147484181" r:id="rId300"/>
    <p:sldLayoutId id="2147484182" r:id="rId301"/>
    <p:sldLayoutId id="2147484183" r:id="rId302"/>
    <p:sldLayoutId id="2147484184" r:id="rId303"/>
    <p:sldLayoutId id="2147484185" r:id="rId304"/>
    <p:sldLayoutId id="2147484186" r:id="rId305"/>
    <p:sldLayoutId id="2147484187" r:id="rId306"/>
    <p:sldLayoutId id="2147484188" r:id="rId307"/>
    <p:sldLayoutId id="2147484189" r:id="rId308"/>
    <p:sldLayoutId id="2147484190" r:id="rId309"/>
    <p:sldLayoutId id="2147484191" r:id="rId310"/>
    <p:sldLayoutId id="2147484192" r:id="rId311"/>
    <p:sldLayoutId id="2147484193" r:id="rId312"/>
    <p:sldLayoutId id="2147484194" r:id="rId313"/>
    <p:sldLayoutId id="2147484195" r:id="rId314"/>
    <p:sldLayoutId id="2147484196" r:id="rId315"/>
    <p:sldLayoutId id="2147484197" r:id="rId316"/>
    <p:sldLayoutId id="2147484198" r:id="rId317"/>
    <p:sldLayoutId id="2147484199" r:id="rId318"/>
    <p:sldLayoutId id="2147484200" r:id="rId319"/>
    <p:sldLayoutId id="2147484201" r:id="rId320"/>
    <p:sldLayoutId id="2147484202" r:id="rId321"/>
    <p:sldLayoutId id="2147484203" r:id="rId322"/>
    <p:sldLayoutId id="2147484204" r:id="rId323"/>
    <p:sldLayoutId id="2147484205" r:id="rId324"/>
    <p:sldLayoutId id="2147484206" r:id="rId325"/>
    <p:sldLayoutId id="2147484207" r:id="rId326"/>
    <p:sldLayoutId id="2147484208" r:id="rId327"/>
    <p:sldLayoutId id="2147484209" r:id="rId328"/>
    <p:sldLayoutId id="2147484210" r:id="rId329"/>
    <p:sldLayoutId id="2147484211" r:id="rId330"/>
    <p:sldLayoutId id="2147484212" r:id="rId331"/>
    <p:sldLayoutId id="2147484213" r:id="rId332"/>
    <p:sldLayoutId id="2147484214" r:id="rId333"/>
    <p:sldLayoutId id="2147484215" r:id="rId334"/>
    <p:sldLayoutId id="2147484216" r:id="rId335"/>
    <p:sldLayoutId id="2147484217" r:id="rId336"/>
    <p:sldLayoutId id="2147484218" r:id="rId337"/>
    <p:sldLayoutId id="2147484219" r:id="rId338"/>
    <p:sldLayoutId id="2147484220" r:id="rId339"/>
    <p:sldLayoutId id="2147484221" r:id="rId340"/>
    <p:sldLayoutId id="2147484222" r:id="rId341"/>
    <p:sldLayoutId id="2147484223" r:id="rId342"/>
    <p:sldLayoutId id="2147484224" r:id="rId343"/>
    <p:sldLayoutId id="2147484225" r:id="rId344"/>
    <p:sldLayoutId id="2147484226" r:id="rId345"/>
    <p:sldLayoutId id="2147484227" r:id="rId346"/>
    <p:sldLayoutId id="2147484228" r:id="rId347"/>
    <p:sldLayoutId id="2147484229" r:id="rId348"/>
    <p:sldLayoutId id="2147484230" r:id="rId349"/>
    <p:sldLayoutId id="2147484231" r:id="rId350"/>
    <p:sldLayoutId id="2147484232" r:id="rId351"/>
    <p:sldLayoutId id="2147484233" r:id="rId352"/>
    <p:sldLayoutId id="2147484234" r:id="rId353"/>
    <p:sldLayoutId id="2147484235" r:id="rId354"/>
    <p:sldLayoutId id="2147484236" r:id="rId355"/>
    <p:sldLayoutId id="2147484237" r:id="rId356"/>
    <p:sldLayoutId id="2147484238" r:id="rId357"/>
    <p:sldLayoutId id="2147484239" r:id="rId358"/>
    <p:sldLayoutId id="2147484240" r:id="rId359"/>
    <p:sldLayoutId id="2147484241" r:id="rId360"/>
    <p:sldLayoutId id="2147484242" r:id="rId361"/>
    <p:sldLayoutId id="2147484243" r:id="rId362"/>
    <p:sldLayoutId id="2147484244" r:id="rId363"/>
    <p:sldLayoutId id="2147484245" r:id="rId364"/>
    <p:sldLayoutId id="2147484246" r:id="rId365"/>
    <p:sldLayoutId id="2147484247" r:id="rId366"/>
    <p:sldLayoutId id="2147484248" r:id="rId367"/>
    <p:sldLayoutId id="2147484249" r:id="rId368"/>
    <p:sldLayoutId id="2147484250" r:id="rId369"/>
    <p:sldLayoutId id="2147484251" r:id="rId370"/>
    <p:sldLayoutId id="2147484252" r:id="rId371"/>
    <p:sldLayoutId id="2147484253" r:id="rId372"/>
    <p:sldLayoutId id="2147484254" r:id="rId373"/>
    <p:sldLayoutId id="2147484255" r:id="rId374"/>
    <p:sldLayoutId id="2147484256" r:id="rId375"/>
    <p:sldLayoutId id="2147484257" r:id="rId376"/>
    <p:sldLayoutId id="2147484258" r:id="rId377"/>
    <p:sldLayoutId id="2147484259" r:id="rId378"/>
    <p:sldLayoutId id="2147484260" r:id="rId379"/>
    <p:sldLayoutId id="2147484261" r:id="rId380"/>
    <p:sldLayoutId id="2147484262" r:id="rId381"/>
    <p:sldLayoutId id="2147484263" r:id="rId382"/>
    <p:sldLayoutId id="2147484264" r:id="rId383"/>
    <p:sldLayoutId id="2147484265" r:id="rId384"/>
    <p:sldLayoutId id="2147484266" r:id="rId385"/>
    <p:sldLayoutId id="2147484267" r:id="rId386"/>
    <p:sldLayoutId id="2147484268" r:id="rId38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9" name="Google Shape;579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0" name="Google Shape;580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1" name="Google Shape;580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2" name="Google Shape;580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3" name="Google Shape;580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  <p:sldLayoutId id="2147484281" r:id="rId12"/>
    <p:sldLayoutId id="214748428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1" name="Google Shape;5891;p248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 sz="44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2" name="Google Shape;5892;p248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3" name="Google Shape;5893;p24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4" name="Google Shape;5894;p24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5" name="Google Shape;5895;p24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9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2.xml"/><Relationship Id="rId4" Type="http://schemas.openxmlformats.org/officeDocument/2006/relationships/image" Target="../media/image1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2.xml"/><Relationship Id="rId5" Type="http://schemas.openxmlformats.org/officeDocument/2006/relationships/image" Target="../media/image131.png"/><Relationship Id="rId4" Type="http://schemas.openxmlformats.org/officeDocument/2006/relationships/image" Target="../media/image1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613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89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6.png"/><Relationship Id="rId7" Type="http://schemas.openxmlformats.org/officeDocument/2006/relationships/image" Target="../media/image81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9.xml"/><Relationship Id="rId6" Type="http://schemas.openxmlformats.org/officeDocument/2006/relationships/image" Target="../media/image80.png"/><Relationship Id="rId11" Type="http://schemas.openxmlformats.org/officeDocument/2006/relationships/image" Target="../media/image86.png"/><Relationship Id="rId5" Type="http://schemas.openxmlformats.org/officeDocument/2006/relationships/image" Target="../media/image79.png"/><Relationship Id="rId10" Type="http://schemas.openxmlformats.org/officeDocument/2006/relationships/image" Target="../media/image85.png"/><Relationship Id="rId4" Type="http://schemas.openxmlformats.org/officeDocument/2006/relationships/image" Target="../media/image97.png"/><Relationship Id="rId9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0.png"/><Relationship Id="rId7" Type="http://schemas.openxmlformats.org/officeDocument/2006/relationships/image" Target="../media/image81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9.xml"/><Relationship Id="rId6" Type="http://schemas.openxmlformats.org/officeDocument/2006/relationships/image" Target="../media/image80.png"/><Relationship Id="rId11" Type="http://schemas.openxmlformats.org/officeDocument/2006/relationships/image" Target="../media/image86.png"/><Relationship Id="rId5" Type="http://schemas.openxmlformats.org/officeDocument/2006/relationships/image" Target="../media/image79.png"/><Relationship Id="rId10" Type="http://schemas.openxmlformats.org/officeDocument/2006/relationships/image" Target="../media/image85.png"/><Relationship Id="rId4" Type="http://schemas.openxmlformats.org/officeDocument/2006/relationships/image" Target="../media/image97.png"/><Relationship Id="rId9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9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6" name="Google Shape;5986;p1"/>
          <p:cNvSpPr txBox="1">
            <a:spLocks noGrp="1"/>
          </p:cNvSpPr>
          <p:nvPr>
            <p:ph type="ctrTitle"/>
          </p:nvPr>
        </p:nvSpPr>
        <p:spPr>
          <a:xfrm>
            <a:off x="1247234" y="1561331"/>
            <a:ext cx="5591122" cy="263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>
                <a:latin typeface="DM Sans"/>
                <a:ea typeface="DM Sans"/>
                <a:cs typeface="DM Sans"/>
                <a:sym typeface="DM Sans"/>
              </a:rPr>
              <a:t>All Bundled Up: ESSI Summer Plans and What's Next</a:t>
            </a:r>
            <a:br>
              <a:rPr lang="en-US" dirty="0">
                <a:latin typeface="DM Sans"/>
                <a:ea typeface="DM Sans"/>
                <a:cs typeface="DM Sans"/>
                <a:sym typeface="DM Sans"/>
              </a:rPr>
            </a:br>
            <a:endParaRPr dirty="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987" name="Google Shape;5987;p1" descr="A person holding a baby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7556" y="314325"/>
            <a:ext cx="5076825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6" name="Google Shape;6176;p239"/>
          <p:cNvSpPr/>
          <p:nvPr/>
        </p:nvSpPr>
        <p:spPr>
          <a:xfrm rot="346199" flipH="1">
            <a:off x="188001" y="726500"/>
            <a:ext cx="995598" cy="1615909"/>
          </a:xfrm>
          <a:custGeom>
            <a:avLst/>
            <a:gdLst/>
            <a:ahLst/>
            <a:cxnLst/>
            <a:rect l="l" t="t" r="r" b="b"/>
            <a:pathLst>
              <a:path w="1493392" h="2423864" extrusionOk="0">
                <a:moveTo>
                  <a:pt x="1493392" y="0"/>
                </a:moveTo>
                <a:lnTo>
                  <a:pt x="0" y="0"/>
                </a:lnTo>
                <a:lnTo>
                  <a:pt x="0" y="2423864"/>
                </a:lnTo>
                <a:lnTo>
                  <a:pt x="1493392" y="2423864"/>
                </a:lnTo>
                <a:lnTo>
                  <a:pt x="1493392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77" name="Google Shape;6177;p239"/>
          <p:cNvSpPr/>
          <p:nvPr/>
        </p:nvSpPr>
        <p:spPr>
          <a:xfrm rot="-522434" flipH="1">
            <a:off x="17244" y="4924675"/>
            <a:ext cx="1859331" cy="2684074"/>
          </a:xfrm>
          <a:custGeom>
            <a:avLst/>
            <a:gdLst/>
            <a:ahLst/>
            <a:cxnLst/>
            <a:rect l="l" t="t" r="r" b="b"/>
            <a:pathLst>
              <a:path w="2789001" h="4026117" extrusionOk="0">
                <a:moveTo>
                  <a:pt x="2789001" y="0"/>
                </a:moveTo>
                <a:lnTo>
                  <a:pt x="0" y="0"/>
                </a:lnTo>
                <a:lnTo>
                  <a:pt x="0" y="4026117"/>
                </a:lnTo>
                <a:lnTo>
                  <a:pt x="2789001" y="4026117"/>
                </a:lnTo>
                <a:lnTo>
                  <a:pt x="2789001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78" name="Google Shape;6178;p239"/>
          <p:cNvSpPr/>
          <p:nvPr/>
        </p:nvSpPr>
        <p:spPr>
          <a:xfrm rot="-675811">
            <a:off x="10785467" y="4944179"/>
            <a:ext cx="1728517" cy="2495233"/>
          </a:xfrm>
          <a:custGeom>
            <a:avLst/>
            <a:gdLst/>
            <a:ahLst/>
            <a:cxnLst/>
            <a:rect l="l" t="t" r="r" b="b"/>
            <a:pathLst>
              <a:path w="2592773" h="3742847" extrusionOk="0">
                <a:moveTo>
                  <a:pt x="0" y="0"/>
                </a:moveTo>
                <a:lnTo>
                  <a:pt x="2592773" y="0"/>
                </a:lnTo>
                <a:lnTo>
                  <a:pt x="2592773" y="3742848"/>
                </a:lnTo>
                <a:lnTo>
                  <a:pt x="0" y="3742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79" name="Google Shape;6179;p239"/>
          <p:cNvSpPr/>
          <p:nvPr/>
        </p:nvSpPr>
        <p:spPr>
          <a:xfrm rot="-251524">
            <a:off x="10277501" y="5768666"/>
            <a:ext cx="881874" cy="1431337"/>
          </a:xfrm>
          <a:custGeom>
            <a:avLst/>
            <a:gdLst/>
            <a:ahLst/>
            <a:cxnLst/>
            <a:rect l="l" t="t" r="r" b="b"/>
            <a:pathLst>
              <a:path w="1322818" h="2147013" extrusionOk="0">
                <a:moveTo>
                  <a:pt x="0" y="0"/>
                </a:moveTo>
                <a:lnTo>
                  <a:pt x="1322818" y="0"/>
                </a:lnTo>
                <a:lnTo>
                  <a:pt x="1322818" y="2147013"/>
                </a:lnTo>
                <a:lnTo>
                  <a:pt x="0" y="2147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80" name="Google Shape;6180;p239"/>
          <p:cNvSpPr/>
          <p:nvPr/>
        </p:nvSpPr>
        <p:spPr>
          <a:xfrm>
            <a:off x="4852675" y="5338349"/>
            <a:ext cx="3216429" cy="1495062"/>
          </a:xfrm>
          <a:custGeom>
            <a:avLst/>
            <a:gdLst/>
            <a:ahLst/>
            <a:cxnLst/>
            <a:rect l="l" t="t" r="r" b="b"/>
            <a:pathLst>
              <a:path w="5930773" h="2943146" extrusionOk="0">
                <a:moveTo>
                  <a:pt x="0" y="0"/>
                </a:moveTo>
                <a:lnTo>
                  <a:pt x="5930773" y="0"/>
                </a:lnTo>
                <a:lnTo>
                  <a:pt x="5930773" y="2943146"/>
                </a:lnTo>
                <a:lnTo>
                  <a:pt x="0" y="29431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81" name="Google Shape;6181;p239"/>
          <p:cNvSpPr/>
          <p:nvPr/>
        </p:nvSpPr>
        <p:spPr>
          <a:xfrm>
            <a:off x="4927564" y="1762021"/>
            <a:ext cx="2757226" cy="3537155"/>
          </a:xfrm>
          <a:custGeom>
            <a:avLst/>
            <a:gdLst/>
            <a:ahLst/>
            <a:cxnLst/>
            <a:rect l="l" t="t" r="r" b="b"/>
            <a:pathLst>
              <a:path w="4135838" h="5305737" extrusionOk="0">
                <a:moveTo>
                  <a:pt x="0" y="0"/>
                </a:moveTo>
                <a:lnTo>
                  <a:pt x="4135838" y="0"/>
                </a:lnTo>
                <a:lnTo>
                  <a:pt x="4135838" y="5305736"/>
                </a:lnTo>
                <a:lnTo>
                  <a:pt x="0" y="5305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82" name="Google Shape;6182;p239"/>
          <p:cNvSpPr/>
          <p:nvPr/>
        </p:nvSpPr>
        <p:spPr>
          <a:xfrm>
            <a:off x="946916" y="1762021"/>
            <a:ext cx="2869597" cy="3565894"/>
          </a:xfrm>
          <a:custGeom>
            <a:avLst/>
            <a:gdLst/>
            <a:ahLst/>
            <a:cxnLst/>
            <a:rect l="l" t="t" r="r" b="b"/>
            <a:pathLst>
              <a:path w="4304393" h="5348842" extrusionOk="0">
                <a:moveTo>
                  <a:pt x="0" y="0"/>
                </a:moveTo>
                <a:lnTo>
                  <a:pt x="4304394" y="0"/>
                </a:lnTo>
                <a:lnTo>
                  <a:pt x="4304394" y="5348842"/>
                </a:lnTo>
                <a:lnTo>
                  <a:pt x="0" y="5348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83" name="Google Shape;6183;p239"/>
          <p:cNvSpPr/>
          <p:nvPr/>
        </p:nvSpPr>
        <p:spPr>
          <a:xfrm>
            <a:off x="8611069" y="1762021"/>
            <a:ext cx="2880140" cy="3565894"/>
          </a:xfrm>
          <a:custGeom>
            <a:avLst/>
            <a:gdLst/>
            <a:ahLst/>
            <a:cxnLst/>
            <a:rect l="l" t="t" r="r" b="b"/>
            <a:pathLst>
              <a:path w="4320218" h="5348842" extrusionOk="0">
                <a:moveTo>
                  <a:pt x="0" y="0"/>
                </a:moveTo>
                <a:lnTo>
                  <a:pt x="4320219" y="0"/>
                </a:lnTo>
                <a:lnTo>
                  <a:pt x="4320219" y="5348842"/>
                </a:lnTo>
                <a:lnTo>
                  <a:pt x="0" y="5348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84" name="Google Shape;6184;p239"/>
          <p:cNvSpPr txBox="1"/>
          <p:nvPr/>
        </p:nvSpPr>
        <p:spPr>
          <a:xfrm>
            <a:off x="1051221" y="265130"/>
            <a:ext cx="10819345" cy="105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1">
            <a:spAutoFit/>
          </a:bodyPr>
          <a:lstStyle/>
          <a:p>
            <a:pPr marL="0" marR="0" lvl="0" indent="0" algn="ctr" rtl="0">
              <a:lnSpc>
                <a:spcPct val="140102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4900"/>
              <a:buFont typeface="Arial"/>
              <a:buNone/>
            </a:pPr>
            <a:r>
              <a:rPr lang="en-US" sz="4900" b="0" i="0" u="none" strike="noStrike" cap="none">
                <a:solidFill>
                  <a:srgbClr val="463A35"/>
                </a:solidFill>
                <a:latin typeface="DM Sans" pitchFamily="2" charset="77"/>
                <a:sym typeface="Arial"/>
              </a:rPr>
              <a:t>Thank You ILPQC’s Amazing Interns!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85" name="Google Shape;6185;p239"/>
          <p:cNvSpPr txBox="1"/>
          <p:nvPr/>
        </p:nvSpPr>
        <p:spPr>
          <a:xfrm>
            <a:off x="676299" y="4170386"/>
            <a:ext cx="3661760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1">
            <a:spAutoFit/>
          </a:bodyPr>
          <a:lstStyle/>
          <a:p>
            <a:pPr marL="0" marR="0" lvl="0" indent="0" algn="ctr" rtl="0">
              <a:lnSpc>
                <a:spcPct val="903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sym typeface="Arial"/>
              </a:rPr>
              <a:t>Lillian Pope​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ctr" rtl="0">
              <a:lnSpc>
                <a:spcPct val="903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sym typeface="Arial"/>
              </a:rPr>
              <a:t>Northwestern University Intern​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86" name="Google Shape;6186;p239"/>
          <p:cNvSpPr txBox="1"/>
          <p:nvPr/>
        </p:nvSpPr>
        <p:spPr>
          <a:xfrm>
            <a:off x="8395188" y="4170386"/>
            <a:ext cx="3662318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1">
            <a:spAutoFit/>
          </a:bodyPr>
          <a:lstStyle/>
          <a:p>
            <a:pPr marL="0" marR="0" lvl="0" indent="0" algn="ctr" rtl="0">
              <a:lnSpc>
                <a:spcPct val="903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sym typeface="Arial"/>
              </a:rPr>
              <a:t>Maggy Hovden​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ctr" rtl="0">
              <a:lnSpc>
                <a:spcPct val="903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sym typeface="Arial"/>
              </a:rPr>
              <a:t>University of Chicago Intern​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87" name="Google Shape;6187;p239"/>
          <p:cNvSpPr txBox="1"/>
          <p:nvPr/>
        </p:nvSpPr>
        <p:spPr>
          <a:xfrm>
            <a:off x="4521113" y="4170386"/>
            <a:ext cx="3674050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1">
            <a:spAutoFit/>
          </a:bodyPr>
          <a:lstStyle/>
          <a:p>
            <a:pPr marL="0" marR="0" lvl="0" indent="0" algn="ctr" rtl="0">
              <a:lnSpc>
                <a:spcPct val="903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sym typeface="Arial"/>
              </a:rPr>
              <a:t>Shanti Gallivan​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ctr" rtl="0">
              <a:lnSpc>
                <a:spcPct val="903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sym typeface="Arial"/>
              </a:rPr>
              <a:t>Northwestern University Intern​​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2" name="Google Shape;6192;p666" descr="A group of people in a field of grass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3" name="Google Shape;6193;p666"/>
          <p:cNvSpPr/>
          <p:nvPr/>
        </p:nvSpPr>
        <p:spPr>
          <a:xfrm rot="3728556" flipH="1">
            <a:off x="-519822" y="-300053"/>
            <a:ext cx="2931413" cy="2477045"/>
          </a:xfrm>
          <a:custGeom>
            <a:avLst/>
            <a:gdLst/>
            <a:ahLst/>
            <a:cxnLst/>
            <a:rect l="l" t="t" r="r" b="b"/>
            <a:pathLst>
              <a:path w="4397120" h="3715567" extrusionOk="0">
                <a:moveTo>
                  <a:pt x="0" y="3715567"/>
                </a:moveTo>
                <a:lnTo>
                  <a:pt x="4397120" y="3715567"/>
                </a:lnTo>
                <a:lnTo>
                  <a:pt x="4397120" y="0"/>
                </a:lnTo>
                <a:lnTo>
                  <a:pt x="0" y="0"/>
                </a:lnTo>
                <a:lnTo>
                  <a:pt x="0" y="3715567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94" name="Google Shape;6194;p666"/>
          <p:cNvSpPr/>
          <p:nvPr/>
        </p:nvSpPr>
        <p:spPr>
          <a:xfrm rot="-3713233">
            <a:off x="9591685" y="-374365"/>
            <a:ext cx="2931413" cy="2477045"/>
          </a:xfrm>
          <a:custGeom>
            <a:avLst/>
            <a:gdLst/>
            <a:ahLst/>
            <a:cxnLst/>
            <a:rect l="l" t="t" r="r" b="b"/>
            <a:pathLst>
              <a:path w="4397120" h="3715567" extrusionOk="0">
                <a:moveTo>
                  <a:pt x="4397120" y="3715567"/>
                </a:moveTo>
                <a:lnTo>
                  <a:pt x="0" y="3715567"/>
                </a:lnTo>
                <a:lnTo>
                  <a:pt x="0" y="0"/>
                </a:lnTo>
                <a:lnTo>
                  <a:pt x="4397120" y="0"/>
                </a:lnTo>
                <a:lnTo>
                  <a:pt x="4397120" y="3715567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95" name="Google Shape;6195;p666"/>
          <p:cNvSpPr/>
          <p:nvPr/>
        </p:nvSpPr>
        <p:spPr>
          <a:xfrm>
            <a:off x="2066990" y="103785"/>
            <a:ext cx="8329809" cy="1377863"/>
          </a:xfrm>
          <a:custGeom>
            <a:avLst/>
            <a:gdLst/>
            <a:ahLst/>
            <a:cxnLst/>
            <a:rect l="l" t="t" r="r" b="b"/>
            <a:pathLst>
              <a:path w="11682755" h="2424172" extrusionOk="0">
                <a:moveTo>
                  <a:pt x="0" y="0"/>
                </a:moveTo>
                <a:lnTo>
                  <a:pt x="11682755" y="0"/>
                </a:lnTo>
                <a:lnTo>
                  <a:pt x="11682755" y="2424172"/>
                </a:lnTo>
                <a:lnTo>
                  <a:pt x="0" y="2424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96" name="Google Shape;6196;p666"/>
          <p:cNvSpPr txBox="1"/>
          <p:nvPr/>
        </p:nvSpPr>
        <p:spPr>
          <a:xfrm>
            <a:off x="2699431" y="193440"/>
            <a:ext cx="660123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Our Gardeners at </a:t>
            </a:r>
            <a:endParaRPr>
              <a:latin typeface="DM Sans" pitchFamily="2" charset="77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ILPQC Central!</a:t>
            </a:r>
            <a:endParaRPr sz="40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197" name="Google Shape;6197;p666"/>
          <p:cNvSpPr txBox="1"/>
          <p:nvPr/>
        </p:nvSpPr>
        <p:spPr>
          <a:xfrm>
            <a:off x="653080" y="5629275"/>
            <a:ext cx="2301271" cy="553957"/>
          </a:xfrm>
          <a:prstGeom prst="rect">
            <a:avLst/>
          </a:prstGeom>
          <a:solidFill>
            <a:srgbClr val="FFC000">
              <a:alpha val="72156"/>
            </a:srgbClr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Alana Rivera, MSN, RN</a:t>
            </a:r>
            <a:endParaRPr sz="1400" b="1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Nurse Quality Manager</a:t>
            </a:r>
            <a:endParaRPr>
              <a:latin typeface="DM Sans" pitchFamily="2" charset="77"/>
            </a:endParaRPr>
          </a:p>
        </p:txBody>
      </p:sp>
      <p:sp>
        <p:nvSpPr>
          <p:cNvPr id="6198" name="Google Shape;6198;p666"/>
          <p:cNvSpPr txBox="1"/>
          <p:nvPr/>
        </p:nvSpPr>
        <p:spPr>
          <a:xfrm>
            <a:off x="2705369" y="4125102"/>
            <a:ext cx="2376613" cy="553957"/>
          </a:xfrm>
          <a:prstGeom prst="rect">
            <a:avLst/>
          </a:prstGeom>
          <a:solidFill>
            <a:srgbClr val="FFC000">
              <a:alpha val="72156"/>
            </a:srgbClr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Owusu Bekoe</a:t>
            </a:r>
            <a:endParaRPr>
              <a:latin typeface="DM Sans" pitchFamily="2" charset="77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Sr. Program Coordinator</a:t>
            </a:r>
            <a:endParaRPr>
              <a:latin typeface="DM Sans" pitchFamily="2" charset="77"/>
            </a:endParaRPr>
          </a:p>
        </p:txBody>
      </p:sp>
      <p:sp>
        <p:nvSpPr>
          <p:cNvPr id="6199" name="Google Shape;6199;p666"/>
          <p:cNvSpPr txBox="1"/>
          <p:nvPr/>
        </p:nvSpPr>
        <p:spPr>
          <a:xfrm>
            <a:off x="5522100" y="3303736"/>
            <a:ext cx="1971052" cy="553998"/>
          </a:xfrm>
          <a:prstGeom prst="rect">
            <a:avLst/>
          </a:prstGeom>
          <a:solidFill>
            <a:srgbClr val="FFC000">
              <a:alpha val="72156"/>
            </a:srgbClr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Kiele Moreno, MPH</a:t>
            </a:r>
            <a:endParaRPr sz="1400" b="1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Project Coordinator</a:t>
            </a:r>
            <a:endParaRPr>
              <a:latin typeface="DM Sans" pitchFamily="2" charset="77"/>
            </a:endParaRPr>
          </a:p>
        </p:txBody>
      </p:sp>
      <p:sp>
        <p:nvSpPr>
          <p:cNvPr id="6200" name="Google Shape;6200;p666"/>
          <p:cNvSpPr txBox="1"/>
          <p:nvPr/>
        </p:nvSpPr>
        <p:spPr>
          <a:xfrm>
            <a:off x="8843953" y="4238123"/>
            <a:ext cx="2261196" cy="553998"/>
          </a:xfrm>
          <a:prstGeom prst="rect">
            <a:avLst/>
          </a:prstGeom>
          <a:solidFill>
            <a:srgbClr val="FFC000">
              <a:alpha val="72156"/>
            </a:srgbClr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Patti Lee King, PHD, MSW</a:t>
            </a:r>
            <a:endParaRPr sz="1400" b="1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State Project Director</a:t>
            </a:r>
            <a:endParaRPr>
              <a:latin typeface="DM Sans" pitchFamily="2" charset="77"/>
            </a:endParaRPr>
          </a:p>
        </p:txBody>
      </p:sp>
      <p:sp>
        <p:nvSpPr>
          <p:cNvPr id="6201" name="Google Shape;6201;p666"/>
          <p:cNvSpPr txBox="1"/>
          <p:nvPr/>
        </p:nvSpPr>
        <p:spPr>
          <a:xfrm>
            <a:off x="6774020" y="6185725"/>
            <a:ext cx="2807821" cy="553957"/>
          </a:xfrm>
          <a:prstGeom prst="rect">
            <a:avLst/>
          </a:prstGeom>
          <a:solidFill>
            <a:srgbClr val="FFC000">
              <a:alpha val="72156"/>
            </a:srgbClr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Maria Villagomez, MPH, RN</a:t>
            </a:r>
            <a:endParaRPr sz="1400" b="1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Nurse Quality Coordinator</a:t>
            </a:r>
            <a:endParaRPr>
              <a:latin typeface="DM Sans" pitchFamily="2" charset="77"/>
            </a:endParaRPr>
          </a:p>
        </p:txBody>
      </p:sp>
      <p:sp>
        <p:nvSpPr>
          <p:cNvPr id="6202" name="Google Shape;6202;p666"/>
          <p:cNvSpPr txBox="1"/>
          <p:nvPr/>
        </p:nvSpPr>
        <p:spPr>
          <a:xfrm>
            <a:off x="4539647" y="5905309"/>
            <a:ext cx="2174634" cy="553957"/>
          </a:xfrm>
          <a:prstGeom prst="rect">
            <a:avLst/>
          </a:prstGeom>
          <a:solidFill>
            <a:srgbClr val="FFC000">
              <a:alpha val="72156"/>
            </a:srgbClr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Rebecca Ainis, MPH</a:t>
            </a:r>
            <a:endParaRPr sz="1400" b="1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Project Coordinator</a:t>
            </a:r>
            <a:endParaRPr>
              <a:latin typeface="DM Sans" pitchFamily="2" charset="77"/>
            </a:endParaRPr>
          </a:p>
        </p:txBody>
      </p:sp>
      <p:grpSp>
        <p:nvGrpSpPr>
          <p:cNvPr id="6203" name="Google Shape;6203;p666"/>
          <p:cNvGrpSpPr/>
          <p:nvPr/>
        </p:nvGrpSpPr>
        <p:grpSpPr>
          <a:xfrm>
            <a:off x="360273" y="1254777"/>
            <a:ext cx="2116535" cy="1785143"/>
            <a:chOff x="180753" y="955403"/>
            <a:chExt cx="2116535" cy="1785143"/>
          </a:xfrm>
        </p:grpSpPr>
        <p:sp>
          <p:nvSpPr>
            <p:cNvPr id="6204" name="Google Shape;6204;p666"/>
            <p:cNvSpPr/>
            <p:nvPr/>
          </p:nvSpPr>
          <p:spPr>
            <a:xfrm>
              <a:off x="180753" y="1307801"/>
              <a:ext cx="2105247" cy="1432745"/>
            </a:xfrm>
            <a:prstGeom prst="rect">
              <a:avLst/>
            </a:prstGeom>
            <a:solidFill>
              <a:schemeClr val="lt1">
                <a:alpha val="5803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DM Sans" pitchFamily="2" charset="77"/>
                <a:sym typeface="Arial"/>
              </a:endParaRPr>
            </a:p>
          </p:txBody>
        </p:sp>
        <p:sp>
          <p:nvSpPr>
            <p:cNvPr id="6205" name="Google Shape;6205;p666"/>
            <p:cNvSpPr txBox="1"/>
            <p:nvPr/>
          </p:nvSpPr>
          <p:spPr>
            <a:xfrm>
              <a:off x="522884" y="1328073"/>
              <a:ext cx="1774404" cy="1338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DM Sans" pitchFamily="2" charset="77"/>
                  <a:ea typeface="DM Sans"/>
                  <a:cs typeface="DM Sans"/>
                  <a:sym typeface="DM Sans"/>
                </a:rPr>
                <a:t>ilpqc.org</a:t>
              </a: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DM Sans" pitchFamily="2" charset="77"/>
                  <a:ea typeface="DM Sans"/>
                  <a:cs typeface="DM Sans"/>
                  <a:sym typeface="DM Sans"/>
                </a:rPr>
                <a:t>info@ilpqc.org</a:t>
              </a: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DM Sans" pitchFamily="2" charset="77"/>
                  <a:ea typeface="DM Sans"/>
                  <a:cs typeface="DM Sans"/>
                  <a:sym typeface="DM Sans"/>
                </a:rPr>
                <a:t>illinoispqc</a:t>
              </a: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206" name="Google Shape;6206;p666"/>
            <p:cNvSpPr txBox="1"/>
            <p:nvPr/>
          </p:nvSpPr>
          <p:spPr>
            <a:xfrm>
              <a:off x="180753" y="955403"/>
              <a:ext cx="2105247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37150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DM Sans" pitchFamily="2" charset="77"/>
                  <a:ea typeface="DM Sans"/>
                  <a:cs typeface="DM Sans"/>
                  <a:sym typeface="DM Sans"/>
                </a:rPr>
                <a:t>Contact Us</a:t>
              </a:r>
              <a:endParaRPr>
                <a:latin typeface="DM Sans" pitchFamily="2" charset="77"/>
              </a:endParaRPr>
            </a:p>
          </p:txBody>
        </p:sp>
        <p:sp>
          <p:nvSpPr>
            <p:cNvPr id="6207" name="Google Shape;6207;p666"/>
            <p:cNvSpPr/>
            <p:nvPr/>
          </p:nvSpPr>
          <p:spPr>
            <a:xfrm>
              <a:off x="272387" y="2290436"/>
              <a:ext cx="278098" cy="27982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DM Sans" pitchFamily="2" charset="77"/>
                <a:sym typeface="Arial"/>
              </a:endParaRPr>
            </a:p>
          </p:txBody>
        </p:sp>
        <p:pic>
          <p:nvPicPr>
            <p:cNvPr id="6208" name="Google Shape;6208;p666" descr="A logo of a camera&#10;&#10;AI-generated content may be incorrect.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924" y="2276076"/>
              <a:ext cx="308487" cy="308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9" name="Google Shape;6209;p666" descr="A black and white image of an envelope&#10;&#10;AI-generated content may be incorrect.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924" y="1849995"/>
              <a:ext cx="308487" cy="308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0" name="Google Shape;6210;p666" descr="A black and white image of a globe and a cursor&#10;&#10;AI-generated content may be incorrect.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212" y="1464714"/>
              <a:ext cx="278098" cy="2780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B"/>
        </a:solidFill>
        <a:effectLst/>
      </p:bgPr>
    </p:bg>
    <p:spTree>
      <p:nvGrpSpPr>
        <p:cNvPr id="1" name="Shape 6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" name="Google Shape;6215;p9"/>
          <p:cNvSpPr/>
          <p:nvPr/>
        </p:nvSpPr>
        <p:spPr>
          <a:xfrm>
            <a:off x="-674771" y="3680367"/>
            <a:ext cx="3542986" cy="3294977"/>
          </a:xfrm>
          <a:custGeom>
            <a:avLst/>
            <a:gdLst/>
            <a:ahLst/>
            <a:cxnLst/>
            <a:rect l="l" t="t" r="r" b="b"/>
            <a:pathLst>
              <a:path w="5314479" h="4942465" extrusionOk="0">
                <a:moveTo>
                  <a:pt x="0" y="0"/>
                </a:moveTo>
                <a:lnTo>
                  <a:pt x="5314479" y="0"/>
                </a:lnTo>
                <a:lnTo>
                  <a:pt x="5314479" y="4942465"/>
                </a:lnTo>
                <a:lnTo>
                  <a:pt x="0" y="4942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216" name="Google Shape;6216;p9"/>
          <p:cNvSpPr/>
          <p:nvPr/>
        </p:nvSpPr>
        <p:spPr>
          <a:xfrm rot="10800000">
            <a:off x="8967407" y="-413145"/>
            <a:ext cx="3580973" cy="3330305"/>
          </a:xfrm>
          <a:custGeom>
            <a:avLst/>
            <a:gdLst/>
            <a:ahLst/>
            <a:cxnLst/>
            <a:rect l="l" t="t" r="r" b="b"/>
            <a:pathLst>
              <a:path w="5371459" h="4995457" extrusionOk="0">
                <a:moveTo>
                  <a:pt x="5371458" y="4995456"/>
                </a:moveTo>
                <a:lnTo>
                  <a:pt x="0" y="4995456"/>
                </a:lnTo>
                <a:lnTo>
                  <a:pt x="0" y="0"/>
                </a:lnTo>
                <a:lnTo>
                  <a:pt x="5371458" y="0"/>
                </a:lnTo>
                <a:lnTo>
                  <a:pt x="5371458" y="4995456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217" name="Google Shape;6217;p9"/>
          <p:cNvSpPr/>
          <p:nvPr/>
        </p:nvSpPr>
        <p:spPr>
          <a:xfrm>
            <a:off x="8510078" y="1338563"/>
            <a:ext cx="3683550" cy="3058306"/>
          </a:xfrm>
          <a:custGeom>
            <a:avLst/>
            <a:gdLst/>
            <a:ahLst/>
            <a:cxnLst/>
            <a:rect l="l" t="t" r="r" b="b"/>
            <a:pathLst>
              <a:path w="3478086" h="2608564" extrusionOk="0">
                <a:moveTo>
                  <a:pt x="0" y="0"/>
                </a:moveTo>
                <a:lnTo>
                  <a:pt x="3478086" y="0"/>
                </a:lnTo>
                <a:lnTo>
                  <a:pt x="3478086" y="2608564"/>
                </a:lnTo>
                <a:lnTo>
                  <a:pt x="0" y="260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 pitchFamily="2" charset="77"/>
              <a:sym typeface="Arial"/>
            </a:endParaRPr>
          </a:p>
        </p:txBody>
      </p:sp>
      <p:grpSp>
        <p:nvGrpSpPr>
          <p:cNvPr id="6218" name="Google Shape;6218;p9"/>
          <p:cNvGrpSpPr/>
          <p:nvPr/>
        </p:nvGrpSpPr>
        <p:grpSpPr>
          <a:xfrm>
            <a:off x="4136555" y="1543971"/>
            <a:ext cx="4224590" cy="1291404"/>
            <a:chOff x="55725" y="-256336"/>
            <a:chExt cx="1529275" cy="467481"/>
          </a:xfrm>
        </p:grpSpPr>
        <p:sp>
          <p:nvSpPr>
            <p:cNvPr id="6219" name="Google Shape;6219;p9"/>
            <p:cNvSpPr/>
            <p:nvPr/>
          </p:nvSpPr>
          <p:spPr>
            <a:xfrm>
              <a:off x="55725" y="-256336"/>
              <a:ext cx="1529275" cy="422901"/>
            </a:xfrm>
            <a:custGeom>
              <a:avLst/>
              <a:gdLst/>
              <a:ahLst/>
              <a:cxnLst/>
              <a:rect l="l" t="t" r="r" b="b"/>
              <a:pathLst>
                <a:path w="1529275" h="235330" extrusionOk="0">
                  <a:moveTo>
                    <a:pt x="1326075" y="0"/>
                  </a:moveTo>
                  <a:cubicBezTo>
                    <a:pt x="1438299" y="0"/>
                    <a:pt x="1529275" y="52680"/>
                    <a:pt x="1529275" y="117665"/>
                  </a:cubicBezTo>
                  <a:cubicBezTo>
                    <a:pt x="1529275" y="182649"/>
                    <a:pt x="1438299" y="235330"/>
                    <a:pt x="1326075" y="235330"/>
                  </a:cubicBezTo>
                  <a:lnTo>
                    <a:pt x="203200" y="235330"/>
                  </a:lnTo>
                  <a:cubicBezTo>
                    <a:pt x="90976" y="235330"/>
                    <a:pt x="0" y="182649"/>
                    <a:pt x="0" y="117665"/>
                  </a:cubicBezTo>
                  <a:cubicBezTo>
                    <a:pt x="0" y="5268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5DD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1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220" name="Google Shape;6220;p9"/>
            <p:cNvSpPr txBox="1"/>
            <p:nvPr/>
          </p:nvSpPr>
          <p:spPr>
            <a:xfrm>
              <a:off x="55725" y="-211481"/>
              <a:ext cx="1529275" cy="422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1" u="none" strike="noStrike" cap="none">
                  <a:solidFill>
                    <a:srgbClr val="000000"/>
                  </a:solidFill>
                  <a:latin typeface="DM Sans" pitchFamily="2" charset="77"/>
                  <a:ea typeface="DM Sans"/>
                  <a:cs typeface="DM Sans"/>
                  <a:sym typeface="DM Sans"/>
                </a:rPr>
                <a:t>Get your raffle tickets out!</a:t>
              </a:r>
              <a:endParaRPr sz="3000" b="0" i="1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221" name="Google Shape;6221;p9"/>
          <p:cNvSpPr txBox="1"/>
          <p:nvPr/>
        </p:nvSpPr>
        <p:spPr>
          <a:xfrm>
            <a:off x="2550827" y="393541"/>
            <a:ext cx="7076645" cy="86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3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50"/>
              <a:buFont typeface="Arial"/>
              <a:buNone/>
            </a:pPr>
            <a:r>
              <a:rPr lang="en-US" sz="5650" b="1" i="0" u="none" strike="noStrike" cap="none">
                <a:solidFill>
                  <a:srgbClr val="12372A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Raffle Time!</a:t>
            </a:r>
            <a:endParaRPr sz="1200" b="1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6222" name="Google Shape;6222;p9" descr="A person standing in front of a screen&#10;&#10;AI-generated content may be incorrect.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90" y="1303360"/>
            <a:ext cx="3920634" cy="306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3" name="Google Shape;6223;p9" descr="A person holding a gift box&#10;&#10;AI-generated content may be incorrect.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2334" y="3423403"/>
            <a:ext cx="4521198" cy="3271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8" name="Google Shape;6228;p241"/>
          <p:cNvSpPr txBox="1"/>
          <p:nvPr/>
        </p:nvSpPr>
        <p:spPr>
          <a:xfrm>
            <a:off x="8768748" y="6385108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DM Sans" pitchFamily="2" charset="77"/>
                <a:sym typeface="Arial"/>
              </a:rPr>
              <a:t>Illinois Perinatal Quality Collaborative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229" name="Google Shape;6229;p241"/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DM Sans" pitchFamily="2" charset="77"/>
                <a:sym typeface="Arial"/>
              </a:rPr>
              <a:t>13</a:t>
            </a:fld>
            <a:endParaRPr sz="1200" b="0" i="0" u="none" strike="noStrike" cap="none">
              <a:solidFill>
                <a:srgbClr val="FFFFFF"/>
              </a:solidFill>
              <a:latin typeface="DM Sans" pitchFamily="2" charset="77"/>
              <a:sym typeface="Arial"/>
            </a:endParaRPr>
          </a:p>
        </p:txBody>
      </p:sp>
      <p:pic>
        <p:nvPicPr>
          <p:cNvPr id="6230" name="Google Shape;6230;p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6862" y="5753706"/>
            <a:ext cx="1871127" cy="847356"/>
          </a:xfrm>
          <a:prstGeom prst="rect">
            <a:avLst/>
          </a:prstGeom>
          <a:noFill/>
          <a:ln>
            <a:noFill/>
          </a:ln>
        </p:spPr>
      </p:pic>
      <p:sp>
        <p:nvSpPr>
          <p:cNvPr id="6231" name="Google Shape;6231;p241" descr="A branch with leaves on it&#10;&#10;AI-generated content may be incorrect."/>
          <p:cNvSpPr/>
          <p:nvPr/>
        </p:nvSpPr>
        <p:spPr>
          <a:xfrm rot="3179985">
            <a:off x="-2627122" y="4268494"/>
            <a:ext cx="5563950" cy="25273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232" name="Google Shape;6232;p241" descr="A branch with leaves on it&#10;&#10;AI-generated content may be incorrect."/>
          <p:cNvSpPr/>
          <p:nvPr/>
        </p:nvSpPr>
        <p:spPr>
          <a:xfrm rot="-8760016">
            <a:off x="9715515" y="-631184"/>
            <a:ext cx="5563950" cy="25273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233" name="Google Shape;6233;p241"/>
          <p:cNvSpPr txBox="1"/>
          <p:nvPr/>
        </p:nvSpPr>
        <p:spPr>
          <a:xfrm>
            <a:off x="348342" y="547141"/>
            <a:ext cx="11495315" cy="68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3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rPr>
              <a:t>🎉 </a:t>
            </a:r>
            <a:r>
              <a:rPr lang="en-US" sz="4500" b="1" i="0" u="none" strike="noStrike" cap="none">
                <a:solidFill>
                  <a:srgbClr val="12372A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Thank You for an Incredible 2 Days! </a:t>
            </a:r>
            <a:r>
              <a:rPr lang="en-US" sz="38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rPr>
              <a:t>🎉</a:t>
            </a:r>
            <a:endParaRPr sz="3800" b="1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234" name="Google Shape;6234;p241"/>
          <p:cNvSpPr txBox="1"/>
          <p:nvPr/>
        </p:nvSpPr>
        <p:spPr>
          <a:xfrm>
            <a:off x="1430192" y="1511802"/>
            <a:ext cx="874680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Together, we:</a:t>
            </a:r>
            <a:endParaRPr sz="32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lbert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 Sparked meaningful conversations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lbert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 Shared innovative ideas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lbert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 Reconnected with old friends and made new ones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lbert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 Strengthened our commitment to </a:t>
            </a:r>
            <a:r>
              <a:rPr lang="en-US" sz="3200" b="0" i="1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improving outcomes for moms and babies across Illinois</a:t>
            </a:r>
            <a:endParaRPr sz="32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</p:txBody>
      </p:sp>
      <p:sp>
        <p:nvSpPr>
          <p:cNvPr id="6235" name="Google Shape;6235;p241"/>
          <p:cNvSpPr txBox="1"/>
          <p:nvPr/>
        </p:nvSpPr>
        <p:spPr>
          <a:xfrm>
            <a:off x="1510478" y="5331166"/>
            <a:ext cx="8746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💡 </a:t>
            </a:r>
            <a:r>
              <a:rPr lang="en-US" sz="2800" b="0" i="1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You showed up. You collaborated. You inspired change.</a:t>
            </a:r>
            <a:br>
              <a:rPr lang="en-US" sz="2800" b="0" i="0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</a:br>
            <a:r>
              <a:rPr lang="en-US" sz="2800" b="0" i="0" u="none" strike="noStrike" cap="none">
                <a:solidFill>
                  <a:srgbClr val="000000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Let’s keep the momentum going!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0" name="Google Shape;6240;p242"/>
          <p:cNvSpPr txBox="1"/>
          <p:nvPr/>
        </p:nvSpPr>
        <p:spPr>
          <a:xfrm>
            <a:off x="8768748" y="6385108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DM Sans" pitchFamily="2" charset="77"/>
                <a:sym typeface="Arial"/>
              </a:rPr>
              <a:t>Illinois Perinatal Quality Collaborative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241" name="Google Shape;6241;p242"/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DM Sans" pitchFamily="2" charset="77"/>
                <a:sym typeface="Arial"/>
              </a:rPr>
              <a:t>14</a:t>
            </a:fld>
            <a:endParaRPr sz="1200" b="0" i="0" u="none" strike="noStrike" cap="none">
              <a:solidFill>
                <a:srgbClr val="FFFFFF"/>
              </a:solidFill>
              <a:latin typeface="DM Sans" pitchFamily="2" charset="77"/>
              <a:sym typeface="Arial"/>
            </a:endParaRPr>
          </a:p>
        </p:txBody>
      </p:sp>
      <p:pic>
        <p:nvPicPr>
          <p:cNvPr id="6242" name="Google Shape;6242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4448" y="5530245"/>
            <a:ext cx="1871127" cy="84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3" name="Google Shape;6243;p242" descr="A yellow and white pos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9467" y="160340"/>
            <a:ext cx="6481532" cy="6559091"/>
          </a:xfrm>
          <a:prstGeom prst="rect">
            <a:avLst/>
          </a:prstGeom>
          <a:noFill/>
          <a:ln>
            <a:noFill/>
          </a:ln>
        </p:spPr>
      </p:pic>
      <p:sp>
        <p:nvSpPr>
          <p:cNvPr id="6244" name="Google Shape;6244;p242" descr="A branch with leaves on it&#10;&#10;AI-generated content may be incorrect."/>
          <p:cNvSpPr/>
          <p:nvPr/>
        </p:nvSpPr>
        <p:spPr>
          <a:xfrm rot="3179985">
            <a:off x="-2627122" y="4268494"/>
            <a:ext cx="5563950" cy="25273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245" name="Google Shape;6245;p242" descr="A branch with leaves on it&#10;&#10;AI-generated content may be incorrect."/>
          <p:cNvSpPr/>
          <p:nvPr/>
        </p:nvSpPr>
        <p:spPr>
          <a:xfrm rot="-8760016">
            <a:off x="9160344" y="-604576"/>
            <a:ext cx="5563950" cy="25273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1" name="Google Shape;6251;p243"/>
          <p:cNvSpPr/>
          <p:nvPr/>
        </p:nvSpPr>
        <p:spPr>
          <a:xfrm>
            <a:off x="496958" y="6187104"/>
            <a:ext cx="11314044" cy="397562"/>
          </a:xfrm>
          <a:prstGeom prst="rect">
            <a:avLst/>
          </a:prstGeom>
          <a:solidFill>
            <a:srgbClr val="FFFFFF"/>
          </a:solidFill>
          <a:ln w="19025" cap="flat" cmpd="sng">
            <a:solidFill>
              <a:srgbClr val="FFF7F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252" name="Google Shape;6252;p243"/>
          <p:cNvSpPr/>
          <p:nvPr/>
        </p:nvSpPr>
        <p:spPr>
          <a:xfrm>
            <a:off x="6940826" y="-24844"/>
            <a:ext cx="5259455" cy="1938125"/>
          </a:xfrm>
          <a:prstGeom prst="rect">
            <a:avLst/>
          </a:prstGeom>
          <a:solidFill>
            <a:srgbClr val="FFFFFF"/>
          </a:solidFill>
          <a:ln w="19025" cap="flat" cmpd="sng">
            <a:solidFill>
              <a:srgbClr val="FFF7F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253" name="Google Shape;6253;p243"/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767676"/>
                </a:solidFill>
                <a:latin typeface="DM Sans" pitchFamily="2" charset="77"/>
                <a:sym typeface="Arial"/>
              </a:rPr>
              <a:t>15</a:t>
            </a:fld>
            <a:endParaRPr sz="1200" b="0" i="0" u="none" strike="noStrike" cap="none">
              <a:solidFill>
                <a:srgbClr val="767676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254" name="Google Shape;6254;p243"/>
          <p:cNvSpPr txBox="1"/>
          <p:nvPr/>
        </p:nvSpPr>
        <p:spPr>
          <a:xfrm>
            <a:off x="2229206" y="-106619"/>
            <a:ext cx="7616403" cy="110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156082"/>
                </a:solidFill>
                <a:latin typeface="DM Sans" pitchFamily="2" charset="77"/>
                <a:ea typeface="Play"/>
                <a:cs typeface="Play"/>
                <a:sym typeface="Play"/>
              </a:rPr>
              <a:t>Thank you to our</a:t>
            </a:r>
            <a:r>
              <a:rPr lang="en-US" sz="3600" b="1" i="0" u="none" strike="noStrike" cap="none">
                <a:solidFill>
                  <a:srgbClr val="071420"/>
                </a:solidFill>
                <a:latin typeface="DM Sans" pitchFamily="2" charset="77"/>
                <a:ea typeface="Play"/>
                <a:cs typeface="Play"/>
                <a:sym typeface="Play"/>
              </a:rPr>
              <a:t> </a:t>
            </a:r>
            <a:r>
              <a:rPr lang="en-US" sz="3600" b="1" i="0" u="none" strike="noStrike" cap="none">
                <a:solidFill>
                  <a:srgbClr val="196B24"/>
                </a:solidFill>
                <a:latin typeface="DM Sans" pitchFamily="2" charset="77"/>
                <a:ea typeface="Play"/>
                <a:cs typeface="Play"/>
                <a:sym typeface="Play"/>
              </a:rPr>
              <a:t>Funders:</a:t>
            </a:r>
            <a:endParaRPr sz="3600" b="1" i="0" u="none" strike="noStrike" cap="none">
              <a:solidFill>
                <a:srgbClr val="196B24"/>
              </a:solidFill>
              <a:latin typeface="DM Sans" pitchFamily="2" charset="77"/>
              <a:ea typeface="Play"/>
              <a:cs typeface="Play"/>
              <a:sym typeface="Play"/>
            </a:endParaRPr>
          </a:p>
        </p:txBody>
      </p:sp>
      <p:pic>
        <p:nvPicPr>
          <p:cNvPr id="6255" name="Google Shape;6255;p243" descr="IDPH | Protecting health, improving live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7350" y="905786"/>
            <a:ext cx="2354488" cy="61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6" name="Google Shape;6256;p243" descr="File:US CDC logo.svg - Wikimedia Comm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1816" y="2321176"/>
            <a:ext cx="1185976" cy="94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7" name="Google Shape;6257;p243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3907" y="821067"/>
            <a:ext cx="1076495" cy="104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8" name="Google Shape;6258;p243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2248" y="2376306"/>
            <a:ext cx="1919618" cy="900382"/>
          </a:xfrm>
          <a:prstGeom prst="rect">
            <a:avLst/>
          </a:prstGeom>
          <a:noFill/>
          <a:ln>
            <a:noFill/>
          </a:ln>
        </p:spPr>
      </p:pic>
      <p:sp>
        <p:nvSpPr>
          <p:cNvPr id="6259" name="Google Shape;6259;p243"/>
          <p:cNvSpPr txBox="1"/>
          <p:nvPr/>
        </p:nvSpPr>
        <p:spPr>
          <a:xfrm>
            <a:off x="3237104" y="3431807"/>
            <a:ext cx="5306738" cy="59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6B24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196B24"/>
                </a:solidFill>
                <a:latin typeface="DM Sans" pitchFamily="2" charset="77"/>
                <a:ea typeface="Play"/>
                <a:cs typeface="Play"/>
                <a:sym typeface="Play"/>
              </a:rPr>
              <a:t>Supporters:</a:t>
            </a:r>
            <a:endParaRPr sz="3600" b="1" i="0" u="none" strike="noStrike" cap="none">
              <a:solidFill>
                <a:srgbClr val="196B24"/>
              </a:solidFill>
              <a:latin typeface="DM Sans" pitchFamily="2" charset="77"/>
              <a:ea typeface="Play"/>
              <a:cs typeface="Play"/>
              <a:sym typeface="Play"/>
            </a:endParaRPr>
          </a:p>
        </p:txBody>
      </p:sp>
      <p:pic>
        <p:nvPicPr>
          <p:cNvPr id="6260" name="Google Shape;6260;p2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0239" y="5094369"/>
            <a:ext cx="2298490" cy="4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1" name="Google Shape;6261;p243" descr="A picture containing text, sig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0887" y="4159989"/>
            <a:ext cx="1664902" cy="59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2" name="Google Shape;6262;p243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11346" y="4258488"/>
            <a:ext cx="1904996" cy="4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3" name="Google Shape;6263;p243" descr="A blue and red logo&#10;&#10;Description automatically generated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4129" y="2316915"/>
            <a:ext cx="2369301" cy="739091"/>
          </a:xfrm>
          <a:prstGeom prst="rect">
            <a:avLst/>
          </a:prstGeom>
          <a:noFill/>
          <a:ln>
            <a:noFill/>
          </a:ln>
        </p:spPr>
      </p:pic>
      <p:sp>
        <p:nvSpPr>
          <p:cNvPr id="6264" name="Google Shape;6264;p243"/>
          <p:cNvSpPr txBox="1"/>
          <p:nvPr/>
        </p:nvSpPr>
        <p:spPr>
          <a:xfrm>
            <a:off x="8753276" y="1937192"/>
            <a:ext cx="2225613" cy="430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156082"/>
                </a:solidFill>
                <a:latin typeface="DM Sans" pitchFamily="2" charset="77"/>
                <a:ea typeface="Play"/>
                <a:cs typeface="Play"/>
                <a:sym typeface="Play"/>
              </a:rPr>
              <a:t>CME Provider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pic>
        <p:nvPicPr>
          <p:cNvPr id="6265" name="Google Shape;6265;p243" descr="Logo, company nam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58689" y="5995025"/>
            <a:ext cx="1644072" cy="54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6" name="Google Shape;6266;p243" descr="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51649" y="5827388"/>
            <a:ext cx="1432416" cy="62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7" name="Google Shape;6267;p243" descr="A purple text on a white background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50667" y="5994934"/>
            <a:ext cx="2283128" cy="53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8" name="Google Shape;6268;p243" descr="A logo with a person in the middl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17519" y="2261091"/>
            <a:ext cx="1150872" cy="85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9" name="Google Shape;6269;p243" descr="A blue cross and a blue shield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09769" y="816321"/>
            <a:ext cx="1766501" cy="84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0" name="Google Shape;6270;p243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4910" y="921203"/>
            <a:ext cx="1393783" cy="94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1" name="Google Shape;6271;p243" descr="A blue logo with a tree and text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24908" y="5740703"/>
            <a:ext cx="2506909" cy="80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2" name="Google Shape;6272;p243" descr="A logo with blue wings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74045" y="4930545"/>
            <a:ext cx="2310313" cy="80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3" name="Google Shape;6273;p243" descr="A blue and white logo&#10;&#10;Description automatically generated"/>
          <p:cNvPicPr preferRelativeResize="0"/>
          <p:nvPr/>
        </p:nvPicPr>
        <p:blipFill rotWithShape="1"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371" y="4197891"/>
            <a:ext cx="2172349" cy="59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4" name="Google Shape;6274;p243" descr="A logo of a child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962543" y="4139708"/>
            <a:ext cx="870033" cy="71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5" name="Google Shape;6275;p243" descr="A blue logo with a black background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940085" y="4931112"/>
            <a:ext cx="877074" cy="86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6" name="Google Shape;6276;p243" descr="A close-up of a logo&#10;&#10;Description automatically generate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49476" y="4930691"/>
            <a:ext cx="1865065" cy="868131"/>
          </a:xfrm>
          <a:prstGeom prst="rect">
            <a:avLst/>
          </a:prstGeom>
          <a:noFill/>
          <a:ln>
            <a:noFill/>
          </a:ln>
        </p:spPr>
      </p:pic>
      <p:sp>
        <p:nvSpPr>
          <p:cNvPr id="6277" name="Google Shape;6277;p243"/>
          <p:cNvSpPr/>
          <p:nvPr/>
        </p:nvSpPr>
        <p:spPr>
          <a:xfrm>
            <a:off x="10918310" y="-29736"/>
            <a:ext cx="1271107" cy="635553"/>
          </a:xfrm>
          <a:custGeom>
            <a:avLst/>
            <a:gdLst/>
            <a:ahLst/>
            <a:cxnLst/>
            <a:rect l="l" t="t" r="r" b="b"/>
            <a:pathLst>
              <a:path w="1906662" h="953331" extrusionOk="0">
                <a:moveTo>
                  <a:pt x="0" y="0"/>
                </a:moveTo>
                <a:lnTo>
                  <a:pt x="1906662" y="0"/>
                </a:lnTo>
                <a:lnTo>
                  <a:pt x="1906662" y="953331"/>
                </a:lnTo>
                <a:lnTo>
                  <a:pt x="0" y="953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2" name="Google Shape;5992;p2"/>
          <p:cNvSpPr/>
          <p:nvPr/>
        </p:nvSpPr>
        <p:spPr>
          <a:xfrm>
            <a:off x="7162800" y="0"/>
            <a:ext cx="5029200" cy="16848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93" name="Google Shape;5993;p2"/>
          <p:cNvSpPr/>
          <p:nvPr/>
        </p:nvSpPr>
        <p:spPr>
          <a:xfrm>
            <a:off x="0" y="-24715"/>
            <a:ext cx="12192000" cy="6857991"/>
          </a:xfrm>
          <a:custGeom>
            <a:avLst/>
            <a:gdLst/>
            <a:ahLst/>
            <a:cxnLst/>
            <a:rect l="l" t="t" r="r" b="b"/>
            <a:pathLst>
              <a:path w="7122885" h="4745622" extrusionOk="0">
                <a:moveTo>
                  <a:pt x="0" y="0"/>
                </a:moveTo>
                <a:lnTo>
                  <a:pt x="7122885" y="0"/>
                </a:lnTo>
                <a:lnTo>
                  <a:pt x="7122885" y="4745622"/>
                </a:lnTo>
                <a:lnTo>
                  <a:pt x="0" y="4745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94" name="Google Shape;5994;p2"/>
          <p:cNvSpPr txBox="1">
            <a:spLocks noGrp="1"/>
          </p:cNvSpPr>
          <p:nvPr>
            <p:ph type="title"/>
          </p:nvPr>
        </p:nvSpPr>
        <p:spPr>
          <a:xfrm>
            <a:off x="1648287" y="1503444"/>
            <a:ext cx="8895425" cy="276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 dirty="0">
                <a:latin typeface="DM Sans"/>
                <a:ea typeface="DM Sans"/>
                <a:cs typeface="DM Sans"/>
                <a:sym typeface="DM Sans"/>
              </a:rPr>
              <a:t>Thank you for a great day </a:t>
            </a:r>
            <a:br>
              <a:rPr lang="en-US" sz="4000" dirty="0"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 dirty="0">
                <a:latin typeface="DM Sans"/>
                <a:ea typeface="DM Sans"/>
                <a:cs typeface="DM Sans"/>
                <a:sym typeface="DM Sans"/>
              </a:rPr>
              <a:t>of sharing, learning, connecting, networking, planning….</a:t>
            </a:r>
            <a:br>
              <a:rPr lang="en-US" sz="4000" dirty="0"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 dirty="0">
                <a:latin typeface="DM Sans"/>
                <a:ea typeface="DM Sans"/>
                <a:cs typeface="DM Sans"/>
                <a:sym typeface="DM Sans"/>
              </a:rPr>
              <a:t> and making change happen together!</a:t>
            </a:r>
            <a:endParaRPr dirty="0"/>
          </a:p>
        </p:txBody>
      </p:sp>
      <p:sp>
        <p:nvSpPr>
          <p:cNvPr id="5995" name="Google Shape;5995;p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DM Sans"/>
              <a:buNone/>
            </a:pPr>
            <a:fld id="{00000000-1234-1234-1234-123412341234}" type="slidenum">
              <a:rPr lang="en-US">
                <a:latin typeface="DM Sans"/>
                <a:ea typeface="DM Sans"/>
                <a:cs typeface="DM Sans"/>
                <a:sym typeface="DM Sans"/>
              </a:rPr>
              <a:t>2</a:t>
            </a:fld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96" name="Google Shape;5996;p2"/>
          <p:cNvSpPr/>
          <p:nvPr/>
        </p:nvSpPr>
        <p:spPr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Google Shape;6013;p3"/>
          <p:cNvSpPr/>
          <p:nvPr/>
        </p:nvSpPr>
        <p:spPr>
          <a:xfrm>
            <a:off x="7193462" y="-15371"/>
            <a:ext cx="5010830" cy="1583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14" name="Google Shape;6014;p3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94098"/>
          </a:xfrm>
          <a:prstGeom prst="rect">
            <a:avLst/>
          </a:prstGeom>
          <a:noFill/>
          <a:ln>
            <a:noFill/>
          </a:ln>
        </p:spPr>
      </p:pic>
      <p:sp>
        <p:nvSpPr>
          <p:cNvPr id="6015" name="Google Shape;6015;p3"/>
          <p:cNvSpPr/>
          <p:nvPr/>
        </p:nvSpPr>
        <p:spPr>
          <a:xfrm rot="5400000">
            <a:off x="23322" y="-81395"/>
            <a:ext cx="6930196" cy="6930196"/>
          </a:xfrm>
          <a:custGeom>
            <a:avLst/>
            <a:gdLst/>
            <a:ahLst/>
            <a:cxnLst/>
            <a:rect l="l" t="t" r="r" b="b"/>
            <a:pathLst>
              <a:path w="10395294" h="10395294" extrusionOk="0">
                <a:moveTo>
                  <a:pt x="0" y="0"/>
                </a:moveTo>
                <a:lnTo>
                  <a:pt x="10395294" y="0"/>
                </a:lnTo>
                <a:lnTo>
                  <a:pt x="10395294" y="10395294"/>
                </a:lnTo>
                <a:lnTo>
                  <a:pt x="0" y="10395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016" name="Google Shape;6016;p3"/>
          <p:cNvCxnSpPr/>
          <p:nvPr/>
        </p:nvCxnSpPr>
        <p:spPr>
          <a:xfrm>
            <a:off x="10181147" y="348832"/>
            <a:ext cx="1562067" cy="0"/>
          </a:xfrm>
          <a:prstGeom prst="straightConnector1">
            <a:avLst/>
          </a:prstGeom>
          <a:noFill/>
          <a:ln w="47625" cap="flat" cmpd="sng">
            <a:solidFill>
              <a:srgbClr val="7F895E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6017" name="Google Shape;6017;p3"/>
          <p:cNvGrpSpPr/>
          <p:nvPr/>
        </p:nvGrpSpPr>
        <p:grpSpPr>
          <a:xfrm>
            <a:off x="300900" y="1456748"/>
            <a:ext cx="5437697" cy="2631064"/>
            <a:chOff x="-38930" y="-304054"/>
            <a:chExt cx="2090859" cy="847200"/>
          </a:xfrm>
        </p:grpSpPr>
        <p:sp>
          <p:nvSpPr>
            <p:cNvPr id="6018" name="Google Shape;6018;p3"/>
            <p:cNvSpPr/>
            <p:nvPr/>
          </p:nvSpPr>
          <p:spPr>
            <a:xfrm>
              <a:off x="-38930" y="-268294"/>
              <a:ext cx="2090859" cy="775679"/>
            </a:xfrm>
            <a:custGeom>
              <a:avLst/>
              <a:gdLst/>
              <a:ahLst/>
              <a:cxnLst/>
              <a:rect l="l" t="t" r="r" b="b"/>
              <a:pathLst>
                <a:path w="2005620" h="597826" extrusionOk="0">
                  <a:moveTo>
                    <a:pt x="1802420" y="0"/>
                  </a:moveTo>
                  <a:cubicBezTo>
                    <a:pt x="1914645" y="0"/>
                    <a:pt x="2005620" y="133828"/>
                    <a:pt x="2005620" y="298913"/>
                  </a:cubicBezTo>
                  <a:cubicBezTo>
                    <a:pt x="2005620" y="463998"/>
                    <a:pt x="1914645" y="597826"/>
                    <a:pt x="1802420" y="597826"/>
                  </a:cubicBezTo>
                  <a:lnTo>
                    <a:pt x="203200" y="597826"/>
                  </a:lnTo>
                  <a:cubicBezTo>
                    <a:pt x="90976" y="597826"/>
                    <a:pt x="0" y="463998"/>
                    <a:pt x="0" y="298913"/>
                  </a:cubicBezTo>
                  <a:cubicBezTo>
                    <a:pt x="0" y="1338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DA7C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19" name="Google Shape;6019;p3"/>
            <p:cNvSpPr txBox="1"/>
            <p:nvPr/>
          </p:nvSpPr>
          <p:spPr>
            <a:xfrm>
              <a:off x="33435" y="-304054"/>
              <a:ext cx="1892400" cy="84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0931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What are the two most meaningful things you learned today?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20" name="Google Shape;6020;p3"/>
          <p:cNvGrpSpPr/>
          <p:nvPr/>
        </p:nvGrpSpPr>
        <p:grpSpPr>
          <a:xfrm>
            <a:off x="6290175" y="1452486"/>
            <a:ext cx="5737618" cy="2743213"/>
            <a:chOff x="0" y="-306404"/>
            <a:chExt cx="2206182" cy="858300"/>
          </a:xfrm>
        </p:grpSpPr>
        <p:sp>
          <p:nvSpPr>
            <p:cNvPr id="6021" name="Google Shape;6021;p3"/>
            <p:cNvSpPr/>
            <p:nvPr/>
          </p:nvSpPr>
          <p:spPr>
            <a:xfrm>
              <a:off x="0" y="-270326"/>
              <a:ext cx="2206182" cy="786141"/>
            </a:xfrm>
            <a:custGeom>
              <a:avLst/>
              <a:gdLst/>
              <a:ahLst/>
              <a:cxnLst/>
              <a:rect l="l" t="t" r="r" b="b"/>
              <a:pathLst>
                <a:path w="2005620" h="597826" extrusionOk="0">
                  <a:moveTo>
                    <a:pt x="1802420" y="0"/>
                  </a:moveTo>
                  <a:cubicBezTo>
                    <a:pt x="1914645" y="0"/>
                    <a:pt x="2005620" y="133828"/>
                    <a:pt x="2005620" y="298913"/>
                  </a:cubicBezTo>
                  <a:cubicBezTo>
                    <a:pt x="2005620" y="463998"/>
                    <a:pt x="1914645" y="597826"/>
                    <a:pt x="1802420" y="597826"/>
                  </a:cubicBezTo>
                  <a:lnTo>
                    <a:pt x="203200" y="597826"/>
                  </a:lnTo>
                  <a:cubicBezTo>
                    <a:pt x="90976" y="597826"/>
                    <a:pt x="0" y="463998"/>
                    <a:pt x="0" y="298913"/>
                  </a:cubicBezTo>
                  <a:cubicBezTo>
                    <a:pt x="0" y="1338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DA7C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22" name="Google Shape;6022;p3"/>
            <p:cNvSpPr txBox="1"/>
            <p:nvPr/>
          </p:nvSpPr>
          <p:spPr>
            <a:xfrm>
              <a:off x="100343" y="-306404"/>
              <a:ext cx="2005500" cy="8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0931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What is one thing you can commit to work towards tomorrow or next week?</a:t>
              </a:r>
              <a:endParaRPr sz="35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023" name="Google Shape;6023;p3"/>
          <p:cNvSpPr/>
          <p:nvPr/>
        </p:nvSpPr>
        <p:spPr>
          <a:xfrm>
            <a:off x="3990273" y="4103570"/>
            <a:ext cx="3725908" cy="2743200"/>
          </a:xfrm>
          <a:custGeom>
            <a:avLst/>
            <a:gdLst/>
            <a:ahLst/>
            <a:cxnLst/>
            <a:rect l="l" t="t" r="r" b="b"/>
            <a:pathLst>
              <a:path w="5588862" h="4114800" extrusionOk="0">
                <a:moveTo>
                  <a:pt x="0" y="0"/>
                </a:moveTo>
                <a:lnTo>
                  <a:pt x="5588863" y="0"/>
                </a:lnTo>
                <a:lnTo>
                  <a:pt x="55888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24" name="Google Shape;6024;p3"/>
          <p:cNvSpPr txBox="1"/>
          <p:nvPr/>
        </p:nvSpPr>
        <p:spPr>
          <a:xfrm>
            <a:off x="182534" y="316359"/>
            <a:ext cx="1002446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6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463A35"/>
                </a:solidFill>
                <a:latin typeface="DM Sans"/>
                <a:ea typeface="DM Sans"/>
                <a:cs typeface="DM Sans"/>
                <a:sym typeface="DM Sans"/>
              </a:rPr>
              <a:t>One Minute F2F Day 2 Reflection</a:t>
            </a:r>
            <a:endParaRPr sz="5000" b="1" i="0" u="none" strike="noStrike" cap="none">
              <a:solidFill>
                <a:srgbClr val="463A3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25" name="Google Shape;6025;p3"/>
          <p:cNvSpPr/>
          <p:nvPr/>
        </p:nvSpPr>
        <p:spPr>
          <a:xfrm rot="-522430" flipH="1">
            <a:off x="36063" y="4332008"/>
            <a:ext cx="1859334" cy="2684078"/>
          </a:xfrm>
          <a:custGeom>
            <a:avLst/>
            <a:gdLst/>
            <a:ahLst/>
            <a:cxnLst/>
            <a:rect l="l" t="t" r="r" b="b"/>
            <a:pathLst>
              <a:path w="2789001" h="4026117" extrusionOk="0">
                <a:moveTo>
                  <a:pt x="2789001" y="0"/>
                </a:moveTo>
                <a:lnTo>
                  <a:pt x="0" y="0"/>
                </a:lnTo>
                <a:lnTo>
                  <a:pt x="0" y="4026117"/>
                </a:lnTo>
                <a:lnTo>
                  <a:pt x="2789001" y="4026117"/>
                </a:lnTo>
                <a:lnTo>
                  <a:pt x="2789001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26" name="Google Shape;6026;p3"/>
          <p:cNvSpPr/>
          <p:nvPr/>
        </p:nvSpPr>
        <p:spPr>
          <a:xfrm rot="-675801">
            <a:off x="10434039" y="4154762"/>
            <a:ext cx="1728515" cy="2495231"/>
          </a:xfrm>
          <a:custGeom>
            <a:avLst/>
            <a:gdLst/>
            <a:ahLst/>
            <a:cxnLst/>
            <a:rect l="l" t="t" r="r" b="b"/>
            <a:pathLst>
              <a:path w="2592773" h="3742847" extrusionOk="0">
                <a:moveTo>
                  <a:pt x="0" y="0"/>
                </a:moveTo>
                <a:lnTo>
                  <a:pt x="2592772" y="0"/>
                </a:lnTo>
                <a:lnTo>
                  <a:pt x="2592772" y="3742848"/>
                </a:lnTo>
                <a:lnTo>
                  <a:pt x="0" y="3742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27" name="Google Shape;6027;p3"/>
          <p:cNvSpPr/>
          <p:nvPr/>
        </p:nvSpPr>
        <p:spPr>
          <a:xfrm rot="-251530">
            <a:off x="9937325" y="5861487"/>
            <a:ext cx="881879" cy="1431342"/>
          </a:xfrm>
          <a:custGeom>
            <a:avLst/>
            <a:gdLst/>
            <a:ahLst/>
            <a:cxnLst/>
            <a:rect l="l" t="t" r="r" b="b"/>
            <a:pathLst>
              <a:path w="1322818" h="2147013" extrusionOk="0">
                <a:moveTo>
                  <a:pt x="0" y="0"/>
                </a:moveTo>
                <a:lnTo>
                  <a:pt x="1322818" y="0"/>
                </a:lnTo>
                <a:lnTo>
                  <a:pt x="1322818" y="2147013"/>
                </a:lnTo>
                <a:lnTo>
                  <a:pt x="0" y="2147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6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2" name="Google Shape;6032;p5"/>
          <p:cNvSpPr/>
          <p:nvPr/>
        </p:nvSpPr>
        <p:spPr>
          <a:xfrm rot="-785823">
            <a:off x="95237" y="253764"/>
            <a:ext cx="3049973" cy="1185655"/>
          </a:xfrm>
          <a:custGeom>
            <a:avLst/>
            <a:gdLst/>
            <a:ahLst/>
            <a:cxnLst/>
            <a:rect l="l" t="t" r="r" b="b"/>
            <a:pathLst>
              <a:path w="2425009" h="1254942" extrusionOk="0">
                <a:moveTo>
                  <a:pt x="0" y="0"/>
                </a:moveTo>
                <a:lnTo>
                  <a:pt x="2425009" y="0"/>
                </a:lnTo>
                <a:lnTo>
                  <a:pt x="2425009" y="1254942"/>
                </a:lnTo>
                <a:lnTo>
                  <a:pt x="0" y="1254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33" name="Google Shape;6033;p5"/>
          <p:cNvSpPr/>
          <p:nvPr/>
        </p:nvSpPr>
        <p:spPr>
          <a:xfrm>
            <a:off x="726191" y="4841159"/>
            <a:ext cx="619007" cy="948268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4" y="0"/>
                </a:lnTo>
                <a:lnTo>
                  <a:pt x="9746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34" name="Google Shape;6034;p5"/>
          <p:cNvSpPr/>
          <p:nvPr/>
        </p:nvSpPr>
        <p:spPr>
          <a:xfrm>
            <a:off x="3209656" y="4871947"/>
            <a:ext cx="595916" cy="925177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35" name="Google Shape;6035;p5"/>
          <p:cNvSpPr/>
          <p:nvPr/>
        </p:nvSpPr>
        <p:spPr>
          <a:xfrm>
            <a:off x="7859944" y="4856553"/>
            <a:ext cx="649387" cy="906360"/>
          </a:xfrm>
          <a:custGeom>
            <a:avLst/>
            <a:gdLst/>
            <a:ahLst/>
            <a:cxnLst/>
            <a:rect l="l" t="t" r="r" b="b"/>
            <a:pathLst>
              <a:path w="939444" h="1982995" extrusionOk="0">
                <a:moveTo>
                  <a:pt x="0" y="0"/>
                </a:moveTo>
                <a:lnTo>
                  <a:pt x="939443" y="0"/>
                </a:lnTo>
                <a:lnTo>
                  <a:pt x="939443" y="1982995"/>
                </a:lnTo>
                <a:lnTo>
                  <a:pt x="0" y="1982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36" name="Google Shape;6036;p5"/>
          <p:cNvSpPr/>
          <p:nvPr/>
        </p:nvSpPr>
        <p:spPr>
          <a:xfrm>
            <a:off x="5702356" y="4854512"/>
            <a:ext cx="664700" cy="1006228"/>
          </a:xfrm>
          <a:custGeom>
            <a:avLst/>
            <a:gdLst/>
            <a:ahLst/>
            <a:cxnLst/>
            <a:rect l="l" t="t" r="r" b="b"/>
            <a:pathLst>
              <a:path w="1043231" h="2202070" extrusionOk="0">
                <a:moveTo>
                  <a:pt x="0" y="0"/>
                </a:moveTo>
                <a:lnTo>
                  <a:pt x="1043231" y="0"/>
                </a:lnTo>
                <a:lnTo>
                  <a:pt x="1043231" y="2202070"/>
                </a:lnTo>
                <a:lnTo>
                  <a:pt x="0" y="2202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37" name="Google Shape;6037;p5"/>
          <p:cNvSpPr/>
          <p:nvPr/>
        </p:nvSpPr>
        <p:spPr>
          <a:xfrm>
            <a:off x="-169180" y="5504761"/>
            <a:ext cx="12566743" cy="1687813"/>
          </a:xfrm>
          <a:custGeom>
            <a:avLst/>
            <a:gdLst/>
            <a:ahLst/>
            <a:cxnLst/>
            <a:rect l="l" t="t" r="r" b="b"/>
            <a:pathLst>
              <a:path w="18850115" h="2531720" extrusionOk="0">
                <a:moveTo>
                  <a:pt x="0" y="0"/>
                </a:moveTo>
                <a:lnTo>
                  <a:pt x="18850115" y="0"/>
                </a:lnTo>
                <a:lnTo>
                  <a:pt x="18850115" y="2531721"/>
                </a:lnTo>
                <a:lnTo>
                  <a:pt x="0" y="2531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38" name="Google Shape;6038;p5"/>
          <p:cNvSpPr/>
          <p:nvPr/>
        </p:nvSpPr>
        <p:spPr>
          <a:xfrm>
            <a:off x="10001914" y="4318136"/>
            <a:ext cx="1764581" cy="1488665"/>
          </a:xfrm>
          <a:custGeom>
            <a:avLst/>
            <a:gdLst/>
            <a:ahLst/>
            <a:cxnLst/>
            <a:rect l="l" t="t" r="r" b="b"/>
            <a:pathLst>
              <a:path w="2646872" h="2232998" extrusionOk="0">
                <a:moveTo>
                  <a:pt x="0" y="0"/>
                </a:moveTo>
                <a:lnTo>
                  <a:pt x="2646873" y="0"/>
                </a:lnTo>
                <a:lnTo>
                  <a:pt x="2646873" y="2232998"/>
                </a:lnTo>
                <a:lnTo>
                  <a:pt x="0" y="2232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39" name="Google Shape;6039;p5"/>
          <p:cNvSpPr/>
          <p:nvPr/>
        </p:nvSpPr>
        <p:spPr>
          <a:xfrm>
            <a:off x="547255" y="3928487"/>
            <a:ext cx="1282144" cy="1237269"/>
          </a:xfrm>
          <a:custGeom>
            <a:avLst/>
            <a:gdLst/>
            <a:ahLst/>
            <a:cxnLst/>
            <a:rect l="l" t="t" r="r" b="b"/>
            <a:pathLst>
              <a:path w="1923216" h="1855903" extrusionOk="0">
                <a:moveTo>
                  <a:pt x="0" y="0"/>
                </a:moveTo>
                <a:lnTo>
                  <a:pt x="1923216" y="0"/>
                </a:lnTo>
                <a:lnTo>
                  <a:pt x="1923216" y="1855903"/>
                </a:lnTo>
                <a:lnTo>
                  <a:pt x="0" y="1855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40" name="Google Shape;6040;p5"/>
          <p:cNvSpPr/>
          <p:nvPr/>
        </p:nvSpPr>
        <p:spPr>
          <a:xfrm>
            <a:off x="2961068" y="4137121"/>
            <a:ext cx="1086762" cy="1024273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41" name="Google Shape;6041;p5"/>
          <p:cNvSpPr/>
          <p:nvPr/>
        </p:nvSpPr>
        <p:spPr>
          <a:xfrm>
            <a:off x="7863557" y="4244512"/>
            <a:ext cx="1055881" cy="942373"/>
          </a:xfrm>
          <a:custGeom>
            <a:avLst/>
            <a:gdLst/>
            <a:ahLst/>
            <a:cxnLst/>
            <a:rect l="l" t="t" r="r" b="b"/>
            <a:pathLst>
              <a:path w="1583821" h="1413560" extrusionOk="0">
                <a:moveTo>
                  <a:pt x="0" y="0"/>
                </a:moveTo>
                <a:lnTo>
                  <a:pt x="1583820" y="0"/>
                </a:lnTo>
                <a:lnTo>
                  <a:pt x="1583820" y="1413560"/>
                </a:lnTo>
                <a:lnTo>
                  <a:pt x="0" y="1413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42" name="Google Shape;6042;p5"/>
          <p:cNvSpPr/>
          <p:nvPr/>
        </p:nvSpPr>
        <p:spPr>
          <a:xfrm>
            <a:off x="5548416" y="4137121"/>
            <a:ext cx="1155695" cy="1057461"/>
          </a:xfrm>
          <a:custGeom>
            <a:avLst/>
            <a:gdLst/>
            <a:ahLst/>
            <a:cxnLst/>
            <a:rect l="l" t="t" r="r" b="b"/>
            <a:pathLst>
              <a:path w="1733542" h="1586191" extrusionOk="0">
                <a:moveTo>
                  <a:pt x="0" y="0"/>
                </a:moveTo>
                <a:lnTo>
                  <a:pt x="1733543" y="0"/>
                </a:lnTo>
                <a:lnTo>
                  <a:pt x="1733543" y="1586191"/>
                </a:lnTo>
                <a:lnTo>
                  <a:pt x="0" y="1586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43" name="Google Shape;6043;p5"/>
          <p:cNvSpPr txBox="1"/>
          <p:nvPr/>
        </p:nvSpPr>
        <p:spPr>
          <a:xfrm>
            <a:off x="5147343" y="5723467"/>
            <a:ext cx="1953723" cy="107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rPr lang="en-US" sz="1666" b="1" i="0" u="none" strike="noStrike" cap="none">
                <a:solidFill>
                  <a:srgbClr val="FFFEFE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Parent and Caregiver Empowerment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044" name="Google Shape;6044;p5"/>
          <p:cNvSpPr txBox="1"/>
          <p:nvPr/>
        </p:nvSpPr>
        <p:spPr>
          <a:xfrm>
            <a:off x="159296" y="5723467"/>
            <a:ext cx="2066627" cy="107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rPr lang="en-US" sz="1666" b="1" i="0" u="none" strike="noStrike" cap="none">
                <a:solidFill>
                  <a:srgbClr val="FFFEFE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Healthcare Professional Commitment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045" name="Google Shape;6045;p5"/>
          <p:cNvSpPr txBox="1"/>
          <p:nvPr/>
        </p:nvSpPr>
        <p:spPr>
          <a:xfrm>
            <a:off x="2625974" y="5869517"/>
            <a:ext cx="1953723" cy="717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rPr lang="en-US" sz="1666" b="1" i="0" u="none" strike="noStrike" cap="none">
                <a:solidFill>
                  <a:srgbClr val="FFFEFE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Inclusive Clinical Environment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046" name="Google Shape;6046;p5"/>
          <p:cNvSpPr txBox="1"/>
          <p:nvPr/>
        </p:nvSpPr>
        <p:spPr>
          <a:xfrm>
            <a:off x="7502091" y="5775051"/>
            <a:ext cx="1953723" cy="717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rPr lang="en-US" sz="1666" b="1" i="0" u="none" strike="noStrike" cap="none">
                <a:solidFill>
                  <a:srgbClr val="FFFEFE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Community Partnerships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047" name="Google Shape;6047;p5"/>
          <p:cNvSpPr txBox="1"/>
          <p:nvPr/>
        </p:nvSpPr>
        <p:spPr>
          <a:xfrm>
            <a:off x="9893964" y="5869517"/>
            <a:ext cx="1953723" cy="717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rPr lang="en-US" sz="1666" b="1" i="0" u="none" strike="noStrike" cap="none">
                <a:solidFill>
                  <a:srgbClr val="FFFEFE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Healthcare Data Utilization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048" name="Google Shape;6048;p5"/>
          <p:cNvSpPr txBox="1"/>
          <p:nvPr/>
        </p:nvSpPr>
        <p:spPr>
          <a:xfrm>
            <a:off x="1345200" y="59600"/>
            <a:ext cx="90012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968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ESSI Summer 2025 Webinars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pic>
        <p:nvPicPr>
          <p:cNvPr id="6049" name="Google Shape;6049;p5" descr="A yellow flower with black dots and green text&#10;&#10;AI-generated content may be incorrect.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843" y="3471333"/>
            <a:ext cx="640195" cy="7696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050" name="Google Shape;6050;p5"/>
          <p:cNvGraphicFramePr/>
          <p:nvPr/>
        </p:nvGraphicFramePr>
        <p:xfrm>
          <a:off x="1614587" y="1039358"/>
          <a:ext cx="8517575" cy="2560360"/>
        </p:xfrm>
        <a:graphic>
          <a:graphicData uri="http://schemas.openxmlformats.org/drawingml/2006/table">
            <a:tbl>
              <a:tblPr firstRow="1" bandRow="1">
                <a:noFill/>
                <a:tableStyleId>{44EECFB3-216D-4D40-A85E-B6AD59C8A2F5}</a:tableStyleId>
              </a:tblPr>
              <a:tblGrid>
                <a:gridCol w="304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Date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Topic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June 16</a:t>
                      </a:r>
                      <a:r>
                        <a:rPr lang="en-US" sz="2400" u="none" strike="noStrike" cap="none" baseline="30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</a:t>
                      </a: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2025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DM Sans"/>
                        <a:buNone/>
                      </a:pP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Collection of Accurate Data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July 21</a:t>
                      </a:r>
                      <a:r>
                        <a:rPr lang="en-US" sz="2400" u="none" strike="noStrike" cap="none" baseline="30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</a:t>
                      </a: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2025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DM Sans"/>
                        <a:buNone/>
                      </a:pP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Dissemination of Stratified Data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50" marR="91450" marT="45725" marB="45725"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August 18</a:t>
                      </a:r>
                      <a:r>
                        <a:rPr lang="en-US" sz="2400" u="none" strike="noStrike" cap="none" baseline="30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</a:t>
                      </a: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2025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DM Sans"/>
                        <a:buNone/>
                      </a:pPr>
                      <a:r>
                        <a:rPr lang="en-US" sz="24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Application of Data to Address Inequities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5" name="Google Shape;6055;p237"/>
          <p:cNvSpPr/>
          <p:nvPr/>
        </p:nvSpPr>
        <p:spPr>
          <a:xfrm>
            <a:off x="7213601" y="-12701"/>
            <a:ext cx="5003797" cy="14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6056" name="Google Shape;6056;p237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380" y="0"/>
            <a:ext cx="98186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7" name="Google Shape;6057;p237"/>
          <p:cNvSpPr/>
          <p:nvPr/>
        </p:nvSpPr>
        <p:spPr>
          <a:xfrm rot="5400013">
            <a:off x="1721283" y="-529455"/>
            <a:ext cx="7063621" cy="7063621"/>
          </a:xfrm>
          <a:custGeom>
            <a:avLst/>
            <a:gdLst/>
            <a:ahLst/>
            <a:cxnLst/>
            <a:rect l="l" t="t" r="r" b="b"/>
            <a:pathLst>
              <a:path w="10595436" h="10595436" extrusionOk="0">
                <a:moveTo>
                  <a:pt x="0" y="0"/>
                </a:moveTo>
                <a:lnTo>
                  <a:pt x="10595436" y="0"/>
                </a:lnTo>
                <a:lnTo>
                  <a:pt x="10595436" y="10595436"/>
                </a:lnTo>
                <a:lnTo>
                  <a:pt x="0" y="10595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58" name="Google Shape;6058;p237"/>
          <p:cNvSpPr/>
          <p:nvPr/>
        </p:nvSpPr>
        <p:spPr>
          <a:xfrm>
            <a:off x="2731898" y="348834"/>
            <a:ext cx="8774298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</a:path>
            </a:pathLst>
          </a:custGeom>
          <a:noFill/>
          <a:ln w="47600" cap="flat" cmpd="sng">
            <a:solidFill>
              <a:srgbClr val="7F895E"/>
            </a:solidFill>
            <a:prstDash val="dashDot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59" name="Google Shape;6059;p237"/>
          <p:cNvSpPr/>
          <p:nvPr/>
        </p:nvSpPr>
        <p:spPr>
          <a:xfrm>
            <a:off x="4532315" y="6455508"/>
            <a:ext cx="462006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</a:path>
            </a:pathLst>
          </a:custGeom>
          <a:noFill/>
          <a:ln w="47600" cap="flat" cmpd="sng">
            <a:solidFill>
              <a:srgbClr val="7F895E"/>
            </a:solidFill>
            <a:prstDash val="dashDot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60" name="Google Shape;6060;p237"/>
          <p:cNvSpPr txBox="1"/>
          <p:nvPr/>
        </p:nvSpPr>
        <p:spPr>
          <a:xfrm>
            <a:off x="1010649" y="1993629"/>
            <a:ext cx="1066479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444C55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Success with ESSI, ILPQC is here to help!</a:t>
            </a:r>
            <a:endParaRPr sz="2200" b="0" i="0" u="none" strike="noStrike" cap="none">
              <a:solidFill>
                <a:srgbClr val="444C55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</p:txBody>
      </p:sp>
      <p:graphicFrame>
        <p:nvGraphicFramePr>
          <p:cNvPr id="6061" name="Google Shape;6061;p237"/>
          <p:cNvGraphicFramePr/>
          <p:nvPr/>
        </p:nvGraphicFramePr>
        <p:xfrm>
          <a:off x="820615" y="2930769"/>
          <a:ext cx="10953600" cy="822970"/>
        </p:xfrm>
        <a:graphic>
          <a:graphicData uri="http://schemas.openxmlformats.org/drawingml/2006/table">
            <a:tbl>
              <a:tblPr>
                <a:noFill/>
                <a:tableStyleId>{FB092269-968F-450D-A452-C786C4A074A0}</a:tableStyleId>
              </a:tblPr>
              <a:tblGrid>
                <a:gridCol w="365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/>
                        <a:t>🔍 </a:t>
                      </a:r>
                      <a:r>
                        <a:rPr lang="en-US" sz="2400" b="1" u="none" strike="noStrike" cap="none"/>
                        <a:t>1-on-1 QI Support Calls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/>
                        <a:t>🤝 </a:t>
                      </a:r>
                      <a:r>
                        <a:rPr lang="en-US" sz="2400" b="1" u="none" strike="noStrike" cap="none"/>
                        <a:t>QI Office Hours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/>
                        <a:t>🌟 </a:t>
                      </a:r>
                      <a:r>
                        <a:rPr lang="en-US" sz="2400" b="1" u="none" strike="noStrike" cap="none"/>
                        <a:t>QI Summer Series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062" name="Google Shape;6062;p237"/>
          <p:cNvGraphicFramePr/>
          <p:nvPr>
            <p:extLst>
              <p:ext uri="{D42A27DB-BD31-4B8C-83A1-F6EECF244321}">
                <p14:modId xmlns:p14="http://schemas.microsoft.com/office/powerpoint/2010/main" val="4028422844"/>
              </p:ext>
            </p:extLst>
          </p:nvPr>
        </p:nvGraphicFramePr>
        <p:xfrm>
          <a:off x="822268" y="2926434"/>
          <a:ext cx="10949525" cy="2895610"/>
        </p:xfrm>
        <a:graphic>
          <a:graphicData uri="http://schemas.openxmlformats.org/drawingml/2006/table">
            <a:tbl>
              <a:tblPr>
                <a:noFill/>
                <a:tableStyleId>{FB092269-968F-450D-A452-C786C4A074A0}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endParaRPr sz="2300" u="none" strike="noStrike" cap="none" dirty="0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strike="noStrike" cap="none" dirty="0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Schedule time with ILPQC staff for tailored coaching and strategy.</a:t>
                      </a:r>
                      <a:endParaRPr sz="1400" u="none" strike="noStrike" cap="none" dirty="0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endParaRPr sz="23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endParaRPr sz="23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Drop in to get answers, share strategies, and focus on the Birthing Hospital Quality Designation Program.</a:t>
                      </a:r>
                      <a:endParaRPr sz="14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Tues/Thurs 1-2pm</a:t>
                      </a:r>
                      <a:endParaRPr sz="18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endParaRPr sz="2300" u="none" strike="noStrike" cap="none" dirty="0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endParaRPr sz="2300" u="none" strike="noStrike" cap="none" dirty="0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strike="noStrike" cap="none" dirty="0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This summer: SMARTIE aims, the power of PDSAs, and putting this into action to drive change on your units.</a:t>
                      </a:r>
                      <a:endParaRPr sz="1800" u="none" strike="noStrike" cap="none" dirty="0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63" name="Google Shape;6063;p237"/>
          <p:cNvSpPr txBox="1"/>
          <p:nvPr/>
        </p:nvSpPr>
        <p:spPr>
          <a:xfrm>
            <a:off x="2174717" y="5994129"/>
            <a:ext cx="9500725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444C55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📍 Want to learn more?</a:t>
            </a:r>
            <a:br>
              <a:rPr lang="en-US" sz="2600" b="0" i="0" u="none" strike="noStrike" cap="none">
                <a:solidFill>
                  <a:srgbClr val="444C55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</a:br>
            <a:r>
              <a:rPr lang="en-US" sz="2600" b="0" i="0" u="none" strike="noStrike" cap="none">
                <a:solidFill>
                  <a:srgbClr val="444C55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Visit the </a:t>
            </a:r>
            <a:r>
              <a:rPr lang="en-US" sz="2600" b="1" i="0" u="none" strike="noStrike" cap="none">
                <a:solidFill>
                  <a:srgbClr val="444C55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ILPQC Table</a:t>
            </a:r>
            <a:r>
              <a:rPr lang="en-US" sz="2600" b="0" i="0" u="none" strike="noStrike" cap="none">
                <a:solidFill>
                  <a:srgbClr val="444C55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 in the lobby and speak with our team!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</p:txBody>
      </p:sp>
      <p:sp>
        <p:nvSpPr>
          <p:cNvPr id="6064" name="Google Shape;6064;p237"/>
          <p:cNvSpPr/>
          <p:nvPr/>
        </p:nvSpPr>
        <p:spPr>
          <a:xfrm rot="10800000" flipH="1">
            <a:off x="278937" y="192956"/>
            <a:ext cx="1580128" cy="5539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rPr>
              <a:t>﻿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DM Sans" pitchFamily="2" charset="77"/>
              <a:sym typeface="Arial"/>
            </a:endParaRPr>
          </a:p>
        </p:txBody>
      </p:sp>
      <p:pic>
        <p:nvPicPr>
          <p:cNvPr id="6065" name="Google Shape;6065;p2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440" y="5704920"/>
            <a:ext cx="1768733" cy="829260"/>
          </a:xfrm>
          <a:prstGeom prst="rect">
            <a:avLst/>
          </a:prstGeom>
          <a:noFill/>
          <a:ln>
            <a:noFill/>
          </a:ln>
        </p:spPr>
      </p:pic>
      <p:sp>
        <p:nvSpPr>
          <p:cNvPr id="6066" name="Google Shape;6066;p237"/>
          <p:cNvSpPr/>
          <p:nvPr/>
        </p:nvSpPr>
        <p:spPr>
          <a:xfrm rot="10800000" flipH="1">
            <a:off x="278937" y="20253"/>
            <a:ext cx="1580128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rPr>
              <a:t>﻿</a:t>
            </a:r>
            <a:endParaRPr sz="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rgbClr val="444C55"/>
                </a:solidFill>
                <a:latin typeface="DM Sans" pitchFamily="2" charset="77"/>
                <a:sym typeface="Arial"/>
              </a:rPr>
            </a:br>
            <a:endParaRPr sz="1800" b="0" i="0" u="none" strike="noStrike" cap="none">
              <a:solidFill>
                <a:srgbClr val="444C55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067" name="Google Shape;6067;p237"/>
          <p:cNvSpPr txBox="1"/>
          <p:nvPr/>
        </p:nvSpPr>
        <p:spPr>
          <a:xfrm>
            <a:off x="346511" y="417615"/>
            <a:ext cx="11627400" cy="14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1">
            <a:spAutoFit/>
          </a:bodyPr>
          <a:lstStyle/>
          <a:p>
            <a:pPr marL="0" marR="0" lvl="0" indent="0" algn="ctr" rtl="0">
              <a:lnSpc>
                <a:spcPct val="119716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300"/>
              <a:buFont typeface="Arial"/>
              <a:buNone/>
            </a:pPr>
            <a:r>
              <a:rPr lang="en-US" sz="4600" b="1" i="0" u="none" strike="noStrike" cap="none">
                <a:solidFill>
                  <a:srgbClr val="1C498B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ILPQC is Here to Support Your Success:</a:t>
            </a:r>
            <a:endParaRPr sz="7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  <a:p>
            <a:pPr marL="0" marR="0" lvl="0" indent="0" algn="ctr" rtl="0">
              <a:lnSpc>
                <a:spcPct val="120151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300"/>
              <a:buFont typeface="Arial"/>
              <a:buNone/>
            </a:pPr>
            <a:r>
              <a:rPr lang="en-US" sz="3000" b="1" i="0" u="none" strike="noStrike" cap="none">
                <a:solidFill>
                  <a:srgbClr val="1C498B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2025 Quality Improvement Support </a:t>
            </a:r>
            <a:endParaRPr sz="11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" name="Google Shape;6072;p238"/>
          <p:cNvSpPr/>
          <p:nvPr/>
        </p:nvSpPr>
        <p:spPr>
          <a:xfrm>
            <a:off x="7213601" y="-12701"/>
            <a:ext cx="5003797" cy="14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6073" name="Google Shape;6073;p238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380" y="0"/>
            <a:ext cx="98186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4" name="Google Shape;6074;p238"/>
          <p:cNvSpPr/>
          <p:nvPr/>
        </p:nvSpPr>
        <p:spPr>
          <a:xfrm rot="5400013">
            <a:off x="1727008" y="-205630"/>
            <a:ext cx="7063621" cy="7063621"/>
          </a:xfrm>
          <a:custGeom>
            <a:avLst/>
            <a:gdLst/>
            <a:ahLst/>
            <a:cxnLst/>
            <a:rect l="l" t="t" r="r" b="b"/>
            <a:pathLst>
              <a:path w="10595436" h="10595436" extrusionOk="0">
                <a:moveTo>
                  <a:pt x="0" y="0"/>
                </a:moveTo>
                <a:lnTo>
                  <a:pt x="10595436" y="0"/>
                </a:lnTo>
                <a:lnTo>
                  <a:pt x="10595436" y="10595436"/>
                </a:lnTo>
                <a:lnTo>
                  <a:pt x="0" y="10595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75" name="Google Shape;6075;p238"/>
          <p:cNvSpPr/>
          <p:nvPr/>
        </p:nvSpPr>
        <p:spPr>
          <a:xfrm>
            <a:off x="1913747" y="329577"/>
            <a:ext cx="8774298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</a:path>
            </a:pathLst>
          </a:custGeom>
          <a:noFill/>
          <a:ln w="47600" cap="flat" cmpd="sng">
            <a:solidFill>
              <a:srgbClr val="7F895E"/>
            </a:solidFill>
            <a:prstDash val="dashDot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76" name="Google Shape;6076;p238"/>
          <p:cNvSpPr/>
          <p:nvPr/>
        </p:nvSpPr>
        <p:spPr>
          <a:xfrm>
            <a:off x="4030419" y="6445349"/>
            <a:ext cx="462006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</a:path>
            </a:pathLst>
          </a:custGeom>
          <a:noFill/>
          <a:ln w="47600" cap="flat" cmpd="sng">
            <a:solidFill>
              <a:srgbClr val="7F895E"/>
            </a:solidFill>
            <a:prstDash val="dashDot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77" name="Google Shape;6077;p238"/>
          <p:cNvSpPr txBox="1"/>
          <p:nvPr/>
        </p:nvSpPr>
        <p:spPr>
          <a:xfrm>
            <a:off x="1824346" y="417615"/>
            <a:ext cx="8543400" cy="23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1">
            <a:spAutoFit/>
          </a:bodyPr>
          <a:lstStyle/>
          <a:p>
            <a:pPr marL="0" marR="0" lvl="0" indent="0" algn="ctr" rtl="0">
              <a:lnSpc>
                <a:spcPct val="119716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300"/>
              <a:buFont typeface="Arial"/>
              <a:buNone/>
            </a:pPr>
            <a:r>
              <a:rPr lang="en-US" sz="4500" b="1" i="0" u="none" strike="noStrike" cap="none">
                <a:solidFill>
                  <a:srgbClr val="1C498B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ILPQC QI Summer Series:</a:t>
            </a:r>
            <a:endParaRPr sz="6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1C498B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From SMARTIE Aims to PDSA Action: 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1C498B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A Hands-On Summer Series to</a:t>
            </a:r>
            <a:endParaRPr sz="1400" b="0" i="0" u="none" strike="noStrike" cap="none">
              <a:solidFill>
                <a:srgbClr val="000000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1C498B"/>
                </a:solidFill>
                <a:latin typeface="DM Sans" pitchFamily="2" charset="77"/>
                <a:ea typeface="Albert Sans"/>
                <a:cs typeface="Albert Sans"/>
                <a:sym typeface="Albert Sans"/>
              </a:rPr>
              <a:t>Drive Change at the Bedside</a:t>
            </a:r>
            <a:endParaRPr sz="3200" b="1" i="0" u="none" strike="noStrike" cap="none">
              <a:solidFill>
                <a:srgbClr val="1C498B"/>
              </a:solidFill>
              <a:latin typeface="DM Sans" pitchFamily="2" charset="77"/>
              <a:ea typeface="Albert Sans"/>
              <a:cs typeface="Albert Sans"/>
              <a:sym typeface="Albert Sans"/>
            </a:endParaRPr>
          </a:p>
        </p:txBody>
      </p:sp>
      <p:pic>
        <p:nvPicPr>
          <p:cNvPr id="6078" name="Google Shape;6078;p238" descr="PDSA Cycle - The W. Edwards Deming Institute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0913" y="934599"/>
            <a:ext cx="1773926" cy="17549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079" name="Google Shape;6079;p238"/>
          <p:cNvGraphicFramePr/>
          <p:nvPr/>
        </p:nvGraphicFramePr>
        <p:xfrm>
          <a:off x="1032458" y="2727778"/>
          <a:ext cx="10972800" cy="3109000"/>
        </p:xfrm>
        <a:graphic>
          <a:graphicData uri="http://schemas.openxmlformats.org/drawingml/2006/table">
            <a:tbl>
              <a:tblPr>
                <a:noFill/>
                <a:tableStyleId>{FB092269-968F-450D-A452-C786C4A074A0}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📅 </a:t>
                      </a:r>
                      <a:r>
                        <a:rPr lang="en-US" sz="1800" b="1" u="sng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Date</a:t>
                      </a:r>
                      <a:endParaRPr sz="14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FDE6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🧠 </a:t>
                      </a:r>
                      <a:r>
                        <a:rPr lang="en-US" sz="1800" b="1" u="sng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Session Title</a:t>
                      </a:r>
                      <a:endParaRPr sz="14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FDE6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💬 </a:t>
                      </a:r>
                      <a:r>
                        <a:rPr lang="en-US" sz="1800" b="1" u="sng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Focus</a:t>
                      </a:r>
                      <a:endParaRPr sz="14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FD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Tuesday, July 1 at 12 PM</a:t>
                      </a:r>
                      <a:endParaRPr sz="20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FDE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“Aim High with SMARTIE”</a:t>
                      </a:r>
                      <a:endParaRPr sz="20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FDE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Learn how to draft focused, inclusive SMART goals to guide your QI work.</a:t>
                      </a:r>
                      <a:endParaRPr sz="14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FDE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Tuesday, July 29 at 12 PM</a:t>
                      </a:r>
                      <a:endParaRPr sz="20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ADA7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“PDSA Like a Pro”</a:t>
                      </a:r>
                      <a:endParaRPr sz="20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ADA7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A practical walkthrough of Plan-Do-Study-Act cycles that drive results.</a:t>
                      </a:r>
                      <a:endParaRPr sz="14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ADA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Tuesday, August 12 at 12 PM</a:t>
                      </a:r>
                      <a:endParaRPr sz="20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AAC0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“</a:t>
                      </a:r>
                      <a:r>
                        <a:rPr lang="en-US" sz="2000" b="1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Make It Happen with a PDSA”</a:t>
                      </a:r>
                      <a:endParaRPr sz="18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AAC0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Apply PDSA cycles at your unit to create measurable, sustainable change.</a:t>
                      </a:r>
                      <a:endParaRPr sz="1400" u="none" strike="noStrike" cap="none"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50" marR="91450" marT="45725" marB="45725" anchor="ctr">
                    <a:solidFill>
                      <a:srgbClr val="AAC0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080" name="Google Shape;6080;p23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64" y="5079089"/>
            <a:ext cx="1275329" cy="1591731"/>
          </a:xfrm>
          <a:prstGeom prst="rect">
            <a:avLst/>
          </a:prstGeom>
          <a:noFill/>
          <a:ln>
            <a:noFill/>
          </a:ln>
        </p:spPr>
      </p:pic>
      <p:sp>
        <p:nvSpPr>
          <p:cNvPr id="6081" name="Google Shape;6081;p238"/>
          <p:cNvSpPr/>
          <p:nvPr/>
        </p:nvSpPr>
        <p:spPr>
          <a:xfrm>
            <a:off x="0" y="-184645"/>
            <a:ext cx="121919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82" name="Google Shape;6082;p238"/>
          <p:cNvSpPr/>
          <p:nvPr/>
        </p:nvSpPr>
        <p:spPr>
          <a:xfrm>
            <a:off x="152403" y="-32242"/>
            <a:ext cx="121919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83" name="Google Shape;6083;p238"/>
          <p:cNvSpPr/>
          <p:nvPr/>
        </p:nvSpPr>
        <p:spPr>
          <a:xfrm>
            <a:off x="304796" y="120151"/>
            <a:ext cx="121919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84" name="Google Shape;6084;p238"/>
          <p:cNvSpPr txBox="1"/>
          <p:nvPr/>
        </p:nvSpPr>
        <p:spPr>
          <a:xfrm>
            <a:off x="3707379" y="6255721"/>
            <a:ext cx="6111236" cy="36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6085" name="Google Shape;6085;p23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2526" y="5947467"/>
            <a:ext cx="1768733" cy="82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6" name="Google Shape;6086;p238" descr="A yellow sun with a smiling face&#10;&#10;AI-generated content may be incorrect.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33" y="696189"/>
            <a:ext cx="2348200" cy="1905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" name="Google Shape;6092;p6"/>
          <p:cNvSpPr/>
          <p:nvPr/>
        </p:nvSpPr>
        <p:spPr>
          <a:xfrm>
            <a:off x="8606874" y="1114101"/>
            <a:ext cx="2670048" cy="1706179"/>
          </a:xfrm>
          <a:custGeom>
            <a:avLst/>
            <a:gdLst/>
            <a:ahLst/>
            <a:cxnLst/>
            <a:rect l="l" t="t" r="r" b="b"/>
            <a:pathLst>
              <a:path w="7315200" h="3630168" extrusionOk="0">
                <a:moveTo>
                  <a:pt x="0" y="0"/>
                </a:moveTo>
                <a:lnTo>
                  <a:pt x="7315200" y="0"/>
                </a:lnTo>
                <a:lnTo>
                  <a:pt x="7315200" y="3630168"/>
                </a:lnTo>
                <a:lnTo>
                  <a:pt x="0" y="363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093" name="Google Shape;6093;p6"/>
          <p:cNvSpPr txBox="1"/>
          <p:nvPr/>
        </p:nvSpPr>
        <p:spPr>
          <a:xfrm>
            <a:off x="1038355" y="260084"/>
            <a:ext cx="10819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6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Thank You to our Amazing Speakers!</a:t>
            </a:r>
            <a:endParaRPr sz="5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094" name="Google Shape;6094;p6"/>
          <p:cNvSpPr txBox="1"/>
          <p:nvPr/>
        </p:nvSpPr>
        <p:spPr>
          <a:xfrm>
            <a:off x="1551400" y="1534450"/>
            <a:ext cx="95493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Natalie Bullock, BSN, RN</a:t>
            </a:r>
            <a:endParaRPr sz="19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Kia Ferrer, PhD, MS, CCLS</a:t>
            </a:r>
            <a:endParaRPr sz="19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Kimberly Vuckovich, MSN, CNL, RNC-NIC</a:t>
            </a:r>
            <a:endParaRPr sz="19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Valencia Wilson, PharmD, RPh, MBA </a:t>
            </a:r>
            <a:endParaRPr sz="19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095" name="Google Shape;6095;p6"/>
          <p:cNvSpPr/>
          <p:nvPr/>
        </p:nvSpPr>
        <p:spPr>
          <a:xfrm>
            <a:off x="726191" y="4841159"/>
            <a:ext cx="618930" cy="946404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4" y="0"/>
                </a:lnTo>
                <a:lnTo>
                  <a:pt x="9746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96" name="Google Shape;6096;p6"/>
          <p:cNvSpPr/>
          <p:nvPr/>
        </p:nvSpPr>
        <p:spPr>
          <a:xfrm>
            <a:off x="3209656" y="4871947"/>
            <a:ext cx="596999" cy="925830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97" name="Google Shape;6097;p6"/>
          <p:cNvSpPr/>
          <p:nvPr/>
        </p:nvSpPr>
        <p:spPr>
          <a:xfrm>
            <a:off x="7859944" y="4856553"/>
            <a:ext cx="648216" cy="907220"/>
          </a:xfrm>
          <a:custGeom>
            <a:avLst/>
            <a:gdLst/>
            <a:ahLst/>
            <a:cxnLst/>
            <a:rect l="l" t="t" r="r" b="b"/>
            <a:pathLst>
              <a:path w="939444" h="1982995" extrusionOk="0">
                <a:moveTo>
                  <a:pt x="0" y="0"/>
                </a:moveTo>
                <a:lnTo>
                  <a:pt x="939443" y="0"/>
                </a:lnTo>
                <a:lnTo>
                  <a:pt x="939443" y="1982995"/>
                </a:lnTo>
                <a:lnTo>
                  <a:pt x="0" y="1982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98" name="Google Shape;6098;p6"/>
          <p:cNvSpPr/>
          <p:nvPr/>
        </p:nvSpPr>
        <p:spPr>
          <a:xfrm>
            <a:off x="5702356" y="4854512"/>
            <a:ext cx="665060" cy="1007447"/>
          </a:xfrm>
          <a:custGeom>
            <a:avLst/>
            <a:gdLst/>
            <a:ahLst/>
            <a:cxnLst/>
            <a:rect l="l" t="t" r="r" b="b"/>
            <a:pathLst>
              <a:path w="1043231" h="2202070" extrusionOk="0">
                <a:moveTo>
                  <a:pt x="0" y="0"/>
                </a:moveTo>
                <a:lnTo>
                  <a:pt x="1043231" y="0"/>
                </a:lnTo>
                <a:lnTo>
                  <a:pt x="1043231" y="2202070"/>
                </a:lnTo>
                <a:lnTo>
                  <a:pt x="0" y="2202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099" name="Google Shape;6099;p6"/>
          <p:cNvSpPr/>
          <p:nvPr/>
        </p:nvSpPr>
        <p:spPr>
          <a:xfrm>
            <a:off x="34825" y="5650825"/>
            <a:ext cx="13619208" cy="1689923"/>
          </a:xfrm>
          <a:custGeom>
            <a:avLst/>
            <a:gdLst/>
            <a:ahLst/>
            <a:cxnLst/>
            <a:rect l="l" t="t" r="r" b="b"/>
            <a:pathLst>
              <a:path w="18850115" h="2531720" extrusionOk="0">
                <a:moveTo>
                  <a:pt x="0" y="0"/>
                </a:moveTo>
                <a:lnTo>
                  <a:pt x="18850115" y="0"/>
                </a:lnTo>
                <a:lnTo>
                  <a:pt x="18850115" y="2531721"/>
                </a:lnTo>
                <a:lnTo>
                  <a:pt x="0" y="2531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0" name="Google Shape;6100;p6"/>
          <p:cNvSpPr/>
          <p:nvPr/>
        </p:nvSpPr>
        <p:spPr>
          <a:xfrm>
            <a:off x="547255" y="3928487"/>
            <a:ext cx="1283747" cy="1238815"/>
          </a:xfrm>
          <a:custGeom>
            <a:avLst/>
            <a:gdLst/>
            <a:ahLst/>
            <a:cxnLst/>
            <a:rect l="l" t="t" r="r" b="b"/>
            <a:pathLst>
              <a:path w="1923216" h="1855903" extrusionOk="0">
                <a:moveTo>
                  <a:pt x="0" y="0"/>
                </a:moveTo>
                <a:lnTo>
                  <a:pt x="1923216" y="0"/>
                </a:lnTo>
                <a:lnTo>
                  <a:pt x="1923216" y="1855903"/>
                </a:lnTo>
                <a:lnTo>
                  <a:pt x="0" y="1855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1" name="Google Shape;6101;p6"/>
          <p:cNvSpPr/>
          <p:nvPr/>
        </p:nvSpPr>
        <p:spPr>
          <a:xfrm>
            <a:off x="2961068" y="4137121"/>
            <a:ext cx="1088120" cy="1025554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2" name="Google Shape;6102;p6"/>
          <p:cNvSpPr/>
          <p:nvPr/>
        </p:nvSpPr>
        <p:spPr>
          <a:xfrm>
            <a:off x="7863557" y="4244512"/>
            <a:ext cx="1057201" cy="943551"/>
          </a:xfrm>
          <a:custGeom>
            <a:avLst/>
            <a:gdLst/>
            <a:ahLst/>
            <a:cxnLst/>
            <a:rect l="l" t="t" r="r" b="b"/>
            <a:pathLst>
              <a:path w="1583821" h="1413560" extrusionOk="0">
                <a:moveTo>
                  <a:pt x="0" y="0"/>
                </a:moveTo>
                <a:lnTo>
                  <a:pt x="1583820" y="0"/>
                </a:lnTo>
                <a:lnTo>
                  <a:pt x="1583820" y="1413560"/>
                </a:lnTo>
                <a:lnTo>
                  <a:pt x="0" y="1413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3" name="Google Shape;6103;p6"/>
          <p:cNvSpPr/>
          <p:nvPr/>
        </p:nvSpPr>
        <p:spPr>
          <a:xfrm>
            <a:off x="5548416" y="4137121"/>
            <a:ext cx="1157139" cy="1058782"/>
          </a:xfrm>
          <a:custGeom>
            <a:avLst/>
            <a:gdLst/>
            <a:ahLst/>
            <a:cxnLst/>
            <a:rect l="l" t="t" r="r" b="b"/>
            <a:pathLst>
              <a:path w="1733542" h="1586191" extrusionOk="0">
                <a:moveTo>
                  <a:pt x="0" y="0"/>
                </a:moveTo>
                <a:lnTo>
                  <a:pt x="1733543" y="0"/>
                </a:lnTo>
                <a:lnTo>
                  <a:pt x="1733543" y="1586191"/>
                </a:lnTo>
                <a:lnTo>
                  <a:pt x="0" y="1586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4" name="Google Shape;6104;p6"/>
          <p:cNvSpPr/>
          <p:nvPr/>
        </p:nvSpPr>
        <p:spPr>
          <a:xfrm>
            <a:off x="10249256" y="4871947"/>
            <a:ext cx="596999" cy="925830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5" name="Google Shape;6105;p6"/>
          <p:cNvSpPr/>
          <p:nvPr/>
        </p:nvSpPr>
        <p:spPr>
          <a:xfrm>
            <a:off x="10000668" y="4137121"/>
            <a:ext cx="1088120" cy="1025554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6" name="Google Shape;6106;p6"/>
          <p:cNvSpPr/>
          <p:nvPr/>
        </p:nvSpPr>
        <p:spPr>
          <a:xfrm>
            <a:off x="2079581" y="6252872"/>
            <a:ext cx="596999" cy="925830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7" name="Google Shape;6107;p6"/>
          <p:cNvSpPr/>
          <p:nvPr/>
        </p:nvSpPr>
        <p:spPr>
          <a:xfrm>
            <a:off x="1830993" y="5518046"/>
            <a:ext cx="1088120" cy="1025554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8" name="Google Shape;6108;p6"/>
          <p:cNvSpPr/>
          <p:nvPr/>
        </p:nvSpPr>
        <p:spPr>
          <a:xfrm>
            <a:off x="4525741" y="6232284"/>
            <a:ext cx="618930" cy="946404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4" y="0"/>
                </a:lnTo>
                <a:lnTo>
                  <a:pt x="9746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09" name="Google Shape;6109;p6"/>
          <p:cNvSpPr/>
          <p:nvPr/>
        </p:nvSpPr>
        <p:spPr>
          <a:xfrm>
            <a:off x="4346805" y="5319612"/>
            <a:ext cx="1283747" cy="1238815"/>
          </a:xfrm>
          <a:custGeom>
            <a:avLst/>
            <a:gdLst/>
            <a:ahLst/>
            <a:cxnLst/>
            <a:rect l="l" t="t" r="r" b="b"/>
            <a:pathLst>
              <a:path w="1923216" h="1855903" extrusionOk="0">
                <a:moveTo>
                  <a:pt x="0" y="0"/>
                </a:moveTo>
                <a:lnTo>
                  <a:pt x="1923216" y="0"/>
                </a:lnTo>
                <a:lnTo>
                  <a:pt x="1923216" y="1855903"/>
                </a:lnTo>
                <a:lnTo>
                  <a:pt x="0" y="1855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10" name="Google Shape;6110;p6"/>
          <p:cNvSpPr/>
          <p:nvPr/>
        </p:nvSpPr>
        <p:spPr>
          <a:xfrm>
            <a:off x="6989031" y="6235437"/>
            <a:ext cx="665060" cy="1007447"/>
          </a:xfrm>
          <a:custGeom>
            <a:avLst/>
            <a:gdLst/>
            <a:ahLst/>
            <a:cxnLst/>
            <a:rect l="l" t="t" r="r" b="b"/>
            <a:pathLst>
              <a:path w="1043231" h="2202070" extrusionOk="0">
                <a:moveTo>
                  <a:pt x="0" y="0"/>
                </a:moveTo>
                <a:lnTo>
                  <a:pt x="1043231" y="0"/>
                </a:lnTo>
                <a:lnTo>
                  <a:pt x="1043231" y="2202070"/>
                </a:lnTo>
                <a:lnTo>
                  <a:pt x="0" y="2202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11" name="Google Shape;6111;p6"/>
          <p:cNvSpPr/>
          <p:nvPr/>
        </p:nvSpPr>
        <p:spPr>
          <a:xfrm>
            <a:off x="6835091" y="5518046"/>
            <a:ext cx="1157139" cy="1058782"/>
          </a:xfrm>
          <a:custGeom>
            <a:avLst/>
            <a:gdLst/>
            <a:ahLst/>
            <a:cxnLst/>
            <a:rect l="l" t="t" r="r" b="b"/>
            <a:pathLst>
              <a:path w="1733542" h="1586191" extrusionOk="0">
                <a:moveTo>
                  <a:pt x="0" y="0"/>
                </a:moveTo>
                <a:lnTo>
                  <a:pt x="1733543" y="0"/>
                </a:lnTo>
                <a:lnTo>
                  <a:pt x="1733543" y="1586191"/>
                </a:lnTo>
                <a:lnTo>
                  <a:pt x="0" y="1586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12" name="Google Shape;6112;p6"/>
          <p:cNvSpPr/>
          <p:nvPr/>
        </p:nvSpPr>
        <p:spPr>
          <a:xfrm>
            <a:off x="9150644" y="6262878"/>
            <a:ext cx="648216" cy="907220"/>
          </a:xfrm>
          <a:custGeom>
            <a:avLst/>
            <a:gdLst/>
            <a:ahLst/>
            <a:cxnLst/>
            <a:rect l="l" t="t" r="r" b="b"/>
            <a:pathLst>
              <a:path w="939444" h="1982995" extrusionOk="0">
                <a:moveTo>
                  <a:pt x="0" y="0"/>
                </a:moveTo>
                <a:lnTo>
                  <a:pt x="939443" y="0"/>
                </a:lnTo>
                <a:lnTo>
                  <a:pt x="939443" y="1982995"/>
                </a:lnTo>
                <a:lnTo>
                  <a:pt x="0" y="1982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13" name="Google Shape;6113;p6"/>
          <p:cNvSpPr/>
          <p:nvPr/>
        </p:nvSpPr>
        <p:spPr>
          <a:xfrm>
            <a:off x="9154257" y="5650837"/>
            <a:ext cx="1057201" cy="943551"/>
          </a:xfrm>
          <a:custGeom>
            <a:avLst/>
            <a:gdLst/>
            <a:ahLst/>
            <a:cxnLst/>
            <a:rect l="l" t="t" r="r" b="b"/>
            <a:pathLst>
              <a:path w="1583821" h="1413560" extrusionOk="0">
                <a:moveTo>
                  <a:pt x="0" y="0"/>
                </a:moveTo>
                <a:lnTo>
                  <a:pt x="1583820" y="0"/>
                </a:lnTo>
                <a:lnTo>
                  <a:pt x="1583820" y="1413560"/>
                </a:lnTo>
                <a:lnTo>
                  <a:pt x="0" y="1413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9" name="Google Shape;6119;p7"/>
          <p:cNvSpPr/>
          <p:nvPr/>
        </p:nvSpPr>
        <p:spPr>
          <a:xfrm>
            <a:off x="7827152" y="1226386"/>
            <a:ext cx="3273552" cy="1488369"/>
          </a:xfrm>
          <a:custGeom>
            <a:avLst/>
            <a:gdLst/>
            <a:ahLst/>
            <a:cxnLst/>
            <a:rect l="l" t="t" r="r" b="b"/>
            <a:pathLst>
              <a:path w="7315200" h="3630168" extrusionOk="0">
                <a:moveTo>
                  <a:pt x="0" y="0"/>
                </a:moveTo>
                <a:lnTo>
                  <a:pt x="7315200" y="0"/>
                </a:lnTo>
                <a:lnTo>
                  <a:pt x="7315200" y="3630168"/>
                </a:lnTo>
                <a:lnTo>
                  <a:pt x="0" y="363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120" name="Google Shape;6120;p7"/>
          <p:cNvSpPr txBox="1"/>
          <p:nvPr/>
        </p:nvSpPr>
        <p:spPr>
          <a:xfrm>
            <a:off x="1038863" y="261714"/>
            <a:ext cx="10819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6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Thank You Breakout Facilitators!</a:t>
            </a:r>
            <a:endParaRPr sz="5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121" name="Google Shape;6121;p7"/>
          <p:cNvSpPr txBox="1"/>
          <p:nvPr/>
        </p:nvSpPr>
        <p:spPr>
          <a:xfrm>
            <a:off x="502750" y="1226375"/>
            <a:ext cx="5081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Mathura Ananthuran</a:t>
            </a:r>
            <a:endParaRPr sz="30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Jan Southard</a:t>
            </a:r>
            <a:endParaRPr sz="19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Keri Benbrook</a:t>
            </a:r>
            <a:endParaRPr sz="19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Daniell Ashford</a:t>
            </a:r>
            <a:endParaRPr sz="19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Donna Lemmenes</a:t>
            </a:r>
            <a:endParaRPr sz="30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122" name="Google Shape;6122;p7"/>
          <p:cNvSpPr txBox="1"/>
          <p:nvPr/>
        </p:nvSpPr>
        <p:spPr>
          <a:xfrm>
            <a:off x="4810988" y="1816684"/>
            <a:ext cx="450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23" name="Google Shape;6123;p7"/>
          <p:cNvSpPr txBox="1"/>
          <p:nvPr/>
        </p:nvSpPr>
        <p:spPr>
          <a:xfrm>
            <a:off x="4681325" y="1116825"/>
            <a:ext cx="35343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Mary Terry</a:t>
            </a:r>
            <a:endParaRPr sz="1900" b="0" i="0" u="none" strike="noStrike" cap="none">
              <a:solidFill>
                <a:schemeClr val="dk1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Jose Ortiz</a:t>
            </a:r>
            <a:endParaRPr sz="30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Danielle Wittig</a:t>
            </a:r>
            <a:endParaRPr sz="1900" b="0" i="0" u="none" strike="noStrike" cap="none">
              <a:solidFill>
                <a:schemeClr val="dk1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Mary Jarvis</a:t>
            </a:r>
            <a:endParaRPr sz="1900" b="0" i="0" u="none" strike="noStrike" cap="none">
              <a:solidFill>
                <a:schemeClr val="dk1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Keri Schubert</a:t>
            </a:r>
            <a:endParaRPr sz="1900" b="0" i="0" u="none" strike="noStrike" cap="none">
              <a:solidFill>
                <a:schemeClr val="dk1"/>
              </a:solidFill>
              <a:latin typeface="DM Sans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Kia Ferrer</a:t>
            </a:r>
            <a:endParaRPr sz="2800" b="0" i="0" u="none" strike="noStrike" cap="none">
              <a:solidFill>
                <a:schemeClr val="dk1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6124" name="Google Shape;6124;p7"/>
          <p:cNvSpPr/>
          <p:nvPr/>
        </p:nvSpPr>
        <p:spPr>
          <a:xfrm>
            <a:off x="726191" y="4841159"/>
            <a:ext cx="618930" cy="946404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4" y="0"/>
                </a:lnTo>
                <a:lnTo>
                  <a:pt x="9746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25" name="Google Shape;6125;p7"/>
          <p:cNvSpPr/>
          <p:nvPr/>
        </p:nvSpPr>
        <p:spPr>
          <a:xfrm>
            <a:off x="3209656" y="4871947"/>
            <a:ext cx="596999" cy="925830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26" name="Google Shape;6126;p7"/>
          <p:cNvSpPr/>
          <p:nvPr/>
        </p:nvSpPr>
        <p:spPr>
          <a:xfrm>
            <a:off x="7859944" y="4856553"/>
            <a:ext cx="648216" cy="907220"/>
          </a:xfrm>
          <a:custGeom>
            <a:avLst/>
            <a:gdLst/>
            <a:ahLst/>
            <a:cxnLst/>
            <a:rect l="l" t="t" r="r" b="b"/>
            <a:pathLst>
              <a:path w="939444" h="1982995" extrusionOk="0">
                <a:moveTo>
                  <a:pt x="0" y="0"/>
                </a:moveTo>
                <a:lnTo>
                  <a:pt x="939443" y="0"/>
                </a:lnTo>
                <a:lnTo>
                  <a:pt x="939443" y="1982995"/>
                </a:lnTo>
                <a:lnTo>
                  <a:pt x="0" y="1982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27" name="Google Shape;6127;p7"/>
          <p:cNvSpPr/>
          <p:nvPr/>
        </p:nvSpPr>
        <p:spPr>
          <a:xfrm>
            <a:off x="5702356" y="4854512"/>
            <a:ext cx="665060" cy="1007447"/>
          </a:xfrm>
          <a:custGeom>
            <a:avLst/>
            <a:gdLst/>
            <a:ahLst/>
            <a:cxnLst/>
            <a:rect l="l" t="t" r="r" b="b"/>
            <a:pathLst>
              <a:path w="1043231" h="2202070" extrusionOk="0">
                <a:moveTo>
                  <a:pt x="0" y="0"/>
                </a:moveTo>
                <a:lnTo>
                  <a:pt x="1043231" y="0"/>
                </a:lnTo>
                <a:lnTo>
                  <a:pt x="1043231" y="2202070"/>
                </a:lnTo>
                <a:lnTo>
                  <a:pt x="0" y="2202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28" name="Google Shape;6128;p7"/>
          <p:cNvSpPr/>
          <p:nvPr/>
        </p:nvSpPr>
        <p:spPr>
          <a:xfrm>
            <a:off x="34825" y="5650825"/>
            <a:ext cx="13619208" cy="1689923"/>
          </a:xfrm>
          <a:custGeom>
            <a:avLst/>
            <a:gdLst/>
            <a:ahLst/>
            <a:cxnLst/>
            <a:rect l="l" t="t" r="r" b="b"/>
            <a:pathLst>
              <a:path w="18850115" h="2531720" extrusionOk="0">
                <a:moveTo>
                  <a:pt x="0" y="0"/>
                </a:moveTo>
                <a:lnTo>
                  <a:pt x="18850115" y="0"/>
                </a:lnTo>
                <a:lnTo>
                  <a:pt x="18850115" y="2531721"/>
                </a:lnTo>
                <a:lnTo>
                  <a:pt x="0" y="2531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29" name="Google Shape;6129;p7"/>
          <p:cNvSpPr/>
          <p:nvPr/>
        </p:nvSpPr>
        <p:spPr>
          <a:xfrm>
            <a:off x="547255" y="3928487"/>
            <a:ext cx="1283747" cy="1238815"/>
          </a:xfrm>
          <a:custGeom>
            <a:avLst/>
            <a:gdLst/>
            <a:ahLst/>
            <a:cxnLst/>
            <a:rect l="l" t="t" r="r" b="b"/>
            <a:pathLst>
              <a:path w="1923216" h="1855903" extrusionOk="0">
                <a:moveTo>
                  <a:pt x="0" y="0"/>
                </a:moveTo>
                <a:lnTo>
                  <a:pt x="1923216" y="0"/>
                </a:lnTo>
                <a:lnTo>
                  <a:pt x="1923216" y="1855903"/>
                </a:lnTo>
                <a:lnTo>
                  <a:pt x="0" y="1855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0" name="Google Shape;6130;p7"/>
          <p:cNvSpPr/>
          <p:nvPr/>
        </p:nvSpPr>
        <p:spPr>
          <a:xfrm>
            <a:off x="2961068" y="4137121"/>
            <a:ext cx="1088120" cy="1025554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1" name="Google Shape;6131;p7"/>
          <p:cNvSpPr/>
          <p:nvPr/>
        </p:nvSpPr>
        <p:spPr>
          <a:xfrm>
            <a:off x="7863557" y="4244512"/>
            <a:ext cx="1057201" cy="943551"/>
          </a:xfrm>
          <a:custGeom>
            <a:avLst/>
            <a:gdLst/>
            <a:ahLst/>
            <a:cxnLst/>
            <a:rect l="l" t="t" r="r" b="b"/>
            <a:pathLst>
              <a:path w="1583821" h="1413560" extrusionOk="0">
                <a:moveTo>
                  <a:pt x="0" y="0"/>
                </a:moveTo>
                <a:lnTo>
                  <a:pt x="1583820" y="0"/>
                </a:lnTo>
                <a:lnTo>
                  <a:pt x="1583820" y="1413560"/>
                </a:lnTo>
                <a:lnTo>
                  <a:pt x="0" y="1413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2" name="Google Shape;6132;p7"/>
          <p:cNvSpPr/>
          <p:nvPr/>
        </p:nvSpPr>
        <p:spPr>
          <a:xfrm>
            <a:off x="5548416" y="4137121"/>
            <a:ext cx="1157139" cy="1058782"/>
          </a:xfrm>
          <a:custGeom>
            <a:avLst/>
            <a:gdLst/>
            <a:ahLst/>
            <a:cxnLst/>
            <a:rect l="l" t="t" r="r" b="b"/>
            <a:pathLst>
              <a:path w="1733542" h="1586191" extrusionOk="0">
                <a:moveTo>
                  <a:pt x="0" y="0"/>
                </a:moveTo>
                <a:lnTo>
                  <a:pt x="1733543" y="0"/>
                </a:lnTo>
                <a:lnTo>
                  <a:pt x="1733543" y="1586191"/>
                </a:lnTo>
                <a:lnTo>
                  <a:pt x="0" y="1586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3" name="Google Shape;6133;p7"/>
          <p:cNvSpPr/>
          <p:nvPr/>
        </p:nvSpPr>
        <p:spPr>
          <a:xfrm>
            <a:off x="10249256" y="4871947"/>
            <a:ext cx="596999" cy="925830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4" name="Google Shape;6134;p7"/>
          <p:cNvSpPr/>
          <p:nvPr/>
        </p:nvSpPr>
        <p:spPr>
          <a:xfrm>
            <a:off x="10000668" y="4137121"/>
            <a:ext cx="1088120" cy="1025554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5" name="Google Shape;6135;p7"/>
          <p:cNvSpPr/>
          <p:nvPr/>
        </p:nvSpPr>
        <p:spPr>
          <a:xfrm>
            <a:off x="2079581" y="6252872"/>
            <a:ext cx="596999" cy="925830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6" name="Google Shape;6136;p7"/>
          <p:cNvSpPr/>
          <p:nvPr/>
        </p:nvSpPr>
        <p:spPr>
          <a:xfrm>
            <a:off x="1830993" y="5518046"/>
            <a:ext cx="1088120" cy="1025554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7" name="Google Shape;6137;p7"/>
          <p:cNvSpPr/>
          <p:nvPr/>
        </p:nvSpPr>
        <p:spPr>
          <a:xfrm>
            <a:off x="4525741" y="6232284"/>
            <a:ext cx="618930" cy="946404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4" y="0"/>
                </a:lnTo>
                <a:lnTo>
                  <a:pt x="9746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8" name="Google Shape;6138;p7"/>
          <p:cNvSpPr/>
          <p:nvPr/>
        </p:nvSpPr>
        <p:spPr>
          <a:xfrm>
            <a:off x="4346805" y="5319612"/>
            <a:ext cx="1283747" cy="1238815"/>
          </a:xfrm>
          <a:custGeom>
            <a:avLst/>
            <a:gdLst/>
            <a:ahLst/>
            <a:cxnLst/>
            <a:rect l="l" t="t" r="r" b="b"/>
            <a:pathLst>
              <a:path w="1923216" h="1855903" extrusionOk="0">
                <a:moveTo>
                  <a:pt x="0" y="0"/>
                </a:moveTo>
                <a:lnTo>
                  <a:pt x="1923216" y="0"/>
                </a:lnTo>
                <a:lnTo>
                  <a:pt x="1923216" y="1855903"/>
                </a:lnTo>
                <a:lnTo>
                  <a:pt x="0" y="1855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39" name="Google Shape;6139;p7"/>
          <p:cNvSpPr/>
          <p:nvPr/>
        </p:nvSpPr>
        <p:spPr>
          <a:xfrm>
            <a:off x="6989031" y="6235437"/>
            <a:ext cx="665060" cy="1007447"/>
          </a:xfrm>
          <a:custGeom>
            <a:avLst/>
            <a:gdLst/>
            <a:ahLst/>
            <a:cxnLst/>
            <a:rect l="l" t="t" r="r" b="b"/>
            <a:pathLst>
              <a:path w="1043231" h="2202070" extrusionOk="0">
                <a:moveTo>
                  <a:pt x="0" y="0"/>
                </a:moveTo>
                <a:lnTo>
                  <a:pt x="1043231" y="0"/>
                </a:lnTo>
                <a:lnTo>
                  <a:pt x="1043231" y="2202070"/>
                </a:lnTo>
                <a:lnTo>
                  <a:pt x="0" y="2202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40" name="Google Shape;6140;p7"/>
          <p:cNvSpPr/>
          <p:nvPr/>
        </p:nvSpPr>
        <p:spPr>
          <a:xfrm>
            <a:off x="6835091" y="5518046"/>
            <a:ext cx="1157139" cy="1058782"/>
          </a:xfrm>
          <a:custGeom>
            <a:avLst/>
            <a:gdLst/>
            <a:ahLst/>
            <a:cxnLst/>
            <a:rect l="l" t="t" r="r" b="b"/>
            <a:pathLst>
              <a:path w="1733542" h="1586191" extrusionOk="0">
                <a:moveTo>
                  <a:pt x="0" y="0"/>
                </a:moveTo>
                <a:lnTo>
                  <a:pt x="1733543" y="0"/>
                </a:lnTo>
                <a:lnTo>
                  <a:pt x="1733543" y="1586191"/>
                </a:lnTo>
                <a:lnTo>
                  <a:pt x="0" y="1586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41" name="Google Shape;6141;p7"/>
          <p:cNvSpPr/>
          <p:nvPr/>
        </p:nvSpPr>
        <p:spPr>
          <a:xfrm>
            <a:off x="9150644" y="6262878"/>
            <a:ext cx="648216" cy="907220"/>
          </a:xfrm>
          <a:custGeom>
            <a:avLst/>
            <a:gdLst/>
            <a:ahLst/>
            <a:cxnLst/>
            <a:rect l="l" t="t" r="r" b="b"/>
            <a:pathLst>
              <a:path w="939444" h="1982995" extrusionOk="0">
                <a:moveTo>
                  <a:pt x="0" y="0"/>
                </a:moveTo>
                <a:lnTo>
                  <a:pt x="939443" y="0"/>
                </a:lnTo>
                <a:lnTo>
                  <a:pt x="939443" y="1982995"/>
                </a:lnTo>
                <a:lnTo>
                  <a:pt x="0" y="1982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42" name="Google Shape;6142;p7"/>
          <p:cNvSpPr/>
          <p:nvPr/>
        </p:nvSpPr>
        <p:spPr>
          <a:xfrm>
            <a:off x="9154257" y="5650837"/>
            <a:ext cx="1057201" cy="943551"/>
          </a:xfrm>
          <a:custGeom>
            <a:avLst/>
            <a:gdLst/>
            <a:ahLst/>
            <a:cxnLst/>
            <a:rect l="l" t="t" r="r" b="b"/>
            <a:pathLst>
              <a:path w="1583821" h="1413560" extrusionOk="0">
                <a:moveTo>
                  <a:pt x="0" y="0"/>
                </a:moveTo>
                <a:lnTo>
                  <a:pt x="1583820" y="0"/>
                </a:lnTo>
                <a:lnTo>
                  <a:pt x="1583820" y="1413560"/>
                </a:lnTo>
                <a:lnTo>
                  <a:pt x="0" y="1413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Google Shape;6148;p8"/>
          <p:cNvSpPr txBox="1"/>
          <p:nvPr/>
        </p:nvSpPr>
        <p:spPr>
          <a:xfrm>
            <a:off x="587178" y="1032500"/>
            <a:ext cx="3581400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Keri Benbrook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Keri Schubert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Mary Jarvis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Emalee Brink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Olga Marrero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Deborah Miller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149" name="Google Shape;6149;p8"/>
          <p:cNvSpPr/>
          <p:nvPr/>
        </p:nvSpPr>
        <p:spPr>
          <a:xfrm>
            <a:off x="8508155" y="2137060"/>
            <a:ext cx="3017520" cy="1415766"/>
          </a:xfrm>
          <a:custGeom>
            <a:avLst/>
            <a:gdLst/>
            <a:ahLst/>
            <a:cxnLst/>
            <a:rect l="l" t="t" r="r" b="b"/>
            <a:pathLst>
              <a:path w="7315200" h="3630168" extrusionOk="0">
                <a:moveTo>
                  <a:pt x="0" y="0"/>
                </a:moveTo>
                <a:lnTo>
                  <a:pt x="7315200" y="0"/>
                </a:lnTo>
                <a:lnTo>
                  <a:pt x="7315200" y="3630168"/>
                </a:lnTo>
                <a:lnTo>
                  <a:pt x="0" y="363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150" name="Google Shape;6150;p8"/>
          <p:cNvSpPr txBox="1"/>
          <p:nvPr/>
        </p:nvSpPr>
        <p:spPr>
          <a:xfrm>
            <a:off x="109300" y="262997"/>
            <a:ext cx="119724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Thank You to the Planning Committee!</a:t>
            </a:r>
            <a:endParaRPr sz="5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151" name="Google Shape;6151;p8"/>
          <p:cNvSpPr txBox="1"/>
          <p:nvPr/>
        </p:nvSpPr>
        <p:spPr>
          <a:xfrm>
            <a:off x="3947550" y="1179925"/>
            <a:ext cx="5318700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Daniell Ashford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Mathura Ananthan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Donna Lemmenes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Joanne Sorce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417830" marR="0" lvl="1" indent="-208915" algn="just" rtl="0">
              <a:lnSpc>
                <a:spcPct val="129733"/>
              </a:lnSpc>
              <a:spcBef>
                <a:spcPts val="0"/>
              </a:spcBef>
              <a:spcAft>
                <a:spcPts val="0"/>
              </a:spcAft>
              <a:buClr>
                <a:srgbClr val="463A35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463A35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Myra Sabini</a:t>
            </a:r>
            <a:endParaRPr sz="3000" b="0" i="0" u="none" strike="noStrike" cap="none">
              <a:solidFill>
                <a:srgbClr val="463A35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152" name="Google Shape;6152;p8"/>
          <p:cNvSpPr/>
          <p:nvPr/>
        </p:nvSpPr>
        <p:spPr>
          <a:xfrm>
            <a:off x="726190" y="5247101"/>
            <a:ext cx="618930" cy="792099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4" y="0"/>
                </a:lnTo>
                <a:lnTo>
                  <a:pt x="9746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53" name="Google Shape;6153;p8"/>
          <p:cNvSpPr/>
          <p:nvPr/>
        </p:nvSpPr>
        <p:spPr>
          <a:xfrm>
            <a:off x="3209654" y="5272889"/>
            <a:ext cx="596999" cy="776668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54" name="Google Shape;6154;p8"/>
          <p:cNvSpPr/>
          <p:nvPr/>
        </p:nvSpPr>
        <p:spPr>
          <a:xfrm>
            <a:off x="7859939" y="5259995"/>
            <a:ext cx="648216" cy="758496"/>
          </a:xfrm>
          <a:custGeom>
            <a:avLst/>
            <a:gdLst/>
            <a:ahLst/>
            <a:cxnLst/>
            <a:rect l="l" t="t" r="r" b="b"/>
            <a:pathLst>
              <a:path w="939444" h="1982995" extrusionOk="0">
                <a:moveTo>
                  <a:pt x="0" y="0"/>
                </a:moveTo>
                <a:lnTo>
                  <a:pt x="939443" y="0"/>
                </a:lnTo>
                <a:lnTo>
                  <a:pt x="939443" y="1982995"/>
                </a:lnTo>
                <a:lnTo>
                  <a:pt x="0" y="1982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55" name="Google Shape;6155;p8"/>
          <p:cNvSpPr/>
          <p:nvPr/>
        </p:nvSpPr>
        <p:spPr>
          <a:xfrm>
            <a:off x="5702352" y="5258286"/>
            <a:ext cx="665060" cy="842292"/>
          </a:xfrm>
          <a:custGeom>
            <a:avLst/>
            <a:gdLst/>
            <a:ahLst/>
            <a:cxnLst/>
            <a:rect l="l" t="t" r="r" b="b"/>
            <a:pathLst>
              <a:path w="1043231" h="2202070" extrusionOk="0">
                <a:moveTo>
                  <a:pt x="0" y="0"/>
                </a:moveTo>
                <a:lnTo>
                  <a:pt x="1043231" y="0"/>
                </a:lnTo>
                <a:lnTo>
                  <a:pt x="1043231" y="2202070"/>
                </a:lnTo>
                <a:lnTo>
                  <a:pt x="0" y="2202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56" name="Google Shape;6156;p8"/>
          <p:cNvSpPr/>
          <p:nvPr/>
        </p:nvSpPr>
        <p:spPr>
          <a:xfrm>
            <a:off x="34825" y="5925275"/>
            <a:ext cx="13619208" cy="1417763"/>
          </a:xfrm>
          <a:custGeom>
            <a:avLst/>
            <a:gdLst/>
            <a:ahLst/>
            <a:cxnLst/>
            <a:rect l="l" t="t" r="r" b="b"/>
            <a:pathLst>
              <a:path w="18850115" h="2531720" extrusionOk="0">
                <a:moveTo>
                  <a:pt x="0" y="0"/>
                </a:moveTo>
                <a:lnTo>
                  <a:pt x="18850115" y="0"/>
                </a:lnTo>
                <a:lnTo>
                  <a:pt x="18850115" y="2531721"/>
                </a:lnTo>
                <a:lnTo>
                  <a:pt x="0" y="2531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57" name="Google Shape;6157;p8"/>
          <p:cNvSpPr/>
          <p:nvPr/>
        </p:nvSpPr>
        <p:spPr>
          <a:xfrm>
            <a:off x="547254" y="4482650"/>
            <a:ext cx="1283747" cy="1039306"/>
          </a:xfrm>
          <a:custGeom>
            <a:avLst/>
            <a:gdLst/>
            <a:ahLst/>
            <a:cxnLst/>
            <a:rect l="l" t="t" r="r" b="b"/>
            <a:pathLst>
              <a:path w="1923216" h="1855903" extrusionOk="0">
                <a:moveTo>
                  <a:pt x="0" y="0"/>
                </a:moveTo>
                <a:lnTo>
                  <a:pt x="1923216" y="0"/>
                </a:lnTo>
                <a:lnTo>
                  <a:pt x="1923216" y="1855903"/>
                </a:lnTo>
                <a:lnTo>
                  <a:pt x="0" y="1855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58" name="Google Shape;6158;p8"/>
          <p:cNvSpPr/>
          <p:nvPr/>
        </p:nvSpPr>
        <p:spPr>
          <a:xfrm>
            <a:off x="2961066" y="4657401"/>
            <a:ext cx="1088120" cy="860390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59" name="Google Shape;6159;p8"/>
          <p:cNvSpPr/>
          <p:nvPr/>
        </p:nvSpPr>
        <p:spPr>
          <a:xfrm>
            <a:off x="7863552" y="4747351"/>
            <a:ext cx="1057201" cy="791594"/>
          </a:xfrm>
          <a:custGeom>
            <a:avLst/>
            <a:gdLst/>
            <a:ahLst/>
            <a:cxnLst/>
            <a:rect l="l" t="t" r="r" b="b"/>
            <a:pathLst>
              <a:path w="1583821" h="1413560" extrusionOk="0">
                <a:moveTo>
                  <a:pt x="0" y="0"/>
                </a:moveTo>
                <a:lnTo>
                  <a:pt x="1583820" y="0"/>
                </a:lnTo>
                <a:lnTo>
                  <a:pt x="1583820" y="1413560"/>
                </a:lnTo>
                <a:lnTo>
                  <a:pt x="0" y="1413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0" name="Google Shape;6160;p8"/>
          <p:cNvSpPr/>
          <p:nvPr/>
        </p:nvSpPr>
        <p:spPr>
          <a:xfrm>
            <a:off x="5548412" y="4657401"/>
            <a:ext cx="1157139" cy="888267"/>
          </a:xfrm>
          <a:custGeom>
            <a:avLst/>
            <a:gdLst/>
            <a:ahLst/>
            <a:cxnLst/>
            <a:rect l="l" t="t" r="r" b="b"/>
            <a:pathLst>
              <a:path w="1733542" h="1586191" extrusionOk="0">
                <a:moveTo>
                  <a:pt x="0" y="0"/>
                </a:moveTo>
                <a:lnTo>
                  <a:pt x="1733543" y="0"/>
                </a:lnTo>
                <a:lnTo>
                  <a:pt x="1733543" y="1586191"/>
                </a:lnTo>
                <a:lnTo>
                  <a:pt x="0" y="1586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1" name="Google Shape;6161;p8"/>
          <p:cNvSpPr/>
          <p:nvPr/>
        </p:nvSpPr>
        <p:spPr>
          <a:xfrm>
            <a:off x="10249250" y="5272889"/>
            <a:ext cx="596999" cy="776668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2" name="Google Shape;6162;p8"/>
          <p:cNvSpPr/>
          <p:nvPr/>
        </p:nvSpPr>
        <p:spPr>
          <a:xfrm>
            <a:off x="10000662" y="4657401"/>
            <a:ext cx="1088120" cy="860390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3" name="Google Shape;6163;p8"/>
          <p:cNvSpPr/>
          <p:nvPr/>
        </p:nvSpPr>
        <p:spPr>
          <a:xfrm>
            <a:off x="2079579" y="6429548"/>
            <a:ext cx="596999" cy="776668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3" y="0"/>
                </a:lnTo>
                <a:lnTo>
                  <a:pt x="9746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4" name="Google Shape;6164;p8"/>
          <p:cNvSpPr/>
          <p:nvPr/>
        </p:nvSpPr>
        <p:spPr>
          <a:xfrm>
            <a:off x="1830992" y="5814060"/>
            <a:ext cx="1088120" cy="860390"/>
          </a:xfrm>
          <a:custGeom>
            <a:avLst/>
            <a:gdLst/>
            <a:ahLst/>
            <a:cxnLst/>
            <a:rect l="l" t="t" r="r" b="b"/>
            <a:pathLst>
              <a:path w="1630143" h="1536410" extrusionOk="0">
                <a:moveTo>
                  <a:pt x="0" y="0"/>
                </a:moveTo>
                <a:lnTo>
                  <a:pt x="1630143" y="0"/>
                </a:lnTo>
                <a:lnTo>
                  <a:pt x="1630143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5" name="Google Shape;6165;p8"/>
          <p:cNvSpPr/>
          <p:nvPr/>
        </p:nvSpPr>
        <p:spPr>
          <a:xfrm>
            <a:off x="4525738" y="6412303"/>
            <a:ext cx="618930" cy="792099"/>
          </a:xfrm>
          <a:custGeom>
            <a:avLst/>
            <a:gdLst/>
            <a:ahLst/>
            <a:cxnLst/>
            <a:rect l="l" t="t" r="r" b="b"/>
            <a:pathLst>
              <a:path w="974693" h="2057400" extrusionOk="0">
                <a:moveTo>
                  <a:pt x="0" y="0"/>
                </a:moveTo>
                <a:lnTo>
                  <a:pt x="974694" y="0"/>
                </a:lnTo>
                <a:lnTo>
                  <a:pt x="9746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6" name="Google Shape;6166;p8"/>
          <p:cNvSpPr/>
          <p:nvPr/>
        </p:nvSpPr>
        <p:spPr>
          <a:xfrm>
            <a:off x="4346802" y="5647852"/>
            <a:ext cx="1283747" cy="1039306"/>
          </a:xfrm>
          <a:custGeom>
            <a:avLst/>
            <a:gdLst/>
            <a:ahLst/>
            <a:cxnLst/>
            <a:rect l="l" t="t" r="r" b="b"/>
            <a:pathLst>
              <a:path w="1923216" h="1855903" extrusionOk="0">
                <a:moveTo>
                  <a:pt x="0" y="0"/>
                </a:moveTo>
                <a:lnTo>
                  <a:pt x="1923216" y="0"/>
                </a:lnTo>
                <a:lnTo>
                  <a:pt x="1923216" y="1855903"/>
                </a:lnTo>
                <a:lnTo>
                  <a:pt x="0" y="1855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7" name="Google Shape;6167;p8"/>
          <p:cNvSpPr/>
          <p:nvPr/>
        </p:nvSpPr>
        <p:spPr>
          <a:xfrm>
            <a:off x="6989026" y="6414944"/>
            <a:ext cx="665060" cy="842292"/>
          </a:xfrm>
          <a:custGeom>
            <a:avLst/>
            <a:gdLst/>
            <a:ahLst/>
            <a:cxnLst/>
            <a:rect l="l" t="t" r="r" b="b"/>
            <a:pathLst>
              <a:path w="1043231" h="2202070" extrusionOk="0">
                <a:moveTo>
                  <a:pt x="0" y="0"/>
                </a:moveTo>
                <a:lnTo>
                  <a:pt x="1043231" y="0"/>
                </a:lnTo>
                <a:lnTo>
                  <a:pt x="1043231" y="2202070"/>
                </a:lnTo>
                <a:lnTo>
                  <a:pt x="0" y="2202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8" name="Google Shape;6168;p8"/>
          <p:cNvSpPr/>
          <p:nvPr/>
        </p:nvSpPr>
        <p:spPr>
          <a:xfrm>
            <a:off x="6835087" y="5814060"/>
            <a:ext cx="1157139" cy="888267"/>
          </a:xfrm>
          <a:custGeom>
            <a:avLst/>
            <a:gdLst/>
            <a:ahLst/>
            <a:cxnLst/>
            <a:rect l="l" t="t" r="r" b="b"/>
            <a:pathLst>
              <a:path w="1733542" h="1586191" extrusionOk="0">
                <a:moveTo>
                  <a:pt x="0" y="0"/>
                </a:moveTo>
                <a:lnTo>
                  <a:pt x="1733543" y="0"/>
                </a:lnTo>
                <a:lnTo>
                  <a:pt x="1733543" y="1586191"/>
                </a:lnTo>
                <a:lnTo>
                  <a:pt x="0" y="1586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69" name="Google Shape;6169;p8"/>
          <p:cNvSpPr/>
          <p:nvPr/>
        </p:nvSpPr>
        <p:spPr>
          <a:xfrm>
            <a:off x="9150638" y="6437929"/>
            <a:ext cx="648216" cy="758496"/>
          </a:xfrm>
          <a:custGeom>
            <a:avLst/>
            <a:gdLst/>
            <a:ahLst/>
            <a:cxnLst/>
            <a:rect l="l" t="t" r="r" b="b"/>
            <a:pathLst>
              <a:path w="939444" h="1982995" extrusionOk="0">
                <a:moveTo>
                  <a:pt x="0" y="0"/>
                </a:moveTo>
                <a:lnTo>
                  <a:pt x="939443" y="0"/>
                </a:lnTo>
                <a:lnTo>
                  <a:pt x="939443" y="1982995"/>
                </a:lnTo>
                <a:lnTo>
                  <a:pt x="0" y="1982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170" name="Google Shape;6170;p8"/>
          <p:cNvSpPr/>
          <p:nvPr/>
        </p:nvSpPr>
        <p:spPr>
          <a:xfrm>
            <a:off x="9154251" y="5925285"/>
            <a:ext cx="1057201" cy="791594"/>
          </a:xfrm>
          <a:custGeom>
            <a:avLst/>
            <a:gdLst/>
            <a:ahLst/>
            <a:cxnLst/>
            <a:rect l="l" t="t" r="r" b="b"/>
            <a:pathLst>
              <a:path w="1583821" h="1413560" extrusionOk="0">
                <a:moveTo>
                  <a:pt x="0" y="0"/>
                </a:moveTo>
                <a:lnTo>
                  <a:pt x="1583820" y="0"/>
                </a:lnTo>
                <a:lnTo>
                  <a:pt x="1583820" y="1413560"/>
                </a:lnTo>
                <a:lnTo>
                  <a:pt x="0" y="1413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626</Words>
  <Application>Microsoft Macintosh PowerPoint</Application>
  <PresentationFormat>Widescreen</PresentationFormat>
  <Paragraphs>136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Verdana</vt:lpstr>
      <vt:lpstr>Arial</vt:lpstr>
      <vt:lpstr>Play</vt:lpstr>
      <vt:lpstr>Albert Sans</vt:lpstr>
      <vt:lpstr>Helvetica Neue</vt:lpstr>
      <vt:lpstr>Noto Sans Symbols</vt:lpstr>
      <vt:lpstr>DM Sans</vt:lpstr>
      <vt:lpstr>Calibri</vt:lpstr>
      <vt:lpstr>3_Office Theme</vt:lpstr>
      <vt:lpstr>Office Theme</vt:lpstr>
      <vt:lpstr>1_Office Theme</vt:lpstr>
      <vt:lpstr>office theme</vt:lpstr>
      <vt:lpstr>2_office theme</vt:lpstr>
      <vt:lpstr>All Bundled Up: ESSI Summer Plans and What's Next </vt:lpstr>
      <vt:lpstr>Thank you for a great day  of sharing, learning, connecting, networking, planning….  and making change happen together!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Rivera, Alana</dc:creator>
  <cp:lastModifiedBy>Kiela Karina Moreno</cp:lastModifiedBy>
  <cp:revision>2</cp:revision>
  <dcterms:created xsi:type="dcterms:W3CDTF">2025-05-15T16:27:43Z</dcterms:created>
  <dcterms:modified xsi:type="dcterms:W3CDTF">2025-05-23T15:09:42Z</dcterms:modified>
</cp:coreProperties>
</file>