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4.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5.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6.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7.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5248" r:id="rId2"/>
    <p:sldMasterId id="2147483695" r:id="rId3"/>
    <p:sldMasterId id="2147484230" r:id="rId4"/>
    <p:sldMasterId id="2147485341" r:id="rId5"/>
    <p:sldMasterId id="2147485353" r:id="rId6"/>
    <p:sldMasterId id="2147485365" r:id="rId7"/>
    <p:sldMasterId id="2147485368" r:id="rId8"/>
  </p:sldMasterIdLst>
  <p:notesMasterIdLst>
    <p:notesMasterId r:id="rId61"/>
  </p:notesMasterIdLst>
  <p:sldIdLst>
    <p:sldId id="257" r:id="rId9"/>
    <p:sldId id="2517" r:id="rId10"/>
    <p:sldId id="2518" r:id="rId11"/>
    <p:sldId id="2521" r:id="rId12"/>
    <p:sldId id="2522" r:id="rId13"/>
    <p:sldId id="261" r:id="rId14"/>
    <p:sldId id="374" r:id="rId15"/>
    <p:sldId id="2523" r:id="rId16"/>
    <p:sldId id="2524" r:id="rId17"/>
    <p:sldId id="2525" r:id="rId18"/>
    <p:sldId id="285" r:id="rId19"/>
    <p:sldId id="260" r:id="rId20"/>
    <p:sldId id="269" r:id="rId21"/>
    <p:sldId id="275" r:id="rId22"/>
    <p:sldId id="277" r:id="rId23"/>
    <p:sldId id="2526" r:id="rId24"/>
    <p:sldId id="2527" r:id="rId25"/>
    <p:sldId id="283" r:id="rId26"/>
    <p:sldId id="2528" r:id="rId27"/>
    <p:sldId id="2529" r:id="rId28"/>
    <p:sldId id="281" r:id="rId29"/>
    <p:sldId id="282" r:id="rId30"/>
    <p:sldId id="286" r:id="rId31"/>
    <p:sldId id="2530" r:id="rId32"/>
    <p:sldId id="2531" r:id="rId33"/>
    <p:sldId id="265" r:id="rId34"/>
    <p:sldId id="266" r:id="rId35"/>
    <p:sldId id="268" r:id="rId36"/>
    <p:sldId id="377" r:id="rId37"/>
    <p:sldId id="2511" r:id="rId38"/>
    <p:sldId id="279" r:id="rId39"/>
    <p:sldId id="2512" r:id="rId40"/>
    <p:sldId id="2513" r:id="rId41"/>
    <p:sldId id="2514" r:id="rId42"/>
    <p:sldId id="278" r:id="rId43"/>
    <p:sldId id="2515" r:id="rId44"/>
    <p:sldId id="2516" r:id="rId45"/>
    <p:sldId id="280" r:id="rId46"/>
    <p:sldId id="376" r:id="rId47"/>
    <p:sldId id="258" r:id="rId48"/>
    <p:sldId id="314" r:id="rId49"/>
    <p:sldId id="316" r:id="rId50"/>
    <p:sldId id="321" r:id="rId51"/>
    <p:sldId id="324" r:id="rId52"/>
    <p:sldId id="276" r:id="rId53"/>
    <p:sldId id="323" r:id="rId54"/>
    <p:sldId id="312" r:id="rId55"/>
    <p:sldId id="322" r:id="rId56"/>
    <p:sldId id="317" r:id="rId57"/>
    <p:sldId id="325" r:id="rId58"/>
    <p:sldId id="2520" r:id="rId59"/>
    <p:sldId id="248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21D424-6B0D-E47C-491A-0B3B2C6613A1}" v="58" dt="2025-05-28T15:12:22.2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66" autoAdjust="0"/>
    <p:restoredTop sz="93662" autoAdjust="0"/>
  </p:normalViewPr>
  <p:slideViewPr>
    <p:cSldViewPr snapToGrid="0">
      <p:cViewPr varScale="1">
        <p:scale>
          <a:sx n="61" d="100"/>
          <a:sy n="61" d="100"/>
        </p:scale>
        <p:origin x="9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_rels/data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_rels/data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svg"/><Relationship Id="rId1" Type="http://schemas.openxmlformats.org/officeDocument/2006/relationships/image" Target="../media/image108.png"/><Relationship Id="rId4" Type="http://schemas.openxmlformats.org/officeDocument/2006/relationships/image" Target="../media/image11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svg"/><Relationship Id="rId1" Type="http://schemas.openxmlformats.org/officeDocument/2006/relationships/image" Target="../media/image108.png"/><Relationship Id="rId4" Type="http://schemas.openxmlformats.org/officeDocument/2006/relationships/image" Target="../media/image11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22DEF1-17AE-4977-8920-32BB60ABF0F1}"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265C6B72-7103-42AA-BDD0-A4D6EAB4A5AE}">
      <dgm:prSet phldrT="[Text]"/>
      <dgm:spPr/>
      <dgm:t>
        <a:bodyPr/>
        <a:lstStyle/>
        <a:p>
          <a:pPr algn="l"/>
          <a:r>
            <a:rPr lang="en-US" dirty="0">
              <a:solidFill>
                <a:schemeClr val="tx2">
                  <a:lumMod val="25000"/>
                </a:schemeClr>
              </a:solidFill>
            </a:rPr>
            <a:t>Sustain and spread the progress made through Promoting Vaginal Birth and         Birth Equity strategies across IL birthing hospitals</a:t>
          </a:r>
        </a:p>
      </dgm:t>
    </dgm:pt>
    <dgm:pt modelId="{6E6FEA44-C939-4591-869F-E0CAEE45E54F}" type="parTrans" cxnId="{6ED4B4BD-F0A1-48B9-AB8C-6523960F3513}">
      <dgm:prSet/>
      <dgm:spPr/>
      <dgm:t>
        <a:bodyPr/>
        <a:lstStyle/>
        <a:p>
          <a:endParaRPr lang="en-US"/>
        </a:p>
      </dgm:t>
    </dgm:pt>
    <dgm:pt modelId="{DE5A8A11-B5ED-48EC-B0EE-258E230115AE}" type="sibTrans" cxnId="{6ED4B4BD-F0A1-48B9-AB8C-6523960F3513}">
      <dgm:prSet/>
      <dgm:spPr/>
      <dgm:t>
        <a:bodyPr/>
        <a:lstStyle/>
        <a:p>
          <a:endParaRPr lang="en-US"/>
        </a:p>
      </dgm:t>
    </dgm:pt>
    <dgm:pt modelId="{8DF1F898-9BD1-408E-9A7F-336444F0654D}">
      <dgm:prSet/>
      <dgm:spPr/>
      <dgm:t>
        <a:bodyPr/>
        <a:lstStyle/>
        <a:p>
          <a:r>
            <a:rPr lang="en-US" dirty="0">
              <a:solidFill>
                <a:schemeClr val="tx2">
                  <a:lumMod val="25000"/>
                </a:schemeClr>
              </a:solidFill>
            </a:rPr>
            <a:t>Ensure that improvements in Birth Equity and Respectful care are not one-time changes, but embedded in ongoing practice</a:t>
          </a:r>
        </a:p>
      </dgm:t>
    </dgm:pt>
    <dgm:pt modelId="{E76D1C07-E192-4668-A3EA-C63FF34B943C}" type="parTrans" cxnId="{4711A4E3-C110-4CBD-B2A9-CA21B0A4ECFC}">
      <dgm:prSet/>
      <dgm:spPr/>
      <dgm:t>
        <a:bodyPr/>
        <a:lstStyle/>
        <a:p>
          <a:endParaRPr lang="en-US"/>
        </a:p>
      </dgm:t>
    </dgm:pt>
    <dgm:pt modelId="{3DB67422-A9ED-43B6-AE21-7DA44F35039C}" type="sibTrans" cxnId="{4711A4E3-C110-4CBD-B2A9-CA21B0A4ECFC}">
      <dgm:prSet/>
      <dgm:spPr/>
      <dgm:t>
        <a:bodyPr/>
        <a:lstStyle/>
        <a:p>
          <a:endParaRPr lang="en-US"/>
        </a:p>
      </dgm:t>
    </dgm:pt>
    <dgm:pt modelId="{33CD28DD-E120-418E-BA30-C5642F1F04A4}">
      <dgm:prSet/>
      <dgm:spPr/>
      <dgm:t>
        <a:bodyPr/>
        <a:lstStyle/>
        <a:p>
          <a:r>
            <a:rPr lang="en-US" dirty="0">
              <a:solidFill>
                <a:schemeClr val="tx2">
                  <a:lumMod val="25000"/>
                </a:schemeClr>
              </a:solidFill>
            </a:rPr>
            <a:t>Respond to continued feedback from patients and hospital teams, emphasizing the importance of consistency and accountability in QI work together</a:t>
          </a:r>
        </a:p>
      </dgm:t>
    </dgm:pt>
    <dgm:pt modelId="{7762745D-EDDC-4196-9B84-3C784FAC1D1C}" type="parTrans" cxnId="{4F88ADC1-69C5-4585-807F-7A8C6A0F0797}">
      <dgm:prSet/>
      <dgm:spPr/>
      <dgm:t>
        <a:bodyPr/>
        <a:lstStyle/>
        <a:p>
          <a:endParaRPr lang="en-US"/>
        </a:p>
      </dgm:t>
    </dgm:pt>
    <dgm:pt modelId="{38644076-A1BA-4F89-B58F-09923A249E83}" type="sibTrans" cxnId="{4F88ADC1-69C5-4585-807F-7A8C6A0F0797}">
      <dgm:prSet/>
      <dgm:spPr/>
      <dgm:t>
        <a:bodyPr/>
        <a:lstStyle/>
        <a:p>
          <a:endParaRPr lang="en-US"/>
        </a:p>
      </dgm:t>
    </dgm:pt>
    <dgm:pt modelId="{DC4365FE-0945-43AA-AF91-FAF99EC4C3E3}">
      <dgm:prSet/>
      <dgm:spPr/>
      <dgm:t>
        <a:bodyPr/>
        <a:lstStyle/>
        <a:p>
          <a:r>
            <a:rPr lang="en-US" dirty="0">
              <a:solidFill>
                <a:schemeClr val="tx2">
                  <a:lumMod val="25000"/>
                </a:schemeClr>
              </a:solidFill>
            </a:rPr>
            <a:t>Maintain energy and connections across teams as we move into 2025 and beyond</a:t>
          </a:r>
        </a:p>
      </dgm:t>
    </dgm:pt>
    <dgm:pt modelId="{3E057DAF-6ACC-4557-88A0-8C2C101284F8}" type="parTrans" cxnId="{BBFBC04F-66E9-4943-995A-0AC03ECEE567}">
      <dgm:prSet/>
      <dgm:spPr/>
      <dgm:t>
        <a:bodyPr/>
        <a:lstStyle/>
        <a:p>
          <a:endParaRPr lang="en-US"/>
        </a:p>
      </dgm:t>
    </dgm:pt>
    <dgm:pt modelId="{F8075B8E-65D4-4CAB-ABF1-2CA1256C6BF1}" type="sibTrans" cxnId="{BBFBC04F-66E9-4943-995A-0AC03ECEE567}">
      <dgm:prSet/>
      <dgm:spPr/>
      <dgm:t>
        <a:bodyPr/>
        <a:lstStyle/>
        <a:p>
          <a:endParaRPr lang="en-US"/>
        </a:p>
      </dgm:t>
    </dgm:pt>
    <dgm:pt modelId="{643821C3-DADE-42B4-AFF4-48D956E81D60}" type="pres">
      <dgm:prSet presAssocID="{7522DEF1-17AE-4977-8920-32BB60ABF0F1}" presName="Name0" presStyleCnt="0">
        <dgm:presLayoutVars>
          <dgm:chMax val="7"/>
          <dgm:chPref val="7"/>
          <dgm:dir/>
        </dgm:presLayoutVars>
      </dgm:prSet>
      <dgm:spPr/>
    </dgm:pt>
    <dgm:pt modelId="{733DAB71-3549-4AF2-AF88-0FF83528D1FB}" type="pres">
      <dgm:prSet presAssocID="{7522DEF1-17AE-4977-8920-32BB60ABF0F1}" presName="Name1" presStyleCnt="0"/>
      <dgm:spPr/>
    </dgm:pt>
    <dgm:pt modelId="{633F56B3-ED9D-4FE8-8746-692211E0441F}" type="pres">
      <dgm:prSet presAssocID="{7522DEF1-17AE-4977-8920-32BB60ABF0F1}" presName="cycle" presStyleCnt="0"/>
      <dgm:spPr/>
    </dgm:pt>
    <dgm:pt modelId="{EB0EB8CF-A6E1-477A-9E38-5D4BE779F521}" type="pres">
      <dgm:prSet presAssocID="{7522DEF1-17AE-4977-8920-32BB60ABF0F1}" presName="srcNode" presStyleLbl="node1" presStyleIdx="0" presStyleCnt="4"/>
      <dgm:spPr/>
    </dgm:pt>
    <dgm:pt modelId="{D2BFF35F-8D26-435F-AD99-153038F047D7}" type="pres">
      <dgm:prSet presAssocID="{7522DEF1-17AE-4977-8920-32BB60ABF0F1}" presName="conn" presStyleLbl="parChTrans1D2" presStyleIdx="0" presStyleCnt="1"/>
      <dgm:spPr/>
    </dgm:pt>
    <dgm:pt modelId="{D684AC91-1E85-4CB2-9FED-4B6DB0D7804C}" type="pres">
      <dgm:prSet presAssocID="{7522DEF1-17AE-4977-8920-32BB60ABF0F1}" presName="extraNode" presStyleLbl="node1" presStyleIdx="0" presStyleCnt="4"/>
      <dgm:spPr/>
    </dgm:pt>
    <dgm:pt modelId="{BDE0CDE3-C0FF-4F31-95D6-C099B8A91B9E}" type="pres">
      <dgm:prSet presAssocID="{7522DEF1-17AE-4977-8920-32BB60ABF0F1}" presName="dstNode" presStyleLbl="node1" presStyleIdx="0" presStyleCnt="4"/>
      <dgm:spPr/>
    </dgm:pt>
    <dgm:pt modelId="{57B55C58-D482-4360-B9E6-977F57C4855C}" type="pres">
      <dgm:prSet presAssocID="{265C6B72-7103-42AA-BDD0-A4D6EAB4A5AE}" presName="text_1" presStyleLbl="node1" presStyleIdx="0" presStyleCnt="4">
        <dgm:presLayoutVars>
          <dgm:bulletEnabled val="1"/>
        </dgm:presLayoutVars>
      </dgm:prSet>
      <dgm:spPr/>
    </dgm:pt>
    <dgm:pt modelId="{C07BA0F7-2E0C-4EA7-B0B6-F2F76FA8FA9E}" type="pres">
      <dgm:prSet presAssocID="{265C6B72-7103-42AA-BDD0-A4D6EAB4A5AE}" presName="accent_1" presStyleCnt="0"/>
      <dgm:spPr/>
    </dgm:pt>
    <dgm:pt modelId="{0894B277-3BBC-4075-8718-BBA1AC7115CE}" type="pres">
      <dgm:prSet presAssocID="{265C6B72-7103-42AA-BDD0-A4D6EAB4A5AE}" presName="accentRepeatNode" presStyleLbl="solidFgAcc1" presStyleIdx="0" presStyleCnt="4"/>
      <dgm:spPr/>
    </dgm:pt>
    <dgm:pt modelId="{BAEA5D4D-D976-44C1-B2B4-36E89DDBB009}" type="pres">
      <dgm:prSet presAssocID="{8DF1F898-9BD1-408E-9A7F-336444F0654D}" presName="text_2" presStyleLbl="node1" presStyleIdx="1" presStyleCnt="4">
        <dgm:presLayoutVars>
          <dgm:bulletEnabled val="1"/>
        </dgm:presLayoutVars>
      </dgm:prSet>
      <dgm:spPr/>
    </dgm:pt>
    <dgm:pt modelId="{77C1C749-3003-4E1D-8519-FF261C042A54}" type="pres">
      <dgm:prSet presAssocID="{8DF1F898-9BD1-408E-9A7F-336444F0654D}" presName="accent_2" presStyleCnt="0"/>
      <dgm:spPr/>
    </dgm:pt>
    <dgm:pt modelId="{29DE6236-CD7C-4058-AF81-D5B747BE7C35}" type="pres">
      <dgm:prSet presAssocID="{8DF1F898-9BD1-408E-9A7F-336444F0654D}" presName="accentRepeatNode" presStyleLbl="solidFgAcc1" presStyleIdx="1" presStyleCnt="4"/>
      <dgm:spPr/>
    </dgm:pt>
    <dgm:pt modelId="{C0895B2F-8CE2-460A-A9D7-D946AEE52AF5}" type="pres">
      <dgm:prSet presAssocID="{33CD28DD-E120-418E-BA30-C5642F1F04A4}" presName="text_3" presStyleLbl="node1" presStyleIdx="2" presStyleCnt="4">
        <dgm:presLayoutVars>
          <dgm:bulletEnabled val="1"/>
        </dgm:presLayoutVars>
      </dgm:prSet>
      <dgm:spPr/>
    </dgm:pt>
    <dgm:pt modelId="{457DE884-24E2-4DC7-A5AB-7813940B03C0}" type="pres">
      <dgm:prSet presAssocID="{33CD28DD-E120-418E-BA30-C5642F1F04A4}" presName="accent_3" presStyleCnt="0"/>
      <dgm:spPr/>
    </dgm:pt>
    <dgm:pt modelId="{B63E97A0-65BF-4A33-9C54-5C34EDC682E7}" type="pres">
      <dgm:prSet presAssocID="{33CD28DD-E120-418E-BA30-C5642F1F04A4}" presName="accentRepeatNode" presStyleLbl="solidFgAcc1" presStyleIdx="2" presStyleCnt="4"/>
      <dgm:spPr/>
    </dgm:pt>
    <dgm:pt modelId="{CD04F74A-EA1D-47D3-976C-11B13F71FA8C}" type="pres">
      <dgm:prSet presAssocID="{DC4365FE-0945-43AA-AF91-FAF99EC4C3E3}" presName="text_4" presStyleLbl="node1" presStyleIdx="3" presStyleCnt="4">
        <dgm:presLayoutVars>
          <dgm:bulletEnabled val="1"/>
        </dgm:presLayoutVars>
      </dgm:prSet>
      <dgm:spPr/>
    </dgm:pt>
    <dgm:pt modelId="{54CB73A3-D280-45A7-AC18-ED1894B81B00}" type="pres">
      <dgm:prSet presAssocID="{DC4365FE-0945-43AA-AF91-FAF99EC4C3E3}" presName="accent_4" presStyleCnt="0"/>
      <dgm:spPr/>
    </dgm:pt>
    <dgm:pt modelId="{9A7BA99C-ADB6-4BD2-8DA0-28BB23CFF2DD}" type="pres">
      <dgm:prSet presAssocID="{DC4365FE-0945-43AA-AF91-FAF99EC4C3E3}" presName="accentRepeatNode" presStyleLbl="solidFgAcc1" presStyleIdx="3" presStyleCnt="4"/>
      <dgm:spPr/>
    </dgm:pt>
  </dgm:ptLst>
  <dgm:cxnLst>
    <dgm:cxn modelId="{03BC383A-7287-4E9E-A398-C55AF7C313B8}" type="presOf" srcId="{33CD28DD-E120-418E-BA30-C5642F1F04A4}" destId="{C0895B2F-8CE2-460A-A9D7-D946AEE52AF5}" srcOrd="0" destOrd="0" presId="urn:microsoft.com/office/officeart/2008/layout/VerticalCurvedList"/>
    <dgm:cxn modelId="{BBFBC04F-66E9-4943-995A-0AC03ECEE567}" srcId="{7522DEF1-17AE-4977-8920-32BB60ABF0F1}" destId="{DC4365FE-0945-43AA-AF91-FAF99EC4C3E3}" srcOrd="3" destOrd="0" parTransId="{3E057DAF-6ACC-4557-88A0-8C2C101284F8}" sibTransId="{F8075B8E-65D4-4CAB-ABF1-2CA1256C6BF1}"/>
    <dgm:cxn modelId="{03673274-AB35-4913-BCCF-1D8F02FB27FA}" type="presOf" srcId="{DE5A8A11-B5ED-48EC-B0EE-258E230115AE}" destId="{D2BFF35F-8D26-435F-AD99-153038F047D7}" srcOrd="0" destOrd="0" presId="urn:microsoft.com/office/officeart/2008/layout/VerticalCurvedList"/>
    <dgm:cxn modelId="{E39F5088-C94F-4B7F-B2B4-BE89A7501F2C}" type="presOf" srcId="{265C6B72-7103-42AA-BDD0-A4D6EAB4A5AE}" destId="{57B55C58-D482-4360-B9E6-977F57C4855C}" srcOrd="0" destOrd="0" presId="urn:microsoft.com/office/officeart/2008/layout/VerticalCurvedList"/>
    <dgm:cxn modelId="{5A28E794-2D16-41D6-B95F-DD7C5F87F09C}" type="presOf" srcId="{7522DEF1-17AE-4977-8920-32BB60ABF0F1}" destId="{643821C3-DADE-42B4-AFF4-48D956E81D60}" srcOrd="0" destOrd="0" presId="urn:microsoft.com/office/officeart/2008/layout/VerticalCurvedList"/>
    <dgm:cxn modelId="{0BF5E29B-6089-4546-A94D-150A7412C3D6}" type="presOf" srcId="{DC4365FE-0945-43AA-AF91-FAF99EC4C3E3}" destId="{CD04F74A-EA1D-47D3-976C-11B13F71FA8C}" srcOrd="0" destOrd="0" presId="urn:microsoft.com/office/officeart/2008/layout/VerticalCurvedList"/>
    <dgm:cxn modelId="{6ED4B4BD-F0A1-48B9-AB8C-6523960F3513}" srcId="{7522DEF1-17AE-4977-8920-32BB60ABF0F1}" destId="{265C6B72-7103-42AA-BDD0-A4D6EAB4A5AE}" srcOrd="0" destOrd="0" parTransId="{6E6FEA44-C939-4591-869F-E0CAEE45E54F}" sibTransId="{DE5A8A11-B5ED-48EC-B0EE-258E230115AE}"/>
    <dgm:cxn modelId="{4F88ADC1-69C5-4585-807F-7A8C6A0F0797}" srcId="{7522DEF1-17AE-4977-8920-32BB60ABF0F1}" destId="{33CD28DD-E120-418E-BA30-C5642F1F04A4}" srcOrd="2" destOrd="0" parTransId="{7762745D-EDDC-4196-9B84-3C784FAC1D1C}" sibTransId="{38644076-A1BA-4F89-B58F-09923A249E83}"/>
    <dgm:cxn modelId="{4711A4E3-C110-4CBD-B2A9-CA21B0A4ECFC}" srcId="{7522DEF1-17AE-4977-8920-32BB60ABF0F1}" destId="{8DF1F898-9BD1-408E-9A7F-336444F0654D}" srcOrd="1" destOrd="0" parTransId="{E76D1C07-E192-4668-A3EA-C63FF34B943C}" sibTransId="{3DB67422-A9ED-43B6-AE21-7DA44F35039C}"/>
    <dgm:cxn modelId="{06A9F5FC-15B2-44E9-AFEA-4BA2152E7DC7}" type="presOf" srcId="{8DF1F898-9BD1-408E-9A7F-336444F0654D}" destId="{BAEA5D4D-D976-44C1-B2B4-36E89DDBB009}" srcOrd="0" destOrd="0" presId="urn:microsoft.com/office/officeart/2008/layout/VerticalCurvedList"/>
    <dgm:cxn modelId="{AEF04E59-24B5-4D36-9831-3D504284FEA3}" type="presParOf" srcId="{643821C3-DADE-42B4-AFF4-48D956E81D60}" destId="{733DAB71-3549-4AF2-AF88-0FF83528D1FB}" srcOrd="0" destOrd="0" presId="urn:microsoft.com/office/officeart/2008/layout/VerticalCurvedList"/>
    <dgm:cxn modelId="{CB3CC0D9-284E-40D8-A005-E964C4A30728}" type="presParOf" srcId="{733DAB71-3549-4AF2-AF88-0FF83528D1FB}" destId="{633F56B3-ED9D-4FE8-8746-692211E0441F}" srcOrd="0" destOrd="0" presId="urn:microsoft.com/office/officeart/2008/layout/VerticalCurvedList"/>
    <dgm:cxn modelId="{D7BEE159-F7B0-4E17-BFDD-7CCD911568AA}" type="presParOf" srcId="{633F56B3-ED9D-4FE8-8746-692211E0441F}" destId="{EB0EB8CF-A6E1-477A-9E38-5D4BE779F521}" srcOrd="0" destOrd="0" presId="urn:microsoft.com/office/officeart/2008/layout/VerticalCurvedList"/>
    <dgm:cxn modelId="{2B721779-FA22-4EF1-9510-23F774B8F7DA}" type="presParOf" srcId="{633F56B3-ED9D-4FE8-8746-692211E0441F}" destId="{D2BFF35F-8D26-435F-AD99-153038F047D7}" srcOrd="1" destOrd="0" presId="urn:microsoft.com/office/officeart/2008/layout/VerticalCurvedList"/>
    <dgm:cxn modelId="{5F628437-F33A-4C0D-AD21-92E0BF810D32}" type="presParOf" srcId="{633F56B3-ED9D-4FE8-8746-692211E0441F}" destId="{D684AC91-1E85-4CB2-9FED-4B6DB0D7804C}" srcOrd="2" destOrd="0" presId="urn:microsoft.com/office/officeart/2008/layout/VerticalCurvedList"/>
    <dgm:cxn modelId="{562EE6B1-AE5C-457C-A8D0-F2F373CAB468}" type="presParOf" srcId="{633F56B3-ED9D-4FE8-8746-692211E0441F}" destId="{BDE0CDE3-C0FF-4F31-95D6-C099B8A91B9E}" srcOrd="3" destOrd="0" presId="urn:microsoft.com/office/officeart/2008/layout/VerticalCurvedList"/>
    <dgm:cxn modelId="{913958D1-1925-4877-9705-0B7950F2C3CC}" type="presParOf" srcId="{733DAB71-3549-4AF2-AF88-0FF83528D1FB}" destId="{57B55C58-D482-4360-B9E6-977F57C4855C}" srcOrd="1" destOrd="0" presId="urn:microsoft.com/office/officeart/2008/layout/VerticalCurvedList"/>
    <dgm:cxn modelId="{F9227EA6-CB47-459B-8284-241CBE713235}" type="presParOf" srcId="{733DAB71-3549-4AF2-AF88-0FF83528D1FB}" destId="{C07BA0F7-2E0C-4EA7-B0B6-F2F76FA8FA9E}" srcOrd="2" destOrd="0" presId="urn:microsoft.com/office/officeart/2008/layout/VerticalCurvedList"/>
    <dgm:cxn modelId="{DBEDB72A-ED2E-4C9F-BED2-61950462574F}" type="presParOf" srcId="{C07BA0F7-2E0C-4EA7-B0B6-F2F76FA8FA9E}" destId="{0894B277-3BBC-4075-8718-BBA1AC7115CE}" srcOrd="0" destOrd="0" presId="urn:microsoft.com/office/officeart/2008/layout/VerticalCurvedList"/>
    <dgm:cxn modelId="{FE815741-CB91-49E5-B8EF-1C52C04E17FB}" type="presParOf" srcId="{733DAB71-3549-4AF2-AF88-0FF83528D1FB}" destId="{BAEA5D4D-D976-44C1-B2B4-36E89DDBB009}" srcOrd="3" destOrd="0" presId="urn:microsoft.com/office/officeart/2008/layout/VerticalCurvedList"/>
    <dgm:cxn modelId="{AB0C73A9-E770-4365-86A0-F4409C79A58F}" type="presParOf" srcId="{733DAB71-3549-4AF2-AF88-0FF83528D1FB}" destId="{77C1C749-3003-4E1D-8519-FF261C042A54}" srcOrd="4" destOrd="0" presId="urn:microsoft.com/office/officeart/2008/layout/VerticalCurvedList"/>
    <dgm:cxn modelId="{602ACEFC-F871-4575-905C-628377FA4040}" type="presParOf" srcId="{77C1C749-3003-4E1D-8519-FF261C042A54}" destId="{29DE6236-CD7C-4058-AF81-D5B747BE7C35}" srcOrd="0" destOrd="0" presId="urn:microsoft.com/office/officeart/2008/layout/VerticalCurvedList"/>
    <dgm:cxn modelId="{904081CC-40EC-4553-9302-ACE2B0D72BAF}" type="presParOf" srcId="{733DAB71-3549-4AF2-AF88-0FF83528D1FB}" destId="{C0895B2F-8CE2-460A-A9D7-D946AEE52AF5}" srcOrd="5" destOrd="0" presId="urn:microsoft.com/office/officeart/2008/layout/VerticalCurvedList"/>
    <dgm:cxn modelId="{D4AEFECD-52D4-4A6E-8807-F820AE6B695E}" type="presParOf" srcId="{733DAB71-3549-4AF2-AF88-0FF83528D1FB}" destId="{457DE884-24E2-4DC7-A5AB-7813940B03C0}" srcOrd="6" destOrd="0" presId="urn:microsoft.com/office/officeart/2008/layout/VerticalCurvedList"/>
    <dgm:cxn modelId="{D8DAFA72-4716-41C3-AED3-2454F7DA8BEA}" type="presParOf" srcId="{457DE884-24E2-4DC7-A5AB-7813940B03C0}" destId="{B63E97A0-65BF-4A33-9C54-5C34EDC682E7}" srcOrd="0" destOrd="0" presId="urn:microsoft.com/office/officeart/2008/layout/VerticalCurvedList"/>
    <dgm:cxn modelId="{CBF61252-2125-41B2-989B-6285D5382C63}" type="presParOf" srcId="{733DAB71-3549-4AF2-AF88-0FF83528D1FB}" destId="{CD04F74A-EA1D-47D3-976C-11B13F71FA8C}" srcOrd="7" destOrd="0" presId="urn:microsoft.com/office/officeart/2008/layout/VerticalCurvedList"/>
    <dgm:cxn modelId="{D620FDF0-2912-4C7B-8BA1-AC84AF3BE336}" type="presParOf" srcId="{733DAB71-3549-4AF2-AF88-0FF83528D1FB}" destId="{54CB73A3-D280-45A7-AC18-ED1894B81B00}" srcOrd="8" destOrd="0" presId="urn:microsoft.com/office/officeart/2008/layout/VerticalCurvedList"/>
    <dgm:cxn modelId="{DFA465B4-8759-44E6-95EE-7210F486F201}" type="presParOf" srcId="{54CB73A3-D280-45A7-AC18-ED1894B81B00}" destId="{9A7BA99C-ADB6-4BD2-8DA0-28BB23CFF2D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D4FC33-F2D9-4BCA-B094-372226B3838D}" type="doc">
      <dgm:prSet loTypeId="urn:microsoft.com/office/officeart/2005/8/layout/process1" loCatId="process" qsTypeId="urn:microsoft.com/office/officeart/2005/8/quickstyle/simple1" qsCatId="simple" csTypeId="urn:microsoft.com/office/officeart/2005/8/colors/colorful4" csCatId="colorful" phldr="1"/>
      <dgm:spPr/>
    </dgm:pt>
    <dgm:pt modelId="{EF3D997F-B2C3-4B2C-B159-D0C338832AB5}">
      <dgm:prSet phldrT="[Text]"/>
      <dgm:spPr/>
      <dgm:t>
        <a:bodyPr/>
        <a:lstStyle/>
        <a:p>
          <a:pPr>
            <a:buFont typeface="Arial" panose="020B0604020202020204" pitchFamily="34" charset="0"/>
            <a:buChar char="•"/>
          </a:pPr>
          <a:r>
            <a:rPr lang="en-US" i="1" dirty="0">
              <a:solidFill>
                <a:schemeClr val="tx2">
                  <a:lumMod val="25000"/>
                </a:schemeClr>
              </a:solidFill>
            </a:rPr>
            <a:t>Embed actionable strategies </a:t>
          </a:r>
          <a:r>
            <a:rPr lang="en-US" dirty="0">
              <a:solidFill>
                <a:schemeClr val="tx2">
                  <a:lumMod val="25000"/>
                </a:schemeClr>
              </a:solidFill>
            </a:rPr>
            <a:t>into practice and unit culture</a:t>
          </a:r>
        </a:p>
      </dgm:t>
    </dgm:pt>
    <dgm:pt modelId="{7575B176-E6A4-44EB-B3B1-4F434383F11A}" type="parTrans" cxnId="{675A4401-F699-46D2-A161-97C4D3324269}">
      <dgm:prSet/>
      <dgm:spPr/>
      <dgm:t>
        <a:bodyPr/>
        <a:lstStyle/>
        <a:p>
          <a:endParaRPr lang="en-US"/>
        </a:p>
      </dgm:t>
    </dgm:pt>
    <dgm:pt modelId="{0F93512C-14F0-4BC9-A4D5-3D33F37682AB}" type="sibTrans" cxnId="{675A4401-F699-46D2-A161-97C4D3324269}">
      <dgm:prSet/>
      <dgm:spPr/>
      <dgm:t>
        <a:bodyPr/>
        <a:lstStyle/>
        <a:p>
          <a:endParaRPr lang="en-US"/>
        </a:p>
      </dgm:t>
    </dgm:pt>
    <dgm:pt modelId="{FC8E4603-76FD-43DB-9F2B-4DF38BBD4B0B}">
      <dgm:prSet/>
      <dgm:spPr/>
      <dgm:t>
        <a:bodyPr/>
        <a:lstStyle/>
        <a:p>
          <a:r>
            <a:rPr lang="en-US" dirty="0">
              <a:solidFill>
                <a:schemeClr val="tx2">
                  <a:lumMod val="25000"/>
                </a:schemeClr>
              </a:solidFill>
            </a:rPr>
            <a:t>Share </a:t>
          </a:r>
          <a:r>
            <a:rPr lang="en-US" i="1" dirty="0">
              <a:solidFill>
                <a:schemeClr val="tx2">
                  <a:lumMod val="25000"/>
                </a:schemeClr>
              </a:solidFill>
            </a:rPr>
            <a:t>success, lessons learned, and future opportunities</a:t>
          </a:r>
          <a:r>
            <a:rPr lang="en-US" dirty="0">
              <a:solidFill>
                <a:schemeClr val="tx2">
                  <a:lumMod val="25000"/>
                </a:schemeClr>
              </a:solidFill>
            </a:rPr>
            <a:t> from sustaining changes over time</a:t>
          </a:r>
        </a:p>
      </dgm:t>
    </dgm:pt>
    <dgm:pt modelId="{7BA661A9-3A88-434F-A132-C4AC4B7AD900}" type="parTrans" cxnId="{401BF6B7-93B7-48B8-ABCC-2B79449508D7}">
      <dgm:prSet/>
      <dgm:spPr/>
      <dgm:t>
        <a:bodyPr/>
        <a:lstStyle/>
        <a:p>
          <a:endParaRPr lang="en-US"/>
        </a:p>
      </dgm:t>
    </dgm:pt>
    <dgm:pt modelId="{6F2F62DF-848A-4E3D-9B54-F40FCAFC731D}" type="sibTrans" cxnId="{401BF6B7-93B7-48B8-ABCC-2B79449508D7}">
      <dgm:prSet/>
      <dgm:spPr/>
      <dgm:t>
        <a:bodyPr/>
        <a:lstStyle/>
        <a:p>
          <a:endParaRPr lang="en-US"/>
        </a:p>
      </dgm:t>
    </dgm:pt>
    <dgm:pt modelId="{5658DD9F-2883-4398-9DFE-882472B99E18}">
      <dgm:prSet/>
      <dgm:spPr/>
      <dgm:t>
        <a:bodyPr/>
        <a:lstStyle/>
        <a:p>
          <a:r>
            <a:rPr lang="en-US" dirty="0">
              <a:solidFill>
                <a:schemeClr val="tx2">
                  <a:lumMod val="25000"/>
                </a:schemeClr>
              </a:solidFill>
            </a:rPr>
            <a:t>Elevate </a:t>
          </a:r>
          <a:r>
            <a:rPr lang="en-US" i="1" dirty="0">
              <a:solidFill>
                <a:schemeClr val="tx2">
                  <a:lumMod val="25000"/>
                </a:schemeClr>
              </a:solidFill>
            </a:rPr>
            <a:t>team leadership, frontline champions, patient partners, and doulas </a:t>
          </a:r>
          <a:r>
            <a:rPr lang="en-US" dirty="0">
              <a:solidFill>
                <a:schemeClr val="tx2">
                  <a:lumMod val="25000"/>
                </a:schemeClr>
              </a:solidFill>
            </a:rPr>
            <a:t>to keep this work moving forward</a:t>
          </a:r>
        </a:p>
      </dgm:t>
    </dgm:pt>
    <dgm:pt modelId="{59E6C828-2515-45DA-8F40-06A746C8FD49}" type="parTrans" cxnId="{D0FD98FB-4EF3-432E-A218-10FDAF6BAA83}">
      <dgm:prSet/>
      <dgm:spPr/>
      <dgm:t>
        <a:bodyPr/>
        <a:lstStyle/>
        <a:p>
          <a:endParaRPr lang="en-US"/>
        </a:p>
      </dgm:t>
    </dgm:pt>
    <dgm:pt modelId="{A3800337-E35D-43EE-9C96-E76EF85A97B0}" type="sibTrans" cxnId="{D0FD98FB-4EF3-432E-A218-10FDAF6BAA83}">
      <dgm:prSet/>
      <dgm:spPr/>
      <dgm:t>
        <a:bodyPr/>
        <a:lstStyle/>
        <a:p>
          <a:endParaRPr lang="en-US"/>
        </a:p>
      </dgm:t>
    </dgm:pt>
    <dgm:pt modelId="{690BA816-9415-4F52-8A0E-752B8A0621FB}" type="pres">
      <dgm:prSet presAssocID="{AFD4FC33-F2D9-4BCA-B094-372226B3838D}" presName="Name0" presStyleCnt="0">
        <dgm:presLayoutVars>
          <dgm:dir/>
          <dgm:resizeHandles val="exact"/>
        </dgm:presLayoutVars>
      </dgm:prSet>
      <dgm:spPr/>
    </dgm:pt>
    <dgm:pt modelId="{6F6109AE-B48E-497D-BECC-5D73DF603A3C}" type="pres">
      <dgm:prSet presAssocID="{EF3D997F-B2C3-4B2C-B159-D0C338832AB5}" presName="node" presStyleLbl="node1" presStyleIdx="0" presStyleCnt="3" custLinFactNeighborX="86008" custLinFactNeighborY="-1720">
        <dgm:presLayoutVars>
          <dgm:bulletEnabled val="1"/>
        </dgm:presLayoutVars>
      </dgm:prSet>
      <dgm:spPr/>
    </dgm:pt>
    <dgm:pt modelId="{B369C8B7-D3E1-4F04-8317-529A48947E1E}" type="pres">
      <dgm:prSet presAssocID="{0F93512C-14F0-4BC9-A4D5-3D33F37682AB}" presName="sibTrans" presStyleLbl="sibTrans2D1" presStyleIdx="0" presStyleCnt="2"/>
      <dgm:spPr/>
    </dgm:pt>
    <dgm:pt modelId="{1BE9AFC9-1C1B-4450-A16A-5D9520C33E5E}" type="pres">
      <dgm:prSet presAssocID="{0F93512C-14F0-4BC9-A4D5-3D33F37682AB}" presName="connectorText" presStyleLbl="sibTrans2D1" presStyleIdx="0" presStyleCnt="2"/>
      <dgm:spPr/>
    </dgm:pt>
    <dgm:pt modelId="{BAECCBCE-258C-4CBC-B67A-6EACE7A4643E}" type="pres">
      <dgm:prSet presAssocID="{FC8E4603-76FD-43DB-9F2B-4DF38BBD4B0B}" presName="node" presStyleLbl="node1" presStyleIdx="1" presStyleCnt="3">
        <dgm:presLayoutVars>
          <dgm:bulletEnabled val="1"/>
        </dgm:presLayoutVars>
      </dgm:prSet>
      <dgm:spPr/>
    </dgm:pt>
    <dgm:pt modelId="{A24474FF-A59C-4C9F-97BE-41325ACA98FF}" type="pres">
      <dgm:prSet presAssocID="{6F2F62DF-848A-4E3D-9B54-F40FCAFC731D}" presName="sibTrans" presStyleLbl="sibTrans2D1" presStyleIdx="1" presStyleCnt="2"/>
      <dgm:spPr/>
    </dgm:pt>
    <dgm:pt modelId="{325A5D37-403F-4D04-B19E-050490872CA0}" type="pres">
      <dgm:prSet presAssocID="{6F2F62DF-848A-4E3D-9B54-F40FCAFC731D}" presName="connectorText" presStyleLbl="sibTrans2D1" presStyleIdx="1" presStyleCnt="2"/>
      <dgm:spPr/>
    </dgm:pt>
    <dgm:pt modelId="{6AC2D915-8302-4E54-8879-D6DE8322E4DC}" type="pres">
      <dgm:prSet presAssocID="{5658DD9F-2883-4398-9DFE-882472B99E18}" presName="node" presStyleLbl="node1" presStyleIdx="2" presStyleCnt="3" custLinFactNeighborX="-81707" custLinFactNeighborY="1968">
        <dgm:presLayoutVars>
          <dgm:bulletEnabled val="1"/>
        </dgm:presLayoutVars>
      </dgm:prSet>
      <dgm:spPr/>
    </dgm:pt>
  </dgm:ptLst>
  <dgm:cxnLst>
    <dgm:cxn modelId="{675A4401-F699-46D2-A161-97C4D3324269}" srcId="{AFD4FC33-F2D9-4BCA-B094-372226B3838D}" destId="{EF3D997F-B2C3-4B2C-B159-D0C338832AB5}" srcOrd="0" destOrd="0" parTransId="{7575B176-E6A4-44EB-B3B1-4F434383F11A}" sibTransId="{0F93512C-14F0-4BC9-A4D5-3D33F37682AB}"/>
    <dgm:cxn modelId="{2103AA05-3FAE-4191-988D-0C66A303CB9F}" type="presOf" srcId="{0F93512C-14F0-4BC9-A4D5-3D33F37682AB}" destId="{B369C8B7-D3E1-4F04-8317-529A48947E1E}" srcOrd="0" destOrd="0" presId="urn:microsoft.com/office/officeart/2005/8/layout/process1"/>
    <dgm:cxn modelId="{7D64F716-53DA-4A25-B569-F04AC51B7FCF}" type="presOf" srcId="{6F2F62DF-848A-4E3D-9B54-F40FCAFC731D}" destId="{325A5D37-403F-4D04-B19E-050490872CA0}" srcOrd="1" destOrd="0" presId="urn:microsoft.com/office/officeart/2005/8/layout/process1"/>
    <dgm:cxn modelId="{32254226-68AB-46D4-9707-96C90711A721}" type="presOf" srcId="{6F2F62DF-848A-4E3D-9B54-F40FCAFC731D}" destId="{A24474FF-A59C-4C9F-97BE-41325ACA98FF}" srcOrd="0" destOrd="0" presId="urn:microsoft.com/office/officeart/2005/8/layout/process1"/>
    <dgm:cxn modelId="{55C72790-0263-48D4-BFB9-B96A0A453425}" type="presOf" srcId="{FC8E4603-76FD-43DB-9F2B-4DF38BBD4B0B}" destId="{BAECCBCE-258C-4CBC-B67A-6EACE7A4643E}" srcOrd="0" destOrd="0" presId="urn:microsoft.com/office/officeart/2005/8/layout/process1"/>
    <dgm:cxn modelId="{00D89EAC-9C55-40FE-8E8E-A55A176EBA0E}" type="presOf" srcId="{0F93512C-14F0-4BC9-A4D5-3D33F37682AB}" destId="{1BE9AFC9-1C1B-4450-A16A-5D9520C33E5E}" srcOrd="1" destOrd="0" presId="urn:microsoft.com/office/officeart/2005/8/layout/process1"/>
    <dgm:cxn modelId="{401BF6B7-93B7-48B8-ABCC-2B79449508D7}" srcId="{AFD4FC33-F2D9-4BCA-B094-372226B3838D}" destId="{FC8E4603-76FD-43DB-9F2B-4DF38BBD4B0B}" srcOrd="1" destOrd="0" parTransId="{7BA661A9-3A88-434F-A132-C4AC4B7AD900}" sibTransId="{6F2F62DF-848A-4E3D-9B54-F40FCAFC731D}"/>
    <dgm:cxn modelId="{2F1B62D8-2388-4B6F-AF7D-188D3F1B6D72}" type="presOf" srcId="{5658DD9F-2883-4398-9DFE-882472B99E18}" destId="{6AC2D915-8302-4E54-8879-D6DE8322E4DC}" srcOrd="0" destOrd="0" presId="urn:microsoft.com/office/officeart/2005/8/layout/process1"/>
    <dgm:cxn modelId="{F19CE4E6-8ABE-437A-97DB-B49E7CE484F6}" type="presOf" srcId="{AFD4FC33-F2D9-4BCA-B094-372226B3838D}" destId="{690BA816-9415-4F52-8A0E-752B8A0621FB}" srcOrd="0" destOrd="0" presId="urn:microsoft.com/office/officeart/2005/8/layout/process1"/>
    <dgm:cxn modelId="{B33E71F2-15BD-4D55-9C0C-F1DFFD542359}" type="presOf" srcId="{EF3D997F-B2C3-4B2C-B159-D0C338832AB5}" destId="{6F6109AE-B48E-497D-BECC-5D73DF603A3C}" srcOrd="0" destOrd="0" presId="urn:microsoft.com/office/officeart/2005/8/layout/process1"/>
    <dgm:cxn modelId="{D0FD98FB-4EF3-432E-A218-10FDAF6BAA83}" srcId="{AFD4FC33-F2D9-4BCA-B094-372226B3838D}" destId="{5658DD9F-2883-4398-9DFE-882472B99E18}" srcOrd="2" destOrd="0" parTransId="{59E6C828-2515-45DA-8F40-06A746C8FD49}" sibTransId="{A3800337-E35D-43EE-9C96-E76EF85A97B0}"/>
    <dgm:cxn modelId="{F1966288-876C-4651-886C-3378040F95FA}" type="presParOf" srcId="{690BA816-9415-4F52-8A0E-752B8A0621FB}" destId="{6F6109AE-B48E-497D-BECC-5D73DF603A3C}" srcOrd="0" destOrd="0" presId="urn:microsoft.com/office/officeart/2005/8/layout/process1"/>
    <dgm:cxn modelId="{5693E1BA-1EF1-49D7-B2CE-005858A885F4}" type="presParOf" srcId="{690BA816-9415-4F52-8A0E-752B8A0621FB}" destId="{B369C8B7-D3E1-4F04-8317-529A48947E1E}" srcOrd="1" destOrd="0" presId="urn:microsoft.com/office/officeart/2005/8/layout/process1"/>
    <dgm:cxn modelId="{4525F063-9D45-4A27-BDCC-5D4C284E9DDC}" type="presParOf" srcId="{B369C8B7-D3E1-4F04-8317-529A48947E1E}" destId="{1BE9AFC9-1C1B-4450-A16A-5D9520C33E5E}" srcOrd="0" destOrd="0" presId="urn:microsoft.com/office/officeart/2005/8/layout/process1"/>
    <dgm:cxn modelId="{597BFAD5-44E3-4295-A0A1-6BE78BBDB00D}" type="presParOf" srcId="{690BA816-9415-4F52-8A0E-752B8A0621FB}" destId="{BAECCBCE-258C-4CBC-B67A-6EACE7A4643E}" srcOrd="2" destOrd="0" presId="urn:microsoft.com/office/officeart/2005/8/layout/process1"/>
    <dgm:cxn modelId="{4AB87990-A490-4AEF-A913-81D3669574D3}" type="presParOf" srcId="{690BA816-9415-4F52-8A0E-752B8A0621FB}" destId="{A24474FF-A59C-4C9F-97BE-41325ACA98FF}" srcOrd="3" destOrd="0" presId="urn:microsoft.com/office/officeart/2005/8/layout/process1"/>
    <dgm:cxn modelId="{52DDBB73-24DE-4DEB-ADD0-44F9022A26D8}" type="presParOf" srcId="{A24474FF-A59C-4C9F-97BE-41325ACA98FF}" destId="{325A5D37-403F-4D04-B19E-050490872CA0}" srcOrd="0" destOrd="0" presId="urn:microsoft.com/office/officeart/2005/8/layout/process1"/>
    <dgm:cxn modelId="{DA4AF475-1757-4320-9CA2-0D3DA2E0C408}" type="presParOf" srcId="{690BA816-9415-4F52-8A0E-752B8A0621FB}" destId="{6AC2D915-8302-4E54-8879-D6DE8322E4DC}"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D4FC33-F2D9-4BCA-B094-372226B3838D}" type="doc">
      <dgm:prSet loTypeId="urn:microsoft.com/office/officeart/2005/8/layout/process1" loCatId="process" qsTypeId="urn:microsoft.com/office/officeart/2005/8/quickstyle/simple1" qsCatId="simple" csTypeId="urn:microsoft.com/office/officeart/2005/8/colors/colorful4" csCatId="colorful" phldr="1"/>
      <dgm:spPr/>
    </dgm:pt>
    <dgm:pt modelId="{EF3D997F-B2C3-4B2C-B159-D0C338832AB5}">
      <dgm:prSet phldrT="[Text]" custT="1"/>
      <dgm:spPr>
        <a:solidFill>
          <a:schemeClr val="accent1">
            <a:lumMod val="60000"/>
            <a:lumOff val="40000"/>
          </a:schemeClr>
        </a:solidFill>
      </dgm:spPr>
      <dgm:t>
        <a:bodyPr/>
        <a:lstStyle/>
        <a:p>
          <a:pPr>
            <a:buFont typeface="Arial" panose="020B0604020202020204" pitchFamily="34" charset="0"/>
            <a:buChar char="•"/>
          </a:pPr>
          <a:r>
            <a:rPr lang="en-US" sz="2400" b="1" i="0" dirty="0">
              <a:solidFill>
                <a:schemeClr val="bg1"/>
              </a:solidFill>
            </a:rPr>
            <a:t>Patient Partners &amp; Respectful Care Breakfasts</a:t>
          </a:r>
        </a:p>
      </dgm:t>
    </dgm:pt>
    <dgm:pt modelId="{7575B176-E6A4-44EB-B3B1-4F434383F11A}" type="parTrans" cxnId="{675A4401-F699-46D2-A161-97C4D3324269}">
      <dgm:prSet/>
      <dgm:spPr/>
      <dgm:t>
        <a:bodyPr/>
        <a:lstStyle/>
        <a:p>
          <a:endParaRPr lang="en-US"/>
        </a:p>
      </dgm:t>
    </dgm:pt>
    <dgm:pt modelId="{0F93512C-14F0-4BC9-A4D5-3D33F37682AB}" type="sibTrans" cxnId="{675A4401-F699-46D2-A161-97C4D3324269}">
      <dgm:prSet/>
      <dgm:spPr/>
      <dgm:t>
        <a:bodyPr/>
        <a:lstStyle/>
        <a:p>
          <a:endParaRPr lang="en-US"/>
        </a:p>
      </dgm:t>
    </dgm:pt>
    <dgm:pt modelId="{FC8E4603-76FD-43DB-9F2B-4DF38BBD4B0B}">
      <dgm:prSet custT="1"/>
      <dgm:spPr>
        <a:solidFill>
          <a:schemeClr val="accent1">
            <a:lumMod val="60000"/>
            <a:lumOff val="40000"/>
          </a:schemeClr>
        </a:solidFill>
      </dgm:spPr>
      <dgm:t>
        <a:bodyPr/>
        <a:lstStyle/>
        <a:p>
          <a:r>
            <a:rPr lang="en-US" sz="2400" b="1" i="0" kern="1200" dirty="0">
              <a:solidFill>
                <a:srgbClr val="FFFFFF"/>
              </a:solidFill>
              <a:latin typeface="+mn-lt"/>
              <a:ea typeface="+mn-ea"/>
              <a:cs typeface="+mn-cs"/>
            </a:rPr>
            <a:t>Doula Engagement </a:t>
          </a:r>
        </a:p>
      </dgm:t>
    </dgm:pt>
    <dgm:pt modelId="{7BA661A9-3A88-434F-A132-C4AC4B7AD900}" type="parTrans" cxnId="{401BF6B7-93B7-48B8-ABCC-2B79449508D7}">
      <dgm:prSet/>
      <dgm:spPr/>
      <dgm:t>
        <a:bodyPr/>
        <a:lstStyle/>
        <a:p>
          <a:endParaRPr lang="en-US"/>
        </a:p>
      </dgm:t>
    </dgm:pt>
    <dgm:pt modelId="{6F2F62DF-848A-4E3D-9B54-F40FCAFC731D}" type="sibTrans" cxnId="{401BF6B7-93B7-48B8-ABCC-2B79449508D7}">
      <dgm:prSet/>
      <dgm:spPr>
        <a:solidFill>
          <a:schemeClr val="accent4"/>
        </a:solidFill>
      </dgm:spPr>
      <dgm:t>
        <a:bodyPr/>
        <a:lstStyle/>
        <a:p>
          <a:endParaRPr lang="en-US"/>
        </a:p>
      </dgm:t>
    </dgm:pt>
    <dgm:pt modelId="{5658DD9F-2883-4398-9DFE-882472B99E18}">
      <dgm:prSet custT="1"/>
      <dgm:spPr>
        <a:solidFill>
          <a:schemeClr val="accent1">
            <a:lumMod val="60000"/>
            <a:lumOff val="40000"/>
          </a:schemeClr>
        </a:solidFill>
      </dgm:spPr>
      <dgm:t>
        <a:bodyPr/>
        <a:lstStyle/>
        <a:p>
          <a:r>
            <a:rPr lang="en-US" sz="2400" b="1" i="0" u="none" strike="noStrike" noProof="0" dirty="0">
              <a:solidFill>
                <a:schemeClr val="bg1"/>
              </a:solidFill>
              <a:effectLst/>
              <a:latin typeface="+mn-lt"/>
            </a:rPr>
            <a:t>Reducing NTSV C/S Disparities</a:t>
          </a:r>
          <a:endParaRPr lang="en-US" sz="2400" b="1" dirty="0">
            <a:solidFill>
              <a:schemeClr val="bg1"/>
            </a:solidFill>
            <a:latin typeface="+mn-lt"/>
          </a:endParaRPr>
        </a:p>
      </dgm:t>
    </dgm:pt>
    <dgm:pt modelId="{59E6C828-2515-45DA-8F40-06A746C8FD49}" type="parTrans" cxnId="{D0FD98FB-4EF3-432E-A218-10FDAF6BAA83}">
      <dgm:prSet/>
      <dgm:spPr/>
      <dgm:t>
        <a:bodyPr/>
        <a:lstStyle/>
        <a:p>
          <a:endParaRPr lang="en-US"/>
        </a:p>
      </dgm:t>
    </dgm:pt>
    <dgm:pt modelId="{A3800337-E35D-43EE-9C96-E76EF85A97B0}" type="sibTrans" cxnId="{D0FD98FB-4EF3-432E-A218-10FDAF6BAA83}">
      <dgm:prSet/>
      <dgm:spPr/>
      <dgm:t>
        <a:bodyPr/>
        <a:lstStyle/>
        <a:p>
          <a:endParaRPr lang="en-US"/>
        </a:p>
      </dgm:t>
    </dgm:pt>
    <dgm:pt modelId="{690BA816-9415-4F52-8A0E-752B8A0621FB}" type="pres">
      <dgm:prSet presAssocID="{AFD4FC33-F2D9-4BCA-B094-372226B3838D}" presName="Name0" presStyleCnt="0">
        <dgm:presLayoutVars>
          <dgm:dir/>
          <dgm:resizeHandles val="exact"/>
        </dgm:presLayoutVars>
      </dgm:prSet>
      <dgm:spPr/>
    </dgm:pt>
    <dgm:pt modelId="{6F6109AE-B48E-497D-BECC-5D73DF603A3C}" type="pres">
      <dgm:prSet presAssocID="{EF3D997F-B2C3-4B2C-B159-D0C338832AB5}" presName="node" presStyleLbl="node1" presStyleIdx="0" presStyleCnt="3">
        <dgm:presLayoutVars>
          <dgm:bulletEnabled val="1"/>
        </dgm:presLayoutVars>
      </dgm:prSet>
      <dgm:spPr/>
    </dgm:pt>
    <dgm:pt modelId="{B369C8B7-D3E1-4F04-8317-529A48947E1E}" type="pres">
      <dgm:prSet presAssocID="{0F93512C-14F0-4BC9-A4D5-3D33F37682AB}" presName="sibTrans" presStyleLbl="sibTrans2D1" presStyleIdx="0" presStyleCnt="2" custLinFactNeighborX="-3246" custLinFactNeighborY="-1387"/>
      <dgm:spPr>
        <a:prstGeom prst="mathPlus">
          <a:avLst/>
        </a:prstGeom>
      </dgm:spPr>
    </dgm:pt>
    <dgm:pt modelId="{1BE9AFC9-1C1B-4450-A16A-5D9520C33E5E}" type="pres">
      <dgm:prSet presAssocID="{0F93512C-14F0-4BC9-A4D5-3D33F37682AB}" presName="connectorText" presStyleLbl="sibTrans2D1" presStyleIdx="0" presStyleCnt="2"/>
      <dgm:spPr/>
    </dgm:pt>
    <dgm:pt modelId="{BAECCBCE-258C-4CBC-B67A-6EACE7A4643E}" type="pres">
      <dgm:prSet presAssocID="{FC8E4603-76FD-43DB-9F2B-4DF38BBD4B0B}" presName="node" presStyleLbl="node1" presStyleIdx="1" presStyleCnt="3">
        <dgm:presLayoutVars>
          <dgm:bulletEnabled val="1"/>
        </dgm:presLayoutVars>
      </dgm:prSet>
      <dgm:spPr/>
    </dgm:pt>
    <dgm:pt modelId="{A24474FF-A59C-4C9F-97BE-41325ACA98FF}" type="pres">
      <dgm:prSet presAssocID="{6F2F62DF-848A-4E3D-9B54-F40FCAFC731D}" presName="sibTrans" presStyleLbl="sibTrans2D1" presStyleIdx="1" presStyleCnt="2"/>
      <dgm:spPr>
        <a:prstGeom prst="mathPlus">
          <a:avLst/>
        </a:prstGeom>
      </dgm:spPr>
    </dgm:pt>
    <dgm:pt modelId="{325A5D37-403F-4D04-B19E-050490872CA0}" type="pres">
      <dgm:prSet presAssocID="{6F2F62DF-848A-4E3D-9B54-F40FCAFC731D}" presName="connectorText" presStyleLbl="sibTrans2D1" presStyleIdx="1" presStyleCnt="2"/>
      <dgm:spPr/>
    </dgm:pt>
    <dgm:pt modelId="{6AC2D915-8302-4E54-8879-D6DE8322E4DC}" type="pres">
      <dgm:prSet presAssocID="{5658DD9F-2883-4398-9DFE-882472B99E18}" presName="node" presStyleLbl="node1" presStyleIdx="2" presStyleCnt="3" custLinFactNeighborX="837" custLinFactNeighborY="573">
        <dgm:presLayoutVars>
          <dgm:bulletEnabled val="1"/>
        </dgm:presLayoutVars>
      </dgm:prSet>
      <dgm:spPr/>
    </dgm:pt>
  </dgm:ptLst>
  <dgm:cxnLst>
    <dgm:cxn modelId="{675A4401-F699-46D2-A161-97C4D3324269}" srcId="{AFD4FC33-F2D9-4BCA-B094-372226B3838D}" destId="{EF3D997F-B2C3-4B2C-B159-D0C338832AB5}" srcOrd="0" destOrd="0" parTransId="{7575B176-E6A4-44EB-B3B1-4F434383F11A}" sibTransId="{0F93512C-14F0-4BC9-A4D5-3D33F37682AB}"/>
    <dgm:cxn modelId="{2103AA05-3FAE-4191-988D-0C66A303CB9F}" type="presOf" srcId="{0F93512C-14F0-4BC9-A4D5-3D33F37682AB}" destId="{B369C8B7-D3E1-4F04-8317-529A48947E1E}" srcOrd="0" destOrd="0" presId="urn:microsoft.com/office/officeart/2005/8/layout/process1"/>
    <dgm:cxn modelId="{7D64F716-53DA-4A25-B569-F04AC51B7FCF}" type="presOf" srcId="{6F2F62DF-848A-4E3D-9B54-F40FCAFC731D}" destId="{325A5D37-403F-4D04-B19E-050490872CA0}" srcOrd="1" destOrd="0" presId="urn:microsoft.com/office/officeart/2005/8/layout/process1"/>
    <dgm:cxn modelId="{32254226-68AB-46D4-9707-96C90711A721}" type="presOf" srcId="{6F2F62DF-848A-4E3D-9B54-F40FCAFC731D}" destId="{A24474FF-A59C-4C9F-97BE-41325ACA98FF}" srcOrd="0" destOrd="0" presId="urn:microsoft.com/office/officeart/2005/8/layout/process1"/>
    <dgm:cxn modelId="{55C72790-0263-48D4-BFB9-B96A0A453425}" type="presOf" srcId="{FC8E4603-76FD-43DB-9F2B-4DF38BBD4B0B}" destId="{BAECCBCE-258C-4CBC-B67A-6EACE7A4643E}" srcOrd="0" destOrd="0" presId="urn:microsoft.com/office/officeart/2005/8/layout/process1"/>
    <dgm:cxn modelId="{00D89EAC-9C55-40FE-8E8E-A55A176EBA0E}" type="presOf" srcId="{0F93512C-14F0-4BC9-A4D5-3D33F37682AB}" destId="{1BE9AFC9-1C1B-4450-A16A-5D9520C33E5E}" srcOrd="1" destOrd="0" presId="urn:microsoft.com/office/officeart/2005/8/layout/process1"/>
    <dgm:cxn modelId="{401BF6B7-93B7-48B8-ABCC-2B79449508D7}" srcId="{AFD4FC33-F2D9-4BCA-B094-372226B3838D}" destId="{FC8E4603-76FD-43DB-9F2B-4DF38BBD4B0B}" srcOrd="1" destOrd="0" parTransId="{7BA661A9-3A88-434F-A132-C4AC4B7AD900}" sibTransId="{6F2F62DF-848A-4E3D-9B54-F40FCAFC731D}"/>
    <dgm:cxn modelId="{2F1B62D8-2388-4B6F-AF7D-188D3F1B6D72}" type="presOf" srcId="{5658DD9F-2883-4398-9DFE-882472B99E18}" destId="{6AC2D915-8302-4E54-8879-D6DE8322E4DC}" srcOrd="0" destOrd="0" presId="urn:microsoft.com/office/officeart/2005/8/layout/process1"/>
    <dgm:cxn modelId="{F19CE4E6-8ABE-437A-97DB-B49E7CE484F6}" type="presOf" srcId="{AFD4FC33-F2D9-4BCA-B094-372226B3838D}" destId="{690BA816-9415-4F52-8A0E-752B8A0621FB}" srcOrd="0" destOrd="0" presId="urn:microsoft.com/office/officeart/2005/8/layout/process1"/>
    <dgm:cxn modelId="{B33E71F2-15BD-4D55-9C0C-F1DFFD542359}" type="presOf" srcId="{EF3D997F-B2C3-4B2C-B159-D0C338832AB5}" destId="{6F6109AE-B48E-497D-BECC-5D73DF603A3C}" srcOrd="0" destOrd="0" presId="urn:microsoft.com/office/officeart/2005/8/layout/process1"/>
    <dgm:cxn modelId="{D0FD98FB-4EF3-432E-A218-10FDAF6BAA83}" srcId="{AFD4FC33-F2D9-4BCA-B094-372226B3838D}" destId="{5658DD9F-2883-4398-9DFE-882472B99E18}" srcOrd="2" destOrd="0" parTransId="{59E6C828-2515-45DA-8F40-06A746C8FD49}" sibTransId="{A3800337-E35D-43EE-9C96-E76EF85A97B0}"/>
    <dgm:cxn modelId="{F1966288-876C-4651-886C-3378040F95FA}" type="presParOf" srcId="{690BA816-9415-4F52-8A0E-752B8A0621FB}" destId="{6F6109AE-B48E-497D-BECC-5D73DF603A3C}" srcOrd="0" destOrd="0" presId="urn:microsoft.com/office/officeart/2005/8/layout/process1"/>
    <dgm:cxn modelId="{5693E1BA-1EF1-49D7-B2CE-005858A885F4}" type="presParOf" srcId="{690BA816-9415-4F52-8A0E-752B8A0621FB}" destId="{B369C8B7-D3E1-4F04-8317-529A48947E1E}" srcOrd="1" destOrd="0" presId="urn:microsoft.com/office/officeart/2005/8/layout/process1"/>
    <dgm:cxn modelId="{4525F063-9D45-4A27-BDCC-5D4C284E9DDC}" type="presParOf" srcId="{B369C8B7-D3E1-4F04-8317-529A48947E1E}" destId="{1BE9AFC9-1C1B-4450-A16A-5D9520C33E5E}" srcOrd="0" destOrd="0" presId="urn:microsoft.com/office/officeart/2005/8/layout/process1"/>
    <dgm:cxn modelId="{597BFAD5-44E3-4295-A0A1-6BE78BBDB00D}" type="presParOf" srcId="{690BA816-9415-4F52-8A0E-752B8A0621FB}" destId="{BAECCBCE-258C-4CBC-B67A-6EACE7A4643E}" srcOrd="2" destOrd="0" presId="urn:microsoft.com/office/officeart/2005/8/layout/process1"/>
    <dgm:cxn modelId="{4AB87990-A490-4AEF-A913-81D3669574D3}" type="presParOf" srcId="{690BA816-9415-4F52-8A0E-752B8A0621FB}" destId="{A24474FF-A59C-4C9F-97BE-41325ACA98FF}" srcOrd="3" destOrd="0" presId="urn:microsoft.com/office/officeart/2005/8/layout/process1"/>
    <dgm:cxn modelId="{52DDBB73-24DE-4DEB-ADD0-44F9022A26D8}" type="presParOf" srcId="{A24474FF-A59C-4C9F-97BE-41325ACA98FF}" destId="{325A5D37-403F-4D04-B19E-050490872CA0}" srcOrd="0" destOrd="0" presId="urn:microsoft.com/office/officeart/2005/8/layout/process1"/>
    <dgm:cxn modelId="{DA4AF475-1757-4320-9CA2-0D3DA2E0C408}" type="presParOf" srcId="{690BA816-9415-4F52-8A0E-752B8A0621FB}" destId="{6AC2D915-8302-4E54-8879-D6DE8322E4DC}" srcOrd="4" destOrd="0" presId="urn:microsoft.com/office/officeart/2005/8/layout/process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9CE333-83D1-4894-AE92-1647824BABC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4F22625-4586-437F-95AB-3B194846A039}">
      <dgm:prSet phldrT="[Text]" custT="1"/>
      <dgm:spPr>
        <a:solidFill>
          <a:schemeClr val="accent1"/>
        </a:solidFill>
      </dgm:spPr>
      <dgm:t>
        <a:bodyPr/>
        <a:lstStyle/>
        <a:p>
          <a:pPr>
            <a:buNone/>
          </a:pPr>
          <a:r>
            <a:rPr lang="en-US" sz="2400" b="1" dirty="0">
              <a:solidFill>
                <a:schemeClr val="bg1"/>
              </a:solidFill>
            </a:rPr>
            <a:t>Patient Partners &amp; Respectful Care Breakfasts</a:t>
          </a:r>
          <a:endParaRPr lang="en-US" sz="2400" dirty="0">
            <a:solidFill>
              <a:schemeClr val="bg1"/>
            </a:solidFill>
          </a:endParaRPr>
        </a:p>
      </dgm:t>
    </dgm:pt>
    <dgm:pt modelId="{536CA2C2-61FF-468B-BB7F-38D494CAB4F1}" type="parTrans" cxnId="{AFBF6CF1-BDA9-4EA5-A76A-A4B808D53032}">
      <dgm:prSet/>
      <dgm:spPr/>
      <dgm:t>
        <a:bodyPr/>
        <a:lstStyle/>
        <a:p>
          <a:endParaRPr lang="en-US"/>
        </a:p>
      </dgm:t>
    </dgm:pt>
    <dgm:pt modelId="{433C9DBF-FA88-49A6-B288-F82E00A58B88}" type="sibTrans" cxnId="{AFBF6CF1-BDA9-4EA5-A76A-A4B808D53032}">
      <dgm:prSet/>
      <dgm:spPr/>
      <dgm:t>
        <a:bodyPr/>
        <a:lstStyle/>
        <a:p>
          <a:endParaRPr lang="en-US"/>
        </a:p>
      </dgm:t>
    </dgm:pt>
    <dgm:pt modelId="{234F327F-34FB-4D68-B9E1-40F32A042E4F}">
      <dgm:prSet custT="1"/>
      <dgm:spPr/>
      <dgm:t>
        <a:bodyPr/>
        <a:lstStyle/>
        <a:p>
          <a:r>
            <a:rPr lang="en-US" sz="2400" b="1" i="0" u="none" strike="noStrike" baseline="0" noProof="0" dirty="0">
              <a:solidFill>
                <a:srgbClr val="F58366"/>
              </a:solidFill>
              <a:effectLst/>
              <a:latin typeface="Calibri"/>
            </a:rPr>
            <a:t>Donna J Freeman, RN, BA &amp; Valencia Yah-Yah Green</a:t>
          </a:r>
        </a:p>
      </dgm:t>
    </dgm:pt>
    <dgm:pt modelId="{C906AA32-1798-42C0-B94C-77B6E4AF748F}" type="parTrans" cxnId="{EF5EE3FE-AF8F-44E5-A536-E257DF4B156C}">
      <dgm:prSet/>
      <dgm:spPr/>
      <dgm:t>
        <a:bodyPr/>
        <a:lstStyle/>
        <a:p>
          <a:endParaRPr lang="en-US"/>
        </a:p>
      </dgm:t>
    </dgm:pt>
    <dgm:pt modelId="{9F501C75-7F33-4052-897D-F154EBAC49BB}" type="sibTrans" cxnId="{EF5EE3FE-AF8F-44E5-A536-E257DF4B156C}">
      <dgm:prSet/>
      <dgm:spPr/>
      <dgm:t>
        <a:bodyPr/>
        <a:lstStyle/>
        <a:p>
          <a:endParaRPr lang="en-US"/>
        </a:p>
      </dgm:t>
    </dgm:pt>
    <dgm:pt modelId="{6F7047BA-1FC2-4B26-AC33-5F9B7131214B}">
      <dgm:prSet custT="1"/>
      <dgm:spPr/>
      <dgm:t>
        <a:bodyPr/>
        <a:lstStyle/>
        <a:p>
          <a:r>
            <a:rPr lang="en-US" sz="2400" b="1" dirty="0">
              <a:solidFill>
                <a:schemeClr val="bg1"/>
              </a:solidFill>
            </a:rPr>
            <a:t>Doula Engagement</a:t>
          </a:r>
        </a:p>
      </dgm:t>
    </dgm:pt>
    <dgm:pt modelId="{00F51A26-60DD-4EB4-904D-56A185F0B969}" type="parTrans" cxnId="{C3FED855-1728-4D93-B0F2-5A8FB18DD5F7}">
      <dgm:prSet/>
      <dgm:spPr/>
      <dgm:t>
        <a:bodyPr/>
        <a:lstStyle/>
        <a:p>
          <a:endParaRPr lang="en-US"/>
        </a:p>
      </dgm:t>
    </dgm:pt>
    <dgm:pt modelId="{4135A3E3-1B8B-4D40-B609-F4FB089D3E6B}" type="sibTrans" cxnId="{C3FED855-1728-4D93-B0F2-5A8FB18DD5F7}">
      <dgm:prSet/>
      <dgm:spPr/>
      <dgm:t>
        <a:bodyPr/>
        <a:lstStyle/>
        <a:p>
          <a:endParaRPr lang="en-US"/>
        </a:p>
      </dgm:t>
    </dgm:pt>
    <dgm:pt modelId="{A95C539D-39D7-4626-B2F0-499ABF745447}">
      <dgm:prSet custT="1"/>
      <dgm:spPr/>
      <dgm:t>
        <a:bodyPr/>
        <a:lstStyle/>
        <a:p>
          <a:r>
            <a:rPr lang="en-US" sz="2400" b="1" i="0" u="none" strike="noStrike" noProof="0" dirty="0">
              <a:solidFill>
                <a:schemeClr val="accent3"/>
              </a:solidFill>
              <a:effectLst/>
              <a:latin typeface="Calibri"/>
              <a:ea typeface="+mn-ea"/>
              <a:cs typeface="+mn-cs"/>
            </a:rPr>
            <a:t>Jamie Kane, DNP, MBA, RN</a:t>
          </a:r>
          <a:endParaRPr lang="en-US" sz="2400" dirty="0"/>
        </a:p>
      </dgm:t>
    </dgm:pt>
    <dgm:pt modelId="{88900475-21C3-4CBC-BBBF-09362700EEBF}" type="parTrans" cxnId="{4319FC39-608D-498D-987F-E2BB4CAB5B66}">
      <dgm:prSet/>
      <dgm:spPr/>
      <dgm:t>
        <a:bodyPr/>
        <a:lstStyle/>
        <a:p>
          <a:endParaRPr lang="en-US"/>
        </a:p>
      </dgm:t>
    </dgm:pt>
    <dgm:pt modelId="{6F40D17B-F5A6-458C-830E-E02EA0F22B4E}" type="sibTrans" cxnId="{4319FC39-608D-498D-987F-E2BB4CAB5B66}">
      <dgm:prSet/>
      <dgm:spPr/>
      <dgm:t>
        <a:bodyPr/>
        <a:lstStyle/>
        <a:p>
          <a:endParaRPr lang="en-US"/>
        </a:p>
      </dgm:t>
    </dgm:pt>
    <dgm:pt modelId="{775DFCB6-D6DF-4894-8EAC-AFDD238E7D2F}">
      <dgm:prSet custT="1"/>
      <dgm:spPr/>
      <dgm:t>
        <a:bodyPr/>
        <a:lstStyle/>
        <a:p>
          <a:r>
            <a:rPr lang="en-US" sz="2400" b="0" i="0" u="none" strike="noStrike" baseline="0" noProof="0" dirty="0">
              <a:solidFill>
                <a:srgbClr val="000000"/>
              </a:solidFill>
              <a:effectLst/>
              <a:latin typeface="Calibri"/>
            </a:rPr>
            <a:t>Blessing Health System, Quincy, Illinois</a:t>
          </a:r>
        </a:p>
      </dgm:t>
    </dgm:pt>
    <dgm:pt modelId="{816B8D6D-99AE-4720-8602-7ECFF89E926D}" type="parTrans" cxnId="{ACF4E190-FEDA-4A31-9102-83BE75444D2A}">
      <dgm:prSet/>
      <dgm:spPr/>
      <dgm:t>
        <a:bodyPr/>
        <a:lstStyle/>
        <a:p>
          <a:endParaRPr lang="en-US"/>
        </a:p>
      </dgm:t>
    </dgm:pt>
    <dgm:pt modelId="{99D42B7C-AF64-4708-89C3-D84F48BDA437}" type="sibTrans" cxnId="{ACF4E190-FEDA-4A31-9102-83BE75444D2A}">
      <dgm:prSet/>
      <dgm:spPr/>
      <dgm:t>
        <a:bodyPr/>
        <a:lstStyle/>
        <a:p>
          <a:endParaRPr lang="en-US"/>
        </a:p>
      </dgm:t>
    </dgm:pt>
    <dgm:pt modelId="{C814CB62-65F5-40CF-8FAA-F3EACAB04DA3}">
      <dgm:prSet custT="1"/>
      <dgm:spPr/>
      <dgm:t>
        <a:bodyPr/>
        <a:lstStyle/>
        <a:p>
          <a:r>
            <a:rPr lang="en-US" sz="2400" b="1" dirty="0">
              <a:solidFill>
                <a:schemeClr val="bg1"/>
              </a:solidFill>
            </a:rPr>
            <a:t>Reducing NTSV C/S Disparities</a:t>
          </a:r>
        </a:p>
      </dgm:t>
    </dgm:pt>
    <dgm:pt modelId="{BADF95EF-0F18-4D98-ACE4-37229C3A0BA7}" type="parTrans" cxnId="{31FC9ABF-7466-4627-977B-66FB2A921850}">
      <dgm:prSet/>
      <dgm:spPr/>
      <dgm:t>
        <a:bodyPr/>
        <a:lstStyle/>
        <a:p>
          <a:endParaRPr lang="en-US"/>
        </a:p>
      </dgm:t>
    </dgm:pt>
    <dgm:pt modelId="{A81480B9-E31A-47AE-9CAD-0896E7F80DF9}" type="sibTrans" cxnId="{31FC9ABF-7466-4627-977B-66FB2A921850}">
      <dgm:prSet/>
      <dgm:spPr/>
      <dgm:t>
        <a:bodyPr/>
        <a:lstStyle/>
        <a:p>
          <a:endParaRPr lang="en-US"/>
        </a:p>
      </dgm:t>
    </dgm:pt>
    <dgm:pt modelId="{5AC576ED-C9E6-4CD8-BF2A-7A901A958E1D}">
      <dgm:prSet custT="1"/>
      <dgm:spPr/>
      <dgm:t>
        <a:bodyPr/>
        <a:lstStyle/>
        <a:p>
          <a:r>
            <a:rPr lang="en-US" sz="2400" b="1" i="0" u="none" strike="noStrike" noProof="0" dirty="0">
              <a:solidFill>
                <a:schemeClr val="accent3"/>
              </a:solidFill>
              <a:effectLst/>
              <a:latin typeface="Calibri"/>
              <a:ea typeface="+mn-ea"/>
              <a:cs typeface="+mn-cs"/>
            </a:rPr>
            <a:t>Abbe Kordik, MD</a:t>
          </a:r>
          <a:endParaRPr lang="en-US" sz="2400" b="1" i="0" u="none" strike="noStrike" dirty="0">
            <a:solidFill>
              <a:schemeClr val="accent3"/>
            </a:solidFill>
            <a:effectLst/>
            <a:latin typeface="Calibri"/>
            <a:ea typeface="+mn-ea"/>
            <a:cs typeface="+mn-cs"/>
          </a:endParaRPr>
        </a:p>
      </dgm:t>
    </dgm:pt>
    <dgm:pt modelId="{0722D7A1-A7A4-4ACB-BA1F-35B6F05614C1}" type="parTrans" cxnId="{843605AD-3EAE-481C-82B2-09B73F67817C}">
      <dgm:prSet/>
      <dgm:spPr/>
      <dgm:t>
        <a:bodyPr/>
        <a:lstStyle/>
        <a:p>
          <a:endParaRPr lang="en-US"/>
        </a:p>
      </dgm:t>
    </dgm:pt>
    <dgm:pt modelId="{DE0C31E1-63D4-4AE6-A68A-41654F1ECE0E}" type="sibTrans" cxnId="{843605AD-3EAE-481C-82B2-09B73F67817C}">
      <dgm:prSet/>
      <dgm:spPr/>
      <dgm:t>
        <a:bodyPr/>
        <a:lstStyle/>
        <a:p>
          <a:endParaRPr lang="en-US"/>
        </a:p>
      </dgm:t>
    </dgm:pt>
    <dgm:pt modelId="{0584A2DC-8F26-4629-9274-63432C35095D}">
      <dgm:prSet custT="1"/>
      <dgm:spPr/>
      <dgm:t>
        <a:bodyPr/>
        <a:lstStyle/>
        <a:p>
          <a:r>
            <a:rPr lang="en-US" sz="2400" b="0" i="0" u="none" strike="noStrike" baseline="0" noProof="0" dirty="0">
              <a:solidFill>
                <a:srgbClr val="000000"/>
              </a:solidFill>
              <a:effectLst/>
              <a:latin typeface="Calibri"/>
              <a:ea typeface="+mn-ea"/>
              <a:cs typeface="+mn-cs"/>
            </a:rPr>
            <a:t>UChicago Medicine, Chicago, Illinois</a:t>
          </a:r>
          <a:endParaRPr lang="en-US" sz="2400" b="0" i="0" u="none" strike="noStrike" baseline="0" dirty="0">
            <a:solidFill>
              <a:srgbClr val="000000"/>
            </a:solidFill>
            <a:effectLst/>
            <a:latin typeface="Calibri"/>
            <a:ea typeface="+mn-ea"/>
            <a:cs typeface="+mn-cs"/>
          </a:endParaRPr>
        </a:p>
      </dgm:t>
    </dgm:pt>
    <dgm:pt modelId="{56DDD1B8-5FA7-4E39-B1C9-D836899AD747}" type="parTrans" cxnId="{8FE6D30A-A94D-4B65-A324-03BF4A7F763E}">
      <dgm:prSet/>
      <dgm:spPr/>
      <dgm:t>
        <a:bodyPr/>
        <a:lstStyle/>
        <a:p>
          <a:endParaRPr lang="en-US"/>
        </a:p>
      </dgm:t>
    </dgm:pt>
    <dgm:pt modelId="{4A84475E-75DB-4AD8-A7D7-DA61185AB000}" type="sibTrans" cxnId="{8FE6D30A-A94D-4B65-A324-03BF4A7F763E}">
      <dgm:prSet/>
      <dgm:spPr/>
      <dgm:t>
        <a:bodyPr/>
        <a:lstStyle/>
        <a:p>
          <a:endParaRPr lang="en-US"/>
        </a:p>
      </dgm:t>
    </dgm:pt>
    <dgm:pt modelId="{AE50B9A2-A432-40A0-913B-44D754569EA5}">
      <dgm:prSet custT="1"/>
      <dgm:spPr/>
      <dgm:t>
        <a:bodyPr/>
        <a:lstStyle/>
        <a:p>
          <a:r>
            <a:rPr lang="en-US" sz="2400" b="0" i="0" u="none" strike="noStrike" baseline="0" noProof="0" dirty="0">
              <a:solidFill>
                <a:srgbClr val="000000"/>
              </a:solidFill>
              <a:effectLst/>
              <a:latin typeface="Calibri"/>
              <a:ea typeface="+mn-ea"/>
              <a:cs typeface="+mn-cs"/>
            </a:rPr>
            <a:t>Roseland Community Hospital, Chicago Illinois</a:t>
          </a:r>
          <a:endParaRPr lang="en-US" sz="2400" b="1" i="0" u="none" strike="noStrike" baseline="0" noProof="0" dirty="0">
            <a:solidFill>
              <a:srgbClr val="F58366"/>
            </a:solidFill>
            <a:effectLst/>
            <a:latin typeface="Calibri"/>
          </a:endParaRPr>
        </a:p>
      </dgm:t>
    </dgm:pt>
    <dgm:pt modelId="{43BF09F7-94F0-480B-83B5-EAC8B5F00E63}" type="parTrans" cxnId="{89C4C8D6-07A9-4FC5-9D8F-68FBB25C3E7C}">
      <dgm:prSet/>
      <dgm:spPr/>
      <dgm:t>
        <a:bodyPr/>
        <a:lstStyle/>
        <a:p>
          <a:endParaRPr lang="en-US"/>
        </a:p>
      </dgm:t>
    </dgm:pt>
    <dgm:pt modelId="{D2FF00BE-392F-4EFF-A1F1-0455F8F95C53}" type="sibTrans" cxnId="{89C4C8D6-07A9-4FC5-9D8F-68FBB25C3E7C}">
      <dgm:prSet/>
      <dgm:spPr/>
      <dgm:t>
        <a:bodyPr/>
        <a:lstStyle/>
        <a:p>
          <a:endParaRPr lang="en-US"/>
        </a:p>
      </dgm:t>
    </dgm:pt>
    <dgm:pt modelId="{61A50EF8-0521-4E2C-8F40-8500FF335D68}" type="pres">
      <dgm:prSet presAssocID="{439CE333-83D1-4894-AE92-1647824BABCE}" presName="linear" presStyleCnt="0">
        <dgm:presLayoutVars>
          <dgm:dir/>
          <dgm:animLvl val="lvl"/>
          <dgm:resizeHandles val="exact"/>
        </dgm:presLayoutVars>
      </dgm:prSet>
      <dgm:spPr/>
    </dgm:pt>
    <dgm:pt modelId="{BF1648CF-C304-4156-BE55-822D3ABAAEDC}" type="pres">
      <dgm:prSet presAssocID="{24F22625-4586-437F-95AB-3B194846A039}" presName="parentLin" presStyleCnt="0"/>
      <dgm:spPr/>
    </dgm:pt>
    <dgm:pt modelId="{35CE0403-74E2-493D-9FE4-D37E5D2B6859}" type="pres">
      <dgm:prSet presAssocID="{24F22625-4586-437F-95AB-3B194846A039}" presName="parentLeftMargin" presStyleLbl="node1" presStyleIdx="0" presStyleCnt="3"/>
      <dgm:spPr/>
    </dgm:pt>
    <dgm:pt modelId="{73DCB271-73C0-4016-89D0-D3AF0D519FAE}" type="pres">
      <dgm:prSet presAssocID="{24F22625-4586-437F-95AB-3B194846A039}" presName="parentText" presStyleLbl="node1" presStyleIdx="0" presStyleCnt="3">
        <dgm:presLayoutVars>
          <dgm:chMax val="0"/>
          <dgm:bulletEnabled val="1"/>
        </dgm:presLayoutVars>
      </dgm:prSet>
      <dgm:spPr/>
    </dgm:pt>
    <dgm:pt modelId="{45A50352-39C9-47FC-91D6-41F97E218E1F}" type="pres">
      <dgm:prSet presAssocID="{24F22625-4586-437F-95AB-3B194846A039}" presName="negativeSpace" presStyleCnt="0"/>
      <dgm:spPr/>
    </dgm:pt>
    <dgm:pt modelId="{A35574EC-2A06-4529-AE4A-AE507CE62B82}" type="pres">
      <dgm:prSet presAssocID="{24F22625-4586-437F-95AB-3B194846A039}" presName="childText" presStyleLbl="conFgAcc1" presStyleIdx="0" presStyleCnt="3">
        <dgm:presLayoutVars>
          <dgm:bulletEnabled val="1"/>
        </dgm:presLayoutVars>
      </dgm:prSet>
      <dgm:spPr/>
    </dgm:pt>
    <dgm:pt modelId="{4605D327-A199-4501-879A-B74E74F5FD74}" type="pres">
      <dgm:prSet presAssocID="{433C9DBF-FA88-49A6-B288-F82E00A58B88}" presName="spaceBetweenRectangles" presStyleCnt="0"/>
      <dgm:spPr/>
    </dgm:pt>
    <dgm:pt modelId="{E5D49A65-AC4B-4970-A807-A7AEAA535711}" type="pres">
      <dgm:prSet presAssocID="{6F7047BA-1FC2-4B26-AC33-5F9B7131214B}" presName="parentLin" presStyleCnt="0"/>
      <dgm:spPr/>
    </dgm:pt>
    <dgm:pt modelId="{C807EB52-CD2F-4785-A090-34F6B72B00ED}" type="pres">
      <dgm:prSet presAssocID="{6F7047BA-1FC2-4B26-AC33-5F9B7131214B}" presName="parentLeftMargin" presStyleLbl="node1" presStyleIdx="0" presStyleCnt="3"/>
      <dgm:spPr/>
    </dgm:pt>
    <dgm:pt modelId="{E2CEBA66-1A30-4D1E-8514-C82A9C6C2B0B}" type="pres">
      <dgm:prSet presAssocID="{6F7047BA-1FC2-4B26-AC33-5F9B7131214B}" presName="parentText" presStyleLbl="node1" presStyleIdx="1" presStyleCnt="3">
        <dgm:presLayoutVars>
          <dgm:chMax val="0"/>
          <dgm:bulletEnabled val="1"/>
        </dgm:presLayoutVars>
      </dgm:prSet>
      <dgm:spPr/>
    </dgm:pt>
    <dgm:pt modelId="{424233CD-BFE9-4106-8F08-CC876FE499E5}" type="pres">
      <dgm:prSet presAssocID="{6F7047BA-1FC2-4B26-AC33-5F9B7131214B}" presName="negativeSpace" presStyleCnt="0"/>
      <dgm:spPr/>
    </dgm:pt>
    <dgm:pt modelId="{AABDA33F-1BDD-42E6-B05B-7197FBA7EE9C}" type="pres">
      <dgm:prSet presAssocID="{6F7047BA-1FC2-4B26-AC33-5F9B7131214B}" presName="childText" presStyleLbl="conFgAcc1" presStyleIdx="1" presStyleCnt="3">
        <dgm:presLayoutVars>
          <dgm:bulletEnabled val="1"/>
        </dgm:presLayoutVars>
      </dgm:prSet>
      <dgm:spPr/>
    </dgm:pt>
    <dgm:pt modelId="{A8CF18CC-29E6-46E9-9315-DA30DCB73565}" type="pres">
      <dgm:prSet presAssocID="{4135A3E3-1B8B-4D40-B609-F4FB089D3E6B}" presName="spaceBetweenRectangles" presStyleCnt="0"/>
      <dgm:spPr/>
    </dgm:pt>
    <dgm:pt modelId="{4671A587-2BA4-4F55-90B3-32DC0088337F}" type="pres">
      <dgm:prSet presAssocID="{C814CB62-65F5-40CF-8FAA-F3EACAB04DA3}" presName="parentLin" presStyleCnt="0"/>
      <dgm:spPr/>
    </dgm:pt>
    <dgm:pt modelId="{70E61D49-415D-4C13-A5DD-B89929AB5776}" type="pres">
      <dgm:prSet presAssocID="{C814CB62-65F5-40CF-8FAA-F3EACAB04DA3}" presName="parentLeftMargin" presStyleLbl="node1" presStyleIdx="1" presStyleCnt="3"/>
      <dgm:spPr/>
    </dgm:pt>
    <dgm:pt modelId="{35FE410C-A87C-4ECF-A5E7-AB843C43B27B}" type="pres">
      <dgm:prSet presAssocID="{C814CB62-65F5-40CF-8FAA-F3EACAB04DA3}" presName="parentText" presStyleLbl="node1" presStyleIdx="2" presStyleCnt="3">
        <dgm:presLayoutVars>
          <dgm:chMax val="0"/>
          <dgm:bulletEnabled val="1"/>
        </dgm:presLayoutVars>
      </dgm:prSet>
      <dgm:spPr/>
    </dgm:pt>
    <dgm:pt modelId="{5675B1B7-37BD-4623-9A2E-DFFF5ADF88D4}" type="pres">
      <dgm:prSet presAssocID="{C814CB62-65F5-40CF-8FAA-F3EACAB04DA3}" presName="negativeSpace" presStyleCnt="0"/>
      <dgm:spPr/>
    </dgm:pt>
    <dgm:pt modelId="{FEEC956A-B761-43F8-9158-E268E509148E}" type="pres">
      <dgm:prSet presAssocID="{C814CB62-65F5-40CF-8FAA-F3EACAB04DA3}" presName="childText" presStyleLbl="conFgAcc1" presStyleIdx="2" presStyleCnt="3">
        <dgm:presLayoutVars>
          <dgm:bulletEnabled val="1"/>
        </dgm:presLayoutVars>
      </dgm:prSet>
      <dgm:spPr/>
    </dgm:pt>
  </dgm:ptLst>
  <dgm:cxnLst>
    <dgm:cxn modelId="{8FE6D30A-A94D-4B65-A324-03BF4A7F763E}" srcId="{5AC576ED-C9E6-4CD8-BF2A-7A901A958E1D}" destId="{0584A2DC-8F26-4629-9274-63432C35095D}" srcOrd="0" destOrd="0" parTransId="{56DDD1B8-5FA7-4E39-B1C9-D836899AD747}" sibTransId="{4A84475E-75DB-4AD8-A7D7-DA61185AB000}"/>
    <dgm:cxn modelId="{07BCA81D-E649-4B75-BA7E-01E3155E741C}" type="presOf" srcId="{6F7047BA-1FC2-4B26-AC33-5F9B7131214B}" destId="{E2CEBA66-1A30-4D1E-8514-C82A9C6C2B0B}" srcOrd="1" destOrd="0" presId="urn:microsoft.com/office/officeart/2005/8/layout/list1"/>
    <dgm:cxn modelId="{4319FC39-608D-498D-987F-E2BB4CAB5B66}" srcId="{6F7047BA-1FC2-4B26-AC33-5F9B7131214B}" destId="{A95C539D-39D7-4626-B2F0-499ABF745447}" srcOrd="0" destOrd="0" parTransId="{88900475-21C3-4CBC-BBBF-09362700EEBF}" sibTransId="{6F40D17B-F5A6-458C-830E-E02EA0F22B4E}"/>
    <dgm:cxn modelId="{83313162-79A8-4559-AC1D-44BAA42CDEB3}" type="presOf" srcId="{24F22625-4586-437F-95AB-3B194846A039}" destId="{73DCB271-73C0-4016-89D0-D3AF0D519FAE}" srcOrd="1" destOrd="0" presId="urn:microsoft.com/office/officeart/2005/8/layout/list1"/>
    <dgm:cxn modelId="{33A76F64-47FF-4AE8-82BB-C47FD35A099D}" type="presOf" srcId="{AE50B9A2-A432-40A0-913B-44D754569EA5}" destId="{A35574EC-2A06-4529-AE4A-AE507CE62B82}" srcOrd="0" destOrd="1" presId="urn:microsoft.com/office/officeart/2005/8/layout/list1"/>
    <dgm:cxn modelId="{C3FED855-1728-4D93-B0F2-5A8FB18DD5F7}" srcId="{439CE333-83D1-4894-AE92-1647824BABCE}" destId="{6F7047BA-1FC2-4B26-AC33-5F9B7131214B}" srcOrd="1" destOrd="0" parTransId="{00F51A26-60DD-4EB4-904D-56A185F0B969}" sibTransId="{4135A3E3-1B8B-4D40-B609-F4FB089D3E6B}"/>
    <dgm:cxn modelId="{67B35976-B280-46DC-85A3-B8C4A3AA7B4C}" type="presOf" srcId="{5AC576ED-C9E6-4CD8-BF2A-7A901A958E1D}" destId="{FEEC956A-B761-43F8-9158-E268E509148E}" srcOrd="0" destOrd="0" presId="urn:microsoft.com/office/officeart/2005/8/layout/list1"/>
    <dgm:cxn modelId="{772BB778-1705-4A64-B8CB-702444208BEF}" type="presOf" srcId="{C814CB62-65F5-40CF-8FAA-F3EACAB04DA3}" destId="{35FE410C-A87C-4ECF-A5E7-AB843C43B27B}" srcOrd="1" destOrd="0" presId="urn:microsoft.com/office/officeart/2005/8/layout/list1"/>
    <dgm:cxn modelId="{ACF4E190-FEDA-4A31-9102-83BE75444D2A}" srcId="{A95C539D-39D7-4626-B2F0-499ABF745447}" destId="{775DFCB6-D6DF-4894-8EAC-AFDD238E7D2F}" srcOrd="0" destOrd="0" parTransId="{816B8D6D-99AE-4720-8602-7ECFF89E926D}" sibTransId="{99D42B7C-AF64-4708-89C3-D84F48BDA437}"/>
    <dgm:cxn modelId="{5FDB8E94-F5B4-461C-9661-83EDCD5EE189}" type="presOf" srcId="{439CE333-83D1-4894-AE92-1647824BABCE}" destId="{61A50EF8-0521-4E2C-8F40-8500FF335D68}" srcOrd="0" destOrd="0" presId="urn:microsoft.com/office/officeart/2005/8/layout/list1"/>
    <dgm:cxn modelId="{1D608AA8-6DC7-474F-8F48-576BA357E45C}" type="presOf" srcId="{6F7047BA-1FC2-4B26-AC33-5F9B7131214B}" destId="{C807EB52-CD2F-4785-A090-34F6B72B00ED}" srcOrd="0" destOrd="0" presId="urn:microsoft.com/office/officeart/2005/8/layout/list1"/>
    <dgm:cxn modelId="{2C8EA6AA-F2CF-4739-9E48-B51293D1247E}" type="presOf" srcId="{234F327F-34FB-4D68-B9E1-40F32A042E4F}" destId="{A35574EC-2A06-4529-AE4A-AE507CE62B82}" srcOrd="0" destOrd="0" presId="urn:microsoft.com/office/officeart/2005/8/layout/list1"/>
    <dgm:cxn modelId="{843605AD-3EAE-481C-82B2-09B73F67817C}" srcId="{C814CB62-65F5-40CF-8FAA-F3EACAB04DA3}" destId="{5AC576ED-C9E6-4CD8-BF2A-7A901A958E1D}" srcOrd="0" destOrd="0" parTransId="{0722D7A1-A7A4-4ACB-BA1F-35B6F05614C1}" sibTransId="{DE0C31E1-63D4-4AE6-A68A-41654F1ECE0E}"/>
    <dgm:cxn modelId="{31FC9ABF-7466-4627-977B-66FB2A921850}" srcId="{439CE333-83D1-4894-AE92-1647824BABCE}" destId="{C814CB62-65F5-40CF-8FAA-F3EACAB04DA3}" srcOrd="2" destOrd="0" parTransId="{BADF95EF-0F18-4D98-ACE4-37229C3A0BA7}" sibTransId="{A81480B9-E31A-47AE-9CAD-0896E7F80DF9}"/>
    <dgm:cxn modelId="{60D050C7-A567-4225-B9EC-F23307ED00DD}" type="presOf" srcId="{0584A2DC-8F26-4629-9274-63432C35095D}" destId="{FEEC956A-B761-43F8-9158-E268E509148E}" srcOrd="0" destOrd="1" presId="urn:microsoft.com/office/officeart/2005/8/layout/list1"/>
    <dgm:cxn modelId="{A1E15AD1-7128-4667-8989-F78EB8BBB736}" type="presOf" srcId="{24F22625-4586-437F-95AB-3B194846A039}" destId="{35CE0403-74E2-493D-9FE4-D37E5D2B6859}" srcOrd="0" destOrd="0" presId="urn:microsoft.com/office/officeart/2005/8/layout/list1"/>
    <dgm:cxn modelId="{89C4C8D6-07A9-4FC5-9D8F-68FBB25C3E7C}" srcId="{234F327F-34FB-4D68-B9E1-40F32A042E4F}" destId="{AE50B9A2-A432-40A0-913B-44D754569EA5}" srcOrd="0" destOrd="0" parTransId="{43BF09F7-94F0-480B-83B5-EAC8B5F00E63}" sibTransId="{D2FF00BE-392F-4EFF-A1F1-0455F8F95C53}"/>
    <dgm:cxn modelId="{3380EAD8-50D7-431F-8E03-4D16C7EDEE16}" type="presOf" srcId="{C814CB62-65F5-40CF-8FAA-F3EACAB04DA3}" destId="{70E61D49-415D-4C13-A5DD-B89929AB5776}" srcOrd="0" destOrd="0" presId="urn:microsoft.com/office/officeart/2005/8/layout/list1"/>
    <dgm:cxn modelId="{B9400BE4-BCA3-446B-8210-AF8AF86C9DB5}" type="presOf" srcId="{A95C539D-39D7-4626-B2F0-499ABF745447}" destId="{AABDA33F-1BDD-42E6-B05B-7197FBA7EE9C}" srcOrd="0" destOrd="0" presId="urn:microsoft.com/office/officeart/2005/8/layout/list1"/>
    <dgm:cxn modelId="{A170D0E7-B009-47EF-979D-329DD265218F}" type="presOf" srcId="{775DFCB6-D6DF-4894-8EAC-AFDD238E7D2F}" destId="{AABDA33F-1BDD-42E6-B05B-7197FBA7EE9C}" srcOrd="0" destOrd="1" presId="urn:microsoft.com/office/officeart/2005/8/layout/list1"/>
    <dgm:cxn modelId="{AFBF6CF1-BDA9-4EA5-A76A-A4B808D53032}" srcId="{439CE333-83D1-4894-AE92-1647824BABCE}" destId="{24F22625-4586-437F-95AB-3B194846A039}" srcOrd="0" destOrd="0" parTransId="{536CA2C2-61FF-468B-BB7F-38D494CAB4F1}" sibTransId="{433C9DBF-FA88-49A6-B288-F82E00A58B88}"/>
    <dgm:cxn modelId="{EF5EE3FE-AF8F-44E5-A536-E257DF4B156C}" srcId="{24F22625-4586-437F-95AB-3B194846A039}" destId="{234F327F-34FB-4D68-B9E1-40F32A042E4F}" srcOrd="0" destOrd="0" parTransId="{C906AA32-1798-42C0-B94C-77B6E4AF748F}" sibTransId="{9F501C75-7F33-4052-897D-F154EBAC49BB}"/>
    <dgm:cxn modelId="{40B6A50A-F34B-4779-A236-23C75F39DE3E}" type="presParOf" srcId="{61A50EF8-0521-4E2C-8F40-8500FF335D68}" destId="{BF1648CF-C304-4156-BE55-822D3ABAAEDC}" srcOrd="0" destOrd="0" presId="urn:microsoft.com/office/officeart/2005/8/layout/list1"/>
    <dgm:cxn modelId="{D7543D0A-4830-4BE7-9D16-828EB9189B2E}" type="presParOf" srcId="{BF1648CF-C304-4156-BE55-822D3ABAAEDC}" destId="{35CE0403-74E2-493D-9FE4-D37E5D2B6859}" srcOrd="0" destOrd="0" presId="urn:microsoft.com/office/officeart/2005/8/layout/list1"/>
    <dgm:cxn modelId="{0298C5B6-C9E7-491E-8CAA-101F42C682EF}" type="presParOf" srcId="{BF1648CF-C304-4156-BE55-822D3ABAAEDC}" destId="{73DCB271-73C0-4016-89D0-D3AF0D519FAE}" srcOrd="1" destOrd="0" presId="urn:microsoft.com/office/officeart/2005/8/layout/list1"/>
    <dgm:cxn modelId="{1AE06F64-13E7-4A2A-B312-370899A4679F}" type="presParOf" srcId="{61A50EF8-0521-4E2C-8F40-8500FF335D68}" destId="{45A50352-39C9-47FC-91D6-41F97E218E1F}" srcOrd="1" destOrd="0" presId="urn:microsoft.com/office/officeart/2005/8/layout/list1"/>
    <dgm:cxn modelId="{0ABCA66B-08C6-4268-AE32-06C2C149C03E}" type="presParOf" srcId="{61A50EF8-0521-4E2C-8F40-8500FF335D68}" destId="{A35574EC-2A06-4529-AE4A-AE507CE62B82}" srcOrd="2" destOrd="0" presId="urn:microsoft.com/office/officeart/2005/8/layout/list1"/>
    <dgm:cxn modelId="{0008C3C7-DAF5-40BA-9511-444CE41B778B}" type="presParOf" srcId="{61A50EF8-0521-4E2C-8F40-8500FF335D68}" destId="{4605D327-A199-4501-879A-B74E74F5FD74}" srcOrd="3" destOrd="0" presId="urn:microsoft.com/office/officeart/2005/8/layout/list1"/>
    <dgm:cxn modelId="{23C717E0-2625-4AE7-B87D-0377081DC5BC}" type="presParOf" srcId="{61A50EF8-0521-4E2C-8F40-8500FF335D68}" destId="{E5D49A65-AC4B-4970-A807-A7AEAA535711}" srcOrd="4" destOrd="0" presId="urn:microsoft.com/office/officeart/2005/8/layout/list1"/>
    <dgm:cxn modelId="{8C2C7541-00EC-4CBB-8995-DD317F20BB7F}" type="presParOf" srcId="{E5D49A65-AC4B-4970-A807-A7AEAA535711}" destId="{C807EB52-CD2F-4785-A090-34F6B72B00ED}" srcOrd="0" destOrd="0" presId="urn:microsoft.com/office/officeart/2005/8/layout/list1"/>
    <dgm:cxn modelId="{17545EEE-36C7-49A8-B5A4-BCF95D937F76}" type="presParOf" srcId="{E5D49A65-AC4B-4970-A807-A7AEAA535711}" destId="{E2CEBA66-1A30-4D1E-8514-C82A9C6C2B0B}" srcOrd="1" destOrd="0" presId="urn:microsoft.com/office/officeart/2005/8/layout/list1"/>
    <dgm:cxn modelId="{7F019442-0B41-4C9C-A745-C5D9C08BC601}" type="presParOf" srcId="{61A50EF8-0521-4E2C-8F40-8500FF335D68}" destId="{424233CD-BFE9-4106-8F08-CC876FE499E5}" srcOrd="5" destOrd="0" presId="urn:microsoft.com/office/officeart/2005/8/layout/list1"/>
    <dgm:cxn modelId="{CA9DD298-CB70-479E-9801-582BFABBA220}" type="presParOf" srcId="{61A50EF8-0521-4E2C-8F40-8500FF335D68}" destId="{AABDA33F-1BDD-42E6-B05B-7197FBA7EE9C}" srcOrd="6" destOrd="0" presId="urn:microsoft.com/office/officeart/2005/8/layout/list1"/>
    <dgm:cxn modelId="{9B4CC9BB-9AB5-4486-BC0E-C6B466D34CFE}" type="presParOf" srcId="{61A50EF8-0521-4E2C-8F40-8500FF335D68}" destId="{A8CF18CC-29E6-46E9-9315-DA30DCB73565}" srcOrd="7" destOrd="0" presId="urn:microsoft.com/office/officeart/2005/8/layout/list1"/>
    <dgm:cxn modelId="{08F76581-44F2-4300-AACB-D2DF4C3F02B3}" type="presParOf" srcId="{61A50EF8-0521-4E2C-8F40-8500FF335D68}" destId="{4671A587-2BA4-4F55-90B3-32DC0088337F}" srcOrd="8" destOrd="0" presId="urn:microsoft.com/office/officeart/2005/8/layout/list1"/>
    <dgm:cxn modelId="{3054A26A-CAE7-4EA9-BA3B-D000219C4430}" type="presParOf" srcId="{4671A587-2BA4-4F55-90B3-32DC0088337F}" destId="{70E61D49-415D-4C13-A5DD-B89929AB5776}" srcOrd="0" destOrd="0" presId="urn:microsoft.com/office/officeart/2005/8/layout/list1"/>
    <dgm:cxn modelId="{B39BBA48-A795-4FD5-A118-2CC9C10B9692}" type="presParOf" srcId="{4671A587-2BA4-4F55-90B3-32DC0088337F}" destId="{35FE410C-A87C-4ECF-A5E7-AB843C43B27B}" srcOrd="1" destOrd="0" presId="urn:microsoft.com/office/officeart/2005/8/layout/list1"/>
    <dgm:cxn modelId="{18229CE0-D681-4F40-996B-15B46E5303AA}" type="presParOf" srcId="{61A50EF8-0521-4E2C-8F40-8500FF335D68}" destId="{5675B1B7-37BD-4623-9A2E-DFFF5ADF88D4}" srcOrd="9" destOrd="0" presId="urn:microsoft.com/office/officeart/2005/8/layout/list1"/>
    <dgm:cxn modelId="{8E46E8FC-11F2-47B9-9B3A-22937C881352}" type="presParOf" srcId="{61A50EF8-0521-4E2C-8F40-8500FF335D68}" destId="{FEEC956A-B761-43F8-9158-E268E509148E}"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DCBC82-DA0D-4A6E-AAF7-D1C8304247A9}"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74BE90D2-48FE-4521-9792-1693432FFDC8}">
      <dgm:prSet/>
      <dgm:spPr/>
      <dgm:t>
        <a:bodyPr/>
        <a:lstStyle/>
        <a:p>
          <a:r>
            <a:rPr lang="en-US"/>
            <a:t>Disparities persist across racial and socioeconomic lines.</a:t>
          </a:r>
        </a:p>
      </dgm:t>
    </dgm:pt>
    <dgm:pt modelId="{83C661EE-3E91-4D4D-B594-6F49B87DD154}" type="parTrans" cxnId="{EF8B0E50-6596-4235-A295-935272993157}">
      <dgm:prSet/>
      <dgm:spPr/>
      <dgm:t>
        <a:bodyPr/>
        <a:lstStyle/>
        <a:p>
          <a:endParaRPr lang="en-US"/>
        </a:p>
      </dgm:t>
    </dgm:pt>
    <dgm:pt modelId="{F46E3C27-2115-426B-B37F-6CC40FDB5F52}" type="sibTrans" cxnId="{EF8B0E50-6596-4235-A295-935272993157}">
      <dgm:prSet/>
      <dgm:spPr/>
      <dgm:t>
        <a:bodyPr/>
        <a:lstStyle/>
        <a:p>
          <a:endParaRPr lang="en-US"/>
        </a:p>
      </dgm:t>
    </dgm:pt>
    <dgm:pt modelId="{FD7EB651-4F3D-4452-A792-13DB140D02AC}">
      <dgm:prSet/>
      <dgm:spPr/>
      <dgm:t>
        <a:bodyPr/>
        <a:lstStyle/>
        <a:p>
          <a:r>
            <a:rPr lang="en-US"/>
            <a:t>Black and Indigenous women face higher risks.</a:t>
          </a:r>
        </a:p>
      </dgm:t>
    </dgm:pt>
    <dgm:pt modelId="{E7456DA6-FF4F-4D47-B2AE-FDE5EF0B7955}" type="parTrans" cxnId="{B8B75636-DCBE-4BA6-B34C-1A7B4F1CEF7E}">
      <dgm:prSet/>
      <dgm:spPr/>
      <dgm:t>
        <a:bodyPr/>
        <a:lstStyle/>
        <a:p>
          <a:endParaRPr lang="en-US"/>
        </a:p>
      </dgm:t>
    </dgm:pt>
    <dgm:pt modelId="{AC80E90E-9116-497A-8AE9-5BA87B8C6290}" type="sibTrans" cxnId="{B8B75636-DCBE-4BA6-B34C-1A7B4F1CEF7E}">
      <dgm:prSet/>
      <dgm:spPr/>
      <dgm:t>
        <a:bodyPr/>
        <a:lstStyle/>
        <a:p>
          <a:endParaRPr lang="en-US"/>
        </a:p>
      </dgm:t>
    </dgm:pt>
    <dgm:pt modelId="{3F29CF50-6D63-4B81-BBA1-4408282B74DD}">
      <dgm:prSet/>
      <dgm:spPr/>
      <dgm:t>
        <a:bodyPr/>
        <a:lstStyle/>
        <a:p>
          <a:r>
            <a:rPr lang="en-US"/>
            <a:t>Call to Action: Center patient voices and advance respectful care.</a:t>
          </a:r>
        </a:p>
      </dgm:t>
    </dgm:pt>
    <dgm:pt modelId="{D5FB1D2F-9791-42A6-9DFA-3C98876DCBE9}" type="parTrans" cxnId="{ABAF621B-FE70-4F83-9C9F-15133414AA23}">
      <dgm:prSet/>
      <dgm:spPr/>
      <dgm:t>
        <a:bodyPr/>
        <a:lstStyle/>
        <a:p>
          <a:endParaRPr lang="en-US"/>
        </a:p>
      </dgm:t>
    </dgm:pt>
    <dgm:pt modelId="{0371016E-D888-4000-A0E5-5AD341441875}" type="sibTrans" cxnId="{ABAF621B-FE70-4F83-9C9F-15133414AA23}">
      <dgm:prSet/>
      <dgm:spPr/>
      <dgm:t>
        <a:bodyPr/>
        <a:lstStyle/>
        <a:p>
          <a:endParaRPr lang="en-US"/>
        </a:p>
      </dgm:t>
    </dgm:pt>
    <dgm:pt modelId="{2DA3E3CA-4EF4-4D70-B975-72D264E54466}" type="pres">
      <dgm:prSet presAssocID="{4FDCBC82-DA0D-4A6E-AAF7-D1C8304247A9}" presName="Name0" presStyleCnt="0">
        <dgm:presLayoutVars>
          <dgm:dir/>
          <dgm:animLvl val="lvl"/>
          <dgm:resizeHandles val="exact"/>
        </dgm:presLayoutVars>
      </dgm:prSet>
      <dgm:spPr/>
    </dgm:pt>
    <dgm:pt modelId="{82A2DEB3-48B2-4A13-8DB1-01C4B9AA1A8D}" type="pres">
      <dgm:prSet presAssocID="{3F29CF50-6D63-4B81-BBA1-4408282B74DD}" presName="boxAndChildren" presStyleCnt="0"/>
      <dgm:spPr/>
    </dgm:pt>
    <dgm:pt modelId="{7D4AEBC9-3587-4E73-9FA5-263672AFD24F}" type="pres">
      <dgm:prSet presAssocID="{3F29CF50-6D63-4B81-BBA1-4408282B74DD}" presName="parentTextBox" presStyleLbl="node1" presStyleIdx="0" presStyleCnt="3"/>
      <dgm:spPr/>
    </dgm:pt>
    <dgm:pt modelId="{96CA6FF0-2CA5-4A9B-8CF6-5F40476E14FB}" type="pres">
      <dgm:prSet presAssocID="{AC80E90E-9116-497A-8AE9-5BA87B8C6290}" presName="sp" presStyleCnt="0"/>
      <dgm:spPr/>
    </dgm:pt>
    <dgm:pt modelId="{80AE563C-2900-4CF8-B9D8-25265650D355}" type="pres">
      <dgm:prSet presAssocID="{FD7EB651-4F3D-4452-A792-13DB140D02AC}" presName="arrowAndChildren" presStyleCnt="0"/>
      <dgm:spPr/>
    </dgm:pt>
    <dgm:pt modelId="{84D1B173-AA25-4130-981D-78F88792891E}" type="pres">
      <dgm:prSet presAssocID="{FD7EB651-4F3D-4452-A792-13DB140D02AC}" presName="parentTextArrow" presStyleLbl="node1" presStyleIdx="1" presStyleCnt="3"/>
      <dgm:spPr/>
    </dgm:pt>
    <dgm:pt modelId="{EE47A504-A494-4027-8A99-D427E8B8DD2C}" type="pres">
      <dgm:prSet presAssocID="{F46E3C27-2115-426B-B37F-6CC40FDB5F52}" presName="sp" presStyleCnt="0"/>
      <dgm:spPr/>
    </dgm:pt>
    <dgm:pt modelId="{096008DA-A20B-4C02-A31A-E08113D57466}" type="pres">
      <dgm:prSet presAssocID="{74BE90D2-48FE-4521-9792-1693432FFDC8}" presName="arrowAndChildren" presStyleCnt="0"/>
      <dgm:spPr/>
    </dgm:pt>
    <dgm:pt modelId="{39B24BA8-9021-4D24-820E-F7A66B633424}" type="pres">
      <dgm:prSet presAssocID="{74BE90D2-48FE-4521-9792-1693432FFDC8}" presName="parentTextArrow" presStyleLbl="node1" presStyleIdx="2" presStyleCnt="3"/>
      <dgm:spPr/>
    </dgm:pt>
  </dgm:ptLst>
  <dgm:cxnLst>
    <dgm:cxn modelId="{ABAF621B-FE70-4F83-9C9F-15133414AA23}" srcId="{4FDCBC82-DA0D-4A6E-AAF7-D1C8304247A9}" destId="{3F29CF50-6D63-4B81-BBA1-4408282B74DD}" srcOrd="2" destOrd="0" parTransId="{D5FB1D2F-9791-42A6-9DFA-3C98876DCBE9}" sibTransId="{0371016E-D888-4000-A0E5-5AD341441875}"/>
    <dgm:cxn modelId="{B8B75636-DCBE-4BA6-B34C-1A7B4F1CEF7E}" srcId="{4FDCBC82-DA0D-4A6E-AAF7-D1C8304247A9}" destId="{FD7EB651-4F3D-4452-A792-13DB140D02AC}" srcOrd="1" destOrd="0" parTransId="{E7456DA6-FF4F-4D47-B2AE-FDE5EF0B7955}" sibTransId="{AC80E90E-9116-497A-8AE9-5BA87B8C6290}"/>
    <dgm:cxn modelId="{DE2E895E-F340-41E3-8990-8CE43095929A}" type="presOf" srcId="{FD7EB651-4F3D-4452-A792-13DB140D02AC}" destId="{84D1B173-AA25-4130-981D-78F88792891E}" srcOrd="0" destOrd="0" presId="urn:microsoft.com/office/officeart/2005/8/layout/process4"/>
    <dgm:cxn modelId="{EF8B0E50-6596-4235-A295-935272993157}" srcId="{4FDCBC82-DA0D-4A6E-AAF7-D1C8304247A9}" destId="{74BE90D2-48FE-4521-9792-1693432FFDC8}" srcOrd="0" destOrd="0" parTransId="{83C661EE-3E91-4D4D-B594-6F49B87DD154}" sibTransId="{F46E3C27-2115-426B-B37F-6CC40FDB5F52}"/>
    <dgm:cxn modelId="{F4393876-9499-43FE-8483-BC6BEB63E5B9}" type="presOf" srcId="{74BE90D2-48FE-4521-9792-1693432FFDC8}" destId="{39B24BA8-9021-4D24-820E-F7A66B633424}" srcOrd="0" destOrd="0" presId="urn:microsoft.com/office/officeart/2005/8/layout/process4"/>
    <dgm:cxn modelId="{3D50AD7A-6201-4712-8356-492CD608592C}" type="presOf" srcId="{3F29CF50-6D63-4B81-BBA1-4408282B74DD}" destId="{7D4AEBC9-3587-4E73-9FA5-263672AFD24F}" srcOrd="0" destOrd="0" presId="urn:microsoft.com/office/officeart/2005/8/layout/process4"/>
    <dgm:cxn modelId="{F901EBBA-757C-4C89-ABCF-2EC51BD38892}" type="presOf" srcId="{4FDCBC82-DA0D-4A6E-AAF7-D1C8304247A9}" destId="{2DA3E3CA-4EF4-4D70-B975-72D264E54466}" srcOrd="0" destOrd="0" presId="urn:microsoft.com/office/officeart/2005/8/layout/process4"/>
    <dgm:cxn modelId="{C54CF944-7E26-4F79-A9E4-116BAA42F384}" type="presParOf" srcId="{2DA3E3CA-4EF4-4D70-B975-72D264E54466}" destId="{82A2DEB3-48B2-4A13-8DB1-01C4B9AA1A8D}" srcOrd="0" destOrd="0" presId="urn:microsoft.com/office/officeart/2005/8/layout/process4"/>
    <dgm:cxn modelId="{AE11548B-0570-40FB-99E9-0007E8795F0E}" type="presParOf" srcId="{82A2DEB3-48B2-4A13-8DB1-01C4B9AA1A8D}" destId="{7D4AEBC9-3587-4E73-9FA5-263672AFD24F}" srcOrd="0" destOrd="0" presId="urn:microsoft.com/office/officeart/2005/8/layout/process4"/>
    <dgm:cxn modelId="{DF135AD8-773D-45F5-95D6-E3880D27CBE5}" type="presParOf" srcId="{2DA3E3CA-4EF4-4D70-B975-72D264E54466}" destId="{96CA6FF0-2CA5-4A9B-8CF6-5F40476E14FB}" srcOrd="1" destOrd="0" presId="urn:microsoft.com/office/officeart/2005/8/layout/process4"/>
    <dgm:cxn modelId="{371DF0B2-1B45-4005-B348-74E43B6A6604}" type="presParOf" srcId="{2DA3E3CA-4EF4-4D70-B975-72D264E54466}" destId="{80AE563C-2900-4CF8-B9D8-25265650D355}" srcOrd="2" destOrd="0" presId="urn:microsoft.com/office/officeart/2005/8/layout/process4"/>
    <dgm:cxn modelId="{1E8E52B1-0494-4137-8321-82700FACC2C7}" type="presParOf" srcId="{80AE563C-2900-4CF8-B9D8-25265650D355}" destId="{84D1B173-AA25-4130-981D-78F88792891E}" srcOrd="0" destOrd="0" presId="urn:microsoft.com/office/officeart/2005/8/layout/process4"/>
    <dgm:cxn modelId="{95D693F1-6E87-4FF2-ACCE-587F87684EE1}" type="presParOf" srcId="{2DA3E3CA-4EF4-4D70-B975-72D264E54466}" destId="{EE47A504-A494-4027-8A99-D427E8B8DD2C}" srcOrd="3" destOrd="0" presId="urn:microsoft.com/office/officeart/2005/8/layout/process4"/>
    <dgm:cxn modelId="{93B09B05-6AD4-40DD-BAC0-F837185270DD}" type="presParOf" srcId="{2DA3E3CA-4EF4-4D70-B975-72D264E54466}" destId="{096008DA-A20B-4C02-A31A-E08113D57466}" srcOrd="4" destOrd="0" presId="urn:microsoft.com/office/officeart/2005/8/layout/process4"/>
    <dgm:cxn modelId="{61E49B21-39A1-4F2A-906F-85204B8F3CE7}" type="presParOf" srcId="{096008DA-A20B-4C02-A31A-E08113D57466}" destId="{39B24BA8-9021-4D24-820E-F7A66B63342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A02B58-04F1-409D-BB80-3E279473D28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E55701B-454D-4F51-A389-0A5615F66190}">
      <dgm:prSet custT="1"/>
      <dgm:spPr/>
      <dgm:t>
        <a:bodyPr/>
        <a:lstStyle/>
        <a:p>
          <a:pPr>
            <a:lnSpc>
              <a:spcPct val="100000"/>
            </a:lnSpc>
            <a:defRPr cap="all"/>
          </a:pPr>
          <a:r>
            <a:rPr lang="en-US" sz="2000" dirty="0"/>
            <a:t>Concept: Informal staff-patient gatherings.</a:t>
          </a:r>
        </a:p>
      </dgm:t>
    </dgm:pt>
    <dgm:pt modelId="{5F942966-F048-449E-86C0-D499FCE034FD}" type="parTrans" cxnId="{CF6B9C16-6918-46A4-8306-94DCD0142447}">
      <dgm:prSet/>
      <dgm:spPr/>
      <dgm:t>
        <a:bodyPr/>
        <a:lstStyle/>
        <a:p>
          <a:endParaRPr lang="en-US"/>
        </a:p>
      </dgm:t>
    </dgm:pt>
    <dgm:pt modelId="{03AABE23-C6A4-436E-A39D-F183A1255F4A}" type="sibTrans" cxnId="{CF6B9C16-6918-46A4-8306-94DCD0142447}">
      <dgm:prSet/>
      <dgm:spPr/>
      <dgm:t>
        <a:bodyPr/>
        <a:lstStyle/>
        <a:p>
          <a:endParaRPr lang="en-US"/>
        </a:p>
      </dgm:t>
    </dgm:pt>
    <dgm:pt modelId="{AF1EAB19-3BA3-4C77-82D7-05B18C9D9EBF}">
      <dgm:prSet/>
      <dgm:spPr/>
      <dgm:t>
        <a:bodyPr/>
        <a:lstStyle/>
        <a:p>
          <a:pPr>
            <a:lnSpc>
              <a:spcPct val="100000"/>
            </a:lnSpc>
            <a:defRPr cap="all"/>
          </a:pPr>
          <a:r>
            <a:rPr lang="en-US" dirty="0"/>
            <a:t>Goals: Foster empathy, reduce power dynamics.</a:t>
          </a:r>
        </a:p>
      </dgm:t>
    </dgm:pt>
    <dgm:pt modelId="{C6F84C61-CF18-47A0-9714-C758D24DF36A}" type="parTrans" cxnId="{5CDA1B94-9168-446C-B711-C71A4953375A}">
      <dgm:prSet/>
      <dgm:spPr/>
      <dgm:t>
        <a:bodyPr/>
        <a:lstStyle/>
        <a:p>
          <a:endParaRPr lang="en-US"/>
        </a:p>
      </dgm:t>
    </dgm:pt>
    <dgm:pt modelId="{BF823AF4-A53D-4BC6-B24A-8ACBCB806FD9}" type="sibTrans" cxnId="{5CDA1B94-9168-446C-B711-C71A4953375A}">
      <dgm:prSet/>
      <dgm:spPr/>
      <dgm:t>
        <a:bodyPr/>
        <a:lstStyle/>
        <a:p>
          <a:endParaRPr lang="en-US"/>
        </a:p>
      </dgm:t>
    </dgm:pt>
    <dgm:pt modelId="{2F117EC3-8368-4546-B6DB-74CE1C6B0A99}">
      <dgm:prSet/>
      <dgm:spPr/>
      <dgm:t>
        <a:bodyPr/>
        <a:lstStyle/>
        <a:p>
          <a:pPr>
            <a:lnSpc>
              <a:spcPct val="100000"/>
            </a:lnSpc>
            <a:defRPr cap="all"/>
          </a:pPr>
          <a:r>
            <a:rPr lang="en-US" dirty="0"/>
            <a:t>Tips: Use prompts, hold monthly meetings.</a:t>
          </a:r>
        </a:p>
      </dgm:t>
    </dgm:pt>
    <dgm:pt modelId="{D7A94941-F2DE-488F-B3EE-2CDFC63A1ADC}" type="parTrans" cxnId="{B3818461-8B0A-402D-8EFF-BA003E686654}">
      <dgm:prSet/>
      <dgm:spPr/>
      <dgm:t>
        <a:bodyPr/>
        <a:lstStyle/>
        <a:p>
          <a:endParaRPr lang="en-US"/>
        </a:p>
      </dgm:t>
    </dgm:pt>
    <dgm:pt modelId="{952E9389-D305-4E86-A6A1-EF9D98E5EC06}" type="sibTrans" cxnId="{B3818461-8B0A-402D-8EFF-BA003E686654}">
      <dgm:prSet/>
      <dgm:spPr/>
      <dgm:t>
        <a:bodyPr/>
        <a:lstStyle/>
        <a:p>
          <a:endParaRPr lang="en-US"/>
        </a:p>
      </dgm:t>
    </dgm:pt>
    <dgm:pt modelId="{883B8326-AF4D-4A40-B123-48956DBD1F94}" type="pres">
      <dgm:prSet presAssocID="{9EA02B58-04F1-409D-BB80-3E279473D285}" presName="root" presStyleCnt="0">
        <dgm:presLayoutVars>
          <dgm:dir/>
          <dgm:resizeHandles val="exact"/>
        </dgm:presLayoutVars>
      </dgm:prSet>
      <dgm:spPr/>
    </dgm:pt>
    <dgm:pt modelId="{32E939A3-DF7B-451C-B3A2-CC6C4ECD236D}" type="pres">
      <dgm:prSet presAssocID="{0E55701B-454D-4F51-A389-0A5615F66190}" presName="compNode" presStyleCnt="0"/>
      <dgm:spPr/>
    </dgm:pt>
    <dgm:pt modelId="{777F591B-0141-41C3-9A85-025D53FC4240}" type="pres">
      <dgm:prSet presAssocID="{0E55701B-454D-4F51-A389-0A5615F66190}" presName="iconBgRect" presStyleLbl="bgShp" presStyleIdx="0" presStyleCnt="3"/>
      <dgm:spPr/>
    </dgm:pt>
    <dgm:pt modelId="{FF6F173C-EDFD-4A55-819E-7C5E2EE4BAAF}" type="pres">
      <dgm:prSet presAssocID="{0E55701B-454D-4F51-A389-0A5615F66190}" presName="iconRect"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ustomer Review"/>
        </a:ext>
      </dgm:extLst>
    </dgm:pt>
    <dgm:pt modelId="{8C8A694D-EDBD-4838-93F5-93B662CDCC59}" type="pres">
      <dgm:prSet presAssocID="{0E55701B-454D-4F51-A389-0A5615F66190}" presName="spaceRect" presStyleCnt="0"/>
      <dgm:spPr/>
    </dgm:pt>
    <dgm:pt modelId="{D6B0389A-3B09-41F0-B28D-1E63551C03BC}" type="pres">
      <dgm:prSet presAssocID="{0E55701B-454D-4F51-A389-0A5615F66190}" presName="textRect" presStyleLbl="revTx" presStyleIdx="0" presStyleCnt="3">
        <dgm:presLayoutVars>
          <dgm:chMax val="1"/>
          <dgm:chPref val="1"/>
        </dgm:presLayoutVars>
      </dgm:prSet>
      <dgm:spPr/>
    </dgm:pt>
    <dgm:pt modelId="{7CCCDEBE-B02D-4B9A-A324-E815E70AEFC5}" type="pres">
      <dgm:prSet presAssocID="{03AABE23-C6A4-436E-A39D-F183A1255F4A}" presName="sibTrans" presStyleCnt="0"/>
      <dgm:spPr/>
    </dgm:pt>
    <dgm:pt modelId="{7E9EEBDF-F469-4F1D-9128-A8733DADC077}" type="pres">
      <dgm:prSet presAssocID="{AF1EAB19-3BA3-4C77-82D7-05B18C9D9EBF}" presName="compNode" presStyleCnt="0"/>
      <dgm:spPr/>
    </dgm:pt>
    <dgm:pt modelId="{C5518168-6271-48A0-85C6-25C23E2C1128}" type="pres">
      <dgm:prSet presAssocID="{AF1EAB19-3BA3-4C77-82D7-05B18C9D9EBF}" presName="iconBgRect" presStyleLbl="bgShp" presStyleIdx="1" presStyleCnt="3"/>
      <dgm:spPr/>
    </dgm:pt>
    <dgm:pt modelId="{74AF9C41-BC54-4F65-8505-84FC99031AEC}" type="pres">
      <dgm:prSet presAssocID="{AF1EAB19-3BA3-4C77-82D7-05B18C9D9EBF}" presName="iconRect" presStyleLbl="node1" presStyleIdx="1" presStyleCnt="3"/>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
        </a:ext>
      </dgm:extLst>
    </dgm:pt>
    <dgm:pt modelId="{E9EDF948-25A9-4FA7-82DB-896B10FE93F6}" type="pres">
      <dgm:prSet presAssocID="{AF1EAB19-3BA3-4C77-82D7-05B18C9D9EBF}" presName="spaceRect" presStyleCnt="0"/>
      <dgm:spPr/>
    </dgm:pt>
    <dgm:pt modelId="{5276B2E2-0CA6-4A9F-9B6A-26EBC79CCF6D}" type="pres">
      <dgm:prSet presAssocID="{AF1EAB19-3BA3-4C77-82D7-05B18C9D9EBF}" presName="textRect" presStyleLbl="revTx" presStyleIdx="1" presStyleCnt="3">
        <dgm:presLayoutVars>
          <dgm:chMax val="1"/>
          <dgm:chPref val="1"/>
        </dgm:presLayoutVars>
      </dgm:prSet>
      <dgm:spPr/>
    </dgm:pt>
    <dgm:pt modelId="{96653C53-7FCD-4E8A-8AF3-6B8E0E9FA994}" type="pres">
      <dgm:prSet presAssocID="{BF823AF4-A53D-4BC6-B24A-8ACBCB806FD9}" presName="sibTrans" presStyleCnt="0"/>
      <dgm:spPr/>
    </dgm:pt>
    <dgm:pt modelId="{9566DD82-FFBD-4B6E-B91A-EDDF9B7E8E44}" type="pres">
      <dgm:prSet presAssocID="{2F117EC3-8368-4546-B6DB-74CE1C6B0A99}" presName="compNode" presStyleCnt="0"/>
      <dgm:spPr/>
    </dgm:pt>
    <dgm:pt modelId="{C856A126-60EE-4763-BD9A-14EF3EB24D63}" type="pres">
      <dgm:prSet presAssocID="{2F117EC3-8368-4546-B6DB-74CE1C6B0A99}" presName="iconBgRect" presStyleLbl="bgShp" presStyleIdx="2" presStyleCnt="3"/>
      <dgm:spPr/>
    </dgm:pt>
    <dgm:pt modelId="{81AC3FBF-D1FD-49EB-B3BD-EDD9D4B77A19}" type="pres">
      <dgm:prSet presAssocID="{2F117EC3-8368-4546-B6DB-74CE1C6B0A99}" presName="iconRect" presStyleLbl="node1" presStyleIdx="2" presStyleCnt="3"/>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E7E877E8-FBB3-4FBE-9908-83CD86245FF9}" type="pres">
      <dgm:prSet presAssocID="{2F117EC3-8368-4546-B6DB-74CE1C6B0A99}" presName="spaceRect" presStyleCnt="0"/>
      <dgm:spPr/>
    </dgm:pt>
    <dgm:pt modelId="{C9232E2F-F241-442A-87C6-A91630E5B7AC}" type="pres">
      <dgm:prSet presAssocID="{2F117EC3-8368-4546-B6DB-74CE1C6B0A99}" presName="textRect" presStyleLbl="revTx" presStyleIdx="2" presStyleCnt="3">
        <dgm:presLayoutVars>
          <dgm:chMax val="1"/>
          <dgm:chPref val="1"/>
        </dgm:presLayoutVars>
      </dgm:prSet>
      <dgm:spPr/>
    </dgm:pt>
  </dgm:ptLst>
  <dgm:cxnLst>
    <dgm:cxn modelId="{CF6B9C16-6918-46A4-8306-94DCD0142447}" srcId="{9EA02B58-04F1-409D-BB80-3E279473D285}" destId="{0E55701B-454D-4F51-A389-0A5615F66190}" srcOrd="0" destOrd="0" parTransId="{5F942966-F048-449E-86C0-D499FCE034FD}" sibTransId="{03AABE23-C6A4-436E-A39D-F183A1255F4A}"/>
    <dgm:cxn modelId="{834E5A22-5676-4EDE-9AA3-ADC37E4E5984}" type="presOf" srcId="{9EA02B58-04F1-409D-BB80-3E279473D285}" destId="{883B8326-AF4D-4A40-B123-48956DBD1F94}" srcOrd="0" destOrd="0" presId="urn:microsoft.com/office/officeart/2018/5/layout/IconCircleLabelList"/>
    <dgm:cxn modelId="{06DE0524-4920-400A-B351-2CAA15746AB5}" type="presOf" srcId="{AF1EAB19-3BA3-4C77-82D7-05B18C9D9EBF}" destId="{5276B2E2-0CA6-4A9F-9B6A-26EBC79CCF6D}" srcOrd="0" destOrd="0" presId="urn:microsoft.com/office/officeart/2018/5/layout/IconCircleLabelList"/>
    <dgm:cxn modelId="{B3818461-8B0A-402D-8EFF-BA003E686654}" srcId="{9EA02B58-04F1-409D-BB80-3E279473D285}" destId="{2F117EC3-8368-4546-B6DB-74CE1C6B0A99}" srcOrd="2" destOrd="0" parTransId="{D7A94941-F2DE-488F-B3EE-2CDFC63A1ADC}" sibTransId="{952E9389-D305-4E86-A6A1-EF9D98E5EC06}"/>
    <dgm:cxn modelId="{5CDA1B94-9168-446C-B711-C71A4953375A}" srcId="{9EA02B58-04F1-409D-BB80-3E279473D285}" destId="{AF1EAB19-3BA3-4C77-82D7-05B18C9D9EBF}" srcOrd="1" destOrd="0" parTransId="{C6F84C61-CF18-47A0-9714-C758D24DF36A}" sibTransId="{BF823AF4-A53D-4BC6-B24A-8ACBCB806FD9}"/>
    <dgm:cxn modelId="{3BD262B1-8ACE-4381-A7F0-D8AF80CCA8C3}" type="presOf" srcId="{2F117EC3-8368-4546-B6DB-74CE1C6B0A99}" destId="{C9232E2F-F241-442A-87C6-A91630E5B7AC}" srcOrd="0" destOrd="0" presId="urn:microsoft.com/office/officeart/2018/5/layout/IconCircleLabelList"/>
    <dgm:cxn modelId="{40F32BEE-C329-4E05-B60C-EF65227BD799}" type="presOf" srcId="{0E55701B-454D-4F51-A389-0A5615F66190}" destId="{D6B0389A-3B09-41F0-B28D-1E63551C03BC}" srcOrd="0" destOrd="0" presId="urn:microsoft.com/office/officeart/2018/5/layout/IconCircleLabelList"/>
    <dgm:cxn modelId="{F52A515E-813E-4270-BF1D-9C71AB115221}" type="presParOf" srcId="{883B8326-AF4D-4A40-B123-48956DBD1F94}" destId="{32E939A3-DF7B-451C-B3A2-CC6C4ECD236D}" srcOrd="0" destOrd="0" presId="urn:microsoft.com/office/officeart/2018/5/layout/IconCircleLabelList"/>
    <dgm:cxn modelId="{3E7D6338-C4D6-4C5A-B16D-6617BB5F5741}" type="presParOf" srcId="{32E939A3-DF7B-451C-B3A2-CC6C4ECD236D}" destId="{777F591B-0141-41C3-9A85-025D53FC4240}" srcOrd="0" destOrd="0" presId="urn:microsoft.com/office/officeart/2018/5/layout/IconCircleLabelList"/>
    <dgm:cxn modelId="{60A0AA7F-2201-4019-A95D-1CD265C7E7EA}" type="presParOf" srcId="{32E939A3-DF7B-451C-B3A2-CC6C4ECD236D}" destId="{FF6F173C-EDFD-4A55-819E-7C5E2EE4BAAF}" srcOrd="1" destOrd="0" presId="urn:microsoft.com/office/officeart/2018/5/layout/IconCircleLabelList"/>
    <dgm:cxn modelId="{250B2739-1B4C-4298-BD6B-981272B01320}" type="presParOf" srcId="{32E939A3-DF7B-451C-B3A2-CC6C4ECD236D}" destId="{8C8A694D-EDBD-4838-93F5-93B662CDCC59}" srcOrd="2" destOrd="0" presId="urn:microsoft.com/office/officeart/2018/5/layout/IconCircleLabelList"/>
    <dgm:cxn modelId="{C6D51E4B-2E21-4EB7-881F-88F3A6B186CF}" type="presParOf" srcId="{32E939A3-DF7B-451C-B3A2-CC6C4ECD236D}" destId="{D6B0389A-3B09-41F0-B28D-1E63551C03BC}" srcOrd="3" destOrd="0" presId="urn:microsoft.com/office/officeart/2018/5/layout/IconCircleLabelList"/>
    <dgm:cxn modelId="{C74267BE-670F-4048-B0A8-D803A1DFCA70}" type="presParOf" srcId="{883B8326-AF4D-4A40-B123-48956DBD1F94}" destId="{7CCCDEBE-B02D-4B9A-A324-E815E70AEFC5}" srcOrd="1" destOrd="0" presId="urn:microsoft.com/office/officeart/2018/5/layout/IconCircleLabelList"/>
    <dgm:cxn modelId="{315AF587-8041-4717-9A69-A4E611148AF2}" type="presParOf" srcId="{883B8326-AF4D-4A40-B123-48956DBD1F94}" destId="{7E9EEBDF-F469-4F1D-9128-A8733DADC077}" srcOrd="2" destOrd="0" presId="urn:microsoft.com/office/officeart/2018/5/layout/IconCircleLabelList"/>
    <dgm:cxn modelId="{F592C475-334B-47F0-AA0F-E46342032167}" type="presParOf" srcId="{7E9EEBDF-F469-4F1D-9128-A8733DADC077}" destId="{C5518168-6271-48A0-85C6-25C23E2C1128}" srcOrd="0" destOrd="0" presId="urn:microsoft.com/office/officeart/2018/5/layout/IconCircleLabelList"/>
    <dgm:cxn modelId="{3F192D26-DAFB-4899-AF47-82611B86F57F}" type="presParOf" srcId="{7E9EEBDF-F469-4F1D-9128-A8733DADC077}" destId="{74AF9C41-BC54-4F65-8505-84FC99031AEC}" srcOrd="1" destOrd="0" presId="urn:microsoft.com/office/officeart/2018/5/layout/IconCircleLabelList"/>
    <dgm:cxn modelId="{F8EF8509-F244-44F5-9E1F-106C46411C34}" type="presParOf" srcId="{7E9EEBDF-F469-4F1D-9128-A8733DADC077}" destId="{E9EDF948-25A9-4FA7-82DB-896B10FE93F6}" srcOrd="2" destOrd="0" presId="urn:microsoft.com/office/officeart/2018/5/layout/IconCircleLabelList"/>
    <dgm:cxn modelId="{79C0DE24-E431-45CA-BE6C-EAEA171A6530}" type="presParOf" srcId="{7E9EEBDF-F469-4F1D-9128-A8733DADC077}" destId="{5276B2E2-0CA6-4A9F-9B6A-26EBC79CCF6D}" srcOrd="3" destOrd="0" presId="urn:microsoft.com/office/officeart/2018/5/layout/IconCircleLabelList"/>
    <dgm:cxn modelId="{6454D417-10E1-417B-8DD9-DF956D10FE75}" type="presParOf" srcId="{883B8326-AF4D-4A40-B123-48956DBD1F94}" destId="{96653C53-7FCD-4E8A-8AF3-6B8E0E9FA994}" srcOrd="3" destOrd="0" presId="urn:microsoft.com/office/officeart/2018/5/layout/IconCircleLabelList"/>
    <dgm:cxn modelId="{C7E07B00-100D-4997-8B5A-04191059D357}" type="presParOf" srcId="{883B8326-AF4D-4A40-B123-48956DBD1F94}" destId="{9566DD82-FFBD-4B6E-B91A-EDDF9B7E8E44}" srcOrd="4" destOrd="0" presId="urn:microsoft.com/office/officeart/2018/5/layout/IconCircleLabelList"/>
    <dgm:cxn modelId="{1BEFD6C2-68B8-41DC-9480-A182B291B40B}" type="presParOf" srcId="{9566DD82-FFBD-4B6E-B91A-EDDF9B7E8E44}" destId="{C856A126-60EE-4763-BD9A-14EF3EB24D63}" srcOrd="0" destOrd="0" presId="urn:microsoft.com/office/officeart/2018/5/layout/IconCircleLabelList"/>
    <dgm:cxn modelId="{EBECA1E6-2DEF-4044-A2C2-B7E7FA3A7BFD}" type="presParOf" srcId="{9566DD82-FFBD-4B6E-B91A-EDDF9B7E8E44}" destId="{81AC3FBF-D1FD-49EB-B3BD-EDD9D4B77A19}" srcOrd="1" destOrd="0" presId="urn:microsoft.com/office/officeart/2018/5/layout/IconCircleLabelList"/>
    <dgm:cxn modelId="{2EFE81B8-CE41-4F25-BF04-C78AA04F4461}" type="presParOf" srcId="{9566DD82-FFBD-4B6E-B91A-EDDF9B7E8E44}" destId="{E7E877E8-FBB3-4FBE-9908-83CD86245FF9}" srcOrd="2" destOrd="0" presId="urn:microsoft.com/office/officeart/2018/5/layout/IconCircleLabelList"/>
    <dgm:cxn modelId="{E13AC1F8-D532-4BA5-9AA9-9380FD8B3150}" type="presParOf" srcId="{9566DD82-FFBD-4B6E-B91A-EDDF9B7E8E44}" destId="{C9232E2F-F241-442A-87C6-A91630E5B7A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D46DE7E-15BC-4820-9094-421CEEB45AF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90FF8FA-FD04-40B8-A644-5CE08E27A6E5}">
      <dgm:prSet/>
      <dgm:spPr/>
      <dgm:t>
        <a:bodyPr/>
        <a:lstStyle/>
        <a:p>
          <a:pPr>
            <a:defRPr cap="all"/>
          </a:pPr>
          <a:r>
            <a:rPr lang="en-US"/>
            <a:t>Equity work takes time, and commitment.</a:t>
          </a:r>
        </a:p>
      </dgm:t>
    </dgm:pt>
    <dgm:pt modelId="{D5F38181-CEE2-452C-B94B-B18893B87A65}" type="parTrans" cxnId="{0356B1E1-0515-4C2A-8AB5-2E05BB68D2B3}">
      <dgm:prSet/>
      <dgm:spPr/>
      <dgm:t>
        <a:bodyPr/>
        <a:lstStyle/>
        <a:p>
          <a:endParaRPr lang="en-US"/>
        </a:p>
      </dgm:t>
    </dgm:pt>
    <dgm:pt modelId="{10A221E4-44DC-44FA-89EF-89DB54FE590E}" type="sibTrans" cxnId="{0356B1E1-0515-4C2A-8AB5-2E05BB68D2B3}">
      <dgm:prSet/>
      <dgm:spPr/>
      <dgm:t>
        <a:bodyPr/>
        <a:lstStyle/>
        <a:p>
          <a:endParaRPr lang="en-US"/>
        </a:p>
      </dgm:t>
    </dgm:pt>
    <dgm:pt modelId="{123C08CB-3884-42C3-8625-FAF9528851DE}">
      <dgm:prSet/>
      <dgm:spPr/>
      <dgm:t>
        <a:bodyPr/>
        <a:lstStyle/>
        <a:p>
          <a:pPr>
            <a:defRPr cap="all"/>
          </a:pPr>
          <a:r>
            <a:rPr lang="en-US"/>
            <a:t>Success starts with grassroots efforts.</a:t>
          </a:r>
        </a:p>
      </dgm:t>
    </dgm:pt>
    <dgm:pt modelId="{FBA14351-A14D-43CB-8637-AF65B4E0C2D8}" type="parTrans" cxnId="{FB244D41-C52A-46FD-90A2-ADF0D7AC3D10}">
      <dgm:prSet/>
      <dgm:spPr/>
      <dgm:t>
        <a:bodyPr/>
        <a:lstStyle/>
        <a:p>
          <a:endParaRPr lang="en-US"/>
        </a:p>
      </dgm:t>
    </dgm:pt>
    <dgm:pt modelId="{3297F060-0EC8-4E20-AA29-F82505C074E0}" type="sibTrans" cxnId="{FB244D41-C52A-46FD-90A2-ADF0D7AC3D10}">
      <dgm:prSet/>
      <dgm:spPr/>
      <dgm:t>
        <a:bodyPr/>
        <a:lstStyle/>
        <a:p>
          <a:endParaRPr lang="en-US"/>
        </a:p>
      </dgm:t>
    </dgm:pt>
    <dgm:pt modelId="{E9B169A3-E768-48F6-9A70-71F8E06A96E6}" type="pres">
      <dgm:prSet presAssocID="{DD46DE7E-15BC-4820-9094-421CEEB45AFF}" presName="root" presStyleCnt="0">
        <dgm:presLayoutVars>
          <dgm:dir/>
          <dgm:resizeHandles val="exact"/>
        </dgm:presLayoutVars>
      </dgm:prSet>
      <dgm:spPr/>
    </dgm:pt>
    <dgm:pt modelId="{048E7536-773F-46C0-80FE-CF590CE20D9F}" type="pres">
      <dgm:prSet presAssocID="{290FF8FA-FD04-40B8-A644-5CE08E27A6E5}" presName="compNode" presStyleCnt="0"/>
      <dgm:spPr/>
    </dgm:pt>
    <dgm:pt modelId="{5485F243-2ACA-43D2-8CC7-FB47F8B364DC}" type="pres">
      <dgm:prSet presAssocID="{290FF8FA-FD04-40B8-A644-5CE08E27A6E5}" presName="iconBgRect" presStyleLbl="bgShp" presStyleIdx="0" presStyleCnt="2"/>
      <dgm:spPr/>
    </dgm:pt>
    <dgm:pt modelId="{9E0A7A74-79A3-47E7-8AAD-E1C59F979CAD}" type="pres">
      <dgm:prSet presAssocID="{290FF8FA-FD04-40B8-A644-5CE08E27A6E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F8024DBE-6D93-4B02-B48D-B1CD564273BC}" type="pres">
      <dgm:prSet presAssocID="{290FF8FA-FD04-40B8-A644-5CE08E27A6E5}" presName="spaceRect" presStyleCnt="0"/>
      <dgm:spPr/>
    </dgm:pt>
    <dgm:pt modelId="{4A86E9EF-5336-461E-900C-84AD917D3AC1}" type="pres">
      <dgm:prSet presAssocID="{290FF8FA-FD04-40B8-A644-5CE08E27A6E5}" presName="textRect" presStyleLbl="revTx" presStyleIdx="0" presStyleCnt="2">
        <dgm:presLayoutVars>
          <dgm:chMax val="1"/>
          <dgm:chPref val="1"/>
        </dgm:presLayoutVars>
      </dgm:prSet>
      <dgm:spPr/>
    </dgm:pt>
    <dgm:pt modelId="{7D86150A-CCAA-4714-8AB0-7F9683626ABC}" type="pres">
      <dgm:prSet presAssocID="{10A221E4-44DC-44FA-89EF-89DB54FE590E}" presName="sibTrans" presStyleCnt="0"/>
      <dgm:spPr/>
    </dgm:pt>
    <dgm:pt modelId="{670ADE5B-E43A-434A-9919-AA63B88EFF69}" type="pres">
      <dgm:prSet presAssocID="{123C08CB-3884-42C3-8625-FAF9528851DE}" presName="compNode" presStyleCnt="0"/>
      <dgm:spPr/>
    </dgm:pt>
    <dgm:pt modelId="{E098B67D-C37B-4AE8-8C99-DA0AC1A2C94D}" type="pres">
      <dgm:prSet presAssocID="{123C08CB-3884-42C3-8625-FAF9528851DE}" presName="iconBgRect" presStyleLbl="bgShp" presStyleIdx="1" presStyleCnt="2"/>
      <dgm:spPr/>
    </dgm:pt>
    <dgm:pt modelId="{098DB18B-98CF-4405-BD3D-CCCDAD40C64D}" type="pres">
      <dgm:prSet presAssocID="{123C08CB-3884-42C3-8625-FAF9528851D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With Person"/>
        </a:ext>
      </dgm:extLst>
    </dgm:pt>
    <dgm:pt modelId="{17972993-C12A-4671-8149-78D02752C701}" type="pres">
      <dgm:prSet presAssocID="{123C08CB-3884-42C3-8625-FAF9528851DE}" presName="spaceRect" presStyleCnt="0"/>
      <dgm:spPr/>
    </dgm:pt>
    <dgm:pt modelId="{4A316143-E394-4885-B2AE-715DBD04392B}" type="pres">
      <dgm:prSet presAssocID="{123C08CB-3884-42C3-8625-FAF9528851DE}" presName="textRect" presStyleLbl="revTx" presStyleIdx="1" presStyleCnt="2">
        <dgm:presLayoutVars>
          <dgm:chMax val="1"/>
          <dgm:chPref val="1"/>
        </dgm:presLayoutVars>
      </dgm:prSet>
      <dgm:spPr/>
    </dgm:pt>
  </dgm:ptLst>
  <dgm:cxnLst>
    <dgm:cxn modelId="{8DDE1418-26E5-4082-9B68-9BD3BBCD020D}" type="presOf" srcId="{DD46DE7E-15BC-4820-9094-421CEEB45AFF}" destId="{E9B169A3-E768-48F6-9A70-71F8E06A96E6}" srcOrd="0" destOrd="0" presId="urn:microsoft.com/office/officeart/2018/5/layout/IconCircleLabelList"/>
    <dgm:cxn modelId="{FB244D41-C52A-46FD-90A2-ADF0D7AC3D10}" srcId="{DD46DE7E-15BC-4820-9094-421CEEB45AFF}" destId="{123C08CB-3884-42C3-8625-FAF9528851DE}" srcOrd="1" destOrd="0" parTransId="{FBA14351-A14D-43CB-8637-AF65B4E0C2D8}" sibTransId="{3297F060-0EC8-4E20-AA29-F82505C074E0}"/>
    <dgm:cxn modelId="{5F33EA70-1EA5-4475-B0CE-EE36F52740DF}" type="presOf" srcId="{123C08CB-3884-42C3-8625-FAF9528851DE}" destId="{4A316143-E394-4885-B2AE-715DBD04392B}" srcOrd="0" destOrd="0" presId="urn:microsoft.com/office/officeart/2018/5/layout/IconCircleLabelList"/>
    <dgm:cxn modelId="{2DEE589F-DDE7-4097-92D4-FEF47AE8279F}" type="presOf" srcId="{290FF8FA-FD04-40B8-A644-5CE08E27A6E5}" destId="{4A86E9EF-5336-461E-900C-84AD917D3AC1}" srcOrd="0" destOrd="0" presId="urn:microsoft.com/office/officeart/2018/5/layout/IconCircleLabelList"/>
    <dgm:cxn modelId="{0356B1E1-0515-4C2A-8AB5-2E05BB68D2B3}" srcId="{DD46DE7E-15BC-4820-9094-421CEEB45AFF}" destId="{290FF8FA-FD04-40B8-A644-5CE08E27A6E5}" srcOrd="0" destOrd="0" parTransId="{D5F38181-CEE2-452C-B94B-B18893B87A65}" sibTransId="{10A221E4-44DC-44FA-89EF-89DB54FE590E}"/>
    <dgm:cxn modelId="{F60DA6FB-189F-4B52-A9F2-35AAA16B40A6}" type="presParOf" srcId="{E9B169A3-E768-48F6-9A70-71F8E06A96E6}" destId="{048E7536-773F-46C0-80FE-CF590CE20D9F}" srcOrd="0" destOrd="0" presId="urn:microsoft.com/office/officeart/2018/5/layout/IconCircleLabelList"/>
    <dgm:cxn modelId="{1D050216-817C-4573-9996-36E295173A67}" type="presParOf" srcId="{048E7536-773F-46C0-80FE-CF590CE20D9F}" destId="{5485F243-2ACA-43D2-8CC7-FB47F8B364DC}" srcOrd="0" destOrd="0" presId="urn:microsoft.com/office/officeart/2018/5/layout/IconCircleLabelList"/>
    <dgm:cxn modelId="{DA49937D-D787-45E3-9D62-D61055F76571}" type="presParOf" srcId="{048E7536-773F-46C0-80FE-CF590CE20D9F}" destId="{9E0A7A74-79A3-47E7-8AAD-E1C59F979CAD}" srcOrd="1" destOrd="0" presId="urn:microsoft.com/office/officeart/2018/5/layout/IconCircleLabelList"/>
    <dgm:cxn modelId="{E845DA23-C26D-4687-B978-E338EFFE51D8}" type="presParOf" srcId="{048E7536-773F-46C0-80FE-CF590CE20D9F}" destId="{F8024DBE-6D93-4B02-B48D-B1CD564273BC}" srcOrd="2" destOrd="0" presId="urn:microsoft.com/office/officeart/2018/5/layout/IconCircleLabelList"/>
    <dgm:cxn modelId="{6E2EB874-36F5-4FF6-A553-10A014622B1B}" type="presParOf" srcId="{048E7536-773F-46C0-80FE-CF590CE20D9F}" destId="{4A86E9EF-5336-461E-900C-84AD917D3AC1}" srcOrd="3" destOrd="0" presId="urn:microsoft.com/office/officeart/2018/5/layout/IconCircleLabelList"/>
    <dgm:cxn modelId="{0FC80BA9-E90F-4858-B80A-9C95D2C5F748}" type="presParOf" srcId="{E9B169A3-E768-48F6-9A70-71F8E06A96E6}" destId="{7D86150A-CCAA-4714-8AB0-7F9683626ABC}" srcOrd="1" destOrd="0" presId="urn:microsoft.com/office/officeart/2018/5/layout/IconCircleLabelList"/>
    <dgm:cxn modelId="{36147757-AC86-452F-A5D6-54AA0C0E3374}" type="presParOf" srcId="{E9B169A3-E768-48F6-9A70-71F8E06A96E6}" destId="{670ADE5B-E43A-434A-9919-AA63B88EFF69}" srcOrd="2" destOrd="0" presId="urn:microsoft.com/office/officeart/2018/5/layout/IconCircleLabelList"/>
    <dgm:cxn modelId="{AFFE100E-E13C-4862-9AB8-01DCFD72C398}" type="presParOf" srcId="{670ADE5B-E43A-434A-9919-AA63B88EFF69}" destId="{E098B67D-C37B-4AE8-8C99-DA0AC1A2C94D}" srcOrd="0" destOrd="0" presId="urn:microsoft.com/office/officeart/2018/5/layout/IconCircleLabelList"/>
    <dgm:cxn modelId="{68266542-1B40-41D0-A4BA-9D6DE7D7DB4A}" type="presParOf" srcId="{670ADE5B-E43A-434A-9919-AA63B88EFF69}" destId="{098DB18B-98CF-4405-BD3D-CCCDAD40C64D}" srcOrd="1" destOrd="0" presId="urn:microsoft.com/office/officeart/2018/5/layout/IconCircleLabelList"/>
    <dgm:cxn modelId="{A1ED01AA-A1A3-4133-83B9-2A139DC4A3E5}" type="presParOf" srcId="{670ADE5B-E43A-434A-9919-AA63B88EFF69}" destId="{17972993-C12A-4671-8149-78D02752C701}" srcOrd="2" destOrd="0" presId="urn:microsoft.com/office/officeart/2018/5/layout/IconCircleLabelList"/>
    <dgm:cxn modelId="{4B7BB984-3594-4DEF-8EF5-CFB2DAEB2A56}" type="presParOf" srcId="{670ADE5B-E43A-434A-9919-AA63B88EFF69}" destId="{4A316143-E394-4885-B2AE-715DBD04392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57FD2D2-124D-40EB-9C50-059B7E772382}"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BA5114AA-84CE-4F55-9D90-3D71F3737925}">
      <dgm:prSet/>
      <dgm:spPr/>
      <dgm:t>
        <a:bodyPr/>
        <a:lstStyle/>
        <a:p>
          <a:r>
            <a:rPr lang="en-US"/>
            <a:t>Engage</a:t>
          </a:r>
        </a:p>
      </dgm:t>
    </dgm:pt>
    <dgm:pt modelId="{9AF2099A-386F-43C9-8304-B315B545BA43}" type="parTrans" cxnId="{39C1D600-6BF5-4C34-B83B-2A016D676FEC}">
      <dgm:prSet/>
      <dgm:spPr/>
      <dgm:t>
        <a:bodyPr/>
        <a:lstStyle/>
        <a:p>
          <a:endParaRPr lang="en-US"/>
        </a:p>
      </dgm:t>
    </dgm:pt>
    <dgm:pt modelId="{DB518F86-A8D9-417A-96EA-C2BA3B930C7C}" type="sibTrans" cxnId="{39C1D600-6BF5-4C34-B83B-2A016D676FEC}">
      <dgm:prSet/>
      <dgm:spPr/>
      <dgm:t>
        <a:bodyPr/>
        <a:lstStyle/>
        <a:p>
          <a:endParaRPr lang="en-US"/>
        </a:p>
      </dgm:t>
    </dgm:pt>
    <dgm:pt modelId="{D9857DA0-DBC2-452B-B809-AD867A6FC5F7}">
      <dgm:prSet/>
      <dgm:spPr/>
      <dgm:t>
        <a:bodyPr/>
        <a:lstStyle/>
        <a:p>
          <a:r>
            <a:rPr lang="en-US" dirty="0"/>
            <a:t>Include patient voices, collaborate with doulas.</a:t>
          </a:r>
        </a:p>
      </dgm:t>
    </dgm:pt>
    <dgm:pt modelId="{E8A9FB32-37C6-49C3-95D5-4701696F54CF}" type="parTrans" cxnId="{ED9F31F9-C9D3-4086-A314-4DBD18C08B99}">
      <dgm:prSet/>
      <dgm:spPr/>
      <dgm:t>
        <a:bodyPr/>
        <a:lstStyle/>
        <a:p>
          <a:endParaRPr lang="en-US"/>
        </a:p>
      </dgm:t>
    </dgm:pt>
    <dgm:pt modelId="{7D307D56-9701-494E-9DE9-BDE4FA5AD99B}" type="sibTrans" cxnId="{ED9F31F9-C9D3-4086-A314-4DBD18C08B99}">
      <dgm:prSet/>
      <dgm:spPr/>
      <dgm:t>
        <a:bodyPr/>
        <a:lstStyle/>
        <a:p>
          <a:endParaRPr lang="en-US"/>
        </a:p>
      </dgm:t>
    </dgm:pt>
    <dgm:pt modelId="{F3015966-15DA-4212-B7B5-297B70917A16}">
      <dgm:prSet/>
      <dgm:spPr/>
      <dgm:t>
        <a:bodyPr/>
        <a:lstStyle/>
        <a:p>
          <a:r>
            <a:rPr lang="en-US"/>
            <a:t>Prioritize</a:t>
          </a:r>
        </a:p>
      </dgm:t>
    </dgm:pt>
    <dgm:pt modelId="{4D00F14E-5031-4671-863C-77292C3F1363}" type="parTrans" cxnId="{692B54B4-27ED-4D95-98EE-0D852D59CD58}">
      <dgm:prSet/>
      <dgm:spPr/>
      <dgm:t>
        <a:bodyPr/>
        <a:lstStyle/>
        <a:p>
          <a:endParaRPr lang="en-US"/>
        </a:p>
      </dgm:t>
    </dgm:pt>
    <dgm:pt modelId="{6FF0C1A1-AC58-4A38-8FE5-EBF2417EB4FD}" type="sibTrans" cxnId="{692B54B4-27ED-4D95-98EE-0D852D59CD58}">
      <dgm:prSet/>
      <dgm:spPr/>
      <dgm:t>
        <a:bodyPr/>
        <a:lstStyle/>
        <a:p>
          <a:endParaRPr lang="en-US"/>
        </a:p>
      </dgm:t>
    </dgm:pt>
    <dgm:pt modelId="{1F93BA77-B702-40DE-829C-58A6BC1CFF9F}">
      <dgm:prSet/>
      <dgm:spPr/>
      <dgm:t>
        <a:bodyPr/>
        <a:lstStyle/>
        <a:p>
          <a:r>
            <a:rPr lang="en-US"/>
            <a:t>Prioritize respectful care daily.</a:t>
          </a:r>
        </a:p>
      </dgm:t>
    </dgm:pt>
    <dgm:pt modelId="{838ABF07-0464-4553-AA9C-925A5E457137}" type="parTrans" cxnId="{1F443AFE-C3F0-49C3-8E84-A86216B0B491}">
      <dgm:prSet/>
      <dgm:spPr/>
      <dgm:t>
        <a:bodyPr/>
        <a:lstStyle/>
        <a:p>
          <a:endParaRPr lang="en-US"/>
        </a:p>
      </dgm:t>
    </dgm:pt>
    <dgm:pt modelId="{CA985FD5-4A84-4AD1-AA25-F2FD7A7BCEF9}" type="sibTrans" cxnId="{1F443AFE-C3F0-49C3-8E84-A86216B0B491}">
      <dgm:prSet/>
      <dgm:spPr/>
      <dgm:t>
        <a:bodyPr/>
        <a:lstStyle/>
        <a:p>
          <a:endParaRPr lang="en-US"/>
        </a:p>
      </dgm:t>
    </dgm:pt>
    <dgm:pt modelId="{DA60AABA-1A9F-40FF-80C7-97792F46A028}">
      <dgm:prSet/>
      <dgm:spPr/>
      <dgm:t>
        <a:bodyPr/>
        <a:lstStyle/>
        <a:p>
          <a:r>
            <a:rPr lang="en-US"/>
            <a:t>Quote</a:t>
          </a:r>
        </a:p>
      </dgm:t>
    </dgm:pt>
    <dgm:pt modelId="{F2B9F66D-B586-48B5-8E04-4F60BBC3BF08}" type="parTrans" cxnId="{3CFEE426-C384-4479-A6FC-5A2B30252468}">
      <dgm:prSet/>
      <dgm:spPr/>
      <dgm:t>
        <a:bodyPr/>
        <a:lstStyle/>
        <a:p>
          <a:endParaRPr lang="en-US"/>
        </a:p>
      </dgm:t>
    </dgm:pt>
    <dgm:pt modelId="{5D27A9E7-A1A5-43E2-9C78-A24D231D1C02}" type="sibTrans" cxnId="{3CFEE426-C384-4479-A6FC-5A2B30252468}">
      <dgm:prSet/>
      <dgm:spPr/>
      <dgm:t>
        <a:bodyPr/>
        <a:lstStyle/>
        <a:p>
          <a:endParaRPr lang="en-US"/>
        </a:p>
      </dgm:t>
    </dgm:pt>
    <dgm:pt modelId="{A1393BE6-C0DE-42E2-902B-D0A8C80A120A}">
      <dgm:prSet/>
      <dgm:spPr/>
      <dgm:t>
        <a:bodyPr/>
        <a:lstStyle/>
        <a:p>
          <a:r>
            <a:rPr lang="en-US" dirty="0"/>
            <a:t>'Equity is not an initiative—it’s a value system.'</a:t>
          </a:r>
        </a:p>
      </dgm:t>
    </dgm:pt>
    <dgm:pt modelId="{CD02EB5F-03CA-4894-B8B8-D531268D4987}" type="parTrans" cxnId="{F790CC1B-93BF-4E4E-9212-D4F1C8618CC6}">
      <dgm:prSet/>
      <dgm:spPr/>
      <dgm:t>
        <a:bodyPr/>
        <a:lstStyle/>
        <a:p>
          <a:endParaRPr lang="en-US"/>
        </a:p>
      </dgm:t>
    </dgm:pt>
    <dgm:pt modelId="{00397D8B-674C-40AE-8383-2670AA18C354}" type="sibTrans" cxnId="{F790CC1B-93BF-4E4E-9212-D4F1C8618CC6}">
      <dgm:prSet/>
      <dgm:spPr/>
      <dgm:t>
        <a:bodyPr/>
        <a:lstStyle/>
        <a:p>
          <a:endParaRPr lang="en-US"/>
        </a:p>
      </dgm:t>
    </dgm:pt>
    <dgm:pt modelId="{86604FC0-15AD-443C-9C7F-0AB2800FFDF0}" type="pres">
      <dgm:prSet presAssocID="{657FD2D2-124D-40EB-9C50-059B7E772382}" presName="Name0" presStyleCnt="0">
        <dgm:presLayoutVars>
          <dgm:dir/>
          <dgm:animLvl val="lvl"/>
          <dgm:resizeHandles val="exact"/>
        </dgm:presLayoutVars>
      </dgm:prSet>
      <dgm:spPr/>
    </dgm:pt>
    <dgm:pt modelId="{39F05535-FD32-4E85-B96C-E5F4BCDE7170}" type="pres">
      <dgm:prSet presAssocID="{BA5114AA-84CE-4F55-9D90-3D71F3737925}" presName="linNode" presStyleCnt="0"/>
      <dgm:spPr/>
    </dgm:pt>
    <dgm:pt modelId="{CEB9F0DE-0DBD-4F1B-8F7A-D55EC9ECF166}" type="pres">
      <dgm:prSet presAssocID="{BA5114AA-84CE-4F55-9D90-3D71F3737925}" presName="parentText" presStyleLbl="alignNode1" presStyleIdx="0" presStyleCnt="3">
        <dgm:presLayoutVars>
          <dgm:chMax val="1"/>
          <dgm:bulletEnabled/>
        </dgm:presLayoutVars>
      </dgm:prSet>
      <dgm:spPr/>
    </dgm:pt>
    <dgm:pt modelId="{16129694-A53C-4231-B3A6-51A2E2009693}" type="pres">
      <dgm:prSet presAssocID="{BA5114AA-84CE-4F55-9D90-3D71F3737925}" presName="descendantText" presStyleLbl="alignAccFollowNode1" presStyleIdx="0" presStyleCnt="3">
        <dgm:presLayoutVars>
          <dgm:bulletEnabled/>
        </dgm:presLayoutVars>
      </dgm:prSet>
      <dgm:spPr/>
    </dgm:pt>
    <dgm:pt modelId="{E683F485-C86B-46B3-8C8B-8F09C1925C86}" type="pres">
      <dgm:prSet presAssocID="{DB518F86-A8D9-417A-96EA-C2BA3B930C7C}" presName="sp" presStyleCnt="0"/>
      <dgm:spPr/>
    </dgm:pt>
    <dgm:pt modelId="{0A043CA4-F211-4000-B8EA-C6C89C76F198}" type="pres">
      <dgm:prSet presAssocID="{F3015966-15DA-4212-B7B5-297B70917A16}" presName="linNode" presStyleCnt="0"/>
      <dgm:spPr/>
    </dgm:pt>
    <dgm:pt modelId="{A615553B-9479-4436-8BA7-1655A644E71A}" type="pres">
      <dgm:prSet presAssocID="{F3015966-15DA-4212-B7B5-297B70917A16}" presName="parentText" presStyleLbl="alignNode1" presStyleIdx="1" presStyleCnt="3">
        <dgm:presLayoutVars>
          <dgm:chMax val="1"/>
          <dgm:bulletEnabled/>
        </dgm:presLayoutVars>
      </dgm:prSet>
      <dgm:spPr/>
    </dgm:pt>
    <dgm:pt modelId="{EAAB4FC8-14B7-4C71-B7C4-8556EAB52A98}" type="pres">
      <dgm:prSet presAssocID="{F3015966-15DA-4212-B7B5-297B70917A16}" presName="descendantText" presStyleLbl="alignAccFollowNode1" presStyleIdx="1" presStyleCnt="3">
        <dgm:presLayoutVars>
          <dgm:bulletEnabled/>
        </dgm:presLayoutVars>
      </dgm:prSet>
      <dgm:spPr/>
    </dgm:pt>
    <dgm:pt modelId="{E3E398E5-F665-4C29-BC52-7B675812CB76}" type="pres">
      <dgm:prSet presAssocID="{6FF0C1A1-AC58-4A38-8FE5-EBF2417EB4FD}" presName="sp" presStyleCnt="0"/>
      <dgm:spPr/>
    </dgm:pt>
    <dgm:pt modelId="{DCEF6A25-8740-4354-84FC-298374DDE149}" type="pres">
      <dgm:prSet presAssocID="{DA60AABA-1A9F-40FF-80C7-97792F46A028}" presName="linNode" presStyleCnt="0"/>
      <dgm:spPr/>
    </dgm:pt>
    <dgm:pt modelId="{FB3FD11A-5B04-42C0-81B5-114B52730F33}" type="pres">
      <dgm:prSet presAssocID="{DA60AABA-1A9F-40FF-80C7-97792F46A028}" presName="parentText" presStyleLbl="alignNode1" presStyleIdx="2" presStyleCnt="3">
        <dgm:presLayoutVars>
          <dgm:chMax val="1"/>
          <dgm:bulletEnabled/>
        </dgm:presLayoutVars>
      </dgm:prSet>
      <dgm:spPr/>
    </dgm:pt>
    <dgm:pt modelId="{38000462-A60B-418D-BC95-9AAF9462F2F2}" type="pres">
      <dgm:prSet presAssocID="{DA60AABA-1A9F-40FF-80C7-97792F46A028}" presName="descendantText" presStyleLbl="alignAccFollowNode1" presStyleIdx="2" presStyleCnt="3">
        <dgm:presLayoutVars>
          <dgm:bulletEnabled/>
        </dgm:presLayoutVars>
      </dgm:prSet>
      <dgm:spPr/>
    </dgm:pt>
  </dgm:ptLst>
  <dgm:cxnLst>
    <dgm:cxn modelId="{39C1D600-6BF5-4C34-B83B-2A016D676FEC}" srcId="{657FD2D2-124D-40EB-9C50-059B7E772382}" destId="{BA5114AA-84CE-4F55-9D90-3D71F3737925}" srcOrd="0" destOrd="0" parTransId="{9AF2099A-386F-43C9-8304-B315B545BA43}" sibTransId="{DB518F86-A8D9-417A-96EA-C2BA3B930C7C}"/>
    <dgm:cxn modelId="{F790CC1B-93BF-4E4E-9212-D4F1C8618CC6}" srcId="{DA60AABA-1A9F-40FF-80C7-97792F46A028}" destId="{A1393BE6-C0DE-42E2-902B-D0A8C80A120A}" srcOrd="0" destOrd="0" parTransId="{CD02EB5F-03CA-4894-B8B8-D531268D4987}" sibTransId="{00397D8B-674C-40AE-8383-2670AA18C354}"/>
    <dgm:cxn modelId="{0F5D2D23-ADBF-47BB-8D07-681763C4CCB7}" type="presOf" srcId="{D9857DA0-DBC2-452B-B809-AD867A6FC5F7}" destId="{16129694-A53C-4231-B3A6-51A2E2009693}" srcOrd="0" destOrd="0" presId="urn:microsoft.com/office/officeart/2016/7/layout/VerticalSolidActionList"/>
    <dgm:cxn modelId="{3CFEE426-C384-4479-A6FC-5A2B30252468}" srcId="{657FD2D2-124D-40EB-9C50-059B7E772382}" destId="{DA60AABA-1A9F-40FF-80C7-97792F46A028}" srcOrd="2" destOrd="0" parTransId="{F2B9F66D-B586-48B5-8E04-4F60BBC3BF08}" sibTransId="{5D27A9E7-A1A5-43E2-9C78-A24D231D1C02}"/>
    <dgm:cxn modelId="{CA8B1D42-0C95-451C-B139-178ADAAFE7BE}" type="presOf" srcId="{A1393BE6-C0DE-42E2-902B-D0A8C80A120A}" destId="{38000462-A60B-418D-BC95-9AAF9462F2F2}" srcOrd="0" destOrd="0" presId="urn:microsoft.com/office/officeart/2016/7/layout/VerticalSolidActionList"/>
    <dgm:cxn modelId="{6AA5A168-562E-4037-8D0C-7711675065AC}" type="presOf" srcId="{F3015966-15DA-4212-B7B5-297B70917A16}" destId="{A615553B-9479-4436-8BA7-1655A644E71A}" srcOrd="0" destOrd="0" presId="urn:microsoft.com/office/officeart/2016/7/layout/VerticalSolidActionList"/>
    <dgm:cxn modelId="{4C6ADA89-21D7-460E-ADF1-C0307012B070}" type="presOf" srcId="{BA5114AA-84CE-4F55-9D90-3D71F3737925}" destId="{CEB9F0DE-0DBD-4F1B-8F7A-D55EC9ECF166}" srcOrd="0" destOrd="0" presId="urn:microsoft.com/office/officeart/2016/7/layout/VerticalSolidActionList"/>
    <dgm:cxn modelId="{692B54B4-27ED-4D95-98EE-0D852D59CD58}" srcId="{657FD2D2-124D-40EB-9C50-059B7E772382}" destId="{F3015966-15DA-4212-B7B5-297B70917A16}" srcOrd="1" destOrd="0" parTransId="{4D00F14E-5031-4671-863C-77292C3F1363}" sibTransId="{6FF0C1A1-AC58-4A38-8FE5-EBF2417EB4FD}"/>
    <dgm:cxn modelId="{A4E7A3C3-BBB7-4450-B28B-B9881EB225C5}" type="presOf" srcId="{657FD2D2-124D-40EB-9C50-059B7E772382}" destId="{86604FC0-15AD-443C-9C7F-0AB2800FFDF0}" srcOrd="0" destOrd="0" presId="urn:microsoft.com/office/officeart/2016/7/layout/VerticalSolidActionList"/>
    <dgm:cxn modelId="{F3B546CF-6076-48B9-9EB7-2E7000E0515C}" type="presOf" srcId="{1F93BA77-B702-40DE-829C-58A6BC1CFF9F}" destId="{EAAB4FC8-14B7-4C71-B7C4-8556EAB52A98}" srcOrd="0" destOrd="0" presId="urn:microsoft.com/office/officeart/2016/7/layout/VerticalSolidActionList"/>
    <dgm:cxn modelId="{4F83F7DA-DEE7-4EAA-8351-69F6FAA6FAAF}" type="presOf" srcId="{DA60AABA-1A9F-40FF-80C7-97792F46A028}" destId="{FB3FD11A-5B04-42C0-81B5-114B52730F33}" srcOrd="0" destOrd="0" presId="urn:microsoft.com/office/officeart/2016/7/layout/VerticalSolidActionList"/>
    <dgm:cxn modelId="{ED9F31F9-C9D3-4086-A314-4DBD18C08B99}" srcId="{BA5114AA-84CE-4F55-9D90-3D71F3737925}" destId="{D9857DA0-DBC2-452B-B809-AD867A6FC5F7}" srcOrd="0" destOrd="0" parTransId="{E8A9FB32-37C6-49C3-95D5-4701696F54CF}" sibTransId="{7D307D56-9701-494E-9DE9-BDE4FA5AD99B}"/>
    <dgm:cxn modelId="{1F443AFE-C3F0-49C3-8E84-A86216B0B491}" srcId="{F3015966-15DA-4212-B7B5-297B70917A16}" destId="{1F93BA77-B702-40DE-829C-58A6BC1CFF9F}" srcOrd="0" destOrd="0" parTransId="{838ABF07-0464-4553-AA9C-925A5E457137}" sibTransId="{CA985FD5-4A84-4AD1-AA25-F2FD7A7BCEF9}"/>
    <dgm:cxn modelId="{73F40165-55FF-45AC-B286-666320230AED}" type="presParOf" srcId="{86604FC0-15AD-443C-9C7F-0AB2800FFDF0}" destId="{39F05535-FD32-4E85-B96C-E5F4BCDE7170}" srcOrd="0" destOrd="0" presId="urn:microsoft.com/office/officeart/2016/7/layout/VerticalSolidActionList"/>
    <dgm:cxn modelId="{7B2E5B4B-05D7-4D5D-86AA-1A9B28CDCB88}" type="presParOf" srcId="{39F05535-FD32-4E85-B96C-E5F4BCDE7170}" destId="{CEB9F0DE-0DBD-4F1B-8F7A-D55EC9ECF166}" srcOrd="0" destOrd="0" presId="urn:microsoft.com/office/officeart/2016/7/layout/VerticalSolidActionList"/>
    <dgm:cxn modelId="{DB627B1F-01DA-4676-B8E5-3711D8A41F32}" type="presParOf" srcId="{39F05535-FD32-4E85-B96C-E5F4BCDE7170}" destId="{16129694-A53C-4231-B3A6-51A2E2009693}" srcOrd="1" destOrd="0" presId="urn:microsoft.com/office/officeart/2016/7/layout/VerticalSolidActionList"/>
    <dgm:cxn modelId="{E3AD734E-068C-4E95-A3A4-19CCE2E4547E}" type="presParOf" srcId="{86604FC0-15AD-443C-9C7F-0AB2800FFDF0}" destId="{E683F485-C86B-46B3-8C8B-8F09C1925C86}" srcOrd="1" destOrd="0" presId="urn:microsoft.com/office/officeart/2016/7/layout/VerticalSolidActionList"/>
    <dgm:cxn modelId="{9A48BB6A-9AB4-4662-BA45-99C26681B834}" type="presParOf" srcId="{86604FC0-15AD-443C-9C7F-0AB2800FFDF0}" destId="{0A043CA4-F211-4000-B8EA-C6C89C76F198}" srcOrd="2" destOrd="0" presId="urn:microsoft.com/office/officeart/2016/7/layout/VerticalSolidActionList"/>
    <dgm:cxn modelId="{4FA338D4-6C84-401E-9E17-5D3E804C2668}" type="presParOf" srcId="{0A043CA4-F211-4000-B8EA-C6C89C76F198}" destId="{A615553B-9479-4436-8BA7-1655A644E71A}" srcOrd="0" destOrd="0" presId="urn:microsoft.com/office/officeart/2016/7/layout/VerticalSolidActionList"/>
    <dgm:cxn modelId="{737967EA-7566-4760-BE93-5C01D6B052AF}" type="presParOf" srcId="{0A043CA4-F211-4000-B8EA-C6C89C76F198}" destId="{EAAB4FC8-14B7-4C71-B7C4-8556EAB52A98}" srcOrd="1" destOrd="0" presId="urn:microsoft.com/office/officeart/2016/7/layout/VerticalSolidActionList"/>
    <dgm:cxn modelId="{78D88DAE-6109-4120-B371-6871BA3FFB48}" type="presParOf" srcId="{86604FC0-15AD-443C-9C7F-0AB2800FFDF0}" destId="{E3E398E5-F665-4C29-BC52-7B675812CB76}" srcOrd="3" destOrd="0" presId="urn:microsoft.com/office/officeart/2016/7/layout/VerticalSolidActionList"/>
    <dgm:cxn modelId="{448BD06B-B3A4-4E48-B154-F1E98FAB155C}" type="presParOf" srcId="{86604FC0-15AD-443C-9C7F-0AB2800FFDF0}" destId="{DCEF6A25-8740-4354-84FC-298374DDE149}" srcOrd="4" destOrd="0" presId="urn:microsoft.com/office/officeart/2016/7/layout/VerticalSolidActionList"/>
    <dgm:cxn modelId="{A2AE52D9-37A9-40B8-AAD5-17D87A7F4EA6}" type="presParOf" srcId="{DCEF6A25-8740-4354-84FC-298374DDE149}" destId="{FB3FD11A-5B04-42C0-81B5-114B52730F33}" srcOrd="0" destOrd="0" presId="urn:microsoft.com/office/officeart/2016/7/layout/VerticalSolidActionList"/>
    <dgm:cxn modelId="{84189EB9-D754-4431-8659-BF326FFCB517}" type="presParOf" srcId="{DCEF6A25-8740-4354-84FC-298374DDE149}" destId="{38000462-A60B-418D-BC95-9AAF9462F2F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FF35F-8D26-435F-AD99-153038F047D7}">
      <dsp:nvSpPr>
        <dsp:cNvPr id="0" name=""/>
        <dsp:cNvSpPr/>
      </dsp:nvSpPr>
      <dsp:spPr>
        <a:xfrm>
          <a:off x="-6393996" y="-978004"/>
          <a:ext cx="7610683" cy="7610683"/>
        </a:xfrm>
        <a:prstGeom prst="blockArc">
          <a:avLst>
            <a:gd name="adj1" fmla="val 18900000"/>
            <a:gd name="adj2" fmla="val 2700000"/>
            <a:gd name="adj3" fmla="val 284"/>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B55C58-D482-4360-B9E6-977F57C4855C}">
      <dsp:nvSpPr>
        <dsp:cNvPr id="0" name=""/>
        <dsp:cNvSpPr/>
      </dsp:nvSpPr>
      <dsp:spPr>
        <a:xfrm>
          <a:off x="636703" y="434731"/>
          <a:ext cx="10887157" cy="86991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0495"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lumMod val="25000"/>
                </a:schemeClr>
              </a:solidFill>
            </a:rPr>
            <a:t>Sustain and spread the progress made through Promoting Vaginal Birth and         Birth Equity strategies across IL birthing hospitals</a:t>
          </a:r>
        </a:p>
      </dsp:txBody>
      <dsp:txXfrm>
        <a:off x="636703" y="434731"/>
        <a:ext cx="10887157" cy="869915"/>
      </dsp:txXfrm>
    </dsp:sp>
    <dsp:sp modelId="{0894B277-3BBC-4075-8718-BBA1AC7115CE}">
      <dsp:nvSpPr>
        <dsp:cNvPr id="0" name=""/>
        <dsp:cNvSpPr/>
      </dsp:nvSpPr>
      <dsp:spPr>
        <a:xfrm>
          <a:off x="93006" y="325992"/>
          <a:ext cx="1087394" cy="108739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EA5D4D-D976-44C1-B2B4-36E89DDBB009}">
      <dsp:nvSpPr>
        <dsp:cNvPr id="0" name=""/>
        <dsp:cNvSpPr/>
      </dsp:nvSpPr>
      <dsp:spPr>
        <a:xfrm>
          <a:off x="1135445" y="1739830"/>
          <a:ext cx="10388414" cy="86991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0495"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lumMod val="25000"/>
                </a:schemeClr>
              </a:solidFill>
            </a:rPr>
            <a:t>Ensure that improvements in Birth Equity and Respectful care are not one-time changes, but embedded in ongoing practice</a:t>
          </a:r>
        </a:p>
      </dsp:txBody>
      <dsp:txXfrm>
        <a:off x="1135445" y="1739830"/>
        <a:ext cx="10388414" cy="869915"/>
      </dsp:txXfrm>
    </dsp:sp>
    <dsp:sp modelId="{29DE6236-CD7C-4058-AF81-D5B747BE7C35}">
      <dsp:nvSpPr>
        <dsp:cNvPr id="0" name=""/>
        <dsp:cNvSpPr/>
      </dsp:nvSpPr>
      <dsp:spPr>
        <a:xfrm>
          <a:off x="591748" y="1631091"/>
          <a:ext cx="1087394" cy="1087394"/>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895B2F-8CE2-460A-A9D7-D946AEE52AF5}">
      <dsp:nvSpPr>
        <dsp:cNvPr id="0" name=""/>
        <dsp:cNvSpPr/>
      </dsp:nvSpPr>
      <dsp:spPr>
        <a:xfrm>
          <a:off x="1135445" y="3044929"/>
          <a:ext cx="10388414" cy="86991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0495"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lumMod val="25000"/>
                </a:schemeClr>
              </a:solidFill>
            </a:rPr>
            <a:t>Respond to continued feedback from patients and hospital teams, emphasizing the importance of consistency and accountability in QI work together</a:t>
          </a:r>
        </a:p>
      </dsp:txBody>
      <dsp:txXfrm>
        <a:off x="1135445" y="3044929"/>
        <a:ext cx="10388414" cy="869915"/>
      </dsp:txXfrm>
    </dsp:sp>
    <dsp:sp modelId="{B63E97A0-65BF-4A33-9C54-5C34EDC682E7}">
      <dsp:nvSpPr>
        <dsp:cNvPr id="0" name=""/>
        <dsp:cNvSpPr/>
      </dsp:nvSpPr>
      <dsp:spPr>
        <a:xfrm>
          <a:off x="591748" y="2936189"/>
          <a:ext cx="1087394" cy="1087394"/>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04F74A-EA1D-47D3-976C-11B13F71FA8C}">
      <dsp:nvSpPr>
        <dsp:cNvPr id="0" name=""/>
        <dsp:cNvSpPr/>
      </dsp:nvSpPr>
      <dsp:spPr>
        <a:xfrm>
          <a:off x="636703" y="4350028"/>
          <a:ext cx="10887157" cy="86991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0495"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lumMod val="25000"/>
                </a:schemeClr>
              </a:solidFill>
            </a:rPr>
            <a:t>Maintain energy and connections across teams as we move into 2025 and beyond</a:t>
          </a:r>
        </a:p>
      </dsp:txBody>
      <dsp:txXfrm>
        <a:off x="636703" y="4350028"/>
        <a:ext cx="10887157" cy="869915"/>
      </dsp:txXfrm>
    </dsp:sp>
    <dsp:sp modelId="{9A7BA99C-ADB6-4BD2-8DA0-28BB23CFF2DD}">
      <dsp:nvSpPr>
        <dsp:cNvPr id="0" name=""/>
        <dsp:cNvSpPr/>
      </dsp:nvSpPr>
      <dsp:spPr>
        <a:xfrm>
          <a:off x="93006" y="4241288"/>
          <a:ext cx="1087394" cy="1087394"/>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109AE-B48E-497D-BECC-5D73DF603A3C}">
      <dsp:nvSpPr>
        <dsp:cNvPr id="0" name=""/>
        <dsp:cNvSpPr/>
      </dsp:nvSpPr>
      <dsp:spPr>
        <a:xfrm>
          <a:off x="1061262" y="1832288"/>
          <a:ext cx="3055066" cy="183303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i="1" kern="1200" dirty="0">
              <a:solidFill>
                <a:schemeClr val="tx2">
                  <a:lumMod val="25000"/>
                </a:schemeClr>
              </a:solidFill>
            </a:rPr>
            <a:t>Embed actionable strategies </a:t>
          </a:r>
          <a:r>
            <a:rPr lang="en-US" sz="2000" kern="1200" dirty="0">
              <a:solidFill>
                <a:schemeClr val="tx2">
                  <a:lumMod val="25000"/>
                </a:schemeClr>
              </a:solidFill>
            </a:rPr>
            <a:t>into practice and unit culture</a:t>
          </a:r>
        </a:p>
      </dsp:txBody>
      <dsp:txXfrm>
        <a:off x="1114950" y="1885976"/>
        <a:ext cx="2947690" cy="1725663"/>
      </dsp:txXfrm>
    </dsp:sp>
    <dsp:sp modelId="{B369C8B7-D3E1-4F04-8317-529A48947E1E}">
      <dsp:nvSpPr>
        <dsp:cNvPr id="0" name=""/>
        <dsp:cNvSpPr/>
      </dsp:nvSpPr>
      <dsp:spPr>
        <a:xfrm rot="33596">
          <a:off x="4159073" y="2385769"/>
          <a:ext cx="90626" cy="75765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159074" y="2537167"/>
        <a:ext cx="63438" cy="454594"/>
      </dsp:txXfrm>
    </dsp:sp>
    <dsp:sp modelId="{BAECCBCE-258C-4CBC-B67A-6EACE7A4643E}">
      <dsp:nvSpPr>
        <dsp:cNvPr id="0" name=""/>
        <dsp:cNvSpPr/>
      </dsp:nvSpPr>
      <dsp:spPr>
        <a:xfrm>
          <a:off x="4287314" y="1863816"/>
          <a:ext cx="3055066" cy="1833039"/>
        </a:xfrm>
        <a:prstGeom prst="roundRect">
          <a:avLst>
            <a:gd name="adj" fmla="val 10000"/>
          </a:avLst>
        </a:prstGeom>
        <a:solidFill>
          <a:schemeClr val="accent4">
            <a:hueOff val="5154733"/>
            <a:satOff val="-549"/>
            <a:lumOff val="102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2">
                  <a:lumMod val="25000"/>
                </a:schemeClr>
              </a:solidFill>
            </a:rPr>
            <a:t>Share </a:t>
          </a:r>
          <a:r>
            <a:rPr lang="en-US" sz="2000" i="1" kern="1200" dirty="0">
              <a:solidFill>
                <a:schemeClr val="tx2">
                  <a:lumMod val="25000"/>
                </a:schemeClr>
              </a:solidFill>
            </a:rPr>
            <a:t>success, lessons learned, and future opportunities</a:t>
          </a:r>
          <a:r>
            <a:rPr lang="en-US" sz="2000" kern="1200" dirty="0">
              <a:solidFill>
                <a:schemeClr val="tx2">
                  <a:lumMod val="25000"/>
                </a:schemeClr>
              </a:solidFill>
            </a:rPr>
            <a:t> from sustaining changes over time</a:t>
          </a:r>
        </a:p>
      </dsp:txBody>
      <dsp:txXfrm>
        <a:off x="4341002" y="1917504"/>
        <a:ext cx="2947690" cy="1725663"/>
      </dsp:txXfrm>
    </dsp:sp>
    <dsp:sp modelId="{A24474FF-A59C-4C9F-97BE-41325ACA98FF}">
      <dsp:nvSpPr>
        <dsp:cNvPr id="0" name=""/>
        <dsp:cNvSpPr/>
      </dsp:nvSpPr>
      <dsp:spPr>
        <a:xfrm rot="37824">
          <a:off x="7398264" y="2419582"/>
          <a:ext cx="118486" cy="757656"/>
        </a:xfrm>
        <a:prstGeom prst="rightArrow">
          <a:avLst>
            <a:gd name="adj1" fmla="val 60000"/>
            <a:gd name="adj2" fmla="val 50000"/>
          </a:avLst>
        </a:prstGeom>
        <a:solidFill>
          <a:schemeClr val="accent4">
            <a:hueOff val="10309466"/>
            <a:satOff val="-1098"/>
            <a:lumOff val="205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398265" y="2570917"/>
        <a:ext cx="82940" cy="454594"/>
      </dsp:txXfrm>
    </dsp:sp>
    <dsp:sp modelId="{6AC2D915-8302-4E54-8879-D6DE8322E4DC}">
      <dsp:nvSpPr>
        <dsp:cNvPr id="0" name=""/>
        <dsp:cNvSpPr/>
      </dsp:nvSpPr>
      <dsp:spPr>
        <a:xfrm>
          <a:off x="7565926" y="1899890"/>
          <a:ext cx="3055066" cy="1833039"/>
        </a:xfrm>
        <a:prstGeom prst="roundRect">
          <a:avLst>
            <a:gd name="adj" fmla="val 10000"/>
          </a:avLst>
        </a:prstGeom>
        <a:solidFill>
          <a:schemeClr val="accent4">
            <a:hueOff val="10309466"/>
            <a:satOff val="-1098"/>
            <a:lumOff val="205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2">
                  <a:lumMod val="25000"/>
                </a:schemeClr>
              </a:solidFill>
            </a:rPr>
            <a:t>Elevate </a:t>
          </a:r>
          <a:r>
            <a:rPr lang="en-US" sz="2000" i="1" kern="1200" dirty="0">
              <a:solidFill>
                <a:schemeClr val="tx2">
                  <a:lumMod val="25000"/>
                </a:schemeClr>
              </a:solidFill>
            </a:rPr>
            <a:t>team leadership, frontline champions, patient partners, and doulas </a:t>
          </a:r>
          <a:r>
            <a:rPr lang="en-US" sz="2000" kern="1200" dirty="0">
              <a:solidFill>
                <a:schemeClr val="tx2">
                  <a:lumMod val="25000"/>
                </a:schemeClr>
              </a:solidFill>
            </a:rPr>
            <a:t>to keep this work moving forward</a:t>
          </a:r>
        </a:p>
      </dsp:txBody>
      <dsp:txXfrm>
        <a:off x="7619614" y="1953578"/>
        <a:ext cx="2947690" cy="17256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109AE-B48E-497D-BECC-5D73DF603A3C}">
      <dsp:nvSpPr>
        <dsp:cNvPr id="0" name=""/>
        <dsp:cNvSpPr/>
      </dsp:nvSpPr>
      <dsp:spPr>
        <a:xfrm>
          <a:off x="10087" y="1161068"/>
          <a:ext cx="3015031" cy="1809019"/>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1" i="0" kern="1200" dirty="0">
              <a:solidFill>
                <a:schemeClr val="bg1"/>
              </a:solidFill>
            </a:rPr>
            <a:t>Patient Partners &amp; Respectful Care Breakfasts</a:t>
          </a:r>
        </a:p>
      </dsp:txBody>
      <dsp:txXfrm>
        <a:off x="63071" y="1214052"/>
        <a:ext cx="2909063" cy="1703051"/>
      </dsp:txXfrm>
    </dsp:sp>
    <dsp:sp modelId="{B369C8B7-D3E1-4F04-8317-529A48947E1E}">
      <dsp:nvSpPr>
        <dsp:cNvPr id="0" name=""/>
        <dsp:cNvSpPr/>
      </dsp:nvSpPr>
      <dsp:spPr>
        <a:xfrm>
          <a:off x="3305874" y="1681343"/>
          <a:ext cx="639186" cy="747727"/>
        </a:xfrm>
        <a:prstGeom prst="mathPlus">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3305874" y="1830888"/>
        <a:ext cx="447430" cy="448637"/>
      </dsp:txXfrm>
    </dsp:sp>
    <dsp:sp modelId="{BAECCBCE-258C-4CBC-B67A-6EACE7A4643E}">
      <dsp:nvSpPr>
        <dsp:cNvPr id="0" name=""/>
        <dsp:cNvSpPr/>
      </dsp:nvSpPr>
      <dsp:spPr>
        <a:xfrm>
          <a:off x="4231132" y="1161068"/>
          <a:ext cx="3015031" cy="1809019"/>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FFFFFF"/>
              </a:solidFill>
              <a:latin typeface="+mn-lt"/>
              <a:ea typeface="+mn-ea"/>
              <a:cs typeface="+mn-cs"/>
            </a:rPr>
            <a:t>Doula Engagement </a:t>
          </a:r>
        </a:p>
      </dsp:txBody>
      <dsp:txXfrm>
        <a:off x="4284116" y="1214052"/>
        <a:ext cx="2909063" cy="1703051"/>
      </dsp:txXfrm>
    </dsp:sp>
    <dsp:sp modelId="{A24474FF-A59C-4C9F-97BE-41325ACA98FF}">
      <dsp:nvSpPr>
        <dsp:cNvPr id="0" name=""/>
        <dsp:cNvSpPr/>
      </dsp:nvSpPr>
      <dsp:spPr>
        <a:xfrm rot="8422">
          <a:off x="7550188" y="1696942"/>
          <a:ext cx="644535" cy="747727"/>
        </a:xfrm>
        <a:prstGeom prst="mathPlus">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7550188" y="1846250"/>
        <a:ext cx="451175" cy="448637"/>
      </dsp:txXfrm>
    </dsp:sp>
    <dsp:sp modelId="{6AC2D915-8302-4E54-8879-D6DE8322E4DC}">
      <dsp:nvSpPr>
        <dsp:cNvPr id="0" name=""/>
        <dsp:cNvSpPr/>
      </dsp:nvSpPr>
      <dsp:spPr>
        <a:xfrm>
          <a:off x="8462264" y="1171434"/>
          <a:ext cx="3015031" cy="1809019"/>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u="none" strike="noStrike" kern="1200" noProof="0" dirty="0">
              <a:solidFill>
                <a:schemeClr val="bg1"/>
              </a:solidFill>
              <a:effectLst/>
              <a:latin typeface="+mn-lt"/>
            </a:rPr>
            <a:t>Reducing NTSV C/S Disparities</a:t>
          </a:r>
          <a:endParaRPr lang="en-US" sz="2400" b="1" kern="1200" dirty="0">
            <a:solidFill>
              <a:schemeClr val="bg1"/>
            </a:solidFill>
            <a:latin typeface="+mn-lt"/>
          </a:endParaRPr>
        </a:p>
      </dsp:txBody>
      <dsp:txXfrm>
        <a:off x="8515248" y="1224418"/>
        <a:ext cx="2909063" cy="17030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574EC-2A06-4529-AE4A-AE507CE62B82}">
      <dsp:nvSpPr>
        <dsp:cNvPr id="0" name=""/>
        <dsp:cNvSpPr/>
      </dsp:nvSpPr>
      <dsp:spPr>
        <a:xfrm>
          <a:off x="0" y="428903"/>
          <a:ext cx="11690241" cy="1417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7293" tIns="520700" rIns="907293" bIns="170688" numCol="1" spcCol="1270" anchor="t" anchorCtr="0">
          <a:noAutofit/>
        </a:bodyPr>
        <a:lstStyle/>
        <a:p>
          <a:pPr marL="228600" lvl="1" indent="-228600" algn="l" defTabSz="1066800">
            <a:lnSpc>
              <a:spcPct val="90000"/>
            </a:lnSpc>
            <a:spcBef>
              <a:spcPct val="0"/>
            </a:spcBef>
            <a:spcAft>
              <a:spcPct val="15000"/>
            </a:spcAft>
            <a:buChar char="•"/>
          </a:pPr>
          <a:r>
            <a:rPr lang="en-US" sz="2400" b="1" i="0" u="none" strike="noStrike" kern="1200" baseline="0" noProof="0" dirty="0">
              <a:solidFill>
                <a:srgbClr val="F58366"/>
              </a:solidFill>
              <a:effectLst/>
              <a:latin typeface="Calibri"/>
            </a:rPr>
            <a:t>Donna J Freeman, RN, BA &amp; Valencia Yah-Yah Green</a:t>
          </a:r>
        </a:p>
        <a:p>
          <a:pPr marL="457200" lvl="2" indent="-228600" algn="l" defTabSz="1066800">
            <a:lnSpc>
              <a:spcPct val="90000"/>
            </a:lnSpc>
            <a:spcBef>
              <a:spcPct val="0"/>
            </a:spcBef>
            <a:spcAft>
              <a:spcPct val="15000"/>
            </a:spcAft>
            <a:buChar char="•"/>
          </a:pPr>
          <a:r>
            <a:rPr lang="en-US" sz="2400" b="0" i="0" u="none" strike="noStrike" kern="1200" baseline="0" noProof="0" dirty="0">
              <a:solidFill>
                <a:srgbClr val="000000"/>
              </a:solidFill>
              <a:effectLst/>
              <a:latin typeface="Calibri"/>
              <a:ea typeface="+mn-ea"/>
              <a:cs typeface="+mn-cs"/>
            </a:rPr>
            <a:t>Roseland Community Hospital, Chicago Illinois</a:t>
          </a:r>
          <a:endParaRPr lang="en-US" sz="2400" b="1" i="0" u="none" strike="noStrike" kern="1200" baseline="0" noProof="0" dirty="0">
            <a:solidFill>
              <a:srgbClr val="F58366"/>
            </a:solidFill>
            <a:effectLst/>
            <a:latin typeface="Calibri"/>
          </a:endParaRPr>
        </a:p>
      </dsp:txBody>
      <dsp:txXfrm>
        <a:off x="0" y="428903"/>
        <a:ext cx="11690241" cy="1417500"/>
      </dsp:txXfrm>
    </dsp:sp>
    <dsp:sp modelId="{73DCB271-73C0-4016-89D0-D3AF0D519FAE}">
      <dsp:nvSpPr>
        <dsp:cNvPr id="0" name=""/>
        <dsp:cNvSpPr/>
      </dsp:nvSpPr>
      <dsp:spPr>
        <a:xfrm>
          <a:off x="584512" y="59903"/>
          <a:ext cx="8183168" cy="7380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9304" tIns="0" rIns="309304"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rPr>
            <a:t>Patient Partners &amp; Respectful Care Breakfasts</a:t>
          </a:r>
          <a:endParaRPr lang="en-US" sz="2400" kern="1200" dirty="0">
            <a:solidFill>
              <a:schemeClr val="bg1"/>
            </a:solidFill>
          </a:endParaRPr>
        </a:p>
      </dsp:txBody>
      <dsp:txXfrm>
        <a:off x="620538" y="95929"/>
        <a:ext cx="8111116" cy="665948"/>
      </dsp:txXfrm>
    </dsp:sp>
    <dsp:sp modelId="{AABDA33F-1BDD-42E6-B05B-7197FBA7EE9C}">
      <dsp:nvSpPr>
        <dsp:cNvPr id="0" name=""/>
        <dsp:cNvSpPr/>
      </dsp:nvSpPr>
      <dsp:spPr>
        <a:xfrm>
          <a:off x="0" y="2350403"/>
          <a:ext cx="11690241" cy="1417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7293" tIns="520700" rIns="907293" bIns="170688" numCol="1" spcCol="1270" anchor="t" anchorCtr="0">
          <a:noAutofit/>
        </a:bodyPr>
        <a:lstStyle/>
        <a:p>
          <a:pPr marL="228600" lvl="1" indent="-228600" algn="l" defTabSz="1066800">
            <a:lnSpc>
              <a:spcPct val="90000"/>
            </a:lnSpc>
            <a:spcBef>
              <a:spcPct val="0"/>
            </a:spcBef>
            <a:spcAft>
              <a:spcPct val="15000"/>
            </a:spcAft>
            <a:buChar char="•"/>
          </a:pPr>
          <a:r>
            <a:rPr lang="en-US" sz="2400" b="1" i="0" u="none" strike="noStrike" kern="1200" noProof="0" dirty="0">
              <a:solidFill>
                <a:schemeClr val="accent3"/>
              </a:solidFill>
              <a:effectLst/>
              <a:latin typeface="Calibri"/>
              <a:ea typeface="+mn-ea"/>
              <a:cs typeface="+mn-cs"/>
            </a:rPr>
            <a:t>Jamie Kane, DNP, MBA, RN</a:t>
          </a:r>
          <a:endParaRPr lang="en-US" sz="2400" kern="1200" dirty="0"/>
        </a:p>
        <a:p>
          <a:pPr marL="457200" lvl="2" indent="-228600" algn="l" defTabSz="1066800">
            <a:lnSpc>
              <a:spcPct val="90000"/>
            </a:lnSpc>
            <a:spcBef>
              <a:spcPct val="0"/>
            </a:spcBef>
            <a:spcAft>
              <a:spcPct val="15000"/>
            </a:spcAft>
            <a:buChar char="•"/>
          </a:pPr>
          <a:r>
            <a:rPr lang="en-US" sz="2400" b="0" i="0" u="none" strike="noStrike" kern="1200" baseline="0" noProof="0" dirty="0">
              <a:solidFill>
                <a:srgbClr val="000000"/>
              </a:solidFill>
              <a:effectLst/>
              <a:latin typeface="Calibri"/>
            </a:rPr>
            <a:t>Blessing Health System, Quincy, Illinois</a:t>
          </a:r>
        </a:p>
      </dsp:txBody>
      <dsp:txXfrm>
        <a:off x="0" y="2350403"/>
        <a:ext cx="11690241" cy="1417500"/>
      </dsp:txXfrm>
    </dsp:sp>
    <dsp:sp modelId="{E2CEBA66-1A30-4D1E-8514-C82A9C6C2B0B}">
      <dsp:nvSpPr>
        <dsp:cNvPr id="0" name=""/>
        <dsp:cNvSpPr/>
      </dsp:nvSpPr>
      <dsp:spPr>
        <a:xfrm>
          <a:off x="584512" y="1981403"/>
          <a:ext cx="8183168"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9304" tIns="0" rIns="309304"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rPr>
            <a:t>Doula Engagement</a:t>
          </a:r>
        </a:p>
      </dsp:txBody>
      <dsp:txXfrm>
        <a:off x="620538" y="2017429"/>
        <a:ext cx="8111116" cy="665948"/>
      </dsp:txXfrm>
    </dsp:sp>
    <dsp:sp modelId="{FEEC956A-B761-43F8-9158-E268E509148E}">
      <dsp:nvSpPr>
        <dsp:cNvPr id="0" name=""/>
        <dsp:cNvSpPr/>
      </dsp:nvSpPr>
      <dsp:spPr>
        <a:xfrm>
          <a:off x="0" y="4271903"/>
          <a:ext cx="11690241" cy="1417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7293" tIns="520700" rIns="907293" bIns="170688" numCol="1" spcCol="1270" anchor="t" anchorCtr="0">
          <a:noAutofit/>
        </a:bodyPr>
        <a:lstStyle/>
        <a:p>
          <a:pPr marL="228600" lvl="1" indent="-228600" algn="l" defTabSz="1066800">
            <a:lnSpc>
              <a:spcPct val="90000"/>
            </a:lnSpc>
            <a:spcBef>
              <a:spcPct val="0"/>
            </a:spcBef>
            <a:spcAft>
              <a:spcPct val="15000"/>
            </a:spcAft>
            <a:buChar char="•"/>
          </a:pPr>
          <a:r>
            <a:rPr lang="en-US" sz="2400" b="1" i="0" u="none" strike="noStrike" kern="1200" noProof="0" dirty="0">
              <a:solidFill>
                <a:schemeClr val="accent3"/>
              </a:solidFill>
              <a:effectLst/>
              <a:latin typeface="Calibri"/>
              <a:ea typeface="+mn-ea"/>
              <a:cs typeface="+mn-cs"/>
            </a:rPr>
            <a:t>Abbe Kordik, MD</a:t>
          </a:r>
          <a:endParaRPr lang="en-US" sz="2400" b="1" i="0" u="none" strike="noStrike" kern="1200" dirty="0">
            <a:solidFill>
              <a:schemeClr val="accent3"/>
            </a:solidFill>
            <a:effectLst/>
            <a:latin typeface="Calibri"/>
            <a:ea typeface="+mn-ea"/>
            <a:cs typeface="+mn-cs"/>
          </a:endParaRPr>
        </a:p>
        <a:p>
          <a:pPr marL="457200" lvl="2" indent="-228600" algn="l" defTabSz="1066800">
            <a:lnSpc>
              <a:spcPct val="90000"/>
            </a:lnSpc>
            <a:spcBef>
              <a:spcPct val="0"/>
            </a:spcBef>
            <a:spcAft>
              <a:spcPct val="15000"/>
            </a:spcAft>
            <a:buChar char="•"/>
          </a:pPr>
          <a:r>
            <a:rPr lang="en-US" sz="2400" b="0" i="0" u="none" strike="noStrike" kern="1200" baseline="0" noProof="0" dirty="0">
              <a:solidFill>
                <a:srgbClr val="000000"/>
              </a:solidFill>
              <a:effectLst/>
              <a:latin typeface="Calibri"/>
              <a:ea typeface="+mn-ea"/>
              <a:cs typeface="+mn-cs"/>
            </a:rPr>
            <a:t>UChicago Medicine, Chicago, Illinois</a:t>
          </a:r>
          <a:endParaRPr lang="en-US" sz="2400" b="0" i="0" u="none" strike="noStrike" kern="1200" baseline="0" dirty="0">
            <a:solidFill>
              <a:srgbClr val="000000"/>
            </a:solidFill>
            <a:effectLst/>
            <a:latin typeface="Calibri"/>
            <a:ea typeface="+mn-ea"/>
            <a:cs typeface="+mn-cs"/>
          </a:endParaRPr>
        </a:p>
      </dsp:txBody>
      <dsp:txXfrm>
        <a:off x="0" y="4271903"/>
        <a:ext cx="11690241" cy="1417500"/>
      </dsp:txXfrm>
    </dsp:sp>
    <dsp:sp modelId="{35FE410C-A87C-4ECF-A5E7-AB843C43B27B}">
      <dsp:nvSpPr>
        <dsp:cNvPr id="0" name=""/>
        <dsp:cNvSpPr/>
      </dsp:nvSpPr>
      <dsp:spPr>
        <a:xfrm>
          <a:off x="584512" y="3902903"/>
          <a:ext cx="8183168"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9304" tIns="0" rIns="309304"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rPr>
            <a:t>Reducing NTSV C/S Disparities</a:t>
          </a:r>
        </a:p>
      </dsp:txBody>
      <dsp:txXfrm>
        <a:off x="620538" y="3938929"/>
        <a:ext cx="8111116" cy="6659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AEBC9-3587-4E73-9FA5-263672AFD24F}">
      <dsp:nvSpPr>
        <dsp:cNvPr id="0" name=""/>
        <dsp:cNvSpPr/>
      </dsp:nvSpPr>
      <dsp:spPr>
        <a:xfrm>
          <a:off x="0" y="3406931"/>
          <a:ext cx="8229600" cy="11182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Call to Action: Center patient voices and advance respectful care.</a:t>
          </a:r>
        </a:p>
      </dsp:txBody>
      <dsp:txXfrm>
        <a:off x="0" y="3406931"/>
        <a:ext cx="8229600" cy="1118231"/>
      </dsp:txXfrm>
    </dsp:sp>
    <dsp:sp modelId="{84D1B173-AA25-4130-981D-78F88792891E}">
      <dsp:nvSpPr>
        <dsp:cNvPr id="0" name=""/>
        <dsp:cNvSpPr/>
      </dsp:nvSpPr>
      <dsp:spPr>
        <a:xfrm rot="10800000">
          <a:off x="0" y="1703865"/>
          <a:ext cx="8229600" cy="171983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Black and Indigenous women face higher risks.</a:t>
          </a:r>
        </a:p>
      </dsp:txBody>
      <dsp:txXfrm rot="10800000">
        <a:off x="0" y="1703865"/>
        <a:ext cx="8229600" cy="1117500"/>
      </dsp:txXfrm>
    </dsp:sp>
    <dsp:sp modelId="{39B24BA8-9021-4D24-820E-F7A66B633424}">
      <dsp:nvSpPr>
        <dsp:cNvPr id="0" name=""/>
        <dsp:cNvSpPr/>
      </dsp:nvSpPr>
      <dsp:spPr>
        <a:xfrm rot="10800000">
          <a:off x="0" y="799"/>
          <a:ext cx="8229600" cy="171983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Disparities persist across racial and socioeconomic lines.</a:t>
          </a:r>
        </a:p>
      </dsp:txBody>
      <dsp:txXfrm rot="10800000">
        <a:off x="0" y="799"/>
        <a:ext cx="8229600" cy="1117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F591B-0141-41C3-9A85-025D53FC4240}">
      <dsp:nvSpPr>
        <dsp:cNvPr id="0" name=""/>
        <dsp:cNvSpPr/>
      </dsp:nvSpPr>
      <dsp:spPr>
        <a:xfrm>
          <a:off x="530099" y="780669"/>
          <a:ext cx="1406812" cy="1406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6F173C-EDFD-4A55-819E-7C5E2EE4BAAF}">
      <dsp:nvSpPr>
        <dsp:cNvPr id="0" name=""/>
        <dsp:cNvSpPr/>
      </dsp:nvSpPr>
      <dsp:spPr>
        <a:xfrm>
          <a:off x="829912" y="1080481"/>
          <a:ext cx="807187" cy="807187"/>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B0389A-3B09-41F0-B28D-1E63551C03BC}">
      <dsp:nvSpPr>
        <dsp:cNvPr id="0" name=""/>
        <dsp:cNvSpPr/>
      </dsp:nvSpPr>
      <dsp:spPr>
        <a:xfrm>
          <a:off x="80381" y="2625669"/>
          <a:ext cx="230625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Concept: Informal staff-patient gatherings.</a:t>
          </a:r>
        </a:p>
      </dsp:txBody>
      <dsp:txXfrm>
        <a:off x="80381" y="2625669"/>
        <a:ext cx="2306250" cy="945000"/>
      </dsp:txXfrm>
    </dsp:sp>
    <dsp:sp modelId="{C5518168-6271-48A0-85C6-25C23E2C1128}">
      <dsp:nvSpPr>
        <dsp:cNvPr id="0" name=""/>
        <dsp:cNvSpPr/>
      </dsp:nvSpPr>
      <dsp:spPr>
        <a:xfrm>
          <a:off x="3239943" y="780669"/>
          <a:ext cx="1406812" cy="1406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AF9C41-BC54-4F65-8505-84FC99031AEC}">
      <dsp:nvSpPr>
        <dsp:cNvPr id="0" name=""/>
        <dsp:cNvSpPr/>
      </dsp:nvSpPr>
      <dsp:spPr>
        <a:xfrm>
          <a:off x="3539756" y="1080481"/>
          <a:ext cx="807187" cy="807187"/>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76B2E2-0CA6-4A9F-9B6A-26EBC79CCF6D}">
      <dsp:nvSpPr>
        <dsp:cNvPr id="0" name=""/>
        <dsp:cNvSpPr/>
      </dsp:nvSpPr>
      <dsp:spPr>
        <a:xfrm>
          <a:off x="2790224" y="2625669"/>
          <a:ext cx="230625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Goals: Foster empathy, reduce power dynamics.</a:t>
          </a:r>
        </a:p>
      </dsp:txBody>
      <dsp:txXfrm>
        <a:off x="2790224" y="2625669"/>
        <a:ext cx="2306250" cy="945000"/>
      </dsp:txXfrm>
    </dsp:sp>
    <dsp:sp modelId="{C856A126-60EE-4763-BD9A-14EF3EB24D63}">
      <dsp:nvSpPr>
        <dsp:cNvPr id="0" name=""/>
        <dsp:cNvSpPr/>
      </dsp:nvSpPr>
      <dsp:spPr>
        <a:xfrm>
          <a:off x="5949787" y="780669"/>
          <a:ext cx="1406812" cy="1406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AC3FBF-D1FD-49EB-B3BD-EDD9D4B77A19}">
      <dsp:nvSpPr>
        <dsp:cNvPr id="0" name=""/>
        <dsp:cNvSpPr/>
      </dsp:nvSpPr>
      <dsp:spPr>
        <a:xfrm>
          <a:off x="6249600" y="1080481"/>
          <a:ext cx="807187" cy="807187"/>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232E2F-F241-442A-87C6-A91630E5B7AC}">
      <dsp:nvSpPr>
        <dsp:cNvPr id="0" name=""/>
        <dsp:cNvSpPr/>
      </dsp:nvSpPr>
      <dsp:spPr>
        <a:xfrm>
          <a:off x="5500068" y="2625669"/>
          <a:ext cx="230625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Tips: Use prompts, hold monthly meetings.</a:t>
          </a:r>
        </a:p>
      </dsp:txBody>
      <dsp:txXfrm>
        <a:off x="5500068" y="2625669"/>
        <a:ext cx="2306250" cy="945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5F243-2ACA-43D2-8CC7-FB47F8B364DC}">
      <dsp:nvSpPr>
        <dsp:cNvPr id="0" name=""/>
        <dsp:cNvSpPr/>
      </dsp:nvSpPr>
      <dsp:spPr>
        <a:xfrm>
          <a:off x="730349" y="375668"/>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0A7A74-79A3-47E7-8AAD-E1C59F979CAD}">
      <dsp:nvSpPr>
        <dsp:cNvPr id="0" name=""/>
        <dsp:cNvSpPr/>
      </dsp:nvSpPr>
      <dsp:spPr>
        <a:xfrm>
          <a:off x="1198349"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86E9EF-5336-461E-900C-84AD917D3AC1}">
      <dsp:nvSpPr>
        <dsp:cNvPr id="0" name=""/>
        <dsp:cNvSpPr/>
      </dsp:nvSpPr>
      <dsp:spPr>
        <a:xfrm>
          <a:off x="28349"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Equity work takes time, and commitment.</a:t>
          </a:r>
        </a:p>
      </dsp:txBody>
      <dsp:txXfrm>
        <a:off x="28349" y="3255669"/>
        <a:ext cx="3600000" cy="720000"/>
      </dsp:txXfrm>
    </dsp:sp>
    <dsp:sp modelId="{E098B67D-C37B-4AE8-8C99-DA0AC1A2C94D}">
      <dsp:nvSpPr>
        <dsp:cNvPr id="0" name=""/>
        <dsp:cNvSpPr/>
      </dsp:nvSpPr>
      <dsp:spPr>
        <a:xfrm>
          <a:off x="4960350" y="375668"/>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8DB18B-98CF-4405-BD3D-CCCDAD40C64D}">
      <dsp:nvSpPr>
        <dsp:cNvPr id="0" name=""/>
        <dsp:cNvSpPr/>
      </dsp:nvSpPr>
      <dsp:spPr>
        <a:xfrm>
          <a:off x="5428350"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316143-E394-4885-B2AE-715DBD04392B}">
      <dsp:nvSpPr>
        <dsp:cNvPr id="0" name=""/>
        <dsp:cNvSpPr/>
      </dsp:nvSpPr>
      <dsp:spPr>
        <a:xfrm>
          <a:off x="425835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Success starts with grassroots efforts.</a:t>
          </a:r>
        </a:p>
      </dsp:txBody>
      <dsp:txXfrm>
        <a:off x="4258350" y="3255669"/>
        <a:ext cx="360000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29694-A53C-4231-B3A6-51A2E2009693}">
      <dsp:nvSpPr>
        <dsp:cNvPr id="0" name=""/>
        <dsp:cNvSpPr/>
      </dsp:nvSpPr>
      <dsp:spPr>
        <a:xfrm>
          <a:off x="1577340" y="1234"/>
          <a:ext cx="6309360" cy="1264874"/>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 tIns="321278" rIns="122419" bIns="321278" numCol="1" spcCol="1270" anchor="ctr" anchorCtr="0">
          <a:noAutofit/>
        </a:bodyPr>
        <a:lstStyle/>
        <a:p>
          <a:pPr marL="0" lvl="0" indent="0" algn="l" defTabSz="1066800">
            <a:lnSpc>
              <a:spcPct val="90000"/>
            </a:lnSpc>
            <a:spcBef>
              <a:spcPct val="0"/>
            </a:spcBef>
            <a:spcAft>
              <a:spcPct val="35000"/>
            </a:spcAft>
            <a:buNone/>
          </a:pPr>
          <a:r>
            <a:rPr lang="en-US" sz="2400" kern="1200" dirty="0"/>
            <a:t>Include patient voices, collaborate with doulas.</a:t>
          </a:r>
        </a:p>
      </dsp:txBody>
      <dsp:txXfrm>
        <a:off x="1577340" y="1234"/>
        <a:ext cx="6309360" cy="1264874"/>
      </dsp:txXfrm>
    </dsp:sp>
    <dsp:sp modelId="{CEB9F0DE-0DBD-4F1B-8F7A-D55EC9ECF166}">
      <dsp:nvSpPr>
        <dsp:cNvPr id="0" name=""/>
        <dsp:cNvSpPr/>
      </dsp:nvSpPr>
      <dsp:spPr>
        <a:xfrm>
          <a:off x="0" y="1234"/>
          <a:ext cx="1577340" cy="126487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468" tIns="124941" rIns="83468" bIns="124941" numCol="1" spcCol="1270" anchor="ctr" anchorCtr="0">
          <a:noAutofit/>
        </a:bodyPr>
        <a:lstStyle/>
        <a:p>
          <a:pPr marL="0" lvl="0" indent="0" algn="ctr" defTabSz="1244600">
            <a:lnSpc>
              <a:spcPct val="90000"/>
            </a:lnSpc>
            <a:spcBef>
              <a:spcPct val="0"/>
            </a:spcBef>
            <a:spcAft>
              <a:spcPct val="35000"/>
            </a:spcAft>
            <a:buNone/>
          </a:pPr>
          <a:r>
            <a:rPr lang="en-US" sz="2800" kern="1200"/>
            <a:t>Engage</a:t>
          </a:r>
        </a:p>
      </dsp:txBody>
      <dsp:txXfrm>
        <a:off x="0" y="1234"/>
        <a:ext cx="1577340" cy="1264874"/>
      </dsp:txXfrm>
    </dsp:sp>
    <dsp:sp modelId="{EAAB4FC8-14B7-4C71-B7C4-8556EAB52A98}">
      <dsp:nvSpPr>
        <dsp:cNvPr id="0" name=""/>
        <dsp:cNvSpPr/>
      </dsp:nvSpPr>
      <dsp:spPr>
        <a:xfrm>
          <a:off x="1577340" y="1342000"/>
          <a:ext cx="6309360" cy="1264874"/>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 tIns="321278" rIns="122419" bIns="321278" numCol="1" spcCol="1270" anchor="ctr" anchorCtr="0">
          <a:noAutofit/>
        </a:bodyPr>
        <a:lstStyle/>
        <a:p>
          <a:pPr marL="0" lvl="0" indent="0" algn="l" defTabSz="1066800">
            <a:lnSpc>
              <a:spcPct val="90000"/>
            </a:lnSpc>
            <a:spcBef>
              <a:spcPct val="0"/>
            </a:spcBef>
            <a:spcAft>
              <a:spcPct val="35000"/>
            </a:spcAft>
            <a:buNone/>
          </a:pPr>
          <a:r>
            <a:rPr lang="en-US" sz="2400" kern="1200"/>
            <a:t>Prioritize respectful care daily.</a:t>
          </a:r>
        </a:p>
      </dsp:txBody>
      <dsp:txXfrm>
        <a:off x="1577340" y="1342000"/>
        <a:ext cx="6309360" cy="1264874"/>
      </dsp:txXfrm>
    </dsp:sp>
    <dsp:sp modelId="{A615553B-9479-4436-8BA7-1655A644E71A}">
      <dsp:nvSpPr>
        <dsp:cNvPr id="0" name=""/>
        <dsp:cNvSpPr/>
      </dsp:nvSpPr>
      <dsp:spPr>
        <a:xfrm>
          <a:off x="0" y="1342000"/>
          <a:ext cx="1577340" cy="1264874"/>
        </a:xfrm>
        <a:prstGeom prst="rect">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468" tIns="124941" rIns="83468" bIns="124941" numCol="1" spcCol="1270" anchor="ctr" anchorCtr="0">
          <a:noAutofit/>
        </a:bodyPr>
        <a:lstStyle/>
        <a:p>
          <a:pPr marL="0" lvl="0" indent="0" algn="ctr" defTabSz="1244600">
            <a:lnSpc>
              <a:spcPct val="90000"/>
            </a:lnSpc>
            <a:spcBef>
              <a:spcPct val="0"/>
            </a:spcBef>
            <a:spcAft>
              <a:spcPct val="35000"/>
            </a:spcAft>
            <a:buNone/>
          </a:pPr>
          <a:r>
            <a:rPr lang="en-US" sz="2800" kern="1200"/>
            <a:t>Prioritize</a:t>
          </a:r>
        </a:p>
      </dsp:txBody>
      <dsp:txXfrm>
        <a:off x="0" y="1342000"/>
        <a:ext cx="1577340" cy="1264874"/>
      </dsp:txXfrm>
    </dsp:sp>
    <dsp:sp modelId="{38000462-A60B-418D-BC95-9AAF9462F2F2}">
      <dsp:nvSpPr>
        <dsp:cNvPr id="0" name=""/>
        <dsp:cNvSpPr/>
      </dsp:nvSpPr>
      <dsp:spPr>
        <a:xfrm>
          <a:off x="1577340" y="2682767"/>
          <a:ext cx="6309360" cy="1264874"/>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 tIns="321278" rIns="122419" bIns="321278" numCol="1" spcCol="1270" anchor="ctr" anchorCtr="0">
          <a:noAutofit/>
        </a:bodyPr>
        <a:lstStyle/>
        <a:p>
          <a:pPr marL="0" lvl="0" indent="0" algn="l" defTabSz="1066800">
            <a:lnSpc>
              <a:spcPct val="90000"/>
            </a:lnSpc>
            <a:spcBef>
              <a:spcPct val="0"/>
            </a:spcBef>
            <a:spcAft>
              <a:spcPct val="35000"/>
            </a:spcAft>
            <a:buNone/>
          </a:pPr>
          <a:r>
            <a:rPr lang="en-US" sz="2400" kern="1200" dirty="0"/>
            <a:t>'Equity is not an initiative—it’s a value system.'</a:t>
          </a:r>
        </a:p>
      </dsp:txBody>
      <dsp:txXfrm>
        <a:off x="1577340" y="2682767"/>
        <a:ext cx="6309360" cy="1264874"/>
      </dsp:txXfrm>
    </dsp:sp>
    <dsp:sp modelId="{FB3FD11A-5B04-42C0-81B5-114B52730F33}">
      <dsp:nvSpPr>
        <dsp:cNvPr id="0" name=""/>
        <dsp:cNvSpPr/>
      </dsp:nvSpPr>
      <dsp:spPr>
        <a:xfrm>
          <a:off x="0" y="2682767"/>
          <a:ext cx="1577340" cy="1264874"/>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468" tIns="124941" rIns="83468" bIns="124941" numCol="1" spcCol="1270" anchor="ctr" anchorCtr="0">
          <a:noAutofit/>
        </a:bodyPr>
        <a:lstStyle/>
        <a:p>
          <a:pPr marL="0" lvl="0" indent="0" algn="ctr" defTabSz="1244600">
            <a:lnSpc>
              <a:spcPct val="90000"/>
            </a:lnSpc>
            <a:spcBef>
              <a:spcPct val="0"/>
            </a:spcBef>
            <a:spcAft>
              <a:spcPct val="35000"/>
            </a:spcAft>
            <a:buNone/>
          </a:pPr>
          <a:r>
            <a:rPr lang="en-US" sz="2800" kern="1200"/>
            <a:t>Quote</a:t>
          </a:r>
        </a:p>
      </dsp:txBody>
      <dsp:txXfrm>
        <a:off x="0" y="2682767"/>
        <a:ext cx="1577340" cy="126487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BB586-2CF5-4D29-833A-57D6283FDEF7}" type="datetimeFigureOut">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3A75A-6C44-4448-8BBF-4B6021CFF996}" type="slidenum">
              <a:t>‹#›</a:t>
            </a:fld>
            <a:endParaRPr lang="en-US"/>
          </a:p>
        </p:txBody>
      </p:sp>
    </p:spTree>
    <p:extLst>
      <p:ext uri="{BB962C8B-B14F-4D97-AF65-F5344CB8AC3E}">
        <p14:creationId xmlns:p14="http://schemas.microsoft.com/office/powerpoint/2010/main" val="1222677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09" name="Google Shape;150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us to be successful we attended the ILPQC meetings and had support from upper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9285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8844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meant we would have to travel, not far, but being the springtime in Chicago, the snow decided to come on this wonderful day. Food had to be brought in and it was for breakfast which meant getting up a little earlier for some. (I ‘m the some)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2729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958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audience consisted of Roseland and the surrounding communities.  We choose moms who were willing to talk about their experience that delivered at Roseland, good or bad. For the first one we invited previous moms and dads who had delivered with us. </a:t>
            </a:r>
          </a:p>
          <a:p>
            <a:r>
              <a:rPr lang="en-US" dirty="0"/>
              <a:t>Senior leadership, </a:t>
            </a:r>
          </a:p>
          <a:p>
            <a:r>
              <a:rPr lang="en-US" dirty="0"/>
              <a:t>Doctors and nurses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 believe is the hardest part for people to open about their experience, good or bad. For us to be successful we attended the ILPQC meetings and had support from upper management.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4551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8522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explained how important this was to let our community know that we hear you and your opinions matter.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6247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2024 </a:t>
            </a:r>
            <a:r>
              <a:rPr lang="en-US" dirty="0" err="1"/>
              <a:t>Ms</a:t>
            </a:r>
            <a:r>
              <a:rPr lang="en-US" dirty="0"/>
              <a:t> Sylvia Dewberry, came in the door running and continued to lead in this initiative.  She created our logo and theme, every </a:t>
            </a:r>
            <a:r>
              <a:rPr lang="en-US" sz="1200" dirty="0"/>
              <a:t>birthing family deserves: RESPECT, QUALITY CARE, AND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9178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7611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 believe is the hardest part for people to open about their experience, good or bad. We also took this time to reintroduce ourselves to the community and ask questions of those who delivered at our hospital. During our Q &amp; A session, there was a wonderful person that asked a lot of questions concerning care and treatment of our patients. </a:t>
            </a:r>
          </a:p>
          <a:p>
            <a:r>
              <a:rPr lang="en-US" dirty="0"/>
              <a:t>After we introduced ourselves to one another, she became just what I needed, </a:t>
            </a:r>
            <a:r>
              <a:rPr lang="en-US" sz="1400" b="1" i="1" dirty="0"/>
              <a:t>My Own Doula</a:t>
            </a:r>
            <a:r>
              <a:rPr lang="en-US" dirty="0"/>
              <a:t>.</a:t>
            </a:r>
          </a:p>
          <a:p>
            <a:r>
              <a:rPr lang="en-US" dirty="0"/>
              <a:t>This period was right before legislation had agreed that doulas were needed.  So, she offered to be my doula for free.</a:t>
            </a:r>
          </a:p>
          <a:p>
            <a:r>
              <a:rPr lang="en-US" dirty="0"/>
              <a:t>In 2024 she became official, as our first employed doula at Roseland Community Hospital.</a:t>
            </a:r>
          </a:p>
          <a:p>
            <a:r>
              <a:rPr lang="en-US" dirty="0"/>
              <a:t>She now works with our clinics and ED to help mothers who are newly pregnant, pregnancy loss or social determinants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6674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Teams are Using Strategies in 2025:</a:t>
            </a:r>
          </a:p>
          <a:p>
            <a:r>
              <a:rPr lang="en-US" dirty="0"/>
              <a:t>1) Teams are embedding PVB/BE strategies into:</a:t>
            </a:r>
          </a:p>
          <a:p>
            <a:pPr lvl="1">
              <a:buFont typeface="Arial" panose="020B0604020202020204" pitchFamily="34" charset="0"/>
              <a:buChar char="•"/>
            </a:pPr>
            <a:r>
              <a:rPr lang="en-US" sz="2400" dirty="0"/>
              <a:t>Staff onboarding and ongoing education</a:t>
            </a:r>
          </a:p>
          <a:p>
            <a:pPr lvl="1">
              <a:buFont typeface="Arial" panose="020B0604020202020204" pitchFamily="34" charset="0"/>
              <a:buChar char="•"/>
            </a:pPr>
            <a:r>
              <a:rPr lang="en-US" sz="2400" dirty="0"/>
              <a:t>Clinical workflows (e.g., huddles, checklists, debriefs)</a:t>
            </a:r>
          </a:p>
          <a:p>
            <a:pPr lvl="1">
              <a:buFont typeface="Arial" panose="020B0604020202020204" pitchFamily="34" charset="0"/>
              <a:buChar char="•"/>
            </a:pPr>
            <a:r>
              <a:rPr lang="en-US" sz="2400" dirty="0"/>
              <a:t>Data transparency and regular team review</a:t>
            </a:r>
          </a:p>
          <a:p>
            <a:pPr lvl="1">
              <a:buFont typeface="Arial" panose="020B0604020202020204" pitchFamily="34" charset="0"/>
              <a:buChar char="•"/>
            </a:pPr>
            <a:r>
              <a:rPr lang="en-US" sz="2400" dirty="0"/>
              <a:t>Community partnerships and patient voice integration</a:t>
            </a:r>
          </a:p>
          <a:p>
            <a:pPr lvl="1">
              <a:buFont typeface="Arial" panose="020B0604020202020204" pitchFamily="34" charset="0"/>
              <a:buChar char="•"/>
            </a:pPr>
            <a:endParaRPr lang="en-US" sz="2400" dirty="0"/>
          </a:p>
          <a:p>
            <a:r>
              <a:rPr lang="en-US" sz="4400" dirty="0"/>
              <a:t>2) OB QI teams are collaborating with postpartum, NICU, emergency departments, and outpatient settings</a:t>
            </a:r>
          </a:p>
          <a:p>
            <a:r>
              <a:rPr lang="en-US" sz="4400" dirty="0"/>
              <a:t>3) Others are adapting strategies for use in other QI initiatives (i.e. foundation base of upcoming Perinatal Mental Health (PM) and future)</a:t>
            </a:r>
          </a:p>
          <a:p>
            <a:pPr lvl="0">
              <a:buFont typeface="Arial" panose="020B0604020202020204" pitchFamily="34" charset="0"/>
              <a:buNone/>
            </a:pPr>
            <a:endParaRPr lang="en-US" sz="2400" dirty="0"/>
          </a:p>
          <a:p>
            <a:endParaRPr lang="en-US" dirty="0"/>
          </a:p>
          <a:p>
            <a:endParaRPr lang="en-US" dirty="0"/>
          </a:p>
        </p:txBody>
      </p:sp>
      <p:sp>
        <p:nvSpPr>
          <p:cNvPr id="4" name="Slide Number Placeholder 3"/>
          <p:cNvSpPr>
            <a:spLocks noGrp="1"/>
          </p:cNvSpPr>
          <p:nvPr>
            <p:ph type="sldNum" sz="quarter" idx="5"/>
          </p:nvPr>
        </p:nvSpPr>
        <p:spPr/>
        <p:txBody>
          <a:bodyPr/>
          <a:lstStyle/>
          <a:p>
            <a:fld id="{8E83A75A-6C44-4448-8BBF-4B6021CFF996}" type="slidenum">
              <a:rPr lang="en-US" smtClean="0"/>
              <a:t>3</a:t>
            </a:fld>
            <a:endParaRPr lang="en-US"/>
          </a:p>
        </p:txBody>
      </p:sp>
    </p:spTree>
    <p:extLst>
      <p:ext uri="{BB962C8B-B14F-4D97-AF65-F5344CB8AC3E}">
        <p14:creationId xmlns:p14="http://schemas.microsoft.com/office/powerpoint/2010/main" val="3432889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2484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9723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7722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6391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4316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FABDF60-4CD6-43E0-B427-59534C887737}" type="slidenum">
              <a:rPr lang="en-US" smtClean="0"/>
              <a:t>29</a:t>
            </a:fld>
            <a:endParaRPr lang="en-US"/>
          </a:p>
        </p:txBody>
      </p:sp>
    </p:spTree>
    <p:extLst>
      <p:ext uri="{BB962C8B-B14F-4D97-AF65-F5344CB8AC3E}">
        <p14:creationId xmlns:p14="http://schemas.microsoft.com/office/powerpoint/2010/main" val="2752619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FABDF60-4CD6-43E0-B427-59534C887737}" type="slidenum">
              <a:rPr lang="en-US" smtClean="0"/>
              <a:t>39</a:t>
            </a:fld>
            <a:endParaRPr lang="en-US"/>
          </a:p>
        </p:txBody>
      </p:sp>
    </p:spTree>
    <p:extLst>
      <p:ext uri="{BB962C8B-B14F-4D97-AF65-F5344CB8AC3E}">
        <p14:creationId xmlns:p14="http://schemas.microsoft.com/office/powerpoint/2010/main" val="1928470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using</a:t>
            </a:r>
            <a:r>
              <a:rPr lang="en-US" baseline="0" dirty="0"/>
              <a:t> the promoting vaginal birth initiative as a QI project example; however, we think it’s important to call out that we won’t fix systemic racism in healthcare and our institutions through one QI project.  Rather you need culture change and widespread incorporation of data sharing and programs designed to improve equity.  At UCM we are doing that through systems and policy adjustments to affect lasting culture change. </a:t>
            </a:r>
          </a:p>
          <a:p>
            <a:endParaRPr lang="en-US" baseline="0" dirty="0"/>
          </a:p>
          <a:p>
            <a:r>
              <a:rPr lang="en-US" baseline="0" dirty="0"/>
              <a:t>You need people at the table who are thoughtful of how things look and are perceived by patients.  For instance, the top paragraph on this form was developed through multiple revisions to get the “right” message at the top of the form.  Things like this are a great area to engage your patient partners.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6682-F188-9A4C-9D1B-33D1B7B506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7909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found at</a:t>
            </a:r>
            <a:r>
              <a:rPr lang="en-US" baseline="0" dirty="0"/>
              <a:t> UCM was the opposite of what is typically found when looking at </a:t>
            </a:r>
            <a:r>
              <a:rPr lang="en-US" baseline="0" dirty="0" err="1"/>
              <a:t>cs</a:t>
            </a:r>
            <a:r>
              <a:rPr lang="en-US" baseline="0" dirty="0"/>
              <a:t> rates by race.  But this actually wasn’t new information to us that our patients had similar outcomes regardless of race.  We knew this from a large review of data done from 2015-2018 where we found that there were similar rates for all interventions evaluated at UCM between black and white birthing persons.  However, part of QI work is continuing to checking to make sure you are still on track.  So we decided to look and make sure our lower </a:t>
            </a:r>
            <a:r>
              <a:rPr lang="en-US" baseline="0" dirty="0" err="1"/>
              <a:t>cs</a:t>
            </a:r>
            <a:r>
              <a:rPr lang="en-US" baseline="0" dirty="0"/>
              <a:t> rates in these populations wasn’t negatively impacting other outcomes.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6682-F188-9A4C-9D1B-33D1B7B506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3456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83A75A-6C44-4448-8BBF-4B6021CFF996}" type="slidenum">
              <a:rPr lang="en-US" smtClean="0"/>
              <a:t>52</a:t>
            </a:fld>
            <a:endParaRPr lang="en-US"/>
          </a:p>
        </p:txBody>
      </p:sp>
    </p:spTree>
    <p:extLst>
      <p:ext uri="{BB962C8B-B14F-4D97-AF65-F5344CB8AC3E}">
        <p14:creationId xmlns:p14="http://schemas.microsoft.com/office/powerpoint/2010/main" val="803772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6" name="Google Shape;155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57" name="Google Shape;155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FABDF60-4CD6-43E0-B427-59534C887737}" type="slidenum">
              <a:rPr lang="en-US" smtClean="0"/>
              <a:t>7</a:t>
            </a:fld>
            <a:endParaRPr lang="en-US"/>
          </a:p>
        </p:txBody>
      </p:sp>
    </p:spTree>
    <p:extLst>
      <p:ext uri="{BB962C8B-B14F-4D97-AF65-F5344CB8AC3E}">
        <p14:creationId xmlns:p14="http://schemas.microsoft.com/office/powerpoint/2010/main" val="93094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087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8309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6304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had to submit not only for the present year data, but we had to enter from when the initiative began.  Education was done by attending SPEAK Up and doing online education in Relias.  Nurses were easy but the doctors.  We meet the measure for screening by implementing that all patients will be screened on admission as well as triages.  After the addition of Sylvia we were able to add her as a Patient Nurse navigator who along side our doula were able to connect our patients to resources that they needed.  To get participation of the PREM survey, I had the clerks when doing the patients birth certificate, have them scan the QR code right then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0184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A4337-B6EF-49E6-B67F-FEE2B16FFEB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1758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7.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47.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Layouts/_rels/slideLayout23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2.jp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1.bin"/><Relationship Id="rId5" Type="http://schemas.openxmlformats.org/officeDocument/2006/relationships/image" Target="../media/image50.emf"/><Relationship Id="rId4" Type="http://schemas.openxmlformats.org/officeDocument/2006/relationships/oleObject" Target="../embeddings/oleObject2.bin"/></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7.sv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7.jpeg"/><Relationship Id="rId1" Type="http://schemas.openxmlformats.org/officeDocument/2006/relationships/slideMaster" Target="../slideMasters/slideMaster3.xml"/><Relationship Id="rId4" Type="http://schemas.openxmlformats.org/officeDocument/2006/relationships/image" Target="../media/image58.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2.jp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oleObject" Target="../embeddings/oleObject1.bin"/><Relationship Id="rId5" Type="http://schemas.openxmlformats.org/officeDocument/2006/relationships/image" Target="../media/image50.emf"/><Relationship Id="rId4" Type="http://schemas.openxmlformats.org/officeDocument/2006/relationships/oleObject" Target="../embeddings/oleObject2.bin"/></Relationships>
</file>

<file path=ppt/slideLayouts/_rels/slideLayout31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3.png"/><Relationship Id="rId1" Type="http://schemas.openxmlformats.org/officeDocument/2006/relationships/slideMaster" Target="../slideMasters/slideMaster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End">
  <p:cSld name="End 6">
    <p:spTree>
      <p:nvGrpSpPr>
        <p:cNvPr id="1" name="Shape 898"/>
        <p:cNvGrpSpPr/>
        <p:nvPr/>
      </p:nvGrpSpPr>
      <p:grpSpPr>
        <a:xfrm>
          <a:off x="0" y="0"/>
          <a:ext cx="0" cy="0"/>
          <a:chOff x="0" y="0"/>
          <a:chExt cx="0" cy="0"/>
        </a:xfrm>
      </p:grpSpPr>
      <p:grpSp>
        <p:nvGrpSpPr>
          <p:cNvPr id="899" name="Google Shape;899;p91"/>
          <p:cNvGrpSpPr/>
          <p:nvPr/>
        </p:nvGrpSpPr>
        <p:grpSpPr>
          <a:xfrm>
            <a:off x="0" y="0"/>
            <a:ext cx="12192000" cy="2148830"/>
            <a:chOff x="0" y="0"/>
            <a:chExt cx="12192000" cy="2148830"/>
          </a:xfrm>
        </p:grpSpPr>
        <p:sp>
          <p:nvSpPr>
            <p:cNvPr id="900" name="Google Shape;900;p91"/>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1" name="Google Shape;901;p91"/>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02" name="Google Shape;902;p91"/>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3" name="Google Shape;903;p91"/>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4" name="Google Shape;904;p91"/>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05" name="Google Shape;905;p91"/>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906" name="Google Shape;906;p91"/>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p:cSld name="Blank 5">
    <p:spTree>
      <p:nvGrpSpPr>
        <p:cNvPr id="1" name="Shape 907"/>
        <p:cNvGrpSpPr/>
        <p:nvPr/>
      </p:nvGrpSpPr>
      <p:grpSpPr>
        <a:xfrm>
          <a:off x="0" y="0"/>
          <a:ext cx="0" cy="0"/>
          <a:chOff x="0" y="0"/>
          <a:chExt cx="0" cy="0"/>
        </a:xfrm>
      </p:grpSpPr>
      <p:sp>
        <p:nvSpPr>
          <p:cNvPr id="908" name="Google Shape;908;p9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09" name="Google Shape;909;p9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10" name="Google Shape;910;p9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11" name="Google Shape;911;p92"/>
          <p:cNvGrpSpPr/>
          <p:nvPr/>
        </p:nvGrpSpPr>
        <p:grpSpPr>
          <a:xfrm>
            <a:off x="7191542" y="1"/>
            <a:ext cx="5000459" cy="1425992"/>
            <a:chOff x="7191542" y="1"/>
            <a:chExt cx="5000459" cy="1425992"/>
          </a:xfrm>
        </p:grpSpPr>
        <p:pic>
          <p:nvPicPr>
            <p:cNvPr id="912" name="Google Shape;912;p9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13" name="Google Shape;913;p92"/>
            <p:cNvGrpSpPr/>
            <p:nvPr/>
          </p:nvGrpSpPr>
          <p:grpSpPr>
            <a:xfrm>
              <a:off x="7191542" y="1"/>
              <a:ext cx="5000459" cy="1425992"/>
              <a:chOff x="7186272" y="0"/>
              <a:chExt cx="5005729" cy="1427495"/>
            </a:xfrm>
          </p:grpSpPr>
          <p:sp>
            <p:nvSpPr>
              <p:cNvPr id="914" name="Google Shape;914;p9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5" name="Google Shape;915;p9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ver">
  <p:cSld name="Cover 8">
    <p:spTree>
      <p:nvGrpSpPr>
        <p:cNvPr id="1" name="Shape 916"/>
        <p:cNvGrpSpPr/>
        <p:nvPr/>
      </p:nvGrpSpPr>
      <p:grpSpPr>
        <a:xfrm>
          <a:off x="0" y="0"/>
          <a:ext cx="0" cy="0"/>
          <a:chOff x="0" y="0"/>
          <a:chExt cx="0" cy="0"/>
        </a:xfrm>
      </p:grpSpPr>
      <p:sp>
        <p:nvSpPr>
          <p:cNvPr id="917" name="Google Shape;917;p93"/>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8" name="Google Shape;918;p93"/>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9" name="Google Shape;919;p93"/>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20" name="Google Shape;920;p93"/>
          <p:cNvSpPr>
            <a:spLocks noGrp="1"/>
          </p:cNvSpPr>
          <p:nvPr>
            <p:ph type="pic" idx="2"/>
          </p:nvPr>
        </p:nvSpPr>
        <p:spPr>
          <a:xfrm>
            <a:off x="7118684" y="233915"/>
            <a:ext cx="5073316" cy="5943600"/>
          </a:xfrm>
          <a:prstGeom prst="rect">
            <a:avLst/>
          </a:prstGeom>
          <a:noFill/>
          <a:ln>
            <a:noFill/>
          </a:ln>
        </p:spPr>
      </p:sp>
      <p:grpSp>
        <p:nvGrpSpPr>
          <p:cNvPr id="921" name="Google Shape;921;p93"/>
          <p:cNvGrpSpPr/>
          <p:nvPr/>
        </p:nvGrpSpPr>
        <p:grpSpPr>
          <a:xfrm>
            <a:off x="0" y="5020348"/>
            <a:ext cx="12192000" cy="1837653"/>
            <a:chOff x="0" y="5020348"/>
            <a:chExt cx="12192000" cy="1837653"/>
          </a:xfrm>
        </p:grpSpPr>
        <p:sp>
          <p:nvSpPr>
            <p:cNvPr id="922" name="Google Shape;922;p9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3" name="Google Shape;923;p93"/>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24" name="Google Shape;924;p9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Divider">
  <p:cSld name="Divider 8">
    <p:bg>
      <p:bgPr>
        <a:solidFill>
          <a:schemeClr val="lt2"/>
        </a:solidFill>
        <a:effectLst/>
      </p:bgPr>
    </p:bg>
    <p:spTree>
      <p:nvGrpSpPr>
        <p:cNvPr id="1" name="Shape 925"/>
        <p:cNvGrpSpPr/>
        <p:nvPr/>
      </p:nvGrpSpPr>
      <p:grpSpPr>
        <a:xfrm>
          <a:off x="0" y="0"/>
          <a:ext cx="0" cy="0"/>
          <a:chOff x="0" y="0"/>
          <a:chExt cx="0" cy="0"/>
        </a:xfrm>
      </p:grpSpPr>
      <p:grpSp>
        <p:nvGrpSpPr>
          <p:cNvPr id="926" name="Google Shape;926;p94"/>
          <p:cNvGrpSpPr/>
          <p:nvPr/>
        </p:nvGrpSpPr>
        <p:grpSpPr>
          <a:xfrm>
            <a:off x="0" y="5020347"/>
            <a:ext cx="12192000" cy="1837653"/>
            <a:chOff x="0" y="5020347"/>
            <a:chExt cx="12192000" cy="1837653"/>
          </a:xfrm>
        </p:grpSpPr>
        <p:sp>
          <p:nvSpPr>
            <p:cNvPr id="927" name="Google Shape;927;p9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8" name="Google Shape;928;p9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9" name="Google Shape;929;p9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30" name="Google Shape;930;p9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931" name="Google Shape;931;p9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2" name="Google Shape;932;p9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Photo Slide">
  <p:cSld name="Photo Slide 7">
    <p:spTree>
      <p:nvGrpSpPr>
        <p:cNvPr id="1" name="Shape 933"/>
        <p:cNvGrpSpPr/>
        <p:nvPr/>
      </p:nvGrpSpPr>
      <p:grpSpPr>
        <a:xfrm>
          <a:off x="0" y="0"/>
          <a:ext cx="0" cy="0"/>
          <a:chOff x="0" y="0"/>
          <a:chExt cx="0" cy="0"/>
        </a:xfrm>
      </p:grpSpPr>
      <p:sp>
        <p:nvSpPr>
          <p:cNvPr id="934" name="Google Shape;934;p95"/>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35" name="Google Shape;935;p95"/>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936" name="Google Shape;936;p95"/>
          <p:cNvGrpSpPr/>
          <p:nvPr/>
        </p:nvGrpSpPr>
        <p:grpSpPr>
          <a:xfrm>
            <a:off x="0" y="5379426"/>
            <a:ext cx="2807368" cy="753891"/>
            <a:chOff x="0" y="5379426"/>
            <a:chExt cx="2807368" cy="753891"/>
          </a:xfrm>
        </p:grpSpPr>
        <p:sp>
          <p:nvSpPr>
            <p:cNvPr id="937" name="Google Shape;937;p95"/>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8" name="Google Shape;938;p95"/>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939" name="Google Shape;939;p95"/>
          <p:cNvSpPr>
            <a:spLocks noGrp="1"/>
          </p:cNvSpPr>
          <p:nvPr>
            <p:ph type="pic" idx="2"/>
          </p:nvPr>
        </p:nvSpPr>
        <p:spPr>
          <a:xfrm>
            <a:off x="2807368" y="457202"/>
            <a:ext cx="8915400" cy="5943598"/>
          </a:xfrm>
          <a:prstGeom prst="rect">
            <a:avLst/>
          </a:prstGeom>
          <a:noFill/>
          <a:ln>
            <a:noFill/>
          </a:ln>
        </p:spPr>
      </p:sp>
      <p:pic>
        <p:nvPicPr>
          <p:cNvPr id="940" name="Google Shape;940;p95"/>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Quotation">
  <p:cSld name="Quotation 11">
    <p:spTree>
      <p:nvGrpSpPr>
        <p:cNvPr id="1" name="Shape 941"/>
        <p:cNvGrpSpPr/>
        <p:nvPr/>
      </p:nvGrpSpPr>
      <p:grpSpPr>
        <a:xfrm>
          <a:off x="0" y="0"/>
          <a:ext cx="0" cy="0"/>
          <a:chOff x="0" y="0"/>
          <a:chExt cx="0" cy="0"/>
        </a:xfrm>
      </p:grpSpPr>
      <p:sp>
        <p:nvSpPr>
          <p:cNvPr id="942" name="Google Shape;942;p96"/>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3" name="Google Shape;943;p96"/>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4" name="Google Shape;944;p96"/>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5" name="Google Shape;945;p9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46" name="Google Shape;946;p9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47" name="Google Shape;947;p9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48" name="Google Shape;948;p96"/>
          <p:cNvGrpSpPr/>
          <p:nvPr/>
        </p:nvGrpSpPr>
        <p:grpSpPr>
          <a:xfrm>
            <a:off x="7191542" y="1"/>
            <a:ext cx="5000459" cy="1425992"/>
            <a:chOff x="7191542" y="1"/>
            <a:chExt cx="5000459" cy="1425992"/>
          </a:xfrm>
        </p:grpSpPr>
        <p:pic>
          <p:nvPicPr>
            <p:cNvPr id="949" name="Google Shape;949;p9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50" name="Google Shape;950;p96"/>
            <p:cNvGrpSpPr/>
            <p:nvPr/>
          </p:nvGrpSpPr>
          <p:grpSpPr>
            <a:xfrm>
              <a:off x="7191542" y="1"/>
              <a:ext cx="5000459" cy="1425992"/>
              <a:chOff x="7186272" y="0"/>
              <a:chExt cx="5005729" cy="1427495"/>
            </a:xfrm>
          </p:grpSpPr>
          <p:sp>
            <p:nvSpPr>
              <p:cNvPr id="951" name="Google Shape;951;p9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2" name="Google Shape;952;p9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953" name="Google Shape;953;p96"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p:cSld name="Title and Content 8">
    <p:spTree>
      <p:nvGrpSpPr>
        <p:cNvPr id="1" name="Shape 954"/>
        <p:cNvGrpSpPr/>
        <p:nvPr/>
      </p:nvGrpSpPr>
      <p:grpSpPr>
        <a:xfrm>
          <a:off x="0" y="0"/>
          <a:ext cx="0" cy="0"/>
          <a:chOff x="0" y="0"/>
          <a:chExt cx="0" cy="0"/>
        </a:xfrm>
      </p:grpSpPr>
      <p:grpSp>
        <p:nvGrpSpPr>
          <p:cNvPr id="955" name="Google Shape;955;p97"/>
          <p:cNvGrpSpPr/>
          <p:nvPr/>
        </p:nvGrpSpPr>
        <p:grpSpPr>
          <a:xfrm>
            <a:off x="7191542" y="1"/>
            <a:ext cx="5000459" cy="1425992"/>
            <a:chOff x="7191542" y="1"/>
            <a:chExt cx="5000459" cy="1425992"/>
          </a:xfrm>
        </p:grpSpPr>
        <p:pic>
          <p:nvPicPr>
            <p:cNvPr id="956" name="Google Shape;956;p9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57" name="Google Shape;957;p97"/>
            <p:cNvGrpSpPr/>
            <p:nvPr/>
          </p:nvGrpSpPr>
          <p:grpSpPr>
            <a:xfrm>
              <a:off x="7191542" y="1"/>
              <a:ext cx="5000459" cy="1425992"/>
              <a:chOff x="7186272" y="0"/>
              <a:chExt cx="5005729" cy="1427495"/>
            </a:xfrm>
          </p:grpSpPr>
          <p:sp>
            <p:nvSpPr>
              <p:cNvPr id="958" name="Google Shape;958;p9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9" name="Google Shape;959;p9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60" name="Google Shape;960;p9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1" name="Google Shape;961;p97"/>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2" name="Google Shape;962;p9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63" name="Google Shape;963;p9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64" name="Google Shape;964;p9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wo Content">
  <p:cSld name="Two Content 7">
    <p:spTree>
      <p:nvGrpSpPr>
        <p:cNvPr id="1" name="Shape 965"/>
        <p:cNvGrpSpPr/>
        <p:nvPr/>
      </p:nvGrpSpPr>
      <p:grpSpPr>
        <a:xfrm>
          <a:off x="0" y="0"/>
          <a:ext cx="0" cy="0"/>
          <a:chOff x="0" y="0"/>
          <a:chExt cx="0" cy="0"/>
        </a:xfrm>
      </p:grpSpPr>
      <p:sp>
        <p:nvSpPr>
          <p:cNvPr id="966" name="Google Shape;966;p9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7" name="Google Shape;967;p98"/>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68" name="Google Shape;968;p98"/>
          <p:cNvGrpSpPr/>
          <p:nvPr/>
        </p:nvGrpSpPr>
        <p:grpSpPr>
          <a:xfrm>
            <a:off x="7191542" y="1"/>
            <a:ext cx="5000459" cy="1425992"/>
            <a:chOff x="7191542" y="1"/>
            <a:chExt cx="5000459" cy="1425992"/>
          </a:xfrm>
        </p:grpSpPr>
        <p:pic>
          <p:nvPicPr>
            <p:cNvPr id="969" name="Google Shape;969;p9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70" name="Google Shape;970;p98"/>
            <p:cNvGrpSpPr/>
            <p:nvPr/>
          </p:nvGrpSpPr>
          <p:grpSpPr>
            <a:xfrm>
              <a:off x="7191542" y="1"/>
              <a:ext cx="5000459" cy="1425992"/>
              <a:chOff x="7186272" y="0"/>
              <a:chExt cx="5005729" cy="1427495"/>
            </a:xfrm>
          </p:grpSpPr>
          <p:sp>
            <p:nvSpPr>
              <p:cNvPr id="971" name="Google Shape;971;p9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2" name="Google Shape;972;p9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73" name="Google Shape;973;p98"/>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4" name="Google Shape;974;p98"/>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75" name="Google Shape;975;p9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76" name="Google Shape;976;p9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omparison">
  <p:cSld name="Comparison 7">
    <p:spTree>
      <p:nvGrpSpPr>
        <p:cNvPr id="1" name="Shape 977"/>
        <p:cNvGrpSpPr/>
        <p:nvPr/>
      </p:nvGrpSpPr>
      <p:grpSpPr>
        <a:xfrm>
          <a:off x="0" y="0"/>
          <a:ext cx="0" cy="0"/>
          <a:chOff x="0" y="0"/>
          <a:chExt cx="0" cy="0"/>
        </a:xfrm>
      </p:grpSpPr>
      <p:grpSp>
        <p:nvGrpSpPr>
          <p:cNvPr id="978" name="Google Shape;978;p99"/>
          <p:cNvGrpSpPr/>
          <p:nvPr/>
        </p:nvGrpSpPr>
        <p:grpSpPr>
          <a:xfrm>
            <a:off x="7191542" y="1"/>
            <a:ext cx="5000459" cy="1425992"/>
            <a:chOff x="7191542" y="1"/>
            <a:chExt cx="5000459" cy="1425992"/>
          </a:xfrm>
        </p:grpSpPr>
        <p:pic>
          <p:nvPicPr>
            <p:cNvPr id="979" name="Google Shape;979;p9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80" name="Google Shape;980;p99"/>
            <p:cNvGrpSpPr/>
            <p:nvPr/>
          </p:nvGrpSpPr>
          <p:grpSpPr>
            <a:xfrm>
              <a:off x="7191542" y="1"/>
              <a:ext cx="5000459" cy="1425992"/>
              <a:chOff x="7186272" y="0"/>
              <a:chExt cx="5005729" cy="1427495"/>
            </a:xfrm>
          </p:grpSpPr>
          <p:sp>
            <p:nvSpPr>
              <p:cNvPr id="981" name="Google Shape;981;p9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2" name="Google Shape;982;p9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83" name="Google Shape;983;p9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4" name="Google Shape;984;p99"/>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5" name="Google Shape;985;p99"/>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6" name="Google Shape;986;p99"/>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7" name="Google Shape;987;p99"/>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8" name="Google Shape;988;p9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89" name="Google Shape;989;p9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90" name="Google Shape;990;p9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p:cSld name="Title Only 6">
    <p:spTree>
      <p:nvGrpSpPr>
        <p:cNvPr id="1" name="Shape 991"/>
        <p:cNvGrpSpPr/>
        <p:nvPr/>
      </p:nvGrpSpPr>
      <p:grpSpPr>
        <a:xfrm>
          <a:off x="0" y="0"/>
          <a:ext cx="0" cy="0"/>
          <a:chOff x="0" y="0"/>
          <a:chExt cx="0" cy="0"/>
        </a:xfrm>
      </p:grpSpPr>
      <p:grpSp>
        <p:nvGrpSpPr>
          <p:cNvPr id="992" name="Google Shape;992;p100"/>
          <p:cNvGrpSpPr/>
          <p:nvPr/>
        </p:nvGrpSpPr>
        <p:grpSpPr>
          <a:xfrm>
            <a:off x="7191542" y="1"/>
            <a:ext cx="5000459" cy="1425992"/>
            <a:chOff x="7191542" y="1"/>
            <a:chExt cx="5000459" cy="1425992"/>
          </a:xfrm>
        </p:grpSpPr>
        <p:pic>
          <p:nvPicPr>
            <p:cNvPr id="993" name="Google Shape;993;p10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94" name="Google Shape;994;p100"/>
            <p:cNvGrpSpPr/>
            <p:nvPr/>
          </p:nvGrpSpPr>
          <p:grpSpPr>
            <a:xfrm>
              <a:off x="7191542" y="1"/>
              <a:ext cx="5000459" cy="1425992"/>
              <a:chOff x="7186272" y="0"/>
              <a:chExt cx="5005729" cy="1427495"/>
            </a:xfrm>
          </p:grpSpPr>
          <p:sp>
            <p:nvSpPr>
              <p:cNvPr id="995" name="Google Shape;995;p10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6" name="Google Shape;996;p10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97" name="Google Shape;997;p10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8" name="Google Shape;998;p10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99" name="Google Shape;999;p10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00" name="Google Shape;1000;p10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End">
  <p:cSld name="End 7">
    <p:spTree>
      <p:nvGrpSpPr>
        <p:cNvPr id="1" name="Shape 1001"/>
        <p:cNvGrpSpPr/>
        <p:nvPr/>
      </p:nvGrpSpPr>
      <p:grpSpPr>
        <a:xfrm>
          <a:off x="0" y="0"/>
          <a:ext cx="0" cy="0"/>
          <a:chOff x="0" y="0"/>
          <a:chExt cx="0" cy="0"/>
        </a:xfrm>
      </p:grpSpPr>
      <p:grpSp>
        <p:nvGrpSpPr>
          <p:cNvPr id="1002" name="Google Shape;1002;p101"/>
          <p:cNvGrpSpPr/>
          <p:nvPr/>
        </p:nvGrpSpPr>
        <p:grpSpPr>
          <a:xfrm>
            <a:off x="0" y="0"/>
            <a:ext cx="12192000" cy="2148830"/>
            <a:chOff x="0" y="0"/>
            <a:chExt cx="12192000" cy="2148830"/>
          </a:xfrm>
        </p:grpSpPr>
        <p:sp>
          <p:nvSpPr>
            <p:cNvPr id="1003" name="Google Shape;1003;p101"/>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4" name="Google Shape;1004;p101"/>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05" name="Google Shape;1005;p101"/>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6" name="Google Shape;1006;p101"/>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7" name="Google Shape;1007;p101"/>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08" name="Google Shape;1008;p101"/>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009" name="Google Shape;1009;p101"/>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p:cSld name="Blank 6">
    <p:spTree>
      <p:nvGrpSpPr>
        <p:cNvPr id="1" name="Shape 1010"/>
        <p:cNvGrpSpPr/>
        <p:nvPr/>
      </p:nvGrpSpPr>
      <p:grpSpPr>
        <a:xfrm>
          <a:off x="0" y="0"/>
          <a:ext cx="0" cy="0"/>
          <a:chOff x="0" y="0"/>
          <a:chExt cx="0" cy="0"/>
        </a:xfrm>
      </p:grpSpPr>
      <p:sp>
        <p:nvSpPr>
          <p:cNvPr id="1011" name="Google Shape;1011;p10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12" name="Google Shape;1012;p10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13" name="Google Shape;1013;p10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14" name="Google Shape;1014;p102"/>
          <p:cNvGrpSpPr/>
          <p:nvPr/>
        </p:nvGrpSpPr>
        <p:grpSpPr>
          <a:xfrm>
            <a:off x="7191542" y="1"/>
            <a:ext cx="5000459" cy="1425992"/>
            <a:chOff x="7191542" y="1"/>
            <a:chExt cx="5000459" cy="1425992"/>
          </a:xfrm>
        </p:grpSpPr>
        <p:pic>
          <p:nvPicPr>
            <p:cNvPr id="1015" name="Google Shape;1015;p10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16" name="Google Shape;1016;p102"/>
            <p:cNvGrpSpPr/>
            <p:nvPr/>
          </p:nvGrpSpPr>
          <p:grpSpPr>
            <a:xfrm>
              <a:off x="7191542" y="1"/>
              <a:ext cx="5000459" cy="1425992"/>
              <a:chOff x="7186272" y="0"/>
              <a:chExt cx="5005729" cy="1427495"/>
            </a:xfrm>
          </p:grpSpPr>
          <p:sp>
            <p:nvSpPr>
              <p:cNvPr id="1017" name="Google Shape;1017;p10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8" name="Google Shape;1018;p10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019"/>
        <p:cNvGrpSpPr/>
        <p:nvPr/>
      </p:nvGrpSpPr>
      <p:grpSpPr>
        <a:xfrm>
          <a:off x="0" y="0"/>
          <a:ext cx="0" cy="0"/>
          <a:chOff x="0" y="0"/>
          <a:chExt cx="0" cy="0"/>
        </a:xfrm>
      </p:grpSpPr>
      <p:sp>
        <p:nvSpPr>
          <p:cNvPr id="1020" name="Google Shape;1020;p103"/>
          <p:cNvSpPr/>
          <p:nvPr/>
        </p:nvSpPr>
        <p:spPr>
          <a:xfrm>
            <a:off x="-21166" y="6629400"/>
            <a:ext cx="12213167" cy="2286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1021" name="Google Shape;1021;p10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945967" y="408518"/>
            <a:ext cx="3706284" cy="1813983"/>
          </a:xfrm>
          <a:prstGeom prst="rect">
            <a:avLst/>
          </a:prstGeom>
          <a:noFill/>
          <a:ln>
            <a:noFill/>
          </a:ln>
        </p:spPr>
      </p:pic>
      <p:grpSp>
        <p:nvGrpSpPr>
          <p:cNvPr id="1022" name="Google Shape;1022;p103"/>
          <p:cNvGrpSpPr/>
          <p:nvPr/>
        </p:nvGrpSpPr>
        <p:grpSpPr>
          <a:xfrm>
            <a:off x="0" y="0"/>
            <a:ext cx="1862667" cy="6629400"/>
            <a:chOff x="-15876" y="0"/>
            <a:chExt cx="1927803" cy="6858000"/>
          </a:xfrm>
        </p:grpSpPr>
        <p:sp>
          <p:nvSpPr>
            <p:cNvPr id="1023" name="Google Shape;1023;p103"/>
            <p:cNvSpPr/>
            <p:nvPr/>
          </p:nvSpPr>
          <p:spPr>
            <a:xfrm>
              <a:off x="-15876" y="0"/>
              <a:ext cx="1844557" cy="6858000"/>
            </a:xfrm>
            <a:prstGeom prst="rect">
              <a:avLst/>
            </a:prstGeom>
            <a:solidFill>
              <a:srgbClr val="8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Calibri"/>
                <a:ea typeface="Calibri"/>
                <a:cs typeface="Calibri"/>
                <a:sym typeface="Calibri"/>
              </a:endParaRPr>
            </a:p>
          </p:txBody>
        </p:sp>
        <p:pic>
          <p:nvPicPr>
            <p:cNvPr id="1024" name="Google Shape;1024;p103"/>
            <p:cNvPicPr preferRelativeResize="0"/>
            <p:nvPr/>
          </p:nvPicPr>
          <p:blipFill rotWithShape="1">
            <a:blip r:embed="rId3">
              <a:alphaModFix/>
            </a:blip>
            <a:srcRect l="7219" t="16937" r="72250" b="20588"/>
            <a:stretch/>
          </p:blipFill>
          <p:spPr>
            <a:xfrm>
              <a:off x="-15876" y="0"/>
              <a:ext cx="1927803" cy="6858000"/>
            </a:xfrm>
            <a:prstGeom prst="rect">
              <a:avLst/>
            </a:prstGeom>
            <a:solidFill>
              <a:schemeClr val="dk2"/>
            </a:solidFill>
            <a:ln>
              <a:noFill/>
            </a:ln>
          </p:spPr>
        </p:pic>
      </p:grpSp>
      <p:sp>
        <p:nvSpPr>
          <p:cNvPr id="1025" name="Google Shape;1025;p103"/>
          <p:cNvSpPr txBox="1">
            <a:spLocks noGrp="1"/>
          </p:cNvSpPr>
          <p:nvPr>
            <p:ph type="subTitle" idx="1"/>
          </p:nvPr>
        </p:nvSpPr>
        <p:spPr>
          <a:xfrm>
            <a:off x="3147489" y="4195763"/>
            <a:ext cx="5488516" cy="36576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1867"/>
              <a:buChar char="•"/>
              <a:defRPr sz="1867"/>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026" name="Google Shape;1026;p103"/>
          <p:cNvSpPr txBox="1">
            <a:spLocks noGrp="1"/>
          </p:cNvSpPr>
          <p:nvPr>
            <p:ph type="ctrTitle"/>
          </p:nvPr>
        </p:nvSpPr>
        <p:spPr>
          <a:xfrm>
            <a:off x="1621872" y="1806429"/>
            <a:ext cx="10189827" cy="227821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333"/>
              <a:buFont typeface="Calibri"/>
              <a:buNone/>
              <a:defRPr sz="5333">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103"/>
          <p:cNvSpPr txBox="1">
            <a:spLocks noGrp="1"/>
          </p:cNvSpPr>
          <p:nvPr>
            <p:ph type="body" idx="2"/>
          </p:nvPr>
        </p:nvSpPr>
        <p:spPr>
          <a:xfrm>
            <a:off x="3147484" y="4600575"/>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8" name="Google Shape;1028;p103"/>
          <p:cNvSpPr txBox="1">
            <a:spLocks noGrp="1"/>
          </p:cNvSpPr>
          <p:nvPr>
            <p:ph type="body" idx="3"/>
          </p:nvPr>
        </p:nvSpPr>
        <p:spPr>
          <a:xfrm>
            <a:off x="3147484" y="5005387"/>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Table of Content">
  <p:cSld name="Table of Content">
    <p:spTree>
      <p:nvGrpSpPr>
        <p:cNvPr id="1" name="Shape 1029"/>
        <p:cNvGrpSpPr/>
        <p:nvPr/>
      </p:nvGrpSpPr>
      <p:grpSpPr>
        <a:xfrm>
          <a:off x="0" y="0"/>
          <a:ext cx="0" cy="0"/>
          <a:chOff x="0" y="0"/>
          <a:chExt cx="0" cy="0"/>
        </a:xfrm>
      </p:grpSpPr>
      <p:sp>
        <p:nvSpPr>
          <p:cNvPr id="1030" name="Google Shape;1030;p104"/>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031" name="Google Shape;1031;p104"/>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933"/>
              <a:buFont typeface="Calibri"/>
              <a:buNone/>
              <a:defRPr sz="2933">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2" name="Google Shape;1032;p104"/>
          <p:cNvSpPr txBox="1">
            <a:spLocks noGrp="1"/>
          </p:cNvSpPr>
          <p:nvPr>
            <p:ph type="body" idx="1"/>
          </p:nvPr>
        </p:nvSpPr>
        <p:spPr>
          <a:xfrm>
            <a:off x="218114" y="917197"/>
            <a:ext cx="11715725" cy="4958671"/>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Font typeface="Noto Sans Symbols"/>
              <a:buChar char="▪"/>
              <a:defRPr sz="1867" b="1"/>
            </a:lvl1pPr>
            <a:lvl2pPr marL="914400" lvl="1" indent="-347154" algn="l">
              <a:lnSpc>
                <a:spcPct val="100000"/>
              </a:lnSpc>
              <a:spcBef>
                <a:spcPts val="1000"/>
              </a:spcBef>
              <a:spcAft>
                <a:spcPts val="0"/>
              </a:spcAft>
              <a:buSzPts val="1867"/>
              <a:buFont typeface="Arial"/>
              <a:buChar char="̶"/>
              <a:defRPr sz="1867"/>
            </a:lvl2pPr>
            <a:lvl3pPr marL="1371600" lvl="2" indent="-347154" algn="l">
              <a:lnSpc>
                <a:spcPct val="100000"/>
              </a:lnSpc>
              <a:spcBef>
                <a:spcPts val="1000"/>
              </a:spcBef>
              <a:spcAft>
                <a:spcPts val="0"/>
              </a:spcAft>
              <a:buSzPts val="1867"/>
              <a:buFont typeface="Arial"/>
              <a:buChar char="•"/>
              <a:defRPr sz="1867"/>
            </a:lvl3pPr>
            <a:lvl4pPr marL="1828800" lvl="3" indent="-347154" algn="l">
              <a:lnSpc>
                <a:spcPct val="100000"/>
              </a:lnSpc>
              <a:spcBef>
                <a:spcPts val="1000"/>
              </a:spcBef>
              <a:spcAft>
                <a:spcPts val="0"/>
              </a:spcAft>
              <a:buSzPts val="1867"/>
              <a:buFont typeface="Noto Sans Symbols"/>
              <a:buChar char="✔"/>
              <a:defRPr sz="1867"/>
            </a:lvl4pPr>
            <a:lvl5pPr marL="2286000" lvl="4" indent="-347154" algn="l">
              <a:lnSpc>
                <a:spcPct val="100000"/>
              </a:lnSpc>
              <a:spcBef>
                <a:spcPts val="1000"/>
              </a:spcBef>
              <a:spcAft>
                <a:spcPts val="0"/>
              </a:spcAft>
              <a:buSzPts val="1867"/>
              <a:buChar char="•"/>
              <a:defRPr sz="1867"/>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3" name="Google Shape;1033;p104"/>
          <p:cNvSpPr txBox="1">
            <a:spLocks noGrp="1"/>
          </p:cNvSpPr>
          <p:nvPr>
            <p:ph type="body" idx="2"/>
          </p:nvPr>
        </p:nvSpPr>
        <p:spPr>
          <a:xfrm>
            <a:off x="3858937" y="5969001"/>
            <a:ext cx="8074903" cy="649817"/>
          </a:xfrm>
          <a:prstGeom prst="rect">
            <a:avLst/>
          </a:prstGeom>
          <a:noFill/>
          <a:ln>
            <a:noFill/>
          </a:ln>
        </p:spPr>
        <p:txBody>
          <a:bodyPr spcFirstLastPara="1" wrap="square" lIns="91425" tIns="45700" rIns="91425" bIns="45700" anchor="b" anchorCtr="0">
            <a:noAutofit/>
          </a:bodyPr>
          <a:lstStyle>
            <a:lvl1pPr marL="457200" lvl="0" indent="-313245" algn="l">
              <a:lnSpc>
                <a:spcPct val="100000"/>
              </a:lnSpc>
              <a:spcBef>
                <a:spcPts val="1000"/>
              </a:spcBef>
              <a:spcAft>
                <a:spcPts val="0"/>
              </a:spcAft>
              <a:buSzPts val="1333"/>
              <a:buChar char="•"/>
              <a:defRPr sz="1333" b="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4" name="Google Shape;1034;p10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Calibri"/>
                <a:ea typeface="Calibri"/>
                <a:cs typeface="Calibri"/>
                <a:sym typeface="Calibri"/>
              </a:defRPr>
            </a:lvl1pPr>
            <a:lvl2pPr marL="0" marR="0" lvl="1" indent="0" algn="r">
              <a:spcBef>
                <a:spcPts val="0"/>
              </a:spcBef>
              <a:buNone/>
              <a:defRPr sz="1467">
                <a:solidFill>
                  <a:schemeClr val="lt1"/>
                </a:solidFill>
                <a:latin typeface="Calibri"/>
                <a:ea typeface="Calibri"/>
                <a:cs typeface="Calibri"/>
                <a:sym typeface="Calibri"/>
              </a:defRPr>
            </a:lvl2pPr>
            <a:lvl3pPr marL="0" marR="0" lvl="2" indent="0" algn="r">
              <a:spcBef>
                <a:spcPts val="0"/>
              </a:spcBef>
              <a:buNone/>
              <a:defRPr sz="1467">
                <a:solidFill>
                  <a:schemeClr val="lt1"/>
                </a:solidFill>
                <a:latin typeface="Calibri"/>
                <a:ea typeface="Calibri"/>
                <a:cs typeface="Calibri"/>
                <a:sym typeface="Calibri"/>
              </a:defRPr>
            </a:lvl3pPr>
            <a:lvl4pPr marL="0" marR="0" lvl="3" indent="0" algn="r">
              <a:spcBef>
                <a:spcPts val="0"/>
              </a:spcBef>
              <a:buNone/>
              <a:defRPr sz="1467">
                <a:solidFill>
                  <a:schemeClr val="lt1"/>
                </a:solidFill>
                <a:latin typeface="Calibri"/>
                <a:ea typeface="Calibri"/>
                <a:cs typeface="Calibri"/>
                <a:sym typeface="Calibri"/>
              </a:defRPr>
            </a:lvl4pPr>
            <a:lvl5pPr marL="0" marR="0" lvl="4" indent="0" algn="r">
              <a:spcBef>
                <a:spcPts val="0"/>
              </a:spcBef>
              <a:buNone/>
              <a:defRPr sz="1467">
                <a:solidFill>
                  <a:schemeClr val="lt1"/>
                </a:solidFill>
                <a:latin typeface="Calibri"/>
                <a:ea typeface="Calibri"/>
                <a:cs typeface="Calibri"/>
                <a:sym typeface="Calibri"/>
              </a:defRPr>
            </a:lvl5pPr>
            <a:lvl6pPr marL="0" marR="0" lvl="5" indent="0" algn="r">
              <a:spcBef>
                <a:spcPts val="0"/>
              </a:spcBef>
              <a:buNone/>
              <a:defRPr sz="1467">
                <a:solidFill>
                  <a:schemeClr val="lt1"/>
                </a:solidFill>
                <a:latin typeface="Calibri"/>
                <a:ea typeface="Calibri"/>
                <a:cs typeface="Calibri"/>
                <a:sym typeface="Calibri"/>
              </a:defRPr>
            </a:lvl6pPr>
            <a:lvl7pPr marL="0" marR="0" lvl="6" indent="0" algn="r">
              <a:spcBef>
                <a:spcPts val="0"/>
              </a:spcBef>
              <a:buNone/>
              <a:defRPr sz="1467">
                <a:solidFill>
                  <a:schemeClr val="lt1"/>
                </a:solidFill>
                <a:latin typeface="Calibri"/>
                <a:ea typeface="Calibri"/>
                <a:cs typeface="Calibri"/>
                <a:sym typeface="Calibri"/>
              </a:defRPr>
            </a:lvl7pPr>
            <a:lvl8pPr marL="0" marR="0" lvl="7" indent="0" algn="r">
              <a:spcBef>
                <a:spcPts val="0"/>
              </a:spcBef>
              <a:buNone/>
              <a:defRPr sz="1467">
                <a:solidFill>
                  <a:schemeClr val="lt1"/>
                </a:solidFill>
                <a:latin typeface="Calibri"/>
                <a:ea typeface="Calibri"/>
                <a:cs typeface="Calibri"/>
                <a:sym typeface="Calibri"/>
              </a:defRPr>
            </a:lvl8pPr>
            <a:lvl9pPr marL="0" marR="0" lvl="8" indent="0" algn="r">
              <a:spcBef>
                <a:spcPts val="0"/>
              </a:spcBef>
              <a:buNone/>
              <a:defRPr sz="1467">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35" name="Google Shape;1035;p104"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1" y="5969000"/>
            <a:ext cx="3704343" cy="651933"/>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5">
    <p:spTree>
      <p:nvGrpSpPr>
        <p:cNvPr id="1" name="Shape 1036"/>
        <p:cNvGrpSpPr/>
        <p:nvPr/>
      </p:nvGrpSpPr>
      <p:grpSpPr>
        <a:xfrm>
          <a:off x="0" y="0"/>
          <a:ext cx="0" cy="0"/>
          <a:chOff x="0" y="0"/>
          <a:chExt cx="0" cy="0"/>
        </a:xfrm>
      </p:grpSpPr>
      <p:sp>
        <p:nvSpPr>
          <p:cNvPr id="1037" name="Google Shape;1037;p105"/>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8" name="Google Shape;1038;p105"/>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9" name="Google Shape;1039;p10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40" name="Google Shape;1040;p10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10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42" name="Google Shape;1042;p105"/>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043" name="Google Shape;1043;p105"/>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044" name="Google Shape;1044;p105"/>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45" name="Google Shape;1045;p105"/>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6"/>
        <p:cNvGrpSpPr/>
        <p:nvPr/>
      </p:nvGrpSpPr>
      <p:grpSpPr>
        <a:xfrm>
          <a:off x="0" y="0"/>
          <a:ext cx="0" cy="0"/>
          <a:chOff x="0" y="0"/>
          <a:chExt cx="0" cy="0"/>
        </a:xfrm>
      </p:grpSpPr>
      <p:sp>
        <p:nvSpPr>
          <p:cNvPr id="1047" name="Google Shape;1047;p106"/>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8" name="Google Shape;1048;p10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000"/>
              <a:buNone/>
              <a:defRPr sz="2000">
                <a:solidFill>
                  <a:srgbClr val="919497"/>
                </a:solidFill>
              </a:defRPr>
            </a:lvl1pPr>
            <a:lvl2pPr marL="914400" lvl="1" indent="-228600" algn="l">
              <a:lnSpc>
                <a:spcPct val="100000"/>
              </a:lnSpc>
              <a:spcBef>
                <a:spcPts val="1000"/>
              </a:spcBef>
              <a:spcAft>
                <a:spcPts val="0"/>
              </a:spcAft>
              <a:buSzPts val="1800"/>
              <a:buNone/>
              <a:defRPr sz="1800">
                <a:solidFill>
                  <a:srgbClr val="919497"/>
                </a:solidFill>
              </a:defRPr>
            </a:lvl2pPr>
            <a:lvl3pPr marL="1371600" lvl="2" indent="-228600" algn="l">
              <a:lnSpc>
                <a:spcPct val="100000"/>
              </a:lnSpc>
              <a:spcBef>
                <a:spcPts val="1000"/>
              </a:spcBef>
              <a:spcAft>
                <a:spcPts val="0"/>
              </a:spcAft>
              <a:buSzPts val="1600"/>
              <a:buNone/>
              <a:defRPr sz="1600">
                <a:solidFill>
                  <a:srgbClr val="919497"/>
                </a:solidFill>
              </a:defRPr>
            </a:lvl3pPr>
            <a:lvl4pPr marL="1828800" lvl="3" indent="-228600" algn="l">
              <a:lnSpc>
                <a:spcPct val="100000"/>
              </a:lnSpc>
              <a:spcBef>
                <a:spcPts val="1000"/>
              </a:spcBef>
              <a:spcAft>
                <a:spcPts val="0"/>
              </a:spcAft>
              <a:buSzPts val="1400"/>
              <a:buNone/>
              <a:defRPr sz="1400">
                <a:solidFill>
                  <a:srgbClr val="919497"/>
                </a:solidFill>
              </a:defRPr>
            </a:lvl4pPr>
            <a:lvl5pPr marL="2286000" lvl="4" indent="-228600" algn="l">
              <a:lnSpc>
                <a:spcPct val="100000"/>
              </a:lnSpc>
              <a:spcBef>
                <a:spcPts val="1000"/>
              </a:spcBef>
              <a:spcAft>
                <a:spcPts val="0"/>
              </a:spcAft>
              <a:buSzPts val="1400"/>
              <a:buNone/>
              <a:defRPr sz="1400">
                <a:solidFill>
                  <a:srgbClr val="919497"/>
                </a:solidFill>
              </a:defRPr>
            </a:lvl5pPr>
            <a:lvl6pPr marL="2743200" lvl="5" indent="-228600" algn="l">
              <a:lnSpc>
                <a:spcPct val="90000"/>
              </a:lnSpc>
              <a:spcBef>
                <a:spcPts val="1000"/>
              </a:spcBef>
              <a:spcAft>
                <a:spcPts val="0"/>
              </a:spcAft>
              <a:buClr>
                <a:srgbClr val="919497"/>
              </a:buClr>
              <a:buSzPts val="1400"/>
              <a:buNone/>
              <a:defRPr sz="1400">
                <a:solidFill>
                  <a:srgbClr val="919497"/>
                </a:solidFill>
              </a:defRPr>
            </a:lvl6pPr>
            <a:lvl7pPr marL="3200400" lvl="6" indent="-228600" algn="l">
              <a:lnSpc>
                <a:spcPct val="90000"/>
              </a:lnSpc>
              <a:spcBef>
                <a:spcPts val="500"/>
              </a:spcBef>
              <a:spcAft>
                <a:spcPts val="0"/>
              </a:spcAft>
              <a:buClr>
                <a:srgbClr val="919497"/>
              </a:buClr>
              <a:buSzPts val="1400"/>
              <a:buNone/>
              <a:defRPr sz="1400">
                <a:solidFill>
                  <a:srgbClr val="919497"/>
                </a:solidFill>
              </a:defRPr>
            </a:lvl7pPr>
            <a:lvl8pPr marL="3657600" lvl="7" indent="-228600" algn="l">
              <a:lnSpc>
                <a:spcPct val="90000"/>
              </a:lnSpc>
              <a:spcBef>
                <a:spcPts val="500"/>
              </a:spcBef>
              <a:spcAft>
                <a:spcPts val="0"/>
              </a:spcAft>
              <a:buClr>
                <a:srgbClr val="919497"/>
              </a:buClr>
              <a:buSzPts val="1400"/>
              <a:buNone/>
              <a:defRPr sz="1400">
                <a:solidFill>
                  <a:srgbClr val="919497"/>
                </a:solidFill>
              </a:defRPr>
            </a:lvl8pPr>
            <a:lvl9pPr marL="4114800" lvl="8" indent="-228600" algn="l">
              <a:lnSpc>
                <a:spcPct val="90000"/>
              </a:lnSpc>
              <a:spcBef>
                <a:spcPts val="500"/>
              </a:spcBef>
              <a:spcAft>
                <a:spcPts val="0"/>
              </a:spcAft>
              <a:buClr>
                <a:srgbClr val="919497"/>
              </a:buClr>
              <a:buSzPts val="1400"/>
              <a:buNone/>
              <a:defRPr sz="1400">
                <a:solidFill>
                  <a:srgbClr val="919497"/>
                </a:solidFill>
              </a:defRPr>
            </a:lvl9pPr>
          </a:lstStyle>
          <a:p>
            <a:endParaRPr/>
          </a:p>
        </p:txBody>
      </p:sp>
      <p:sp>
        <p:nvSpPr>
          <p:cNvPr id="1049" name="Google Shape;1049;p10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0" name="Google Shape;1050;p10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10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919497"/>
                </a:solidFill>
                <a:latin typeface="Calibri"/>
                <a:ea typeface="Calibri"/>
                <a:cs typeface="Calibri"/>
                <a:sym typeface="Calibri"/>
              </a:defRPr>
            </a:lvl1pPr>
            <a:lvl2pPr marL="0" marR="0" lvl="1" indent="0" algn="r">
              <a:spcBef>
                <a:spcPts val="0"/>
              </a:spcBef>
              <a:buNone/>
              <a:defRPr sz="1200">
                <a:solidFill>
                  <a:srgbClr val="919497"/>
                </a:solidFill>
                <a:latin typeface="Calibri"/>
                <a:ea typeface="Calibri"/>
                <a:cs typeface="Calibri"/>
                <a:sym typeface="Calibri"/>
              </a:defRPr>
            </a:lvl2pPr>
            <a:lvl3pPr marL="0" marR="0" lvl="2" indent="0" algn="r">
              <a:spcBef>
                <a:spcPts val="0"/>
              </a:spcBef>
              <a:buNone/>
              <a:defRPr sz="1200">
                <a:solidFill>
                  <a:srgbClr val="919497"/>
                </a:solidFill>
                <a:latin typeface="Calibri"/>
                <a:ea typeface="Calibri"/>
                <a:cs typeface="Calibri"/>
                <a:sym typeface="Calibri"/>
              </a:defRPr>
            </a:lvl3pPr>
            <a:lvl4pPr marL="0" marR="0" lvl="3" indent="0" algn="r">
              <a:spcBef>
                <a:spcPts val="0"/>
              </a:spcBef>
              <a:buNone/>
              <a:defRPr sz="1200">
                <a:solidFill>
                  <a:srgbClr val="919497"/>
                </a:solidFill>
                <a:latin typeface="Calibri"/>
                <a:ea typeface="Calibri"/>
                <a:cs typeface="Calibri"/>
                <a:sym typeface="Calibri"/>
              </a:defRPr>
            </a:lvl4pPr>
            <a:lvl5pPr marL="0" marR="0" lvl="4" indent="0" algn="r">
              <a:spcBef>
                <a:spcPts val="0"/>
              </a:spcBef>
              <a:buNone/>
              <a:defRPr sz="1200">
                <a:solidFill>
                  <a:srgbClr val="919497"/>
                </a:solidFill>
                <a:latin typeface="Calibri"/>
                <a:ea typeface="Calibri"/>
                <a:cs typeface="Calibri"/>
                <a:sym typeface="Calibri"/>
              </a:defRPr>
            </a:lvl5pPr>
            <a:lvl6pPr marL="0" marR="0" lvl="5" indent="0" algn="r">
              <a:spcBef>
                <a:spcPts val="0"/>
              </a:spcBef>
              <a:buNone/>
              <a:defRPr sz="1200">
                <a:solidFill>
                  <a:srgbClr val="919497"/>
                </a:solidFill>
                <a:latin typeface="Calibri"/>
                <a:ea typeface="Calibri"/>
                <a:cs typeface="Calibri"/>
                <a:sym typeface="Calibri"/>
              </a:defRPr>
            </a:lvl6pPr>
            <a:lvl7pPr marL="0" marR="0" lvl="6" indent="0" algn="r">
              <a:spcBef>
                <a:spcPts val="0"/>
              </a:spcBef>
              <a:buNone/>
              <a:defRPr sz="1200">
                <a:solidFill>
                  <a:srgbClr val="919497"/>
                </a:solidFill>
                <a:latin typeface="Calibri"/>
                <a:ea typeface="Calibri"/>
                <a:cs typeface="Calibri"/>
                <a:sym typeface="Calibri"/>
              </a:defRPr>
            </a:lvl7pPr>
            <a:lvl8pPr marL="0" marR="0" lvl="7" indent="0" algn="r">
              <a:spcBef>
                <a:spcPts val="0"/>
              </a:spcBef>
              <a:buNone/>
              <a:defRPr sz="1200">
                <a:solidFill>
                  <a:srgbClr val="919497"/>
                </a:solidFill>
                <a:latin typeface="Calibri"/>
                <a:ea typeface="Calibri"/>
                <a:cs typeface="Calibri"/>
                <a:sym typeface="Calibri"/>
              </a:defRPr>
            </a:lvl8pPr>
            <a:lvl9pPr marL="0" marR="0" lvl="8" indent="0" algn="r">
              <a:spcBef>
                <a:spcPts val="0"/>
              </a:spcBef>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2"/>
        <p:cNvGrpSpPr/>
        <p:nvPr/>
      </p:nvGrpSpPr>
      <p:grpSpPr>
        <a:xfrm>
          <a:off x="0" y="0"/>
          <a:ext cx="0" cy="0"/>
          <a:chOff x="0" y="0"/>
          <a:chExt cx="0" cy="0"/>
        </a:xfrm>
      </p:grpSpPr>
      <p:sp>
        <p:nvSpPr>
          <p:cNvPr id="1053" name="Google Shape;1053;p107"/>
          <p:cNvSpPr txBox="1">
            <a:spLocks noGrp="1"/>
          </p:cNvSpPr>
          <p:nvPr>
            <p:ph type="title"/>
          </p:nvPr>
        </p:nvSpPr>
        <p:spPr>
          <a:xfrm>
            <a:off x="609605" y="273051"/>
            <a:ext cx="4011084" cy="116205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4" name="Google Shape;1054;p107"/>
          <p:cNvSpPr txBox="1">
            <a:spLocks noGrp="1"/>
          </p:cNvSpPr>
          <p:nvPr>
            <p:ph type="body" idx="1"/>
          </p:nvPr>
        </p:nvSpPr>
        <p:spPr>
          <a:xfrm>
            <a:off x="4766733" y="273054"/>
            <a:ext cx="6815667"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1000"/>
              </a:spcBef>
              <a:spcAft>
                <a:spcPts val="0"/>
              </a:spcAft>
              <a:buSzPts val="3200"/>
              <a:buChar char="•"/>
              <a:defRPr sz="3200"/>
            </a:lvl1pPr>
            <a:lvl2pPr marL="914400" lvl="1" indent="-406400" algn="l">
              <a:lnSpc>
                <a:spcPct val="100000"/>
              </a:lnSpc>
              <a:spcBef>
                <a:spcPts val="1000"/>
              </a:spcBef>
              <a:spcAft>
                <a:spcPts val="0"/>
              </a:spcAft>
              <a:buSzPts val="2800"/>
              <a:buChar char="•"/>
              <a:defRPr sz="2800"/>
            </a:lvl2pPr>
            <a:lvl3pPr marL="1371600" lvl="2" indent="-381000" algn="l">
              <a:lnSpc>
                <a:spcPct val="100000"/>
              </a:lnSpc>
              <a:spcBef>
                <a:spcPts val="1000"/>
              </a:spcBef>
              <a:spcAft>
                <a:spcPts val="0"/>
              </a:spcAft>
              <a:buSzPts val="2400"/>
              <a:buChar char="•"/>
              <a:defRPr sz="2400"/>
            </a:lvl3pPr>
            <a:lvl4pPr marL="1828800" lvl="3" indent="-355600" algn="l">
              <a:lnSpc>
                <a:spcPct val="100000"/>
              </a:lnSpc>
              <a:spcBef>
                <a:spcPts val="1000"/>
              </a:spcBef>
              <a:spcAft>
                <a:spcPts val="0"/>
              </a:spcAft>
              <a:buSzPts val="2000"/>
              <a:buChar char="•"/>
              <a:defRPr sz="2000"/>
            </a:lvl4pPr>
            <a:lvl5pPr marL="2286000" lvl="4" indent="-355600" algn="l">
              <a:lnSpc>
                <a:spcPct val="100000"/>
              </a:lnSpc>
              <a:spcBef>
                <a:spcPts val="1000"/>
              </a:spcBef>
              <a:spcAft>
                <a:spcPts val="0"/>
              </a:spcAft>
              <a:buSzPts val="2000"/>
              <a:buChar char="•"/>
              <a:defRPr sz="2000"/>
            </a:lvl5pPr>
            <a:lvl6pPr marL="2743200" lvl="5" indent="-355600" algn="l">
              <a:lnSpc>
                <a:spcPct val="90000"/>
              </a:lnSpc>
              <a:spcBef>
                <a:spcPts val="10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55" name="Google Shape;1055;p107"/>
          <p:cNvSpPr txBox="1">
            <a:spLocks noGrp="1"/>
          </p:cNvSpPr>
          <p:nvPr>
            <p:ph type="body" idx="2"/>
          </p:nvPr>
        </p:nvSpPr>
        <p:spPr>
          <a:xfrm>
            <a:off x="609605" y="1435103"/>
            <a:ext cx="4011084"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400"/>
              <a:buNone/>
              <a:defRPr sz="1400"/>
            </a:lvl1pPr>
            <a:lvl2pPr marL="914400" lvl="1" indent="-228600" algn="l">
              <a:lnSpc>
                <a:spcPct val="100000"/>
              </a:lnSpc>
              <a:spcBef>
                <a:spcPts val="1000"/>
              </a:spcBef>
              <a:spcAft>
                <a:spcPts val="0"/>
              </a:spcAft>
              <a:buSzPts val="1200"/>
              <a:buNone/>
              <a:defRPr sz="1200"/>
            </a:lvl2pPr>
            <a:lvl3pPr marL="1371600" lvl="2" indent="-228600" algn="l">
              <a:lnSpc>
                <a:spcPct val="100000"/>
              </a:lnSpc>
              <a:spcBef>
                <a:spcPts val="1000"/>
              </a:spcBef>
              <a:spcAft>
                <a:spcPts val="0"/>
              </a:spcAft>
              <a:buSzPts val="1000"/>
              <a:buNone/>
              <a:defRPr sz="1000"/>
            </a:lvl3pPr>
            <a:lvl4pPr marL="1828800" lvl="3" indent="-228600" algn="l">
              <a:lnSpc>
                <a:spcPct val="100000"/>
              </a:lnSpc>
              <a:spcBef>
                <a:spcPts val="1000"/>
              </a:spcBef>
              <a:spcAft>
                <a:spcPts val="0"/>
              </a:spcAft>
              <a:buSzPts val="900"/>
              <a:buNone/>
              <a:defRPr sz="900"/>
            </a:lvl4pPr>
            <a:lvl5pPr marL="2286000" lvl="4" indent="-228600" algn="l">
              <a:lnSpc>
                <a:spcPct val="100000"/>
              </a:lnSpc>
              <a:spcBef>
                <a:spcPts val="1000"/>
              </a:spcBef>
              <a:spcAft>
                <a:spcPts val="0"/>
              </a:spcAft>
              <a:buSzPts val="900"/>
              <a:buNone/>
              <a:defRPr sz="900"/>
            </a:lvl5pPr>
            <a:lvl6pPr marL="2743200" lvl="5" indent="-228600" algn="l">
              <a:lnSpc>
                <a:spcPct val="90000"/>
              </a:lnSpc>
              <a:spcBef>
                <a:spcPts val="10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056" name="Google Shape;1056;p10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7" name="Google Shape;1057;p10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8" name="Google Shape;1058;p10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919497"/>
                </a:solidFill>
                <a:latin typeface="Calibri"/>
                <a:ea typeface="Calibri"/>
                <a:cs typeface="Calibri"/>
                <a:sym typeface="Calibri"/>
              </a:defRPr>
            </a:lvl1pPr>
            <a:lvl2pPr marL="0" marR="0" lvl="1" indent="0" algn="r">
              <a:spcBef>
                <a:spcPts val="0"/>
              </a:spcBef>
              <a:buNone/>
              <a:defRPr sz="1200">
                <a:solidFill>
                  <a:srgbClr val="919497"/>
                </a:solidFill>
                <a:latin typeface="Calibri"/>
                <a:ea typeface="Calibri"/>
                <a:cs typeface="Calibri"/>
                <a:sym typeface="Calibri"/>
              </a:defRPr>
            </a:lvl2pPr>
            <a:lvl3pPr marL="0" marR="0" lvl="2" indent="0" algn="r">
              <a:spcBef>
                <a:spcPts val="0"/>
              </a:spcBef>
              <a:buNone/>
              <a:defRPr sz="1200">
                <a:solidFill>
                  <a:srgbClr val="919497"/>
                </a:solidFill>
                <a:latin typeface="Calibri"/>
                <a:ea typeface="Calibri"/>
                <a:cs typeface="Calibri"/>
                <a:sym typeface="Calibri"/>
              </a:defRPr>
            </a:lvl3pPr>
            <a:lvl4pPr marL="0" marR="0" lvl="3" indent="0" algn="r">
              <a:spcBef>
                <a:spcPts val="0"/>
              </a:spcBef>
              <a:buNone/>
              <a:defRPr sz="1200">
                <a:solidFill>
                  <a:srgbClr val="919497"/>
                </a:solidFill>
                <a:latin typeface="Calibri"/>
                <a:ea typeface="Calibri"/>
                <a:cs typeface="Calibri"/>
                <a:sym typeface="Calibri"/>
              </a:defRPr>
            </a:lvl4pPr>
            <a:lvl5pPr marL="0" marR="0" lvl="4" indent="0" algn="r">
              <a:spcBef>
                <a:spcPts val="0"/>
              </a:spcBef>
              <a:buNone/>
              <a:defRPr sz="1200">
                <a:solidFill>
                  <a:srgbClr val="919497"/>
                </a:solidFill>
                <a:latin typeface="Calibri"/>
                <a:ea typeface="Calibri"/>
                <a:cs typeface="Calibri"/>
                <a:sym typeface="Calibri"/>
              </a:defRPr>
            </a:lvl5pPr>
            <a:lvl6pPr marL="0" marR="0" lvl="5" indent="0" algn="r">
              <a:spcBef>
                <a:spcPts val="0"/>
              </a:spcBef>
              <a:buNone/>
              <a:defRPr sz="1200">
                <a:solidFill>
                  <a:srgbClr val="919497"/>
                </a:solidFill>
                <a:latin typeface="Calibri"/>
                <a:ea typeface="Calibri"/>
                <a:cs typeface="Calibri"/>
                <a:sym typeface="Calibri"/>
              </a:defRPr>
            </a:lvl6pPr>
            <a:lvl7pPr marL="0" marR="0" lvl="6" indent="0" algn="r">
              <a:spcBef>
                <a:spcPts val="0"/>
              </a:spcBef>
              <a:buNone/>
              <a:defRPr sz="1200">
                <a:solidFill>
                  <a:srgbClr val="919497"/>
                </a:solidFill>
                <a:latin typeface="Calibri"/>
                <a:ea typeface="Calibri"/>
                <a:cs typeface="Calibri"/>
                <a:sym typeface="Calibri"/>
              </a:defRPr>
            </a:lvl7pPr>
            <a:lvl8pPr marL="0" marR="0" lvl="7" indent="0" algn="r">
              <a:spcBef>
                <a:spcPts val="0"/>
              </a:spcBef>
              <a:buNone/>
              <a:defRPr sz="1200">
                <a:solidFill>
                  <a:srgbClr val="919497"/>
                </a:solidFill>
                <a:latin typeface="Calibri"/>
                <a:ea typeface="Calibri"/>
                <a:cs typeface="Calibri"/>
                <a:sym typeface="Calibri"/>
              </a:defRPr>
            </a:lvl8pPr>
            <a:lvl9pPr marL="0" marR="0" lvl="8" indent="0" algn="r">
              <a:spcBef>
                <a:spcPts val="0"/>
              </a:spcBef>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EVERYDAY - CONTENT ONLY">
  <p:cSld name="EVERYDAY - CONTENT ONLY">
    <p:spTree>
      <p:nvGrpSpPr>
        <p:cNvPr id="1" name="Shape 1059"/>
        <p:cNvGrpSpPr/>
        <p:nvPr/>
      </p:nvGrpSpPr>
      <p:grpSpPr>
        <a:xfrm>
          <a:off x="0" y="0"/>
          <a:ext cx="0" cy="0"/>
          <a:chOff x="0" y="0"/>
          <a:chExt cx="0" cy="0"/>
        </a:xfrm>
      </p:grpSpPr>
      <p:sp>
        <p:nvSpPr>
          <p:cNvPr id="1060" name="Google Shape;1060;p108"/>
          <p:cNvSpPr/>
          <p:nvPr/>
        </p:nvSpPr>
        <p:spPr>
          <a:xfrm>
            <a:off x="0" y="0"/>
            <a:ext cx="12192000" cy="1313056"/>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1" name="Google Shape;1061;p108"/>
          <p:cNvSpPr/>
          <p:nvPr/>
        </p:nvSpPr>
        <p:spPr>
          <a:xfrm>
            <a:off x="6863643" y="16267"/>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1062" name="Google Shape;1062;p108"/>
          <p:cNvSpPr txBox="1">
            <a:spLocks noGrp="1"/>
          </p:cNvSpPr>
          <p:nvPr>
            <p:ph type="body" idx="1"/>
          </p:nvPr>
        </p:nvSpPr>
        <p:spPr>
          <a:xfrm>
            <a:off x="508540" y="1707786"/>
            <a:ext cx="11203664" cy="464856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solidFill>
                  <a:srgbClr val="4B545E"/>
                </a:solidFill>
              </a:defRPr>
            </a:lvl1pPr>
            <a:lvl2pPr marL="914400" lvl="1" indent="-355600" algn="l">
              <a:lnSpc>
                <a:spcPct val="100000"/>
              </a:lnSpc>
              <a:spcBef>
                <a:spcPts val="1000"/>
              </a:spcBef>
              <a:spcAft>
                <a:spcPts val="0"/>
              </a:spcAft>
              <a:buSzPts val="2000"/>
              <a:buChar char="•"/>
              <a:defRPr>
                <a:solidFill>
                  <a:srgbClr val="4B545E"/>
                </a:solidFill>
              </a:defRPr>
            </a:lvl2pPr>
            <a:lvl3pPr marL="1371600" lvl="2" indent="-342900" algn="l">
              <a:lnSpc>
                <a:spcPct val="100000"/>
              </a:lnSpc>
              <a:spcBef>
                <a:spcPts val="1000"/>
              </a:spcBef>
              <a:spcAft>
                <a:spcPts val="0"/>
              </a:spcAft>
              <a:buSzPts val="1800"/>
              <a:buChar char="•"/>
              <a:defRPr>
                <a:solidFill>
                  <a:srgbClr val="4B545E"/>
                </a:solidFill>
              </a:defRPr>
            </a:lvl3pPr>
            <a:lvl4pPr marL="1828800" lvl="3" indent="-330200" algn="l">
              <a:lnSpc>
                <a:spcPct val="100000"/>
              </a:lnSpc>
              <a:spcBef>
                <a:spcPts val="1000"/>
              </a:spcBef>
              <a:spcAft>
                <a:spcPts val="0"/>
              </a:spcAft>
              <a:buSzPts val="1600"/>
              <a:buChar char="•"/>
              <a:defRPr>
                <a:solidFill>
                  <a:srgbClr val="4B545E"/>
                </a:solidFill>
              </a:defRPr>
            </a:lvl4pPr>
            <a:lvl5pPr marL="2286000" lvl="4" indent="-330200" algn="l">
              <a:lnSpc>
                <a:spcPct val="100000"/>
              </a:lnSpc>
              <a:spcBef>
                <a:spcPts val="1000"/>
              </a:spcBef>
              <a:spcAft>
                <a:spcPts val="0"/>
              </a:spcAft>
              <a:buSzPts val="1600"/>
              <a:buChar char="•"/>
              <a:defRPr>
                <a:solidFill>
                  <a:srgbClr val="4B545E"/>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3" name="Google Shape;1063;p108"/>
          <p:cNvSpPr/>
          <p:nvPr/>
        </p:nvSpPr>
        <p:spPr>
          <a:xfrm>
            <a:off x="6863643" y="519648"/>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1064" name="Google Shape;1064;p108"/>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5" name="Google Shape;1065;p108"/>
          <p:cNvSpPr txBox="1">
            <a:spLocks noGrp="1"/>
          </p:cNvSpPr>
          <p:nvPr>
            <p:ph type="body" idx="2"/>
          </p:nvPr>
        </p:nvSpPr>
        <p:spPr>
          <a:xfrm>
            <a:off x="332187" y="953346"/>
            <a:ext cx="11430112" cy="4159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66" name="Google Shape;1066;p108"/>
          <p:cNvCxnSpPr/>
          <p:nvPr/>
        </p:nvCxnSpPr>
        <p:spPr>
          <a:xfrm>
            <a:off x="11311725" y="6447272"/>
            <a:ext cx="0" cy="267883"/>
          </a:xfrm>
          <a:prstGeom prst="straightConnector1">
            <a:avLst/>
          </a:prstGeom>
          <a:noFill/>
          <a:ln w="9525" cap="flat" cmpd="sng">
            <a:solidFill>
              <a:srgbClr val="7F7F7F"/>
            </a:solidFill>
            <a:prstDash val="solid"/>
            <a:miter lim="800000"/>
            <a:headEnd type="none" w="sm" len="sm"/>
            <a:tailEnd type="none" w="sm" len="sm"/>
          </a:ln>
        </p:spPr>
      </p:cxnSp>
      <p:sp>
        <p:nvSpPr>
          <p:cNvPr id="1067" name="Google Shape;1067;p108"/>
          <p:cNvSpPr txBox="1">
            <a:spLocks noGrp="1"/>
          </p:cNvSpPr>
          <p:nvPr>
            <p:ph type="sldNum" idx="12"/>
          </p:nvPr>
        </p:nvSpPr>
        <p:spPr>
          <a:xfrm>
            <a:off x="11202595" y="6454533"/>
            <a:ext cx="559704" cy="319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7F7F7F"/>
                </a:solidFill>
                <a:latin typeface="Calibri"/>
                <a:ea typeface="Calibri"/>
                <a:cs typeface="Calibri"/>
                <a:sym typeface="Calibri"/>
              </a:defRPr>
            </a:lvl1pPr>
            <a:lvl2pPr marL="0" lvl="1" indent="0" algn="r">
              <a:spcBef>
                <a:spcPts val="0"/>
              </a:spcBef>
              <a:buNone/>
              <a:defRPr sz="1000">
                <a:solidFill>
                  <a:srgbClr val="7F7F7F"/>
                </a:solidFill>
                <a:latin typeface="Calibri"/>
                <a:ea typeface="Calibri"/>
                <a:cs typeface="Calibri"/>
                <a:sym typeface="Calibri"/>
              </a:defRPr>
            </a:lvl2pPr>
            <a:lvl3pPr marL="0" lvl="2" indent="0" algn="r">
              <a:spcBef>
                <a:spcPts val="0"/>
              </a:spcBef>
              <a:buNone/>
              <a:defRPr sz="1000">
                <a:solidFill>
                  <a:srgbClr val="7F7F7F"/>
                </a:solidFill>
                <a:latin typeface="Calibri"/>
                <a:ea typeface="Calibri"/>
                <a:cs typeface="Calibri"/>
                <a:sym typeface="Calibri"/>
              </a:defRPr>
            </a:lvl3pPr>
            <a:lvl4pPr marL="0" lvl="3" indent="0" algn="r">
              <a:spcBef>
                <a:spcPts val="0"/>
              </a:spcBef>
              <a:buNone/>
              <a:defRPr sz="1000">
                <a:solidFill>
                  <a:srgbClr val="7F7F7F"/>
                </a:solidFill>
                <a:latin typeface="Calibri"/>
                <a:ea typeface="Calibri"/>
                <a:cs typeface="Calibri"/>
                <a:sym typeface="Calibri"/>
              </a:defRPr>
            </a:lvl4pPr>
            <a:lvl5pPr marL="0" lvl="4" indent="0" algn="r">
              <a:spcBef>
                <a:spcPts val="0"/>
              </a:spcBef>
              <a:buNone/>
              <a:defRPr sz="1000">
                <a:solidFill>
                  <a:srgbClr val="7F7F7F"/>
                </a:solidFill>
                <a:latin typeface="Calibri"/>
                <a:ea typeface="Calibri"/>
                <a:cs typeface="Calibri"/>
                <a:sym typeface="Calibri"/>
              </a:defRPr>
            </a:lvl5pPr>
            <a:lvl6pPr marL="0" lvl="5" indent="0" algn="r">
              <a:spcBef>
                <a:spcPts val="0"/>
              </a:spcBef>
              <a:buNone/>
              <a:defRPr sz="1000">
                <a:solidFill>
                  <a:srgbClr val="7F7F7F"/>
                </a:solidFill>
                <a:latin typeface="Calibri"/>
                <a:ea typeface="Calibri"/>
                <a:cs typeface="Calibri"/>
                <a:sym typeface="Calibri"/>
              </a:defRPr>
            </a:lvl6pPr>
            <a:lvl7pPr marL="0" lvl="6" indent="0" algn="r">
              <a:spcBef>
                <a:spcPts val="0"/>
              </a:spcBef>
              <a:buNone/>
              <a:defRPr sz="1000">
                <a:solidFill>
                  <a:srgbClr val="7F7F7F"/>
                </a:solidFill>
                <a:latin typeface="Calibri"/>
                <a:ea typeface="Calibri"/>
                <a:cs typeface="Calibri"/>
                <a:sym typeface="Calibri"/>
              </a:defRPr>
            </a:lvl7pPr>
            <a:lvl8pPr marL="0" lvl="7" indent="0" algn="r">
              <a:spcBef>
                <a:spcPts val="0"/>
              </a:spcBef>
              <a:buNone/>
              <a:defRPr sz="1000">
                <a:solidFill>
                  <a:srgbClr val="7F7F7F"/>
                </a:solidFill>
                <a:latin typeface="Calibri"/>
                <a:ea typeface="Calibri"/>
                <a:cs typeface="Calibri"/>
                <a:sym typeface="Calibri"/>
              </a:defRPr>
            </a:lvl8pPr>
            <a:lvl9pPr marL="0" lvl="8" indent="0" algn="r">
              <a:spcBef>
                <a:spcPts val="0"/>
              </a:spcBef>
              <a:buNone/>
              <a:defRPr sz="1000">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68" name="Google Shape;1068;p108"/>
          <p:cNvPicPr preferRelativeResize="0"/>
          <p:nvPr/>
        </p:nvPicPr>
        <p:blipFill rotWithShape="1">
          <a:blip r:embed="rId2">
            <a:alphaModFix/>
          </a:blip>
          <a:srcRect/>
          <a:stretch/>
        </p:blipFill>
        <p:spPr>
          <a:xfrm>
            <a:off x="9596461" y="6492240"/>
            <a:ext cx="1606135" cy="229238"/>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4_Quotation">
  <p:cSld name="4_Quotation">
    <p:spTree>
      <p:nvGrpSpPr>
        <p:cNvPr id="1" name="Shape 1069"/>
        <p:cNvGrpSpPr/>
        <p:nvPr/>
      </p:nvGrpSpPr>
      <p:grpSpPr>
        <a:xfrm>
          <a:off x="0" y="0"/>
          <a:ext cx="0" cy="0"/>
          <a:chOff x="0" y="0"/>
          <a:chExt cx="0" cy="0"/>
        </a:xfrm>
      </p:grpSpPr>
      <p:sp>
        <p:nvSpPr>
          <p:cNvPr id="1070" name="Google Shape;1070;p10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1" name="Google Shape;1071;p10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2" name="Google Shape;1072;p10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3" name="Google Shape;1073;p10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74" name="Google Shape;1074;p10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75" name="Google Shape;1075;p10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76" name="Google Shape;1076;p109"/>
          <p:cNvGrpSpPr/>
          <p:nvPr/>
        </p:nvGrpSpPr>
        <p:grpSpPr>
          <a:xfrm>
            <a:off x="7191542" y="1"/>
            <a:ext cx="5000459" cy="1425992"/>
            <a:chOff x="7191542" y="1"/>
            <a:chExt cx="5000459" cy="1425992"/>
          </a:xfrm>
        </p:grpSpPr>
        <p:pic>
          <p:nvPicPr>
            <p:cNvPr id="1077" name="Google Shape;1077;p10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78" name="Google Shape;1078;p109"/>
            <p:cNvGrpSpPr/>
            <p:nvPr/>
          </p:nvGrpSpPr>
          <p:grpSpPr>
            <a:xfrm>
              <a:off x="7191542" y="1"/>
              <a:ext cx="5000459" cy="1425992"/>
              <a:chOff x="7186272" y="0"/>
              <a:chExt cx="5005729" cy="1427495"/>
            </a:xfrm>
          </p:grpSpPr>
          <p:sp>
            <p:nvSpPr>
              <p:cNvPr id="1079" name="Google Shape;1079;p10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0" name="Google Shape;1080;p10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081" name="Google Shape;1081;p109"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Title Slide">
  <p:cSld name="Title Slide 2">
    <p:bg>
      <p:bgPr>
        <a:solidFill>
          <a:schemeClr val="lt1"/>
        </a:solidFill>
        <a:effectLst/>
      </p:bgPr>
    </p:bg>
    <p:spTree>
      <p:nvGrpSpPr>
        <p:cNvPr id="1" name="Shape 1082"/>
        <p:cNvGrpSpPr/>
        <p:nvPr/>
      </p:nvGrpSpPr>
      <p:grpSpPr>
        <a:xfrm>
          <a:off x="0" y="0"/>
          <a:ext cx="0" cy="0"/>
          <a:chOff x="0" y="0"/>
          <a:chExt cx="0" cy="0"/>
        </a:xfrm>
      </p:grpSpPr>
      <p:sp>
        <p:nvSpPr>
          <p:cNvPr id="1083" name="Google Shape;1083;p110"/>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4" name="Google Shape;1084;p110"/>
          <p:cNvSpPr/>
          <p:nvPr/>
        </p:nvSpPr>
        <p:spPr>
          <a:xfrm>
            <a:off x="2" y="5100849"/>
            <a:ext cx="7111365" cy="1757680"/>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85" name="Google Shape;1085;p110"/>
          <p:cNvPicPr preferRelativeResize="0"/>
          <p:nvPr/>
        </p:nvPicPr>
        <p:blipFill rotWithShape="1">
          <a:blip r:embed="rId2">
            <a:alphaModFix/>
          </a:blip>
          <a:srcRect/>
          <a:stretch/>
        </p:blipFill>
        <p:spPr>
          <a:xfrm>
            <a:off x="0" y="5041899"/>
            <a:ext cx="12192000" cy="1816100"/>
          </a:xfrm>
          <a:prstGeom prst="rect">
            <a:avLst/>
          </a:prstGeom>
          <a:noFill/>
          <a:ln>
            <a:noFill/>
          </a:ln>
        </p:spPr>
      </p:pic>
      <p:sp>
        <p:nvSpPr>
          <p:cNvPr id="1086" name="Google Shape;1086;p110"/>
          <p:cNvSpPr/>
          <p:nvPr/>
        </p:nvSpPr>
        <p:spPr>
          <a:xfrm>
            <a:off x="1" y="5020055"/>
            <a:ext cx="12192000" cy="1838325"/>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87" name="Google Shape;1087;p110"/>
          <p:cNvPicPr preferRelativeResize="0"/>
          <p:nvPr/>
        </p:nvPicPr>
        <p:blipFill rotWithShape="1">
          <a:blip r:embed="rId3">
            <a:alphaModFix/>
          </a:blip>
          <a:srcRect/>
          <a:stretch/>
        </p:blipFill>
        <p:spPr>
          <a:xfrm>
            <a:off x="313956" y="5564123"/>
            <a:ext cx="2025383" cy="911351"/>
          </a:xfrm>
          <a:prstGeom prst="rect">
            <a:avLst/>
          </a:prstGeom>
          <a:noFill/>
          <a:ln>
            <a:noFill/>
          </a:ln>
        </p:spPr>
      </p:pic>
      <p:sp>
        <p:nvSpPr>
          <p:cNvPr id="1088" name="Google Shape;1088;p110"/>
          <p:cNvSpPr/>
          <p:nvPr/>
        </p:nvSpPr>
        <p:spPr>
          <a:xfrm>
            <a:off x="1520189" y="2812542"/>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p110"/>
          <p:cNvSpPr txBox="1">
            <a:spLocks noGrp="1"/>
          </p:cNvSpPr>
          <p:nvPr>
            <p:ph type="ctrTitle"/>
          </p:nvPr>
        </p:nvSpPr>
        <p:spPr>
          <a:xfrm>
            <a:off x="471690" y="493920"/>
            <a:ext cx="11248618" cy="57404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3600"/>
              <a:buFont typeface="Calibri"/>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0" name="Google Shape;1090;p110"/>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091" name="Google Shape;1091;p110"/>
          <p:cNvSpPr txBox="1">
            <a:spLocks noGrp="1"/>
          </p:cNvSpPr>
          <p:nvPr>
            <p:ph type="ftr" idx="11"/>
          </p:nvPr>
        </p:nvSpPr>
        <p:spPr>
          <a:xfrm>
            <a:off x="609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91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110"/>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3" name="Google Shape;1093;p110"/>
          <p:cNvSpPr txBox="1">
            <a:spLocks noGrp="1"/>
          </p:cNvSpPr>
          <p:nvPr>
            <p:ph type="sldNum" idx="12"/>
          </p:nvPr>
        </p:nvSpPr>
        <p:spPr>
          <a:xfrm>
            <a:off x="8839200" y="6356350"/>
            <a:ext cx="2743200" cy="365125"/>
          </a:xfrm>
          <a:prstGeom prst="rect">
            <a:avLst/>
          </a:prstGeom>
          <a:noFill/>
          <a:ln>
            <a:noFill/>
          </a:ln>
        </p:spPr>
        <p:txBody>
          <a:bodyPr spcFirstLastPara="1" wrap="square" lIns="0" tIns="0" rIns="0" bIns="0" anchor="ctr" anchorCtr="0">
            <a:noAutofit/>
          </a:bodyPr>
          <a:lstStyle>
            <a:lvl1pPr marL="38100" marR="0" lvl="0" indent="0" algn="r">
              <a:lnSpc>
                <a:spcPct val="118750"/>
              </a:lnSpc>
              <a:spcBef>
                <a:spcPts val="0"/>
              </a:spcBef>
              <a:buNone/>
              <a:defRPr sz="1200" b="0" i="0">
                <a:solidFill>
                  <a:srgbClr val="929599"/>
                </a:solidFill>
                <a:latin typeface="Arial"/>
                <a:ea typeface="Arial"/>
                <a:cs typeface="Arial"/>
                <a:sym typeface="Arial"/>
              </a:defRPr>
            </a:lvl1pPr>
            <a:lvl2pPr marL="38100" marR="0" lvl="1" indent="0" algn="r">
              <a:lnSpc>
                <a:spcPct val="118750"/>
              </a:lnSpc>
              <a:spcBef>
                <a:spcPts val="0"/>
              </a:spcBef>
              <a:buNone/>
              <a:defRPr sz="1200" b="0" i="0">
                <a:solidFill>
                  <a:srgbClr val="929599"/>
                </a:solidFill>
                <a:latin typeface="Arial"/>
                <a:ea typeface="Arial"/>
                <a:cs typeface="Arial"/>
                <a:sym typeface="Arial"/>
              </a:defRPr>
            </a:lvl2pPr>
            <a:lvl3pPr marL="38100" marR="0" lvl="2" indent="0" algn="r">
              <a:lnSpc>
                <a:spcPct val="118750"/>
              </a:lnSpc>
              <a:spcBef>
                <a:spcPts val="0"/>
              </a:spcBef>
              <a:buNone/>
              <a:defRPr sz="1200" b="0" i="0">
                <a:solidFill>
                  <a:srgbClr val="929599"/>
                </a:solidFill>
                <a:latin typeface="Arial"/>
                <a:ea typeface="Arial"/>
                <a:cs typeface="Arial"/>
                <a:sym typeface="Arial"/>
              </a:defRPr>
            </a:lvl3pPr>
            <a:lvl4pPr marL="38100" marR="0" lvl="3" indent="0" algn="r">
              <a:lnSpc>
                <a:spcPct val="118750"/>
              </a:lnSpc>
              <a:spcBef>
                <a:spcPts val="0"/>
              </a:spcBef>
              <a:buNone/>
              <a:defRPr sz="1200" b="0" i="0">
                <a:solidFill>
                  <a:srgbClr val="929599"/>
                </a:solidFill>
                <a:latin typeface="Arial"/>
                <a:ea typeface="Arial"/>
                <a:cs typeface="Arial"/>
                <a:sym typeface="Arial"/>
              </a:defRPr>
            </a:lvl4pPr>
            <a:lvl5pPr marL="38100" marR="0" lvl="4" indent="0" algn="r">
              <a:lnSpc>
                <a:spcPct val="118750"/>
              </a:lnSpc>
              <a:spcBef>
                <a:spcPts val="0"/>
              </a:spcBef>
              <a:buNone/>
              <a:defRPr sz="1200" b="0" i="0">
                <a:solidFill>
                  <a:srgbClr val="929599"/>
                </a:solidFill>
                <a:latin typeface="Arial"/>
                <a:ea typeface="Arial"/>
                <a:cs typeface="Arial"/>
                <a:sym typeface="Arial"/>
              </a:defRPr>
            </a:lvl5pPr>
            <a:lvl6pPr marL="38100" marR="0" lvl="5" indent="0" algn="r">
              <a:lnSpc>
                <a:spcPct val="118750"/>
              </a:lnSpc>
              <a:spcBef>
                <a:spcPts val="0"/>
              </a:spcBef>
              <a:buNone/>
              <a:defRPr sz="1200" b="0" i="0">
                <a:solidFill>
                  <a:srgbClr val="929599"/>
                </a:solidFill>
                <a:latin typeface="Arial"/>
                <a:ea typeface="Arial"/>
                <a:cs typeface="Arial"/>
                <a:sym typeface="Arial"/>
              </a:defRPr>
            </a:lvl6pPr>
            <a:lvl7pPr marL="38100" marR="0" lvl="6" indent="0" algn="r">
              <a:lnSpc>
                <a:spcPct val="118750"/>
              </a:lnSpc>
              <a:spcBef>
                <a:spcPts val="0"/>
              </a:spcBef>
              <a:buNone/>
              <a:defRPr sz="1200" b="0" i="0">
                <a:solidFill>
                  <a:srgbClr val="929599"/>
                </a:solidFill>
                <a:latin typeface="Arial"/>
                <a:ea typeface="Arial"/>
                <a:cs typeface="Arial"/>
                <a:sym typeface="Arial"/>
              </a:defRPr>
            </a:lvl7pPr>
            <a:lvl8pPr marL="38100" marR="0" lvl="7" indent="0" algn="r">
              <a:lnSpc>
                <a:spcPct val="118750"/>
              </a:lnSpc>
              <a:spcBef>
                <a:spcPts val="0"/>
              </a:spcBef>
              <a:buNone/>
              <a:defRPr sz="1200" b="0" i="0">
                <a:solidFill>
                  <a:srgbClr val="929599"/>
                </a:solidFill>
                <a:latin typeface="Arial"/>
                <a:ea typeface="Arial"/>
                <a:cs typeface="Arial"/>
                <a:sym typeface="Arial"/>
              </a:defRPr>
            </a:lvl8pPr>
            <a:lvl9pPr marL="38100" marR="0" lvl="8" indent="0" algn="r">
              <a:lnSpc>
                <a:spcPct val="118750"/>
              </a:lnSpc>
              <a:spcBef>
                <a:spcPts val="0"/>
              </a:spcBef>
              <a:buNone/>
              <a:defRPr sz="1200" b="0" i="0">
                <a:solidFill>
                  <a:srgbClr val="92959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4"/>
        <p:cNvGrpSpPr/>
        <p:nvPr/>
      </p:nvGrpSpPr>
      <p:grpSpPr>
        <a:xfrm>
          <a:off x="0" y="0"/>
          <a:ext cx="0" cy="0"/>
          <a:chOff x="0" y="0"/>
          <a:chExt cx="0" cy="0"/>
        </a:xfrm>
      </p:grpSpPr>
      <p:sp>
        <p:nvSpPr>
          <p:cNvPr id="15" name="Google Shape;15;p2"/>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2"/>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a:spLocks noGrp="1"/>
          </p:cNvSpPr>
          <p:nvPr>
            <p:ph type="pic" idx="2"/>
          </p:nvPr>
        </p:nvSpPr>
        <p:spPr>
          <a:xfrm>
            <a:off x="7118684" y="233915"/>
            <a:ext cx="5073316" cy="5943600"/>
          </a:xfrm>
          <a:prstGeom prst="rect">
            <a:avLst/>
          </a:prstGeom>
          <a:noFill/>
          <a:ln>
            <a:noFill/>
          </a:ln>
        </p:spPr>
      </p:sp>
      <p:grpSp>
        <p:nvGrpSpPr>
          <p:cNvPr id="19" name="Google Shape;19;p2"/>
          <p:cNvGrpSpPr/>
          <p:nvPr/>
        </p:nvGrpSpPr>
        <p:grpSpPr>
          <a:xfrm>
            <a:off x="0" y="5020348"/>
            <a:ext cx="12192000" cy="1837653"/>
            <a:chOff x="0" y="5020348"/>
            <a:chExt cx="12192000" cy="1837653"/>
          </a:xfrm>
        </p:grpSpPr>
        <p:sp>
          <p:nvSpPr>
            <p:cNvPr id="20" name="Google Shape;20;p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2"/>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 name="Google Shape;22;p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2_Quotation">
  <p:cSld name="2_Quotation 2">
    <p:spTree>
      <p:nvGrpSpPr>
        <p:cNvPr id="1" name="Shape 1094"/>
        <p:cNvGrpSpPr/>
        <p:nvPr/>
      </p:nvGrpSpPr>
      <p:grpSpPr>
        <a:xfrm>
          <a:off x="0" y="0"/>
          <a:ext cx="0" cy="0"/>
          <a:chOff x="0" y="0"/>
          <a:chExt cx="0" cy="0"/>
        </a:xfrm>
      </p:grpSpPr>
      <p:sp>
        <p:nvSpPr>
          <p:cNvPr id="1095" name="Google Shape;1095;p11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6" name="Google Shape;1096;p11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7" name="Google Shape;1097;p11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8" name="Google Shape;1098;p11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99" name="Google Shape;1099;p11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00" name="Google Shape;1100;p11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101" name="Google Shape;1101;p111"/>
          <p:cNvGrpSpPr/>
          <p:nvPr/>
        </p:nvGrpSpPr>
        <p:grpSpPr>
          <a:xfrm>
            <a:off x="7191542" y="1"/>
            <a:ext cx="5000459" cy="1425992"/>
            <a:chOff x="7191542" y="1"/>
            <a:chExt cx="5000459" cy="1425992"/>
          </a:xfrm>
        </p:grpSpPr>
        <p:pic>
          <p:nvPicPr>
            <p:cNvPr id="1102" name="Google Shape;1102;p11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03" name="Google Shape;1103;p111"/>
            <p:cNvGrpSpPr/>
            <p:nvPr/>
          </p:nvGrpSpPr>
          <p:grpSpPr>
            <a:xfrm>
              <a:off x="7191542" y="1"/>
              <a:ext cx="5000459" cy="1425992"/>
              <a:chOff x="7186272" y="0"/>
              <a:chExt cx="5005729" cy="1427495"/>
            </a:xfrm>
          </p:grpSpPr>
          <p:sp>
            <p:nvSpPr>
              <p:cNvPr id="1104" name="Google Shape;1104;p11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5" name="Google Shape;1105;p11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106" name="Google Shape;1106;p111"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ver_2">
  <p:cSld name="cover_2">
    <p:bg>
      <p:bgPr>
        <a:solidFill>
          <a:schemeClr val="lt1"/>
        </a:solidFill>
        <a:effectLst/>
      </p:bgPr>
    </p:bg>
    <p:spTree>
      <p:nvGrpSpPr>
        <p:cNvPr id="1" name="Shape 1107"/>
        <p:cNvGrpSpPr/>
        <p:nvPr/>
      </p:nvGrpSpPr>
      <p:grpSpPr>
        <a:xfrm>
          <a:off x="0" y="0"/>
          <a:ext cx="0" cy="0"/>
          <a:chOff x="0" y="0"/>
          <a:chExt cx="0" cy="0"/>
        </a:xfrm>
      </p:grpSpPr>
      <p:pic>
        <p:nvPicPr>
          <p:cNvPr id="1108" name="Google Shape;1108;p112"/>
          <p:cNvPicPr preferRelativeResize="0"/>
          <p:nvPr/>
        </p:nvPicPr>
        <p:blipFill rotWithShape="1">
          <a:blip r:embed="rId2">
            <a:alphaModFix/>
          </a:blip>
          <a:srcRect/>
          <a:stretch/>
        </p:blipFill>
        <p:spPr>
          <a:xfrm>
            <a:off x="6350" y="0"/>
            <a:ext cx="12179300" cy="6858000"/>
          </a:xfrm>
          <a:prstGeom prst="rect">
            <a:avLst/>
          </a:prstGeom>
          <a:noFill/>
          <a:ln>
            <a:noFill/>
          </a:ln>
        </p:spPr>
      </p:pic>
      <p:sp>
        <p:nvSpPr>
          <p:cNvPr id="1109" name="Google Shape;1109;p112"/>
          <p:cNvSpPr txBox="1">
            <a:spLocks noGrp="1"/>
          </p:cNvSpPr>
          <p:nvPr>
            <p:ph type="title"/>
          </p:nvPr>
        </p:nvSpPr>
        <p:spPr>
          <a:xfrm>
            <a:off x="6560622" y="2025003"/>
            <a:ext cx="5530850" cy="3356433"/>
          </a:xfrm>
          <a:prstGeom prst="rect">
            <a:avLst/>
          </a:prstGeom>
          <a:noFill/>
          <a:ln>
            <a:noFill/>
          </a:ln>
        </p:spPr>
        <p:txBody>
          <a:bodyPr spcFirstLastPara="1" wrap="square" lIns="0" tIns="0" rIns="0" bIns="228600" anchor="b" anchorCtr="0">
            <a:noAutofit/>
          </a:bodyPr>
          <a:lstStyle>
            <a:lvl1pPr lvl="0" algn="l">
              <a:lnSpc>
                <a:spcPct val="100000"/>
              </a:lnSpc>
              <a:spcBef>
                <a:spcPts val="0"/>
              </a:spcBef>
              <a:spcAft>
                <a:spcPts val="0"/>
              </a:spcAft>
              <a:buClr>
                <a:schemeClr val="lt1"/>
              </a:buClr>
              <a:buSzPts val="4000"/>
              <a:buFont typeface="Calibri"/>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0" name="Google Shape;1110;p112"/>
          <p:cNvSpPr txBox="1">
            <a:spLocks noGrp="1"/>
          </p:cNvSpPr>
          <p:nvPr>
            <p:ph type="body" idx="1"/>
          </p:nvPr>
        </p:nvSpPr>
        <p:spPr>
          <a:xfrm>
            <a:off x="6560623" y="5381436"/>
            <a:ext cx="5530850" cy="809167"/>
          </a:xfrm>
          <a:prstGeom prst="rect">
            <a:avLst/>
          </a:prstGeom>
          <a:noFill/>
          <a:ln>
            <a:noFill/>
          </a:ln>
        </p:spPr>
        <p:txBody>
          <a:bodyPr spcFirstLastPara="1" wrap="square" lIns="0" tIns="91425" rIns="0" bIns="0" anchor="t" anchorCtr="0">
            <a:noAutofit/>
          </a:bodyPr>
          <a:lstStyle>
            <a:lvl1pPr marL="457200" lvl="0" indent="-228600" algn="l">
              <a:lnSpc>
                <a:spcPct val="100000"/>
              </a:lnSpc>
              <a:spcBef>
                <a:spcPts val="0"/>
              </a:spcBef>
              <a:spcAft>
                <a:spcPts val="0"/>
              </a:spcAft>
              <a:buClr>
                <a:schemeClr val="lt1"/>
              </a:buClr>
              <a:buSzPts val="1800"/>
              <a:buFont typeface="Calibri"/>
              <a:buNone/>
              <a:defRPr sz="1800" b="0" i="0">
                <a:solidFill>
                  <a:schemeClr val="lt1"/>
                </a:solidFill>
              </a:defRPr>
            </a:lvl1pPr>
            <a:lvl2pPr marL="914400" lvl="1" indent="-228600" algn="l">
              <a:lnSpc>
                <a:spcPct val="100000"/>
              </a:lnSpc>
              <a:spcBef>
                <a:spcPts val="0"/>
              </a:spcBef>
              <a:spcAft>
                <a:spcPts val="0"/>
              </a:spcAft>
              <a:buSzPts val="1800"/>
              <a:buFont typeface="Calibri"/>
              <a:buNone/>
              <a:defRPr sz="1800" b="0">
                <a:solidFill>
                  <a:schemeClr val="lt1"/>
                </a:solidFill>
              </a:defRPr>
            </a:lvl2pPr>
            <a:lvl3pPr marL="1371600" lvl="2" indent="-228600" algn="l">
              <a:lnSpc>
                <a:spcPct val="116666"/>
              </a:lnSpc>
              <a:spcBef>
                <a:spcPts val="0"/>
              </a:spcBef>
              <a:spcAft>
                <a:spcPts val="0"/>
              </a:spcAft>
              <a:buSzPts val="1800"/>
              <a:buFont typeface="Calibri"/>
              <a:buNone/>
              <a:defRPr sz="1800" b="0">
                <a:solidFill>
                  <a:schemeClr val="lt1"/>
                </a:solidFill>
              </a:defRPr>
            </a:lvl3pPr>
            <a:lvl4pPr marL="1828800" lvl="3" indent="-228600" algn="l">
              <a:lnSpc>
                <a:spcPct val="116666"/>
              </a:lnSpc>
              <a:spcBef>
                <a:spcPts val="0"/>
              </a:spcBef>
              <a:spcAft>
                <a:spcPts val="0"/>
              </a:spcAft>
              <a:buSzPts val="1800"/>
              <a:buFont typeface="Calibri"/>
              <a:buNone/>
              <a:defRPr sz="1800" b="0">
                <a:solidFill>
                  <a:schemeClr val="lt1"/>
                </a:solidFill>
              </a:defRPr>
            </a:lvl4pPr>
            <a:lvl5pPr marL="2286000" lvl="4" indent="-228600" algn="l">
              <a:lnSpc>
                <a:spcPct val="116666"/>
              </a:lnSpc>
              <a:spcBef>
                <a:spcPts val="0"/>
              </a:spcBef>
              <a:spcAft>
                <a:spcPts val="0"/>
              </a:spcAft>
              <a:buSzPts val="1800"/>
              <a:buFont typeface="Calibri"/>
              <a:buNone/>
              <a:defRPr sz="1800" b="0">
                <a:solidFill>
                  <a:schemeClr val="lt1"/>
                </a:solidFill>
              </a:defRPr>
            </a:lvl5pPr>
            <a:lvl6pPr marL="2743200" lvl="5" indent="-228600" algn="l">
              <a:lnSpc>
                <a:spcPct val="116666"/>
              </a:lnSpc>
              <a:spcBef>
                <a:spcPts val="0"/>
              </a:spcBef>
              <a:spcAft>
                <a:spcPts val="0"/>
              </a:spcAft>
              <a:buClr>
                <a:schemeClr val="lt1"/>
              </a:buClr>
              <a:buSzPts val="1800"/>
              <a:buFont typeface="Arial"/>
              <a:buNone/>
              <a:defRPr sz="1800" b="0">
                <a:solidFill>
                  <a:schemeClr val="lt1"/>
                </a:solidFill>
              </a:defRPr>
            </a:lvl6pPr>
            <a:lvl7pPr marL="3200400" lvl="6" indent="-228600" algn="l">
              <a:lnSpc>
                <a:spcPct val="116666"/>
              </a:lnSpc>
              <a:spcBef>
                <a:spcPts val="0"/>
              </a:spcBef>
              <a:spcAft>
                <a:spcPts val="0"/>
              </a:spcAft>
              <a:buClr>
                <a:schemeClr val="lt1"/>
              </a:buClr>
              <a:buSzPts val="1800"/>
              <a:buFont typeface="Arial"/>
              <a:buNone/>
              <a:defRPr sz="1800" b="0">
                <a:solidFill>
                  <a:schemeClr val="lt1"/>
                </a:solidFill>
              </a:defRPr>
            </a:lvl7pPr>
            <a:lvl8pPr marL="3657600" lvl="7" indent="-228600" algn="l">
              <a:lnSpc>
                <a:spcPct val="116666"/>
              </a:lnSpc>
              <a:spcBef>
                <a:spcPts val="0"/>
              </a:spcBef>
              <a:spcAft>
                <a:spcPts val="0"/>
              </a:spcAft>
              <a:buClr>
                <a:schemeClr val="lt1"/>
              </a:buClr>
              <a:buSzPts val="1800"/>
              <a:buFont typeface="Arial"/>
              <a:buNone/>
              <a:defRPr sz="1800" b="0">
                <a:solidFill>
                  <a:schemeClr val="lt1"/>
                </a:solidFill>
              </a:defRPr>
            </a:lvl8pPr>
            <a:lvl9pPr marL="4114800" lvl="8" indent="-228600" algn="l">
              <a:lnSpc>
                <a:spcPct val="116666"/>
              </a:lnSpc>
              <a:spcBef>
                <a:spcPts val="0"/>
              </a:spcBef>
              <a:spcAft>
                <a:spcPts val="0"/>
              </a:spcAft>
              <a:buClr>
                <a:schemeClr val="lt1"/>
              </a:buClr>
              <a:buSzPts val="1800"/>
              <a:buFont typeface="Arial"/>
              <a:buNone/>
              <a:defRPr sz="1800" b="0">
                <a:solidFill>
                  <a:schemeClr val="lt1"/>
                </a:solidFill>
              </a:defRPr>
            </a:lvl9pPr>
          </a:lstStyle>
          <a:p>
            <a:endParaRPr/>
          </a:p>
        </p:txBody>
      </p:sp>
      <p:pic>
        <p:nvPicPr>
          <p:cNvPr id="1111" name="Google Shape;1111;p112" descr="A picture containing logo&#10;&#10;Description automatically generated"/>
          <p:cNvPicPr preferRelativeResize="0"/>
          <p:nvPr/>
        </p:nvPicPr>
        <p:blipFill rotWithShape="1">
          <a:blip r:embed="rId3">
            <a:alphaModFix/>
          </a:blip>
          <a:srcRect/>
          <a:stretch/>
        </p:blipFill>
        <p:spPr>
          <a:xfrm>
            <a:off x="380606" y="369351"/>
            <a:ext cx="2020713" cy="924369"/>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1112"/>
        <p:cNvGrpSpPr/>
        <p:nvPr/>
      </p:nvGrpSpPr>
      <p:grpSpPr>
        <a:xfrm>
          <a:off x="0" y="0"/>
          <a:ext cx="0" cy="0"/>
          <a:chOff x="0" y="0"/>
          <a:chExt cx="0" cy="0"/>
        </a:xfrm>
      </p:grpSpPr>
      <p:pic>
        <p:nvPicPr>
          <p:cNvPr id="1113" name="Google Shape;1113;p113"/>
          <p:cNvPicPr preferRelativeResize="0"/>
          <p:nvPr/>
        </p:nvPicPr>
        <p:blipFill rotWithShape="1">
          <a:blip r:embed="rId2">
            <a:alphaModFix/>
          </a:blip>
          <a:srcRect/>
          <a:stretch/>
        </p:blipFill>
        <p:spPr>
          <a:xfrm>
            <a:off x="1" y="3572"/>
            <a:ext cx="12191999" cy="6858000"/>
          </a:xfrm>
          <a:prstGeom prst="rect">
            <a:avLst/>
          </a:prstGeom>
          <a:noFill/>
          <a:ln>
            <a:noFill/>
          </a:ln>
        </p:spPr>
      </p:pic>
      <p:sp>
        <p:nvSpPr>
          <p:cNvPr id="1114" name="Google Shape;1114;p113"/>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15" name="Google Shape;1115;p113"/>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16" name="Google Shape;1116;p113"/>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17" name="Google Shape;1117;p113"/>
          <p:cNvSpPr txBox="1">
            <a:spLocks noGrp="1"/>
          </p:cNvSpPr>
          <p:nvPr>
            <p:ph type="body" idx="1"/>
          </p:nvPr>
        </p:nvSpPr>
        <p:spPr>
          <a:xfrm>
            <a:off x="4305300" y="1781175"/>
            <a:ext cx="6156325" cy="4165600"/>
          </a:xfrm>
          <a:prstGeom prst="rect">
            <a:avLst/>
          </a:prstGeom>
          <a:noFill/>
          <a:ln>
            <a:noFill/>
          </a:ln>
        </p:spPr>
        <p:txBody>
          <a:bodyPr spcFirstLastPara="1" wrap="square" lIns="0" tIns="685800" rIns="0" bIns="0" anchor="t" anchorCtr="0">
            <a:noAutofit/>
          </a:bodyPr>
          <a:lstStyle>
            <a:lvl1pPr marL="457200" lvl="0" indent="-355600" algn="l">
              <a:lnSpc>
                <a:spcPct val="104999"/>
              </a:lnSpc>
              <a:spcBef>
                <a:spcPts val="0"/>
              </a:spcBef>
              <a:spcAft>
                <a:spcPts val="0"/>
              </a:spcAft>
              <a:buClr>
                <a:schemeClr val="accent1"/>
              </a:buClr>
              <a:buSzPts val="2000"/>
              <a:buFont typeface="Calibri"/>
              <a:buAutoNum type="arabicPeriod"/>
              <a:defRPr sz="2000" b="0">
                <a:solidFill>
                  <a:schemeClr val="accent1"/>
                </a:solidFill>
              </a:defRPr>
            </a:lvl1pPr>
            <a:lvl2pPr marL="914400" lvl="1" indent="-355600" algn="l">
              <a:lnSpc>
                <a:spcPct val="104999"/>
              </a:lnSpc>
              <a:spcBef>
                <a:spcPts val="1600"/>
              </a:spcBef>
              <a:spcAft>
                <a:spcPts val="0"/>
              </a:spcAft>
              <a:buClr>
                <a:schemeClr val="accent1"/>
              </a:buClr>
              <a:buSzPts val="2000"/>
              <a:buFont typeface="Calibri"/>
              <a:buAutoNum type="arabicPeriod"/>
              <a:defRPr sz="2000" b="0">
                <a:solidFill>
                  <a:schemeClr val="accent1"/>
                </a:solidFill>
              </a:defRPr>
            </a:lvl2pPr>
            <a:lvl3pPr marL="1371600" lvl="2"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3pPr>
            <a:lvl4pPr marL="1828800" lvl="3"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4pPr>
            <a:lvl5pPr marL="2286000" lvl="4"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5pPr>
            <a:lvl6pPr marL="2743200" lvl="5"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6pPr>
            <a:lvl7pPr marL="3200400" lvl="6"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7pPr>
            <a:lvl8pPr marL="3657600" lvl="7"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8pPr>
            <a:lvl9pPr marL="4114800" lvl="8" indent="-342900" algn="l">
              <a:lnSpc>
                <a:spcPct val="116666"/>
              </a:lnSpc>
              <a:spcBef>
                <a:spcPts val="1600"/>
              </a:spcBef>
              <a:spcAft>
                <a:spcPts val="1600"/>
              </a:spcAft>
              <a:buClr>
                <a:schemeClr val="accent1"/>
              </a:buClr>
              <a:buSzPts val="1800"/>
              <a:buFont typeface="Calibri"/>
              <a:buAutoNum type="arabicPeriod"/>
              <a:defRPr sz="1800" b="0">
                <a:solidFill>
                  <a:schemeClr val="accent1"/>
                </a:solidFill>
              </a:defRPr>
            </a:lvl9pPr>
          </a:lstStyle>
          <a:p>
            <a:endParaRPr/>
          </a:p>
        </p:txBody>
      </p:sp>
      <p:sp>
        <p:nvSpPr>
          <p:cNvPr id="1118" name="Google Shape;1118;p113"/>
          <p:cNvSpPr txBox="1"/>
          <p:nvPr/>
        </p:nvSpPr>
        <p:spPr>
          <a:xfrm>
            <a:off x="1736725" y="-1783"/>
            <a:ext cx="2336800" cy="1781173"/>
          </a:xfrm>
          <a:prstGeom prst="rect">
            <a:avLst/>
          </a:prstGeom>
          <a:noFill/>
          <a:ln>
            <a:noFill/>
          </a:ln>
        </p:spPr>
        <p:txBody>
          <a:bodyPr spcFirstLastPara="1" wrap="square" lIns="0" tIns="0" rIns="0" bIns="128000" anchor="b" anchorCtr="0">
            <a:noAutofit/>
          </a:bodyPr>
          <a:lstStyle/>
          <a:p>
            <a:pPr marL="0" marR="0" lvl="0" indent="0" algn="l" rtl="0">
              <a:lnSpc>
                <a:spcPct val="77272"/>
              </a:lnSpc>
              <a:spcBef>
                <a:spcPts val="0"/>
              </a:spcBef>
              <a:spcAft>
                <a:spcPts val="0"/>
              </a:spcAft>
              <a:buClr>
                <a:schemeClr val="lt1"/>
              </a:buClr>
              <a:buSzPts val="4400"/>
              <a:buFont typeface="Calibri"/>
              <a:buNone/>
            </a:pPr>
            <a:r>
              <a:rPr lang="en-US" sz="4400" b="1" i="0" u="none" strike="noStrike" cap="none">
                <a:solidFill>
                  <a:schemeClr val="lt1"/>
                </a:solidFill>
                <a:latin typeface="Calibri"/>
                <a:ea typeface="Calibri"/>
                <a:cs typeface="Calibri"/>
                <a:sym typeface="Calibri"/>
              </a:rPr>
              <a:t>Agenda</a:t>
            </a:r>
            <a:endParaRPr sz="1800">
              <a:solidFill>
                <a:schemeClr val="dk1"/>
              </a:solidFill>
              <a:latin typeface="Calibri"/>
              <a:ea typeface="Calibri"/>
              <a:cs typeface="Calibri"/>
              <a:sym typeface="Calibri"/>
            </a:endParaRPr>
          </a:p>
        </p:txBody>
      </p:sp>
      <p:pic>
        <p:nvPicPr>
          <p:cNvPr id="1119" name="Google Shape;1119;p1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2_divider_1">
  <p:cSld name="2_divider_1">
    <p:spTree>
      <p:nvGrpSpPr>
        <p:cNvPr id="1" name="Shape 1120"/>
        <p:cNvGrpSpPr/>
        <p:nvPr/>
      </p:nvGrpSpPr>
      <p:grpSpPr>
        <a:xfrm>
          <a:off x="0" y="0"/>
          <a:ext cx="0" cy="0"/>
          <a:chOff x="0" y="0"/>
          <a:chExt cx="0" cy="0"/>
        </a:xfrm>
      </p:grpSpPr>
      <p:pic>
        <p:nvPicPr>
          <p:cNvPr id="1121" name="Google Shape;1121;p11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22" name="Google Shape;1122;p114"/>
          <p:cNvSpPr txBox="1">
            <a:spLocks noGrp="1"/>
          </p:cNvSpPr>
          <p:nvPr>
            <p:ph type="title"/>
          </p:nvPr>
        </p:nvSpPr>
        <p:spPr>
          <a:xfrm>
            <a:off x="457199" y="1781176"/>
            <a:ext cx="7448551" cy="4165600"/>
          </a:xfrm>
          <a:prstGeom prst="rect">
            <a:avLst/>
          </a:prstGeom>
          <a:noFill/>
          <a:ln>
            <a:noFill/>
          </a:ln>
        </p:spPr>
        <p:txBody>
          <a:bodyPr spcFirstLastPara="1" wrap="square" lIns="0" tIns="1234425" rIns="0" bIns="0" anchor="t" anchorCtr="0">
            <a:noAutofit/>
          </a:bodyPr>
          <a:lstStyle>
            <a:lvl1pPr lvl="0" algn="l">
              <a:lnSpc>
                <a:spcPct val="100000"/>
              </a:lnSpc>
              <a:spcBef>
                <a:spcPts val="0"/>
              </a:spcBef>
              <a:spcAft>
                <a:spcPts val="0"/>
              </a:spcAft>
              <a:buClr>
                <a:schemeClr val="accent1"/>
              </a:buClr>
              <a:buSzPts val="4000"/>
              <a:buFont typeface="Calibri"/>
              <a:buNone/>
              <a:defRPr sz="40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3" name="Google Shape;1123;p114"/>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2"/>
              </a:buClr>
              <a:buSzPts val="1400"/>
              <a:buFont typeface="Calibri"/>
              <a:buNone/>
              <a:defRPr sz="1800">
                <a:solidFill>
                  <a:schemeClr val="dk2"/>
                </a:solidFill>
                <a:latin typeface="Calibri"/>
                <a:ea typeface="Calibri"/>
                <a:cs typeface="Calibri"/>
                <a:sym typeface="Calibri"/>
              </a:defRPr>
            </a:lvl1pPr>
            <a:lvl2pPr marR="0" lvl="1"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1124" name="Google Shape;1124;p114"/>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chemeClr val="dk2"/>
              </a:buClr>
              <a:buSzPts val="1400"/>
              <a:buFont typeface="Calibri"/>
              <a:buNone/>
              <a:defRPr>
                <a:solidFill>
                  <a:schemeClr val="dk2"/>
                </a:solidFill>
              </a:defRPr>
            </a:lvl1pPr>
            <a:lvl2pPr lvl="1" algn="l">
              <a:spcBef>
                <a:spcPts val="0"/>
              </a:spcBef>
              <a:spcAft>
                <a:spcPts val="0"/>
              </a:spcAft>
              <a:buClr>
                <a:schemeClr val="lt1"/>
              </a:buClr>
              <a:buSzPts val="1400"/>
              <a:buFont typeface="Calibri"/>
              <a:buNone/>
              <a:defRPr>
                <a:solidFill>
                  <a:schemeClr val="lt1"/>
                </a:solidFill>
              </a:defRPr>
            </a:lvl2pPr>
            <a:lvl3pPr lvl="2" algn="l">
              <a:spcBef>
                <a:spcPts val="0"/>
              </a:spcBef>
              <a:spcAft>
                <a:spcPts val="0"/>
              </a:spcAft>
              <a:buClr>
                <a:schemeClr val="lt1"/>
              </a:buClr>
              <a:buSzPts val="1400"/>
              <a:buFont typeface="Calibri"/>
              <a:buNone/>
              <a:defRPr>
                <a:solidFill>
                  <a:schemeClr val="lt1"/>
                </a:solidFill>
              </a:defRPr>
            </a:lvl3pPr>
            <a:lvl4pPr lvl="3" algn="l">
              <a:spcBef>
                <a:spcPts val="0"/>
              </a:spcBef>
              <a:spcAft>
                <a:spcPts val="0"/>
              </a:spcAft>
              <a:buClr>
                <a:schemeClr val="lt1"/>
              </a:buClr>
              <a:buSzPts val="1400"/>
              <a:buFont typeface="Calibri"/>
              <a:buNone/>
              <a:defRPr>
                <a:solidFill>
                  <a:schemeClr val="lt1"/>
                </a:solidFill>
              </a:defRPr>
            </a:lvl4pPr>
            <a:lvl5pPr lvl="4" algn="l">
              <a:spcBef>
                <a:spcPts val="0"/>
              </a:spcBef>
              <a:spcAft>
                <a:spcPts val="0"/>
              </a:spcAft>
              <a:buClr>
                <a:schemeClr val="lt1"/>
              </a:buClr>
              <a:buSzPts val="1400"/>
              <a:buFont typeface="Calibri"/>
              <a:buNone/>
              <a:defRPr>
                <a:solidFill>
                  <a:schemeClr val="lt1"/>
                </a:solidFill>
              </a:defRPr>
            </a:lvl5pPr>
            <a:lvl6pPr lvl="5" algn="l">
              <a:spcBef>
                <a:spcPts val="0"/>
              </a:spcBef>
              <a:spcAft>
                <a:spcPts val="0"/>
              </a:spcAft>
              <a:buClr>
                <a:schemeClr val="lt1"/>
              </a:buClr>
              <a:buSzPts val="1400"/>
              <a:buFont typeface="Calibri"/>
              <a:buNone/>
              <a:defRPr>
                <a:solidFill>
                  <a:schemeClr val="lt1"/>
                </a:solidFill>
              </a:defRPr>
            </a:lvl6pPr>
            <a:lvl7pPr lvl="6" algn="l">
              <a:spcBef>
                <a:spcPts val="0"/>
              </a:spcBef>
              <a:spcAft>
                <a:spcPts val="0"/>
              </a:spcAft>
              <a:buClr>
                <a:schemeClr val="lt1"/>
              </a:buClr>
              <a:buSzPts val="1400"/>
              <a:buFont typeface="Calibri"/>
              <a:buNone/>
              <a:defRPr>
                <a:solidFill>
                  <a:schemeClr val="lt1"/>
                </a:solidFill>
              </a:defRPr>
            </a:lvl7pPr>
            <a:lvl8pPr lvl="7" algn="l">
              <a:spcBef>
                <a:spcPts val="0"/>
              </a:spcBef>
              <a:spcAft>
                <a:spcPts val="0"/>
              </a:spcAft>
              <a:buClr>
                <a:schemeClr val="lt1"/>
              </a:buClr>
              <a:buSzPts val="1400"/>
              <a:buFont typeface="Calibri"/>
              <a:buNone/>
              <a:defRPr>
                <a:solidFill>
                  <a:schemeClr val="lt1"/>
                </a:solidFill>
              </a:defRPr>
            </a:lvl8pPr>
            <a:lvl9pPr lvl="8" algn="l">
              <a:spcBef>
                <a:spcPts val="0"/>
              </a:spcBef>
              <a:spcAft>
                <a:spcPts val="0"/>
              </a:spcAft>
              <a:buClr>
                <a:schemeClr val="lt1"/>
              </a:buClr>
              <a:buSzPts val="1400"/>
              <a:buFont typeface="Calibri"/>
              <a:buNone/>
              <a:defRPr>
                <a:solidFill>
                  <a:schemeClr val="lt1"/>
                </a:solidFill>
              </a:defRPr>
            </a:lvl9pPr>
          </a:lstStyle>
          <a:p>
            <a:endParaRPr/>
          </a:p>
        </p:txBody>
      </p:sp>
      <p:sp>
        <p:nvSpPr>
          <p:cNvPr id="1125" name="Google Shape;1125;p114"/>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1pPr>
            <a:lvl2pPr marL="0" marR="0" lvl="1"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2pPr>
            <a:lvl3pPr marL="0" marR="0" lvl="2"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3pPr>
            <a:lvl4pPr marL="0" marR="0" lvl="3"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4pPr>
            <a:lvl5pPr marL="0" marR="0" lvl="4"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5pPr>
            <a:lvl6pPr marL="0" marR="0" lvl="5"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6pPr>
            <a:lvl7pPr marL="0" marR="0" lvl="6"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7pPr>
            <a:lvl8pPr marL="0" marR="0" lvl="7"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8pPr>
            <a:lvl9pPr marL="0" marR="0" lvl="8"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126" name="Google Shape;1126;p1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724641" y="6358648"/>
            <a:ext cx="2016509" cy="235974"/>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ntent_1_column">
  <p:cSld name="content_1_column">
    <p:bg>
      <p:bgPr>
        <a:solidFill>
          <a:schemeClr val="lt1"/>
        </a:solidFill>
        <a:effectLst/>
      </p:bgPr>
    </p:bg>
    <p:spTree>
      <p:nvGrpSpPr>
        <p:cNvPr id="1" name="Shape 1127"/>
        <p:cNvGrpSpPr/>
        <p:nvPr/>
      </p:nvGrpSpPr>
      <p:grpSpPr>
        <a:xfrm>
          <a:off x="0" y="0"/>
          <a:ext cx="0" cy="0"/>
          <a:chOff x="0" y="0"/>
          <a:chExt cx="0" cy="0"/>
        </a:xfrm>
      </p:grpSpPr>
      <p:pic>
        <p:nvPicPr>
          <p:cNvPr id="1128" name="Google Shape;1128;p115"/>
          <p:cNvPicPr preferRelativeResize="0"/>
          <p:nvPr/>
        </p:nvPicPr>
        <p:blipFill rotWithShape="1">
          <a:blip r:embed="rId2">
            <a:alphaModFix/>
          </a:blip>
          <a:srcRect/>
          <a:stretch/>
        </p:blipFill>
        <p:spPr>
          <a:xfrm>
            <a:off x="0" y="0"/>
            <a:ext cx="12192000" cy="6850855"/>
          </a:xfrm>
          <a:prstGeom prst="rect">
            <a:avLst/>
          </a:prstGeom>
          <a:noFill/>
          <a:ln>
            <a:noFill/>
          </a:ln>
        </p:spPr>
      </p:pic>
      <p:sp>
        <p:nvSpPr>
          <p:cNvPr id="1129" name="Google Shape;1129;p115"/>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0" name="Google Shape;1130;p115"/>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31" name="Google Shape;1131;p115"/>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32" name="Google Shape;1132;p115"/>
          <p:cNvSpPr txBox="1">
            <a:spLocks noGrp="1"/>
          </p:cNvSpPr>
          <p:nvPr>
            <p:ph type="title"/>
          </p:nvPr>
        </p:nvSpPr>
        <p:spPr>
          <a:xfrm>
            <a:off x="457200" y="460374"/>
            <a:ext cx="10004425" cy="1063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33" name="Google Shape;1133;p1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
        <p:nvSpPr>
          <p:cNvPr id="1134" name="Google Shape;1134;p115"/>
          <p:cNvSpPr txBox="1">
            <a:spLocks noGrp="1"/>
          </p:cNvSpPr>
          <p:nvPr>
            <p:ph type="body" idx="1"/>
          </p:nvPr>
        </p:nvSpPr>
        <p:spPr>
          <a:xfrm>
            <a:off x="457198" y="1781175"/>
            <a:ext cx="10004427" cy="4165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1200"/>
              </a:spcBef>
              <a:spcAft>
                <a:spcPts val="0"/>
              </a:spcAft>
              <a:buSzPts val="1800"/>
              <a:buNone/>
              <a:defRPr/>
            </a:lvl2pPr>
            <a:lvl3pPr marL="1371600" lvl="2" indent="-355600" algn="l">
              <a:lnSpc>
                <a:spcPct val="100000"/>
              </a:lnSpc>
              <a:spcBef>
                <a:spcPts val="1200"/>
              </a:spcBef>
              <a:spcAft>
                <a:spcPts val="0"/>
              </a:spcAft>
              <a:buSzPts val="20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16666"/>
              </a:lnSpc>
              <a:spcBef>
                <a:spcPts val="600"/>
              </a:spcBef>
              <a:spcAft>
                <a:spcPts val="0"/>
              </a:spcAft>
              <a:buClr>
                <a:schemeClr val="dk1"/>
              </a:buClr>
              <a:buSzPts val="1800"/>
              <a:buChar char="•"/>
              <a:defRPr/>
            </a:lvl6pPr>
            <a:lvl7pPr marL="3200400" lvl="6" indent="-342900" algn="l">
              <a:lnSpc>
                <a:spcPct val="116666"/>
              </a:lnSpc>
              <a:spcBef>
                <a:spcPts val="1200"/>
              </a:spcBef>
              <a:spcAft>
                <a:spcPts val="0"/>
              </a:spcAft>
              <a:buClr>
                <a:schemeClr val="dk1"/>
              </a:buClr>
              <a:buSzPts val="1800"/>
              <a:buChar char="•"/>
              <a:defRPr/>
            </a:lvl7pPr>
            <a:lvl8pPr marL="3657600" lvl="7" indent="-342900" algn="l">
              <a:lnSpc>
                <a:spcPct val="116666"/>
              </a:lnSpc>
              <a:spcBef>
                <a:spcPts val="1200"/>
              </a:spcBef>
              <a:spcAft>
                <a:spcPts val="0"/>
              </a:spcAft>
              <a:buClr>
                <a:schemeClr val="dk1"/>
              </a:buClr>
              <a:buSzPts val="1800"/>
              <a:buChar char="•"/>
              <a:defRPr/>
            </a:lvl8pPr>
            <a:lvl9pPr marL="4114800" lvl="8" indent="-342900" algn="l">
              <a:lnSpc>
                <a:spcPct val="116666"/>
              </a:lnSpc>
              <a:spcBef>
                <a:spcPts val="1200"/>
              </a:spcBef>
              <a:spcAft>
                <a:spcPts val="1200"/>
              </a:spcAft>
              <a:buClr>
                <a:schemeClr val="dk1"/>
              </a:buClr>
              <a:buSzPts val="1800"/>
              <a:buChar char="•"/>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allout_graphic">
  <p:cSld name="callout_graphic">
    <p:bg>
      <p:bgPr>
        <a:solidFill>
          <a:schemeClr val="lt1"/>
        </a:solidFill>
        <a:effectLst/>
      </p:bgPr>
    </p:bg>
    <p:spTree>
      <p:nvGrpSpPr>
        <p:cNvPr id="1" name="Shape 1135"/>
        <p:cNvGrpSpPr/>
        <p:nvPr/>
      </p:nvGrpSpPr>
      <p:grpSpPr>
        <a:xfrm>
          <a:off x="0" y="0"/>
          <a:ext cx="0" cy="0"/>
          <a:chOff x="0" y="0"/>
          <a:chExt cx="0" cy="0"/>
        </a:xfrm>
      </p:grpSpPr>
      <p:pic>
        <p:nvPicPr>
          <p:cNvPr id="1136" name="Google Shape;1136;p116"/>
          <p:cNvPicPr preferRelativeResize="0"/>
          <p:nvPr/>
        </p:nvPicPr>
        <p:blipFill rotWithShape="1">
          <a:blip r:embed="rId2">
            <a:alphaModFix/>
          </a:blip>
          <a:srcRect/>
          <a:stretch/>
        </p:blipFill>
        <p:spPr>
          <a:xfrm>
            <a:off x="12694" y="0"/>
            <a:ext cx="12166611" cy="6850855"/>
          </a:xfrm>
          <a:prstGeom prst="rect">
            <a:avLst/>
          </a:prstGeom>
          <a:noFill/>
          <a:ln>
            <a:noFill/>
          </a:ln>
        </p:spPr>
      </p:pic>
      <p:sp>
        <p:nvSpPr>
          <p:cNvPr id="1137" name="Google Shape;1137;p116"/>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8" name="Google Shape;1138;p116"/>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39" name="Google Shape;1139;p116"/>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40" name="Google Shape;1140;p116"/>
          <p:cNvSpPr txBox="1">
            <a:spLocks noGrp="1"/>
          </p:cNvSpPr>
          <p:nvPr>
            <p:ph type="title"/>
          </p:nvPr>
        </p:nvSpPr>
        <p:spPr>
          <a:xfrm>
            <a:off x="457201" y="460375"/>
            <a:ext cx="6388100" cy="5486399"/>
          </a:xfrm>
          <a:prstGeom prst="rect">
            <a:avLst/>
          </a:prstGeom>
          <a:noFill/>
          <a:ln>
            <a:noFill/>
          </a:ln>
        </p:spPr>
        <p:txBody>
          <a:bodyPr spcFirstLastPara="1" wrap="square" lIns="0" tIns="274300" rIns="0" bIns="0" anchor="ctr" anchorCtr="0">
            <a:noAutofit/>
          </a:bodyPr>
          <a:lstStyle>
            <a:lvl1pPr lvl="0" algn="l">
              <a:lnSpc>
                <a:spcPct val="100000"/>
              </a:lnSpc>
              <a:spcBef>
                <a:spcPts val="0"/>
              </a:spcBef>
              <a:spcAft>
                <a:spcPts val="0"/>
              </a:spcAft>
              <a:buClr>
                <a:schemeClr val="accent6"/>
              </a:buClr>
              <a:buSzPts val="4000"/>
              <a:buFont typeface="Calibri"/>
              <a:buNone/>
              <a:defRPr sz="40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41" name="Google Shape;1141;p1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Section Header 4">
  <p:cSld name="Section Header 4">
    <p:bg>
      <p:bgPr>
        <a:gradFill>
          <a:gsLst>
            <a:gs pos="0">
              <a:srgbClr val="645B9B"/>
            </a:gs>
            <a:gs pos="100000">
              <a:schemeClr val="accent1"/>
            </a:gs>
          </a:gsLst>
          <a:lin ang="0" scaled="0"/>
        </a:gradFill>
        <a:effectLst/>
      </p:bgPr>
    </p:bg>
    <p:spTree>
      <p:nvGrpSpPr>
        <p:cNvPr id="1" name="Shape 1142"/>
        <p:cNvGrpSpPr/>
        <p:nvPr/>
      </p:nvGrpSpPr>
      <p:grpSpPr>
        <a:xfrm>
          <a:off x="0" y="0"/>
          <a:ext cx="0" cy="0"/>
          <a:chOff x="0" y="0"/>
          <a:chExt cx="0" cy="0"/>
        </a:xfrm>
      </p:grpSpPr>
      <p:pic>
        <p:nvPicPr>
          <p:cNvPr id="1143" name="Google Shape;1143;p117" descr="Cadence image1rgb 16x9.jpg"/>
          <p:cNvPicPr preferRelativeResize="0"/>
          <p:nvPr/>
        </p:nvPicPr>
        <p:blipFill rotWithShape="1">
          <a:blip r:embed="rId2">
            <a:alphaModFix/>
          </a:blip>
          <a:srcRect/>
          <a:stretch/>
        </p:blipFill>
        <p:spPr>
          <a:xfrm>
            <a:off x="32426" y="0"/>
            <a:ext cx="12159575" cy="6858000"/>
          </a:xfrm>
          <a:prstGeom prst="rect">
            <a:avLst/>
          </a:prstGeom>
          <a:noFill/>
          <a:ln>
            <a:noFill/>
          </a:ln>
        </p:spPr>
      </p:pic>
      <p:sp>
        <p:nvSpPr>
          <p:cNvPr id="1144" name="Google Shape;1144;p117"/>
          <p:cNvSpPr/>
          <p:nvPr/>
        </p:nvSpPr>
        <p:spPr>
          <a:xfrm>
            <a:off x="-43701" y="-1"/>
            <a:ext cx="8920916" cy="6858001"/>
          </a:xfrm>
          <a:custGeom>
            <a:avLst/>
            <a:gdLst/>
            <a:ahLst/>
            <a:cxnLst/>
            <a:rect l="l" t="t" r="r" b="b"/>
            <a:pathLst>
              <a:path w="8931777" h="6942534" extrusionOk="0">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1145" name="Google Shape;1145;p117"/>
          <p:cNvSpPr txBox="1">
            <a:spLocks noGrp="1"/>
          </p:cNvSpPr>
          <p:nvPr>
            <p:ph type="ctrTitle"/>
          </p:nvPr>
        </p:nvSpPr>
        <p:spPr>
          <a:xfrm>
            <a:off x="907142" y="2491618"/>
            <a:ext cx="5746524" cy="1388492"/>
          </a:xfrm>
          <a:prstGeom prst="rect">
            <a:avLst/>
          </a:prstGeom>
          <a:noFill/>
          <a:ln>
            <a:noFill/>
          </a:ln>
        </p:spPr>
        <p:txBody>
          <a:bodyPr spcFirstLastPara="1" wrap="square" lIns="0" tIns="45700" rIns="0" bIns="0" anchor="b" anchorCtr="0">
            <a:normAutofit/>
          </a:bodyPr>
          <a:lstStyle>
            <a:lvl1pPr lvl="0" algn="l">
              <a:lnSpc>
                <a:spcPct val="90000"/>
              </a:lnSpc>
              <a:spcBef>
                <a:spcPts val="0"/>
              </a:spcBef>
              <a:spcAft>
                <a:spcPts val="0"/>
              </a:spcAft>
              <a:buClr>
                <a:schemeClr val="lt1"/>
              </a:buClr>
              <a:buSzPts val="3733"/>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6" name="Google Shape;1146;p117"/>
          <p:cNvSpPr txBox="1">
            <a:spLocks noGrp="1"/>
          </p:cNvSpPr>
          <p:nvPr>
            <p:ph type="subTitle" idx="1"/>
          </p:nvPr>
        </p:nvSpPr>
        <p:spPr>
          <a:xfrm>
            <a:off x="895048" y="3953557"/>
            <a:ext cx="6426277" cy="1247353"/>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667"/>
              <a:buNone/>
              <a:defRPr sz="2667">
                <a:solidFill>
                  <a:schemeClr val="lt1"/>
                </a:solidFill>
              </a:defRPr>
            </a:lvl1pPr>
            <a:lvl2pPr lvl="1" algn="ctr">
              <a:lnSpc>
                <a:spcPct val="100000"/>
              </a:lnSpc>
              <a:spcBef>
                <a:spcPts val="453"/>
              </a:spcBef>
              <a:spcAft>
                <a:spcPts val="0"/>
              </a:spcAft>
              <a:buClr>
                <a:srgbClr val="979899"/>
              </a:buClr>
              <a:buSzPts val="1814"/>
              <a:buNone/>
              <a:defRPr>
                <a:solidFill>
                  <a:srgbClr val="979899"/>
                </a:solidFill>
              </a:defRPr>
            </a:lvl2pPr>
            <a:lvl3pPr lvl="2" algn="ctr">
              <a:lnSpc>
                <a:spcPct val="100000"/>
              </a:lnSpc>
              <a:spcBef>
                <a:spcPts val="373"/>
              </a:spcBef>
              <a:spcAft>
                <a:spcPts val="0"/>
              </a:spcAft>
              <a:buClr>
                <a:srgbClr val="979899"/>
              </a:buClr>
              <a:buSzPts val="1867"/>
              <a:buNone/>
              <a:defRPr>
                <a:solidFill>
                  <a:srgbClr val="979899"/>
                </a:solidFill>
              </a:defRPr>
            </a:lvl3pPr>
            <a:lvl4pPr lvl="3" algn="ctr">
              <a:lnSpc>
                <a:spcPct val="100000"/>
              </a:lnSpc>
              <a:spcBef>
                <a:spcPts val="373"/>
              </a:spcBef>
              <a:spcAft>
                <a:spcPts val="0"/>
              </a:spcAft>
              <a:buClr>
                <a:srgbClr val="979899"/>
              </a:buClr>
              <a:buSzPts val="1867"/>
              <a:buNone/>
              <a:defRPr>
                <a:solidFill>
                  <a:srgbClr val="979899"/>
                </a:solidFill>
              </a:defRPr>
            </a:lvl4pPr>
            <a:lvl5pPr lvl="4" algn="ctr">
              <a:lnSpc>
                <a:spcPct val="100000"/>
              </a:lnSpc>
              <a:spcBef>
                <a:spcPts val="373"/>
              </a:spcBef>
              <a:spcAft>
                <a:spcPts val="0"/>
              </a:spcAft>
              <a:buClr>
                <a:srgbClr val="979899"/>
              </a:buClr>
              <a:buSzPts val="1867"/>
              <a:buNone/>
              <a:defRPr>
                <a:solidFill>
                  <a:srgbClr val="979899"/>
                </a:solidFill>
              </a:defRPr>
            </a:lvl5pPr>
            <a:lvl6pPr lvl="5" algn="ctr">
              <a:lnSpc>
                <a:spcPct val="90000"/>
              </a:lnSpc>
              <a:spcBef>
                <a:spcPts val="533"/>
              </a:spcBef>
              <a:spcAft>
                <a:spcPts val="0"/>
              </a:spcAft>
              <a:buClr>
                <a:srgbClr val="979899"/>
              </a:buClr>
              <a:buSzPts val="2667"/>
              <a:buNone/>
              <a:defRPr>
                <a:solidFill>
                  <a:srgbClr val="979899"/>
                </a:solidFill>
              </a:defRPr>
            </a:lvl6pPr>
            <a:lvl7pPr lvl="6" algn="ctr">
              <a:lnSpc>
                <a:spcPct val="90000"/>
              </a:lnSpc>
              <a:spcBef>
                <a:spcPts val="533"/>
              </a:spcBef>
              <a:spcAft>
                <a:spcPts val="0"/>
              </a:spcAft>
              <a:buClr>
                <a:srgbClr val="979899"/>
              </a:buClr>
              <a:buSzPts val="2667"/>
              <a:buNone/>
              <a:defRPr>
                <a:solidFill>
                  <a:srgbClr val="979899"/>
                </a:solidFill>
              </a:defRPr>
            </a:lvl7pPr>
            <a:lvl8pPr lvl="7" algn="ctr">
              <a:lnSpc>
                <a:spcPct val="90000"/>
              </a:lnSpc>
              <a:spcBef>
                <a:spcPts val="533"/>
              </a:spcBef>
              <a:spcAft>
                <a:spcPts val="0"/>
              </a:spcAft>
              <a:buClr>
                <a:srgbClr val="979899"/>
              </a:buClr>
              <a:buSzPts val="2667"/>
              <a:buNone/>
              <a:defRPr>
                <a:solidFill>
                  <a:srgbClr val="979899"/>
                </a:solidFill>
              </a:defRPr>
            </a:lvl8pPr>
            <a:lvl9pPr lvl="8" algn="ctr">
              <a:lnSpc>
                <a:spcPct val="90000"/>
              </a:lnSpc>
              <a:spcBef>
                <a:spcPts val="533"/>
              </a:spcBef>
              <a:spcAft>
                <a:spcPts val="0"/>
              </a:spcAft>
              <a:buClr>
                <a:srgbClr val="979899"/>
              </a:buClr>
              <a:buSzPts val="2667"/>
              <a:buNone/>
              <a:defRPr>
                <a:solidFill>
                  <a:srgbClr val="979899"/>
                </a:solidFill>
              </a:defRPr>
            </a:lvl9pPr>
          </a:lstStyle>
          <a:p>
            <a:endParaRPr/>
          </a:p>
        </p:txBody>
      </p:sp>
      <p:pic>
        <p:nvPicPr>
          <p:cNvPr id="1147" name="Google Shape;1147;p117"/>
          <p:cNvPicPr preferRelativeResize="0"/>
          <p:nvPr/>
        </p:nvPicPr>
        <p:blipFill rotWithShape="1">
          <a:blip r:embed="rId3">
            <a:alphaModFix/>
          </a:blip>
          <a:srcRect/>
          <a:stretch/>
        </p:blipFill>
        <p:spPr>
          <a:xfrm>
            <a:off x="539142" y="498512"/>
            <a:ext cx="3318337" cy="468861"/>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148"/>
        <p:cNvGrpSpPr/>
        <p:nvPr/>
      </p:nvGrpSpPr>
      <p:grpSpPr>
        <a:xfrm>
          <a:off x="0" y="0"/>
          <a:ext cx="0" cy="0"/>
          <a:chOff x="0" y="0"/>
          <a:chExt cx="0" cy="0"/>
        </a:xfrm>
      </p:grpSpPr>
      <p:sp>
        <p:nvSpPr>
          <p:cNvPr id="1149" name="Google Shape;1149;p118"/>
          <p:cNvSpPr txBox="1">
            <a:spLocks noGrp="1"/>
          </p:cNvSpPr>
          <p:nvPr>
            <p:ph type="title"/>
          </p:nvPr>
        </p:nvSpPr>
        <p:spPr>
          <a:xfrm>
            <a:off x="1464743" y="389336"/>
            <a:ext cx="9570720" cy="9997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0" name="Google Shape;1150;p118"/>
          <p:cNvSpPr txBox="1">
            <a:spLocks noGrp="1"/>
          </p:cNvSpPr>
          <p:nvPr>
            <p:ph type="body" idx="1"/>
          </p:nvPr>
        </p:nvSpPr>
        <p:spPr>
          <a:xfrm>
            <a:off x="1241841" y="2035614"/>
            <a:ext cx="4769503" cy="3968748"/>
          </a:xfrm>
          <a:prstGeom prst="rect">
            <a:avLst/>
          </a:prstGeom>
          <a:noFill/>
          <a:ln>
            <a:noFill/>
          </a:ln>
        </p:spPr>
        <p:txBody>
          <a:bodyPr spcFirstLastPara="1" wrap="square" lIns="0" tIns="0" rIns="91425" bIns="45700" anchor="t" anchorCtr="0">
            <a:noAutofit/>
          </a:bodyPr>
          <a:lstStyle>
            <a:lvl1pPr marL="457200" lvl="0" indent="-372554" algn="l">
              <a:lnSpc>
                <a:spcPct val="100000"/>
              </a:lnSpc>
              <a:spcBef>
                <a:spcPts val="453"/>
              </a:spcBef>
              <a:spcAft>
                <a:spcPts val="0"/>
              </a:spcAft>
              <a:buSzPts val="2267"/>
              <a:buChar char="•"/>
              <a:defRPr/>
            </a:lvl1pPr>
            <a:lvl2pPr marL="914400" lvl="1" indent="-343789" algn="l">
              <a:lnSpc>
                <a:spcPct val="100000"/>
              </a:lnSpc>
              <a:spcBef>
                <a:spcPts val="453"/>
              </a:spcBef>
              <a:spcAft>
                <a:spcPts val="0"/>
              </a:spcAft>
              <a:buClr>
                <a:schemeClr val="dk1"/>
              </a:buClr>
              <a:buSzPts val="1814"/>
              <a:buChar char="-"/>
              <a:defRPr/>
            </a:lvl2pPr>
            <a:lvl3pPr marL="1371600" lvl="2" indent="-347154" algn="l">
              <a:lnSpc>
                <a:spcPct val="100000"/>
              </a:lnSpc>
              <a:spcBef>
                <a:spcPts val="373"/>
              </a:spcBef>
              <a:spcAft>
                <a:spcPts val="0"/>
              </a:spcAft>
              <a:buClr>
                <a:schemeClr val="dk1"/>
              </a:buClr>
              <a:buSzPts val="1867"/>
              <a:buChar char="•"/>
              <a:defRPr/>
            </a:lvl3pPr>
            <a:lvl4pPr marL="1828800" lvl="3" indent="-347154" algn="l">
              <a:lnSpc>
                <a:spcPct val="100000"/>
              </a:lnSpc>
              <a:spcBef>
                <a:spcPts val="373"/>
              </a:spcBef>
              <a:spcAft>
                <a:spcPts val="0"/>
              </a:spcAft>
              <a:buClr>
                <a:schemeClr val="dk1"/>
              </a:buClr>
              <a:buSzPts val="1867"/>
              <a:buChar char="•"/>
              <a:defRPr/>
            </a:lvl4pPr>
            <a:lvl5pPr marL="2286000" lvl="4" indent="-347154" algn="l">
              <a:lnSpc>
                <a:spcPct val="100000"/>
              </a:lnSpc>
              <a:spcBef>
                <a:spcPts val="373"/>
              </a:spcBef>
              <a:spcAft>
                <a:spcPts val="0"/>
              </a:spcAft>
              <a:buClr>
                <a:schemeClr val="dk1"/>
              </a:buClr>
              <a:buSzPts val="1867"/>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1151" name="Google Shape;1151;p118"/>
          <p:cNvSpPr txBox="1">
            <a:spLocks noGrp="1"/>
          </p:cNvSpPr>
          <p:nvPr>
            <p:ph type="body" idx="2"/>
          </p:nvPr>
        </p:nvSpPr>
        <p:spPr>
          <a:xfrm>
            <a:off x="6261111" y="2032809"/>
            <a:ext cx="4777316" cy="3971553"/>
          </a:xfrm>
          <a:prstGeom prst="rect">
            <a:avLst/>
          </a:prstGeom>
          <a:noFill/>
          <a:ln>
            <a:noFill/>
          </a:ln>
        </p:spPr>
        <p:txBody>
          <a:bodyPr spcFirstLastPara="1" wrap="square" lIns="0" tIns="0" rIns="91425" bIns="45700" anchor="t" anchorCtr="0">
            <a:noAutofit/>
          </a:bodyPr>
          <a:lstStyle>
            <a:lvl1pPr marL="457200" lvl="0" indent="-372554" algn="l">
              <a:lnSpc>
                <a:spcPct val="100000"/>
              </a:lnSpc>
              <a:spcBef>
                <a:spcPts val="453"/>
              </a:spcBef>
              <a:spcAft>
                <a:spcPts val="0"/>
              </a:spcAft>
              <a:buSzPts val="2267"/>
              <a:buChar char="•"/>
              <a:defRPr/>
            </a:lvl1pPr>
            <a:lvl2pPr marL="914400" lvl="1" indent="-343789" algn="l">
              <a:lnSpc>
                <a:spcPct val="100000"/>
              </a:lnSpc>
              <a:spcBef>
                <a:spcPts val="453"/>
              </a:spcBef>
              <a:spcAft>
                <a:spcPts val="0"/>
              </a:spcAft>
              <a:buClr>
                <a:schemeClr val="dk1"/>
              </a:buClr>
              <a:buSzPts val="1814"/>
              <a:buChar char="-"/>
              <a:defRPr/>
            </a:lvl2pPr>
            <a:lvl3pPr marL="1371600" lvl="2" indent="-347154" algn="l">
              <a:lnSpc>
                <a:spcPct val="100000"/>
              </a:lnSpc>
              <a:spcBef>
                <a:spcPts val="373"/>
              </a:spcBef>
              <a:spcAft>
                <a:spcPts val="0"/>
              </a:spcAft>
              <a:buClr>
                <a:schemeClr val="dk1"/>
              </a:buClr>
              <a:buSzPts val="1867"/>
              <a:buChar char="•"/>
              <a:defRPr/>
            </a:lvl3pPr>
            <a:lvl4pPr marL="1828800" lvl="3" indent="-347154" algn="l">
              <a:lnSpc>
                <a:spcPct val="100000"/>
              </a:lnSpc>
              <a:spcBef>
                <a:spcPts val="373"/>
              </a:spcBef>
              <a:spcAft>
                <a:spcPts val="0"/>
              </a:spcAft>
              <a:buClr>
                <a:schemeClr val="dk1"/>
              </a:buClr>
              <a:buSzPts val="1867"/>
              <a:buChar char="•"/>
              <a:defRPr/>
            </a:lvl4pPr>
            <a:lvl5pPr marL="2286000" lvl="4" indent="-347154" algn="l">
              <a:lnSpc>
                <a:spcPct val="100000"/>
              </a:lnSpc>
              <a:spcBef>
                <a:spcPts val="373"/>
              </a:spcBef>
              <a:spcAft>
                <a:spcPts val="0"/>
              </a:spcAft>
              <a:buClr>
                <a:schemeClr val="dk1"/>
              </a:buClr>
              <a:buSzPts val="1867"/>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1152" name="Google Shape;1152;p118"/>
          <p:cNvSpPr txBox="1">
            <a:spLocks noGrp="1"/>
          </p:cNvSpPr>
          <p:nvPr>
            <p:ph type="body" idx="3"/>
          </p:nvPr>
        </p:nvSpPr>
        <p:spPr>
          <a:xfrm>
            <a:off x="1464742" y="1380203"/>
            <a:ext cx="9573684"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lnSpc>
                <a:spcPct val="100000"/>
              </a:lnSpc>
              <a:spcBef>
                <a:spcPts val="453"/>
              </a:spcBef>
              <a:spcAft>
                <a:spcPts val="0"/>
              </a:spcAft>
              <a:buClr>
                <a:schemeClr val="dk1"/>
              </a:buClr>
              <a:buSzPts val="1814"/>
              <a:buNone/>
              <a:defRPr/>
            </a:lvl2pPr>
            <a:lvl3pPr marL="1371600" lvl="2" indent="-228600" algn="l">
              <a:lnSpc>
                <a:spcPct val="100000"/>
              </a:lnSpc>
              <a:spcBef>
                <a:spcPts val="373"/>
              </a:spcBef>
              <a:spcAft>
                <a:spcPts val="0"/>
              </a:spcAft>
              <a:buClr>
                <a:schemeClr val="dk1"/>
              </a:buClr>
              <a:buSzPts val="1867"/>
              <a:buNone/>
              <a:defRPr/>
            </a:lvl3pPr>
            <a:lvl4pPr marL="1828800" lvl="3" indent="-228600" algn="l">
              <a:lnSpc>
                <a:spcPct val="100000"/>
              </a:lnSpc>
              <a:spcBef>
                <a:spcPts val="373"/>
              </a:spcBef>
              <a:spcAft>
                <a:spcPts val="0"/>
              </a:spcAft>
              <a:buClr>
                <a:schemeClr val="dk1"/>
              </a:buClr>
              <a:buSzPts val="1867"/>
              <a:buNone/>
              <a:defRPr/>
            </a:lvl4pPr>
            <a:lvl5pPr marL="2286000" lvl="4" indent="-228600" algn="l">
              <a:lnSpc>
                <a:spcPct val="100000"/>
              </a:lnSpc>
              <a:spcBef>
                <a:spcPts val="373"/>
              </a:spcBef>
              <a:spcAft>
                <a:spcPts val="0"/>
              </a:spcAft>
              <a:buClr>
                <a:schemeClr val="dk1"/>
              </a:buClr>
              <a:buSzPts val="1867"/>
              <a:buNone/>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Content">
  <p:cSld name="1_Title and Content 5">
    <p:spTree>
      <p:nvGrpSpPr>
        <p:cNvPr id="1" name="Shape 1153"/>
        <p:cNvGrpSpPr/>
        <p:nvPr/>
      </p:nvGrpSpPr>
      <p:grpSpPr>
        <a:xfrm>
          <a:off x="0" y="0"/>
          <a:ext cx="0" cy="0"/>
          <a:chOff x="0" y="0"/>
          <a:chExt cx="0" cy="0"/>
        </a:xfrm>
      </p:grpSpPr>
      <p:sp>
        <p:nvSpPr>
          <p:cNvPr id="1154" name="Google Shape;1154;p119"/>
          <p:cNvSpPr txBox="1">
            <a:spLocks noGrp="1"/>
          </p:cNvSpPr>
          <p:nvPr>
            <p:ph type="title"/>
          </p:nvPr>
        </p:nvSpPr>
        <p:spPr>
          <a:xfrm>
            <a:off x="1464743" y="377145"/>
            <a:ext cx="9573685" cy="1003056"/>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5" name="Google Shape;1155;p119"/>
          <p:cNvSpPr txBox="1">
            <a:spLocks noGrp="1"/>
          </p:cNvSpPr>
          <p:nvPr>
            <p:ph type="body" idx="1"/>
          </p:nvPr>
        </p:nvSpPr>
        <p:spPr>
          <a:xfrm>
            <a:off x="1451427" y="2035613"/>
            <a:ext cx="9586999" cy="3968748"/>
          </a:xfrm>
          <a:prstGeom prst="rect">
            <a:avLst/>
          </a:prstGeom>
          <a:noFill/>
          <a:ln>
            <a:noFill/>
          </a:ln>
        </p:spPr>
        <p:txBody>
          <a:bodyPr spcFirstLastPara="1" wrap="square" lIns="0" tIns="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20040" algn="l">
              <a:lnSpc>
                <a:spcPct val="100000"/>
              </a:lnSpc>
              <a:spcBef>
                <a:spcPts val="360"/>
              </a:spcBef>
              <a:spcAft>
                <a:spcPts val="0"/>
              </a:spcAft>
              <a:buClr>
                <a:schemeClr val="dk1"/>
              </a:buClr>
              <a:buSzPts val="144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1156" name="Google Shape;1156;p119"/>
          <p:cNvSpPr txBox="1">
            <a:spLocks noGrp="1"/>
          </p:cNvSpPr>
          <p:nvPr>
            <p:ph type="body" idx="2"/>
          </p:nvPr>
        </p:nvSpPr>
        <p:spPr>
          <a:xfrm>
            <a:off x="1451430" y="1380203"/>
            <a:ext cx="9586997"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lnSpc>
                <a:spcPct val="100000"/>
              </a:lnSpc>
              <a:spcBef>
                <a:spcPts val="453"/>
              </a:spcBef>
              <a:spcAft>
                <a:spcPts val="0"/>
              </a:spcAft>
              <a:buClr>
                <a:schemeClr val="dk1"/>
              </a:buClr>
              <a:buSzPts val="1814"/>
              <a:buNone/>
              <a:defRPr/>
            </a:lvl2pPr>
            <a:lvl3pPr marL="1371600" lvl="2" indent="-228600" algn="l">
              <a:lnSpc>
                <a:spcPct val="100000"/>
              </a:lnSpc>
              <a:spcBef>
                <a:spcPts val="373"/>
              </a:spcBef>
              <a:spcAft>
                <a:spcPts val="0"/>
              </a:spcAft>
              <a:buClr>
                <a:schemeClr val="dk1"/>
              </a:buClr>
              <a:buSzPts val="1867"/>
              <a:buNone/>
              <a:defRPr/>
            </a:lvl3pPr>
            <a:lvl4pPr marL="1828800" lvl="3" indent="-228600" algn="l">
              <a:lnSpc>
                <a:spcPct val="100000"/>
              </a:lnSpc>
              <a:spcBef>
                <a:spcPts val="373"/>
              </a:spcBef>
              <a:spcAft>
                <a:spcPts val="0"/>
              </a:spcAft>
              <a:buClr>
                <a:schemeClr val="dk1"/>
              </a:buClr>
              <a:buSzPts val="1867"/>
              <a:buNone/>
              <a:defRPr/>
            </a:lvl4pPr>
            <a:lvl5pPr marL="2286000" lvl="4" indent="-228600" algn="l">
              <a:lnSpc>
                <a:spcPct val="100000"/>
              </a:lnSpc>
              <a:spcBef>
                <a:spcPts val="373"/>
              </a:spcBef>
              <a:spcAft>
                <a:spcPts val="0"/>
              </a:spcAft>
              <a:buClr>
                <a:schemeClr val="dk1"/>
              </a:buClr>
              <a:buSzPts val="1867"/>
              <a:buNone/>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LM-Title">
  <p:cSld name="LM-Title">
    <p:spTree>
      <p:nvGrpSpPr>
        <p:cNvPr id="1" name="Shape 1157"/>
        <p:cNvGrpSpPr/>
        <p:nvPr/>
      </p:nvGrpSpPr>
      <p:grpSpPr>
        <a:xfrm>
          <a:off x="0" y="0"/>
          <a:ext cx="0" cy="0"/>
          <a:chOff x="0" y="0"/>
          <a:chExt cx="0" cy="0"/>
        </a:xfrm>
      </p:grpSpPr>
      <p:sp>
        <p:nvSpPr>
          <p:cNvPr id="1158" name="Google Shape;1158;p120"/>
          <p:cNvSpPr txBox="1">
            <a:spLocks noGrp="1"/>
          </p:cNvSpPr>
          <p:nvPr>
            <p:ph type="body" idx="1"/>
          </p:nvPr>
        </p:nvSpPr>
        <p:spPr>
          <a:xfrm>
            <a:off x="4663018" y="3112037"/>
            <a:ext cx="6345767" cy="73501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4000"/>
              <a:buNone/>
              <a:defRPr sz="4000" b="1">
                <a:solidFill>
                  <a:srgbClr val="8C2347"/>
                </a:solidFill>
              </a:defRPr>
            </a:lvl1pPr>
            <a:lvl2pPr marL="914400" lvl="1" indent="-228600" algn="l">
              <a:lnSpc>
                <a:spcPct val="100000"/>
              </a:lnSpc>
              <a:spcBef>
                <a:spcPts val="1000"/>
              </a:spcBef>
              <a:spcAft>
                <a:spcPts val="0"/>
              </a:spcAft>
              <a:buSzPts val="4000"/>
              <a:buNone/>
              <a:defRPr sz="4000" b="1"/>
            </a:lvl2pPr>
            <a:lvl3pPr marL="1371600" lvl="2" indent="-228600" algn="l">
              <a:lnSpc>
                <a:spcPct val="100000"/>
              </a:lnSpc>
              <a:spcBef>
                <a:spcPts val="1000"/>
              </a:spcBef>
              <a:spcAft>
                <a:spcPts val="0"/>
              </a:spcAft>
              <a:buSzPts val="4000"/>
              <a:buNone/>
              <a:defRPr sz="4000" b="1"/>
            </a:lvl3pPr>
            <a:lvl4pPr marL="1828800" lvl="3" indent="-228600" algn="l">
              <a:lnSpc>
                <a:spcPct val="100000"/>
              </a:lnSpc>
              <a:spcBef>
                <a:spcPts val="1000"/>
              </a:spcBef>
              <a:spcAft>
                <a:spcPts val="0"/>
              </a:spcAft>
              <a:buSzPts val="4000"/>
              <a:buNone/>
              <a:defRPr sz="4000" b="1"/>
            </a:lvl4pPr>
            <a:lvl5pPr marL="2286000" lvl="4" indent="-228600" algn="l">
              <a:lnSpc>
                <a:spcPct val="100000"/>
              </a:lnSpc>
              <a:spcBef>
                <a:spcPts val="1000"/>
              </a:spcBef>
              <a:spcAft>
                <a:spcPts val="0"/>
              </a:spcAft>
              <a:buSzPts val="4000"/>
              <a:buNone/>
              <a:defRPr sz="4000" b="1"/>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9" name="Google Shape;1159;p120"/>
          <p:cNvSpPr txBox="1">
            <a:spLocks noGrp="1"/>
          </p:cNvSpPr>
          <p:nvPr>
            <p:ph type="body" idx="2"/>
          </p:nvPr>
        </p:nvSpPr>
        <p:spPr>
          <a:xfrm>
            <a:off x="4663018" y="2731036"/>
            <a:ext cx="6345767"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60" name="Google Shape;1160;p120"/>
          <p:cNvGrpSpPr/>
          <p:nvPr/>
        </p:nvGrpSpPr>
        <p:grpSpPr>
          <a:xfrm>
            <a:off x="791245" y="2369595"/>
            <a:ext cx="2416216" cy="1878202"/>
            <a:chOff x="297439" y="2116926"/>
            <a:chExt cx="1826636" cy="1893204"/>
          </a:xfrm>
        </p:grpSpPr>
        <p:pic>
          <p:nvPicPr>
            <p:cNvPr id="1161" name="Google Shape;1161;p120"/>
            <p:cNvPicPr preferRelativeResize="0"/>
            <p:nvPr/>
          </p:nvPicPr>
          <p:blipFill rotWithShape="1">
            <a:blip r:embed="rId2">
              <a:alphaModFix/>
            </a:blip>
            <a:srcRect/>
            <a:stretch/>
          </p:blipFill>
          <p:spPr>
            <a:xfrm>
              <a:off x="517217" y="2677246"/>
              <a:ext cx="1450128" cy="1332884"/>
            </a:xfrm>
            <a:prstGeom prst="rect">
              <a:avLst/>
            </a:prstGeom>
            <a:noFill/>
            <a:ln>
              <a:noFill/>
            </a:ln>
          </p:spPr>
        </p:pic>
        <p:pic>
          <p:nvPicPr>
            <p:cNvPr id="1162" name="Google Shape;1162;p120"/>
            <p:cNvPicPr preferRelativeResize="0"/>
            <p:nvPr/>
          </p:nvPicPr>
          <p:blipFill rotWithShape="1">
            <a:blip r:embed="rId3">
              <a:alphaModFix/>
            </a:blip>
            <a:srcRect/>
            <a:stretch/>
          </p:blipFill>
          <p:spPr>
            <a:xfrm>
              <a:off x="297439" y="2116926"/>
              <a:ext cx="1826636" cy="533646"/>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 name="Google Shape;26;p3"/>
          <p:cNvGrpSpPr/>
          <p:nvPr/>
        </p:nvGrpSpPr>
        <p:grpSpPr>
          <a:xfrm>
            <a:off x="7191542" y="1"/>
            <a:ext cx="5000459" cy="1425992"/>
            <a:chOff x="7191542" y="1"/>
            <a:chExt cx="5000459" cy="1425992"/>
          </a:xfrm>
        </p:grpSpPr>
        <p:pic>
          <p:nvPicPr>
            <p:cNvPr id="27" name="Google Shape;27;p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8" name="Google Shape;28;p3"/>
            <p:cNvGrpSpPr/>
            <p:nvPr/>
          </p:nvGrpSpPr>
          <p:grpSpPr>
            <a:xfrm>
              <a:off x="7191542" y="1"/>
              <a:ext cx="5000459" cy="1425992"/>
              <a:chOff x="7186272" y="0"/>
              <a:chExt cx="5005729" cy="1427495"/>
            </a:xfrm>
          </p:grpSpPr>
          <p:sp>
            <p:nvSpPr>
              <p:cNvPr id="29" name="Google Shape;29;p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0;p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1" name="Google Shape;31;p3"/>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3" name="Google Shape;33;p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4" name="Google Shape;34;p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LM-Title">
  <p:cSld name="LM-Title 2">
    <p:spTree>
      <p:nvGrpSpPr>
        <p:cNvPr id="1" name="Shape 1163"/>
        <p:cNvGrpSpPr/>
        <p:nvPr/>
      </p:nvGrpSpPr>
      <p:grpSpPr>
        <a:xfrm>
          <a:off x="0" y="0"/>
          <a:ext cx="0" cy="0"/>
          <a:chOff x="0" y="0"/>
          <a:chExt cx="0" cy="0"/>
        </a:xfrm>
      </p:grpSpPr>
      <p:sp>
        <p:nvSpPr>
          <p:cNvPr id="1164" name="Google Shape;1164;p121"/>
          <p:cNvSpPr txBox="1">
            <a:spLocks noGrp="1"/>
          </p:cNvSpPr>
          <p:nvPr>
            <p:ph type="body" idx="1"/>
          </p:nvPr>
        </p:nvSpPr>
        <p:spPr>
          <a:xfrm>
            <a:off x="4663018" y="3112037"/>
            <a:ext cx="6345767" cy="73501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4000"/>
              <a:buNone/>
              <a:defRPr sz="4000" b="1">
                <a:solidFill>
                  <a:srgbClr val="8C2347"/>
                </a:solidFill>
              </a:defRPr>
            </a:lvl1pPr>
            <a:lvl2pPr marL="914400" lvl="1" indent="-228600" algn="l">
              <a:lnSpc>
                <a:spcPct val="100000"/>
              </a:lnSpc>
              <a:spcBef>
                <a:spcPts val="1000"/>
              </a:spcBef>
              <a:spcAft>
                <a:spcPts val="0"/>
              </a:spcAft>
              <a:buSzPts val="4000"/>
              <a:buNone/>
              <a:defRPr sz="4000" b="1"/>
            </a:lvl2pPr>
            <a:lvl3pPr marL="1371600" lvl="2" indent="-228600" algn="l">
              <a:lnSpc>
                <a:spcPct val="100000"/>
              </a:lnSpc>
              <a:spcBef>
                <a:spcPts val="1000"/>
              </a:spcBef>
              <a:spcAft>
                <a:spcPts val="0"/>
              </a:spcAft>
              <a:buSzPts val="4000"/>
              <a:buNone/>
              <a:defRPr sz="4000" b="1"/>
            </a:lvl3pPr>
            <a:lvl4pPr marL="1828800" lvl="3" indent="-228600" algn="l">
              <a:lnSpc>
                <a:spcPct val="100000"/>
              </a:lnSpc>
              <a:spcBef>
                <a:spcPts val="1000"/>
              </a:spcBef>
              <a:spcAft>
                <a:spcPts val="0"/>
              </a:spcAft>
              <a:buSzPts val="4000"/>
              <a:buNone/>
              <a:defRPr sz="4000" b="1"/>
            </a:lvl4pPr>
            <a:lvl5pPr marL="2286000" lvl="4" indent="-228600" algn="l">
              <a:lnSpc>
                <a:spcPct val="100000"/>
              </a:lnSpc>
              <a:spcBef>
                <a:spcPts val="1000"/>
              </a:spcBef>
              <a:spcAft>
                <a:spcPts val="0"/>
              </a:spcAft>
              <a:buSzPts val="4000"/>
              <a:buNone/>
              <a:defRPr sz="4000" b="1"/>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5" name="Google Shape;1165;p121"/>
          <p:cNvSpPr txBox="1">
            <a:spLocks noGrp="1"/>
          </p:cNvSpPr>
          <p:nvPr>
            <p:ph type="body" idx="2"/>
          </p:nvPr>
        </p:nvSpPr>
        <p:spPr>
          <a:xfrm>
            <a:off x="4663018" y="2731036"/>
            <a:ext cx="6345767"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66" name="Google Shape;1166;p121"/>
          <p:cNvGrpSpPr/>
          <p:nvPr/>
        </p:nvGrpSpPr>
        <p:grpSpPr>
          <a:xfrm>
            <a:off x="791245" y="2369595"/>
            <a:ext cx="2416216" cy="1878202"/>
            <a:chOff x="297439" y="2116926"/>
            <a:chExt cx="1826636" cy="1893204"/>
          </a:xfrm>
        </p:grpSpPr>
        <p:pic>
          <p:nvPicPr>
            <p:cNvPr id="1167" name="Google Shape;1167;p121"/>
            <p:cNvPicPr preferRelativeResize="0"/>
            <p:nvPr/>
          </p:nvPicPr>
          <p:blipFill rotWithShape="1">
            <a:blip r:embed="rId2">
              <a:alphaModFix/>
            </a:blip>
            <a:srcRect/>
            <a:stretch/>
          </p:blipFill>
          <p:spPr>
            <a:xfrm>
              <a:off x="517217" y="2677246"/>
              <a:ext cx="1450128" cy="1332884"/>
            </a:xfrm>
            <a:prstGeom prst="rect">
              <a:avLst/>
            </a:prstGeom>
            <a:noFill/>
            <a:ln>
              <a:noFill/>
            </a:ln>
          </p:spPr>
        </p:pic>
        <p:pic>
          <p:nvPicPr>
            <p:cNvPr id="1168" name="Google Shape;1168;p121"/>
            <p:cNvPicPr preferRelativeResize="0"/>
            <p:nvPr/>
          </p:nvPicPr>
          <p:blipFill rotWithShape="1">
            <a:blip r:embed="rId3">
              <a:alphaModFix/>
            </a:blip>
            <a:srcRect/>
            <a:stretch/>
          </p:blipFill>
          <p:spPr>
            <a:xfrm>
              <a:off x="297439" y="2116926"/>
              <a:ext cx="1826636" cy="533646"/>
            </a:xfrm>
            <a:prstGeom prst="rect">
              <a:avLst/>
            </a:prstGeom>
            <a:noFill/>
            <a:ln>
              <a:noFill/>
            </a:ln>
          </p:spPr>
        </p:pic>
      </p:gr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LM-Transition">
  <p:cSld name="LM-Transition">
    <p:spTree>
      <p:nvGrpSpPr>
        <p:cNvPr id="1" name="Shape 1169"/>
        <p:cNvGrpSpPr/>
        <p:nvPr/>
      </p:nvGrpSpPr>
      <p:grpSpPr>
        <a:xfrm>
          <a:off x="0" y="0"/>
          <a:ext cx="0" cy="0"/>
          <a:chOff x="0" y="0"/>
          <a:chExt cx="0" cy="0"/>
        </a:xfrm>
      </p:grpSpPr>
      <p:sp>
        <p:nvSpPr>
          <p:cNvPr id="1170" name="Google Shape;1170;p122"/>
          <p:cNvSpPr/>
          <p:nvPr/>
        </p:nvSpPr>
        <p:spPr>
          <a:xfrm>
            <a:off x="0" y="2290794"/>
            <a:ext cx="12192000" cy="4567206"/>
          </a:xfrm>
          <a:prstGeom prst="rect">
            <a:avLst/>
          </a:prstGeom>
          <a:solidFill>
            <a:srgbClr val="8D23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171" name="Google Shape;1171;p122"/>
          <p:cNvCxnSpPr/>
          <p:nvPr/>
        </p:nvCxnSpPr>
        <p:spPr>
          <a:xfrm>
            <a:off x="875819" y="4631593"/>
            <a:ext cx="10440363" cy="0"/>
          </a:xfrm>
          <a:prstGeom prst="straightConnector1">
            <a:avLst/>
          </a:prstGeom>
          <a:noFill/>
          <a:ln w="9525" cap="flat" cmpd="sng">
            <a:solidFill>
              <a:srgbClr val="C9C9C9"/>
            </a:solidFill>
            <a:prstDash val="solid"/>
            <a:miter lim="800000"/>
            <a:headEnd type="none" w="sm" len="sm"/>
            <a:tailEnd type="none" w="sm" len="sm"/>
          </a:ln>
        </p:spPr>
      </p:cxnSp>
      <p:pic>
        <p:nvPicPr>
          <p:cNvPr id="1172" name="Google Shape;1172;p122" descr="LM_3C_H-300.png"/>
          <p:cNvPicPr preferRelativeResize="0"/>
          <p:nvPr/>
        </p:nvPicPr>
        <p:blipFill rotWithShape="1">
          <a:blip r:embed="rId2">
            <a:alphaModFix/>
          </a:blip>
          <a:srcRect/>
          <a:stretch/>
        </p:blipFill>
        <p:spPr>
          <a:xfrm>
            <a:off x="3848100" y="497976"/>
            <a:ext cx="4584701" cy="1142196"/>
          </a:xfrm>
          <a:prstGeom prst="rect">
            <a:avLst/>
          </a:prstGeom>
          <a:noFill/>
          <a:ln>
            <a:noFill/>
          </a:ln>
        </p:spPr>
      </p:pic>
      <p:pic>
        <p:nvPicPr>
          <p:cNvPr id="1173" name="Google Shape;1173;p122" descr="trinity_health.jpg"/>
          <p:cNvPicPr preferRelativeResize="0"/>
          <p:nvPr/>
        </p:nvPicPr>
        <p:blipFill rotWithShape="1">
          <a:blip r:embed="rId3">
            <a:alphaModFix/>
          </a:blip>
          <a:srcRect/>
          <a:stretch/>
        </p:blipFill>
        <p:spPr>
          <a:xfrm>
            <a:off x="4777705" y="1907926"/>
            <a:ext cx="2604577" cy="192492"/>
          </a:xfrm>
          <a:prstGeom prst="rect">
            <a:avLst/>
          </a:prstGeom>
          <a:noFill/>
          <a:ln>
            <a:noFill/>
          </a:ln>
        </p:spPr>
      </p:pic>
      <p:sp>
        <p:nvSpPr>
          <p:cNvPr id="1174" name="Google Shape;1174;p122"/>
          <p:cNvSpPr txBox="1">
            <a:spLocks noGrp="1"/>
          </p:cNvSpPr>
          <p:nvPr>
            <p:ph type="body" idx="1"/>
          </p:nvPr>
        </p:nvSpPr>
        <p:spPr>
          <a:xfrm>
            <a:off x="875819" y="4031767"/>
            <a:ext cx="10440363" cy="3810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SzPts val="2800"/>
              <a:buNone/>
              <a:defRPr sz="2800" b="1" i="0">
                <a:solidFill>
                  <a:schemeClr val="lt1"/>
                </a:solidFill>
                <a:latin typeface="Arial"/>
                <a:ea typeface="Arial"/>
                <a:cs typeface="Arial"/>
                <a:sym typeface="Arial"/>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5" name="Google Shape;1175;p122"/>
          <p:cNvSpPr txBox="1">
            <a:spLocks noGrp="1"/>
          </p:cNvSpPr>
          <p:nvPr>
            <p:ph type="body" idx="2"/>
          </p:nvPr>
        </p:nvSpPr>
        <p:spPr>
          <a:xfrm>
            <a:off x="875819" y="4886876"/>
            <a:ext cx="10440363" cy="3810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SzPts val="2800"/>
              <a:buNone/>
              <a:defRPr sz="2800" b="1" i="1">
                <a:solidFill>
                  <a:schemeClr val="lt1"/>
                </a:solidFill>
                <a:latin typeface="Times"/>
                <a:ea typeface="Times"/>
                <a:cs typeface="Times"/>
                <a:sym typeface="Times"/>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1_1-Line Title (Blank, Logo Top)">
  <p:cSld name="1_1-Line Title (Blank, Logo Top)">
    <p:spTree>
      <p:nvGrpSpPr>
        <p:cNvPr id="1" name="Shape 1176"/>
        <p:cNvGrpSpPr/>
        <p:nvPr/>
      </p:nvGrpSpPr>
      <p:grpSpPr>
        <a:xfrm>
          <a:off x="0" y="0"/>
          <a:ext cx="0" cy="0"/>
          <a:chOff x="0" y="0"/>
          <a:chExt cx="0" cy="0"/>
        </a:xfrm>
      </p:grpSpPr>
      <p:cxnSp>
        <p:nvCxnSpPr>
          <p:cNvPr id="1177" name="Google Shape;1177;p123"/>
          <p:cNvCxnSpPr/>
          <p:nvPr/>
        </p:nvCxnSpPr>
        <p:spPr>
          <a:xfrm>
            <a:off x="2" y="1129976"/>
            <a:ext cx="10289308" cy="0"/>
          </a:xfrm>
          <a:prstGeom prst="straightConnector1">
            <a:avLst/>
          </a:prstGeom>
          <a:noFill/>
          <a:ln w="12700" cap="flat" cmpd="sng">
            <a:solidFill>
              <a:srgbClr val="C9C9C9"/>
            </a:solidFill>
            <a:prstDash val="solid"/>
            <a:miter lim="800000"/>
            <a:headEnd type="none" w="sm" len="sm"/>
            <a:tailEnd type="oval" w="med" len="med"/>
          </a:ln>
        </p:spPr>
      </p:cxnSp>
      <p:sp>
        <p:nvSpPr>
          <p:cNvPr id="1178" name="Google Shape;1178;p123"/>
          <p:cNvSpPr txBox="1">
            <a:spLocks noGrp="1"/>
          </p:cNvSpPr>
          <p:nvPr>
            <p:ph type="body" idx="1"/>
          </p:nvPr>
        </p:nvSpPr>
        <p:spPr>
          <a:xfrm>
            <a:off x="700620" y="533969"/>
            <a:ext cx="8867787" cy="488537"/>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400"/>
              <a:buNone/>
              <a:defRPr b="1">
                <a:solidFill>
                  <a:srgbClr val="8C2347"/>
                </a:solidFill>
              </a:defRPr>
            </a:lvl1pPr>
            <a:lvl2pPr marL="914400" lvl="1" indent="-228600" algn="l">
              <a:lnSpc>
                <a:spcPct val="100000"/>
              </a:lnSpc>
              <a:spcBef>
                <a:spcPts val="1000"/>
              </a:spcBef>
              <a:spcAft>
                <a:spcPts val="0"/>
              </a:spcAft>
              <a:buSzPts val="2000"/>
              <a:buNone/>
              <a:defRPr b="1">
                <a:solidFill>
                  <a:srgbClr val="8C2347"/>
                </a:solidFill>
              </a:defRPr>
            </a:lvl2pPr>
            <a:lvl3pPr marL="1371600" lvl="2" indent="-228600" algn="l">
              <a:lnSpc>
                <a:spcPct val="100000"/>
              </a:lnSpc>
              <a:spcBef>
                <a:spcPts val="1000"/>
              </a:spcBef>
              <a:spcAft>
                <a:spcPts val="0"/>
              </a:spcAft>
              <a:buSzPts val="1800"/>
              <a:buNone/>
              <a:defRPr b="1">
                <a:solidFill>
                  <a:srgbClr val="8C2347"/>
                </a:solidFill>
              </a:defRPr>
            </a:lvl3pPr>
            <a:lvl4pPr marL="1828800" lvl="3" indent="-228600" algn="l">
              <a:lnSpc>
                <a:spcPct val="100000"/>
              </a:lnSpc>
              <a:spcBef>
                <a:spcPts val="1000"/>
              </a:spcBef>
              <a:spcAft>
                <a:spcPts val="0"/>
              </a:spcAft>
              <a:buSzPts val="1600"/>
              <a:buNone/>
              <a:defRPr b="1">
                <a:solidFill>
                  <a:srgbClr val="8C2347"/>
                </a:solidFill>
              </a:defRPr>
            </a:lvl4pPr>
            <a:lvl5pPr marL="2286000" lvl="4" indent="-228600" algn="l">
              <a:lnSpc>
                <a:spcPct val="100000"/>
              </a:lnSpc>
              <a:spcBef>
                <a:spcPts val="1000"/>
              </a:spcBef>
              <a:spcAft>
                <a:spcPts val="0"/>
              </a:spcAft>
              <a:buSzPts val="1600"/>
              <a:buNone/>
              <a:defRPr b="1">
                <a:solidFill>
                  <a:srgbClr val="8C2347"/>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9" name="Google Shape;1179;p123"/>
          <p:cNvSpPr/>
          <p:nvPr/>
        </p:nvSpPr>
        <p:spPr>
          <a:xfrm>
            <a:off x="9815334" y="5955178"/>
            <a:ext cx="2376668" cy="9028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sp>
        <p:nvSpPr>
          <p:cNvPr id="1180" name="Google Shape;1180;p123"/>
          <p:cNvSpPr/>
          <p:nvPr/>
        </p:nvSpPr>
        <p:spPr>
          <a:xfrm>
            <a:off x="9815334" y="77979"/>
            <a:ext cx="2376668" cy="9445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pic>
        <p:nvPicPr>
          <p:cNvPr id="1181" name="Google Shape;1181;p123" descr="LM_LUMC_3C_V.png"/>
          <p:cNvPicPr preferRelativeResize="0"/>
          <p:nvPr/>
        </p:nvPicPr>
        <p:blipFill rotWithShape="1">
          <a:blip r:embed="rId2">
            <a:alphaModFix/>
          </a:blip>
          <a:srcRect/>
          <a:stretch/>
        </p:blipFill>
        <p:spPr>
          <a:xfrm>
            <a:off x="9997747" y="317115"/>
            <a:ext cx="1653863" cy="574078"/>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1_1-Line Title (Blank, Logo Top)">
  <p:cSld name="1_1-Line Title (Blank, Logo Top) 2">
    <p:spTree>
      <p:nvGrpSpPr>
        <p:cNvPr id="1" name="Shape 1182"/>
        <p:cNvGrpSpPr/>
        <p:nvPr/>
      </p:nvGrpSpPr>
      <p:grpSpPr>
        <a:xfrm>
          <a:off x="0" y="0"/>
          <a:ext cx="0" cy="0"/>
          <a:chOff x="0" y="0"/>
          <a:chExt cx="0" cy="0"/>
        </a:xfrm>
      </p:grpSpPr>
      <p:cxnSp>
        <p:nvCxnSpPr>
          <p:cNvPr id="1183" name="Google Shape;1183;p124"/>
          <p:cNvCxnSpPr/>
          <p:nvPr/>
        </p:nvCxnSpPr>
        <p:spPr>
          <a:xfrm>
            <a:off x="2" y="1129976"/>
            <a:ext cx="10289308" cy="0"/>
          </a:xfrm>
          <a:prstGeom prst="straightConnector1">
            <a:avLst/>
          </a:prstGeom>
          <a:noFill/>
          <a:ln w="12700" cap="flat" cmpd="sng">
            <a:solidFill>
              <a:srgbClr val="C9C9C9"/>
            </a:solidFill>
            <a:prstDash val="solid"/>
            <a:miter lim="800000"/>
            <a:headEnd type="none" w="sm" len="sm"/>
            <a:tailEnd type="oval" w="med" len="med"/>
          </a:ln>
        </p:spPr>
      </p:cxnSp>
      <p:sp>
        <p:nvSpPr>
          <p:cNvPr id="1184" name="Google Shape;1184;p124"/>
          <p:cNvSpPr txBox="1">
            <a:spLocks noGrp="1"/>
          </p:cNvSpPr>
          <p:nvPr>
            <p:ph type="body" idx="1"/>
          </p:nvPr>
        </p:nvSpPr>
        <p:spPr>
          <a:xfrm>
            <a:off x="700620" y="533969"/>
            <a:ext cx="8867787" cy="488537"/>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400"/>
              <a:buNone/>
              <a:defRPr b="1">
                <a:solidFill>
                  <a:srgbClr val="8C2347"/>
                </a:solidFill>
              </a:defRPr>
            </a:lvl1pPr>
            <a:lvl2pPr marL="914400" lvl="1" indent="-228600" algn="l">
              <a:lnSpc>
                <a:spcPct val="100000"/>
              </a:lnSpc>
              <a:spcBef>
                <a:spcPts val="1000"/>
              </a:spcBef>
              <a:spcAft>
                <a:spcPts val="0"/>
              </a:spcAft>
              <a:buSzPts val="2000"/>
              <a:buNone/>
              <a:defRPr b="1">
                <a:solidFill>
                  <a:srgbClr val="8C2347"/>
                </a:solidFill>
              </a:defRPr>
            </a:lvl2pPr>
            <a:lvl3pPr marL="1371600" lvl="2" indent="-228600" algn="l">
              <a:lnSpc>
                <a:spcPct val="100000"/>
              </a:lnSpc>
              <a:spcBef>
                <a:spcPts val="1000"/>
              </a:spcBef>
              <a:spcAft>
                <a:spcPts val="0"/>
              </a:spcAft>
              <a:buSzPts val="1800"/>
              <a:buNone/>
              <a:defRPr b="1">
                <a:solidFill>
                  <a:srgbClr val="8C2347"/>
                </a:solidFill>
              </a:defRPr>
            </a:lvl3pPr>
            <a:lvl4pPr marL="1828800" lvl="3" indent="-228600" algn="l">
              <a:lnSpc>
                <a:spcPct val="100000"/>
              </a:lnSpc>
              <a:spcBef>
                <a:spcPts val="1000"/>
              </a:spcBef>
              <a:spcAft>
                <a:spcPts val="0"/>
              </a:spcAft>
              <a:buSzPts val="1600"/>
              <a:buNone/>
              <a:defRPr b="1">
                <a:solidFill>
                  <a:srgbClr val="8C2347"/>
                </a:solidFill>
              </a:defRPr>
            </a:lvl4pPr>
            <a:lvl5pPr marL="2286000" lvl="4" indent="-228600" algn="l">
              <a:lnSpc>
                <a:spcPct val="100000"/>
              </a:lnSpc>
              <a:spcBef>
                <a:spcPts val="1000"/>
              </a:spcBef>
              <a:spcAft>
                <a:spcPts val="0"/>
              </a:spcAft>
              <a:buSzPts val="1600"/>
              <a:buNone/>
              <a:defRPr b="1">
                <a:solidFill>
                  <a:srgbClr val="8C2347"/>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5" name="Google Shape;1185;p124"/>
          <p:cNvSpPr/>
          <p:nvPr/>
        </p:nvSpPr>
        <p:spPr>
          <a:xfrm>
            <a:off x="9815334" y="5955178"/>
            <a:ext cx="2376668" cy="9028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sp>
        <p:nvSpPr>
          <p:cNvPr id="1186" name="Google Shape;1186;p124"/>
          <p:cNvSpPr/>
          <p:nvPr/>
        </p:nvSpPr>
        <p:spPr>
          <a:xfrm>
            <a:off x="9815334" y="77979"/>
            <a:ext cx="2376668" cy="9445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pic>
        <p:nvPicPr>
          <p:cNvPr id="1187" name="Google Shape;1187;p124" descr="LM_LUMC_3C_V.png"/>
          <p:cNvPicPr preferRelativeResize="0"/>
          <p:nvPr/>
        </p:nvPicPr>
        <p:blipFill rotWithShape="1">
          <a:blip r:embed="rId2">
            <a:alphaModFix/>
          </a:blip>
          <a:srcRect/>
          <a:stretch/>
        </p:blipFill>
        <p:spPr>
          <a:xfrm>
            <a:off x="9997747" y="317115"/>
            <a:ext cx="1653863" cy="574078"/>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1188"/>
        <p:cNvGrpSpPr/>
        <p:nvPr/>
      </p:nvGrpSpPr>
      <p:grpSpPr>
        <a:xfrm>
          <a:off x="0" y="0"/>
          <a:ext cx="0" cy="0"/>
          <a:chOff x="0" y="0"/>
          <a:chExt cx="0" cy="0"/>
        </a:xfrm>
      </p:grpSpPr>
      <p:sp>
        <p:nvSpPr>
          <p:cNvPr id="1189" name="Google Shape;1189;p125"/>
          <p:cNvSpPr/>
          <p:nvPr/>
        </p:nvSpPr>
        <p:spPr>
          <a:xfrm>
            <a:off x="0" y="0"/>
            <a:ext cx="12193200" cy="686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000"/>
              <a:buFont typeface="Calibri"/>
              <a:buNone/>
            </a:pPr>
            <a:endParaRPr sz="2000" b="0" i="0" u="none" strike="noStrike" cap="none">
              <a:solidFill>
                <a:schemeClr val="lt1"/>
              </a:solidFill>
              <a:latin typeface="Cambria"/>
              <a:ea typeface="Cambria"/>
              <a:cs typeface="Cambria"/>
              <a:sym typeface="Cambria"/>
            </a:endParaRPr>
          </a:p>
        </p:txBody>
      </p:sp>
      <p:pic>
        <p:nvPicPr>
          <p:cNvPr id="1190" name="Google Shape;1190;p125"/>
          <p:cNvPicPr preferRelativeResize="0"/>
          <p:nvPr/>
        </p:nvPicPr>
        <p:blipFill rotWithShape="1">
          <a:blip r:embed="rId2">
            <a:alphaModFix/>
          </a:blip>
          <a:srcRect/>
          <a:stretch/>
        </p:blipFill>
        <p:spPr>
          <a:xfrm>
            <a:off x="0" y="4686300"/>
            <a:ext cx="12192000" cy="2171700"/>
          </a:xfrm>
          <a:prstGeom prst="rect">
            <a:avLst/>
          </a:prstGeom>
          <a:noFill/>
          <a:ln>
            <a:noFill/>
          </a:ln>
        </p:spPr>
      </p:pic>
      <p:sp>
        <p:nvSpPr>
          <p:cNvPr id="1191" name="Google Shape;1191;p125"/>
          <p:cNvSpPr txBox="1">
            <a:spLocks noGrp="1"/>
          </p:cNvSpPr>
          <p:nvPr>
            <p:ph type="ctrTitle"/>
          </p:nvPr>
        </p:nvSpPr>
        <p:spPr>
          <a:xfrm>
            <a:off x="979200" y="1828800"/>
            <a:ext cx="10234800" cy="1414500"/>
          </a:xfrm>
          <a:prstGeom prst="rect">
            <a:avLst/>
          </a:prstGeom>
          <a:noFill/>
          <a:ln>
            <a:noFill/>
          </a:ln>
        </p:spPr>
        <p:txBody>
          <a:bodyPr spcFirstLastPara="1" wrap="square" lIns="0" tIns="0" rIns="0" bIns="0" anchor="b" anchorCtr="0">
            <a:noAutofit/>
          </a:bodyPr>
          <a:lstStyle>
            <a:lvl1pPr lvl="0" algn="ctr">
              <a:lnSpc>
                <a:spcPct val="85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2" name="Google Shape;1192;p125"/>
          <p:cNvSpPr txBox="1">
            <a:spLocks noGrp="1"/>
          </p:cNvSpPr>
          <p:nvPr>
            <p:ph type="subTitle" idx="1"/>
          </p:nvPr>
        </p:nvSpPr>
        <p:spPr>
          <a:xfrm>
            <a:off x="979200" y="3520800"/>
            <a:ext cx="10234800" cy="442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3200"/>
              <a:buFont typeface="Calibri"/>
              <a:buChar char="​"/>
              <a:defRPr sz="3200" i="1">
                <a:solidFill>
                  <a:schemeClr val="lt1"/>
                </a:solidFill>
                <a:latin typeface="Cambria"/>
                <a:ea typeface="Cambria"/>
                <a:cs typeface="Cambria"/>
                <a:sym typeface="Cambria"/>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1193" name="Google Shape;1193;p125"/>
          <p:cNvSpPr txBox="1"/>
          <p:nvPr/>
        </p:nvSpPr>
        <p:spPr>
          <a:xfrm>
            <a:off x="11212800" y="6498000"/>
            <a:ext cx="522000" cy="360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Clr>
                <a:srgbClr val="595959"/>
              </a:buClr>
              <a:buSzPts val="1400"/>
              <a:buFont typeface="Calibri"/>
              <a:buNone/>
            </a:pPr>
            <a:fld id="{00000000-1234-1234-1234-123412341234}" type="slidenum">
              <a:rPr lang="en-US" sz="1400" b="0" i="0" u="none" strike="noStrike" cap="none">
                <a:solidFill>
                  <a:srgbClr val="595959"/>
                </a:solidFill>
                <a:latin typeface="Calibri"/>
                <a:ea typeface="Calibri"/>
                <a:cs typeface="Calibri"/>
                <a:sym typeface="Calibri"/>
              </a:rPr>
              <a:t>‹#›</a:t>
            </a:fld>
            <a:endParaRPr sz="1400" b="0" i="0" u="none" strike="noStrike" cap="none">
              <a:solidFill>
                <a:srgbClr val="595959"/>
              </a:solidFill>
              <a:latin typeface="Calibri"/>
              <a:ea typeface="Calibri"/>
              <a:cs typeface="Calibri"/>
              <a:sym typeface="Calibri"/>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1194"/>
        <p:cNvGrpSpPr/>
        <p:nvPr/>
      </p:nvGrpSpPr>
      <p:grpSpPr>
        <a:xfrm>
          <a:off x="0" y="0"/>
          <a:ext cx="0" cy="0"/>
          <a:chOff x="0" y="0"/>
          <a:chExt cx="0" cy="0"/>
        </a:xfrm>
      </p:grpSpPr>
      <p:sp>
        <p:nvSpPr>
          <p:cNvPr id="1195" name="Google Shape;1195;p126"/>
          <p:cNvSpPr txBox="1">
            <a:spLocks noGrp="1"/>
          </p:cNvSpPr>
          <p:nvPr>
            <p:ph type="body" idx="1"/>
          </p:nvPr>
        </p:nvSpPr>
        <p:spPr>
          <a:xfrm>
            <a:off x="457200" y="1828800"/>
            <a:ext cx="5410800" cy="43884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1196" name="Google Shape;1196;p126"/>
          <p:cNvSpPr txBox="1">
            <a:spLocks noGrp="1"/>
          </p:cNvSpPr>
          <p:nvPr>
            <p:ph type="subTitle" idx="2"/>
          </p:nvPr>
        </p:nvSpPr>
        <p:spPr>
          <a:xfrm>
            <a:off x="456000" y="6217200"/>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1197" name="Google Shape;1197;p126"/>
          <p:cNvSpPr>
            <a:spLocks noGrp="1"/>
          </p:cNvSpPr>
          <p:nvPr>
            <p:ph type="pic" idx="3"/>
          </p:nvPr>
        </p:nvSpPr>
        <p:spPr>
          <a:xfrm>
            <a:off x="6325200" y="1828800"/>
            <a:ext cx="5410800" cy="4388400"/>
          </a:xfrm>
          <a:prstGeom prst="rect">
            <a:avLst/>
          </a:prstGeom>
          <a:noFill/>
          <a:ln>
            <a:noFill/>
          </a:ln>
        </p:spPr>
      </p:sp>
      <p:sp>
        <p:nvSpPr>
          <p:cNvPr id="1198" name="Google Shape;1198;p126"/>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99" name="Google Shape;1199;p126"/>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00" name="Google Shape;1200;p126"/>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01" name="Google Shape;1201;p126"/>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Content: Green">
  <p:cSld name="Title and Content: Green">
    <p:spTree>
      <p:nvGrpSpPr>
        <p:cNvPr id="1" name="Shape 1202"/>
        <p:cNvGrpSpPr/>
        <p:nvPr/>
      </p:nvGrpSpPr>
      <p:grpSpPr>
        <a:xfrm>
          <a:off x="0" y="0"/>
          <a:ext cx="0" cy="0"/>
          <a:chOff x="0" y="0"/>
          <a:chExt cx="0" cy="0"/>
        </a:xfrm>
      </p:grpSpPr>
      <p:pic>
        <p:nvPicPr>
          <p:cNvPr id="1203" name="Google Shape;1203;p127"/>
          <p:cNvPicPr preferRelativeResize="0"/>
          <p:nvPr/>
        </p:nvPicPr>
        <p:blipFill rotWithShape="1">
          <a:blip r:embed="rId2">
            <a:alphaModFix/>
          </a:blip>
          <a:srcRect/>
          <a:stretch/>
        </p:blipFill>
        <p:spPr>
          <a:xfrm>
            <a:off x="0" y="5295900"/>
            <a:ext cx="12192000" cy="1562099"/>
          </a:xfrm>
          <a:prstGeom prst="rect">
            <a:avLst/>
          </a:prstGeom>
          <a:noFill/>
          <a:ln>
            <a:noFill/>
          </a:ln>
        </p:spPr>
      </p:pic>
      <p:sp>
        <p:nvSpPr>
          <p:cNvPr id="1204" name="Google Shape;1204;p127"/>
          <p:cNvSpPr txBox="1">
            <a:spLocks noGrp="1"/>
          </p:cNvSpPr>
          <p:nvPr>
            <p:ph type="body" idx="1"/>
          </p:nvPr>
        </p:nvSpPr>
        <p:spPr>
          <a:xfrm>
            <a:off x="457200" y="1828800"/>
            <a:ext cx="11278800" cy="33699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1205" name="Google Shape;1205;p127"/>
          <p:cNvSpPr txBox="1">
            <a:spLocks noGrp="1"/>
          </p:cNvSpPr>
          <p:nvPr>
            <p:ph type="subTitle" idx="2"/>
          </p:nvPr>
        </p:nvSpPr>
        <p:spPr>
          <a:xfrm>
            <a:off x="456000" y="5204099"/>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1206" name="Google Shape;1206;p127"/>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Clr>
                <a:schemeClr val="lt1"/>
              </a:buClr>
              <a:buSzPts val="1400"/>
              <a:buFont typeface="Calibri"/>
              <a:buNone/>
              <a:defRPr sz="1800">
                <a:solidFill>
                  <a:schemeClr val="lt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07" name="Google Shape;1207;p127"/>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08" name="Google Shape;1208;p127"/>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09" name="Google Shape;1209;p127"/>
          <p:cNvSpPr txBox="1"/>
          <p:nvPr/>
        </p:nvSpPr>
        <p:spPr>
          <a:xfrm>
            <a:off x="464042" y="6498000"/>
            <a:ext cx="2252557" cy="36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OSF HealthCare</a:t>
            </a:r>
            <a:endParaRPr sz="1800">
              <a:solidFill>
                <a:schemeClr val="dk1"/>
              </a:solidFill>
              <a:latin typeface="Calibri"/>
              <a:ea typeface="Calibri"/>
              <a:cs typeface="Calibri"/>
              <a:sym typeface="Calibri"/>
            </a:endParaRPr>
          </a:p>
        </p:txBody>
      </p:sp>
      <p:sp>
        <p:nvSpPr>
          <p:cNvPr id="1210" name="Google Shape;1210;p127"/>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lt2"/>
        </a:solidFill>
        <a:effectLst/>
      </p:bgPr>
    </p:bg>
    <p:spTree>
      <p:nvGrpSpPr>
        <p:cNvPr id="1" name="Shape 35"/>
        <p:cNvGrpSpPr/>
        <p:nvPr/>
      </p:nvGrpSpPr>
      <p:grpSpPr>
        <a:xfrm>
          <a:off x="0" y="0"/>
          <a:ext cx="0" cy="0"/>
          <a:chOff x="0" y="0"/>
          <a:chExt cx="0" cy="0"/>
        </a:xfrm>
      </p:grpSpPr>
      <p:grpSp>
        <p:nvGrpSpPr>
          <p:cNvPr id="36" name="Google Shape;36;p4"/>
          <p:cNvGrpSpPr/>
          <p:nvPr/>
        </p:nvGrpSpPr>
        <p:grpSpPr>
          <a:xfrm>
            <a:off x="0" y="5020347"/>
            <a:ext cx="12192000" cy="1837653"/>
            <a:chOff x="0" y="5020347"/>
            <a:chExt cx="12192000" cy="1837653"/>
          </a:xfrm>
        </p:grpSpPr>
        <p:sp>
          <p:nvSpPr>
            <p:cNvPr id="37" name="Google Shape;37;p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p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 name="Google Shape;40;p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41" name="Google Shape;41;p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grpSp>
        <p:nvGrpSpPr>
          <p:cNvPr id="44" name="Google Shape;44;p5"/>
          <p:cNvGrpSpPr/>
          <p:nvPr/>
        </p:nvGrpSpPr>
        <p:grpSpPr>
          <a:xfrm>
            <a:off x="7191542" y="1"/>
            <a:ext cx="5000459" cy="1425992"/>
            <a:chOff x="7191542" y="1"/>
            <a:chExt cx="5000459" cy="1425992"/>
          </a:xfrm>
        </p:grpSpPr>
        <p:pic>
          <p:nvPicPr>
            <p:cNvPr id="45" name="Google Shape;45;p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6" name="Google Shape;46;p5"/>
            <p:cNvGrpSpPr/>
            <p:nvPr/>
          </p:nvGrpSpPr>
          <p:grpSpPr>
            <a:xfrm>
              <a:off x="7191542" y="1"/>
              <a:ext cx="5000459" cy="1425992"/>
              <a:chOff x="7186272" y="0"/>
              <a:chExt cx="5005729" cy="1427495"/>
            </a:xfrm>
          </p:grpSpPr>
          <p:sp>
            <p:nvSpPr>
              <p:cNvPr id="47" name="Google Shape;47;p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48;p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9" name="Google Shape;49;p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5"/>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2" name="Google Shape;52;p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3" name="Google Shape;53;p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4376520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4"/>
        <p:cNvGrpSpPr/>
        <p:nvPr/>
      </p:nvGrpSpPr>
      <p:grpSpPr>
        <a:xfrm>
          <a:off x="0" y="0"/>
          <a:ext cx="0" cy="0"/>
          <a:chOff x="0" y="0"/>
          <a:chExt cx="0" cy="0"/>
        </a:xfrm>
      </p:grpSpPr>
      <p:grpSp>
        <p:nvGrpSpPr>
          <p:cNvPr id="55" name="Google Shape;55;p6"/>
          <p:cNvGrpSpPr/>
          <p:nvPr/>
        </p:nvGrpSpPr>
        <p:grpSpPr>
          <a:xfrm>
            <a:off x="7191542" y="1"/>
            <a:ext cx="5000459" cy="1425992"/>
            <a:chOff x="7191542" y="1"/>
            <a:chExt cx="5000459" cy="1425992"/>
          </a:xfrm>
        </p:grpSpPr>
        <p:pic>
          <p:nvPicPr>
            <p:cNvPr id="56" name="Google Shape;56;p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7" name="Google Shape;57;p6"/>
            <p:cNvGrpSpPr/>
            <p:nvPr/>
          </p:nvGrpSpPr>
          <p:grpSpPr>
            <a:xfrm>
              <a:off x="7191542" y="1"/>
              <a:ext cx="5000459" cy="1425992"/>
              <a:chOff x="7186272" y="0"/>
              <a:chExt cx="5005729" cy="1427495"/>
            </a:xfrm>
          </p:grpSpPr>
          <p:sp>
            <p:nvSpPr>
              <p:cNvPr id="58" name="Google Shape;58;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59;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0" name="Google Shape;60;p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3" name="Google Shape;63;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4" name="Google Shape;64;p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65"/>
        <p:cNvGrpSpPr/>
        <p:nvPr/>
      </p:nvGrpSpPr>
      <p:grpSpPr>
        <a:xfrm>
          <a:off x="0" y="0"/>
          <a:ext cx="0" cy="0"/>
          <a:chOff x="0" y="0"/>
          <a:chExt cx="0" cy="0"/>
        </a:xfrm>
      </p:grpSpPr>
      <p:sp>
        <p:nvSpPr>
          <p:cNvPr id="66" name="Google Shape;66;p7"/>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7" name="Google Shape;67;p7"/>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68" name="Google Shape;68;p7"/>
          <p:cNvGrpSpPr/>
          <p:nvPr/>
        </p:nvGrpSpPr>
        <p:grpSpPr>
          <a:xfrm>
            <a:off x="0" y="5379426"/>
            <a:ext cx="2807368" cy="753891"/>
            <a:chOff x="0" y="5379426"/>
            <a:chExt cx="2807368" cy="753891"/>
          </a:xfrm>
        </p:grpSpPr>
        <p:sp>
          <p:nvSpPr>
            <p:cNvPr id="69" name="Google Shape;69;p7"/>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7"/>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1" name="Google Shape;71;p7"/>
          <p:cNvSpPr>
            <a:spLocks noGrp="1"/>
          </p:cNvSpPr>
          <p:nvPr>
            <p:ph type="pic" idx="2"/>
          </p:nvPr>
        </p:nvSpPr>
        <p:spPr>
          <a:xfrm>
            <a:off x="2807368" y="457202"/>
            <a:ext cx="8915400" cy="5943598"/>
          </a:xfrm>
          <a:prstGeom prst="rect">
            <a:avLst/>
          </a:prstGeom>
          <a:noFill/>
          <a:ln>
            <a:noFill/>
          </a:ln>
        </p:spPr>
      </p:sp>
      <p:pic>
        <p:nvPicPr>
          <p:cNvPr id="72" name="Google Shape;72;p7"/>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3"/>
        <p:cNvGrpSpPr/>
        <p:nvPr/>
      </p:nvGrpSpPr>
      <p:grpSpPr>
        <a:xfrm>
          <a:off x="0" y="0"/>
          <a:ext cx="0" cy="0"/>
          <a:chOff x="0" y="0"/>
          <a:chExt cx="0" cy="0"/>
        </a:xfrm>
      </p:grpSpPr>
      <p:grpSp>
        <p:nvGrpSpPr>
          <p:cNvPr id="74" name="Google Shape;74;p8"/>
          <p:cNvGrpSpPr/>
          <p:nvPr/>
        </p:nvGrpSpPr>
        <p:grpSpPr>
          <a:xfrm>
            <a:off x="7191542" y="1"/>
            <a:ext cx="5000459" cy="1425992"/>
            <a:chOff x="7191542" y="1"/>
            <a:chExt cx="5000459" cy="1425992"/>
          </a:xfrm>
        </p:grpSpPr>
        <p:pic>
          <p:nvPicPr>
            <p:cNvPr id="75" name="Google Shape;75;p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6" name="Google Shape;76;p8"/>
            <p:cNvGrpSpPr/>
            <p:nvPr/>
          </p:nvGrpSpPr>
          <p:grpSpPr>
            <a:xfrm>
              <a:off x="7191542" y="1"/>
              <a:ext cx="5000459" cy="1425992"/>
              <a:chOff x="7186272" y="0"/>
              <a:chExt cx="5005729" cy="1427495"/>
            </a:xfrm>
          </p:grpSpPr>
          <p:sp>
            <p:nvSpPr>
              <p:cNvPr id="77" name="Google Shape;77;p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78;p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9" name="Google Shape;79;p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8"/>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8"/>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8"/>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5" name="Google Shape;85;p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6" name="Google Shape;86;p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055327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extLst>
              <a:ext uri="{28A0092B-C50C-407E-A947-70E740481C1C}">
                <a14:useLocalDpi xmlns:a14="http://schemas.microsoft.com/office/drawing/2010/main"/>
              </a:ext>
            </a:extLst>
          </a:blip>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5/28/2025</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ver">
  <p:cSld name="Cover 2">
    <p:spTree>
      <p:nvGrpSpPr>
        <p:cNvPr id="1" name="Shape 87"/>
        <p:cNvGrpSpPr/>
        <p:nvPr/>
      </p:nvGrpSpPr>
      <p:grpSpPr>
        <a:xfrm>
          <a:off x="0" y="0"/>
          <a:ext cx="0" cy="0"/>
          <a:chOff x="0" y="0"/>
          <a:chExt cx="0" cy="0"/>
        </a:xfrm>
      </p:grpSpPr>
      <p:sp>
        <p:nvSpPr>
          <p:cNvPr id="88" name="Google Shape;88;p9"/>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 name="Google Shape;89;p9"/>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9"/>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1" name="Google Shape;91;p9"/>
          <p:cNvSpPr>
            <a:spLocks noGrp="1"/>
          </p:cNvSpPr>
          <p:nvPr>
            <p:ph type="pic" idx="2"/>
          </p:nvPr>
        </p:nvSpPr>
        <p:spPr>
          <a:xfrm>
            <a:off x="7118684" y="233915"/>
            <a:ext cx="5073316" cy="5943600"/>
          </a:xfrm>
          <a:prstGeom prst="rect">
            <a:avLst/>
          </a:prstGeom>
          <a:noFill/>
          <a:ln>
            <a:noFill/>
          </a:ln>
        </p:spPr>
      </p:sp>
      <p:grpSp>
        <p:nvGrpSpPr>
          <p:cNvPr id="92" name="Google Shape;92;p9"/>
          <p:cNvGrpSpPr/>
          <p:nvPr/>
        </p:nvGrpSpPr>
        <p:grpSpPr>
          <a:xfrm>
            <a:off x="0" y="5020348"/>
            <a:ext cx="12192000" cy="1837653"/>
            <a:chOff x="0" y="5020348"/>
            <a:chExt cx="12192000" cy="1837653"/>
          </a:xfrm>
        </p:grpSpPr>
        <p:sp>
          <p:nvSpPr>
            <p:cNvPr id="93" name="Google Shape;93;p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5" name="Google Shape;95;p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37836584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p:cSld name="Divider 2">
    <p:bg>
      <p:bgPr>
        <a:solidFill>
          <a:schemeClr val="lt2"/>
        </a:solidFill>
        <a:effectLst/>
      </p:bgPr>
    </p:bg>
    <p:spTree>
      <p:nvGrpSpPr>
        <p:cNvPr id="1" name="Shape 96"/>
        <p:cNvGrpSpPr/>
        <p:nvPr/>
      </p:nvGrpSpPr>
      <p:grpSpPr>
        <a:xfrm>
          <a:off x="0" y="0"/>
          <a:ext cx="0" cy="0"/>
          <a:chOff x="0" y="0"/>
          <a:chExt cx="0" cy="0"/>
        </a:xfrm>
      </p:grpSpPr>
      <p:grpSp>
        <p:nvGrpSpPr>
          <p:cNvPr id="97" name="Google Shape;97;p10"/>
          <p:cNvGrpSpPr/>
          <p:nvPr/>
        </p:nvGrpSpPr>
        <p:grpSpPr>
          <a:xfrm>
            <a:off x="0" y="5020347"/>
            <a:ext cx="12192000" cy="1837653"/>
            <a:chOff x="0" y="5020347"/>
            <a:chExt cx="12192000" cy="1837653"/>
          </a:xfrm>
        </p:grpSpPr>
        <p:sp>
          <p:nvSpPr>
            <p:cNvPr id="98" name="Google Shape;98;p1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1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1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1" name="Google Shape;101;p1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02" name="Google Shape;102;p10"/>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0"/>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Slide">
  <p:cSld name="Photo Slide 2">
    <p:spTree>
      <p:nvGrpSpPr>
        <p:cNvPr id="1" name="Shape 104"/>
        <p:cNvGrpSpPr/>
        <p:nvPr/>
      </p:nvGrpSpPr>
      <p:grpSpPr>
        <a:xfrm>
          <a:off x="0" y="0"/>
          <a:ext cx="0" cy="0"/>
          <a:chOff x="0" y="0"/>
          <a:chExt cx="0" cy="0"/>
        </a:xfrm>
      </p:grpSpPr>
      <p:sp>
        <p:nvSpPr>
          <p:cNvPr id="105" name="Google Shape;105;p1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6" name="Google Shape;106;p1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07" name="Google Shape;107;p11"/>
          <p:cNvGrpSpPr/>
          <p:nvPr/>
        </p:nvGrpSpPr>
        <p:grpSpPr>
          <a:xfrm>
            <a:off x="0" y="5379426"/>
            <a:ext cx="2807368" cy="753891"/>
            <a:chOff x="0" y="5379426"/>
            <a:chExt cx="2807368" cy="753891"/>
          </a:xfrm>
        </p:grpSpPr>
        <p:sp>
          <p:nvSpPr>
            <p:cNvPr id="108" name="Google Shape;108;p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0" name="Google Shape;110;p11"/>
          <p:cNvSpPr>
            <a:spLocks noGrp="1"/>
          </p:cNvSpPr>
          <p:nvPr>
            <p:ph type="pic" idx="2"/>
          </p:nvPr>
        </p:nvSpPr>
        <p:spPr>
          <a:xfrm>
            <a:off x="2807368" y="457202"/>
            <a:ext cx="8915400" cy="5943598"/>
          </a:xfrm>
          <a:prstGeom prst="rect">
            <a:avLst/>
          </a:prstGeom>
          <a:noFill/>
          <a:ln>
            <a:noFill/>
          </a:ln>
        </p:spPr>
      </p:sp>
      <p:pic>
        <p:nvPicPr>
          <p:cNvPr id="111" name="Google Shape;111;p1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ation">
  <p:cSld name="Quotation">
    <p:spTree>
      <p:nvGrpSpPr>
        <p:cNvPr id="1" name="Shape 112"/>
        <p:cNvGrpSpPr/>
        <p:nvPr/>
      </p:nvGrpSpPr>
      <p:grpSpPr>
        <a:xfrm>
          <a:off x="0" y="0"/>
          <a:ext cx="0" cy="0"/>
          <a:chOff x="0" y="0"/>
          <a:chExt cx="0" cy="0"/>
        </a:xfrm>
      </p:grpSpPr>
      <p:sp>
        <p:nvSpPr>
          <p:cNvPr id="113" name="Google Shape;113;p1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1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1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7" name="Google Shape;117;p1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8" name="Google Shape;118;p1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19" name="Google Shape;119;p12"/>
          <p:cNvGrpSpPr/>
          <p:nvPr/>
        </p:nvGrpSpPr>
        <p:grpSpPr>
          <a:xfrm>
            <a:off x="7191542" y="1"/>
            <a:ext cx="5000459" cy="1425992"/>
            <a:chOff x="7191542" y="1"/>
            <a:chExt cx="5000459" cy="1425992"/>
          </a:xfrm>
        </p:grpSpPr>
        <p:pic>
          <p:nvPicPr>
            <p:cNvPr id="120" name="Google Shape;120;p1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21" name="Google Shape;121;p12"/>
            <p:cNvGrpSpPr/>
            <p:nvPr/>
          </p:nvGrpSpPr>
          <p:grpSpPr>
            <a:xfrm>
              <a:off x="7191542" y="1"/>
              <a:ext cx="5000459" cy="1425992"/>
              <a:chOff x="7186272" y="0"/>
              <a:chExt cx="5005729" cy="1427495"/>
            </a:xfrm>
          </p:grpSpPr>
          <p:sp>
            <p:nvSpPr>
              <p:cNvPr id="122" name="Google Shape;122;p1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1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24" name="Google Shape;124;p12"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2">
    <p:spTree>
      <p:nvGrpSpPr>
        <p:cNvPr id="1" name="Shape 125"/>
        <p:cNvGrpSpPr/>
        <p:nvPr/>
      </p:nvGrpSpPr>
      <p:grpSpPr>
        <a:xfrm>
          <a:off x="0" y="0"/>
          <a:ext cx="0" cy="0"/>
          <a:chOff x="0" y="0"/>
          <a:chExt cx="0" cy="0"/>
        </a:xfrm>
      </p:grpSpPr>
      <p:grpSp>
        <p:nvGrpSpPr>
          <p:cNvPr id="126" name="Google Shape;126;p13"/>
          <p:cNvGrpSpPr/>
          <p:nvPr/>
        </p:nvGrpSpPr>
        <p:grpSpPr>
          <a:xfrm>
            <a:off x="7191542" y="1"/>
            <a:ext cx="5000459" cy="1425992"/>
            <a:chOff x="7191542" y="1"/>
            <a:chExt cx="5000459" cy="1425992"/>
          </a:xfrm>
        </p:grpSpPr>
        <p:pic>
          <p:nvPicPr>
            <p:cNvPr id="127" name="Google Shape;127;p1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28" name="Google Shape;128;p13"/>
            <p:cNvGrpSpPr/>
            <p:nvPr/>
          </p:nvGrpSpPr>
          <p:grpSpPr>
            <a:xfrm>
              <a:off x="7191542" y="1"/>
              <a:ext cx="5000459" cy="1425992"/>
              <a:chOff x="7186272" y="0"/>
              <a:chExt cx="5005729" cy="1427495"/>
            </a:xfrm>
          </p:grpSpPr>
          <p:sp>
            <p:nvSpPr>
              <p:cNvPr id="129" name="Google Shape;129;p1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1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31" name="Google Shape;131;p1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1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1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4" name="Google Shape;134;p1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35" name="Google Shape;135;p1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6" cstate="email">
              <a:extLst>
                <a:ext uri="{28A0092B-C50C-407E-A947-70E740481C1C}">
                  <a14:useLocalDpi xmlns:a14="http://schemas.microsoft.com/office/drawing/2010/main"/>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99375323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14B6A3B-6EE5-45FC-B5E7-85EA02CF9438}" type="datetime1">
              <a:rPr lang="en-US" altLang="ja-JP"/>
              <a:pPr>
                <a:defRPr/>
              </a:pPr>
              <a:t>5/28/2025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FBC7D3-7B25-4FDD-856F-1603EF21A3CD}" type="slidenum">
              <a:rPr lang="en-US" altLang="en-US"/>
              <a:pPr>
                <a:defRPr/>
              </a:pPr>
              <a:t>‹#›</a:t>
            </a:fld>
            <a:endParaRPr lang="en-US" altLang="en-US"/>
          </a:p>
        </p:txBody>
      </p:sp>
    </p:spTree>
    <p:extLst>
      <p:ext uri="{BB962C8B-B14F-4D97-AF65-F5344CB8AC3E}">
        <p14:creationId xmlns:p14="http://schemas.microsoft.com/office/powerpoint/2010/main" val="172834799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5/28/2025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22901868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8750984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5/28/2025</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6"/>
        <p:cNvGrpSpPr/>
        <p:nvPr/>
      </p:nvGrpSpPr>
      <p:grpSpPr>
        <a:xfrm>
          <a:off x="0" y="0"/>
          <a:ext cx="0" cy="0"/>
          <a:chOff x="0" y="0"/>
          <a:chExt cx="0" cy="0"/>
        </a:xfrm>
      </p:grpSpPr>
      <p:sp>
        <p:nvSpPr>
          <p:cNvPr id="137" name="Google Shape;137;p1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14"/>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9" name="Google Shape;139;p14"/>
          <p:cNvGrpSpPr/>
          <p:nvPr/>
        </p:nvGrpSpPr>
        <p:grpSpPr>
          <a:xfrm>
            <a:off x="7191542" y="1"/>
            <a:ext cx="5000459" cy="1425992"/>
            <a:chOff x="7191542" y="1"/>
            <a:chExt cx="5000459" cy="1425992"/>
          </a:xfrm>
        </p:grpSpPr>
        <p:pic>
          <p:nvPicPr>
            <p:cNvPr id="140" name="Google Shape;140;p1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1" name="Google Shape;141;p14"/>
            <p:cNvGrpSpPr/>
            <p:nvPr/>
          </p:nvGrpSpPr>
          <p:grpSpPr>
            <a:xfrm>
              <a:off x="7191542" y="1"/>
              <a:ext cx="5000459" cy="1425992"/>
              <a:chOff x="7186272" y="0"/>
              <a:chExt cx="5005729" cy="1427495"/>
            </a:xfrm>
          </p:grpSpPr>
          <p:sp>
            <p:nvSpPr>
              <p:cNvPr id="142" name="Google Shape;142;p1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1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44" name="Google Shape;144;p14"/>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14"/>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6" name="Google Shape;146;p1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7" name="Google Shape;147;p1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222432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cover_2">
  <p:cSld name="cover_2">
    <p:bg>
      <p:bgPr>
        <a:solidFill>
          <a:schemeClr val="lt1"/>
        </a:solidFill>
        <a:effectLst/>
      </p:bgPr>
    </p:bg>
    <p:spTree>
      <p:nvGrpSpPr>
        <p:cNvPr id="1" name="Shape 15"/>
        <p:cNvGrpSpPr/>
        <p:nvPr/>
      </p:nvGrpSpPr>
      <p:grpSpPr>
        <a:xfrm>
          <a:off x="0" y="0"/>
          <a:ext cx="0" cy="0"/>
          <a:chOff x="0" y="0"/>
          <a:chExt cx="0" cy="0"/>
        </a:xfrm>
      </p:grpSpPr>
      <p:pic>
        <p:nvPicPr>
          <p:cNvPr id="16" name="Google Shape;16;p1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350" y="0"/>
            <a:ext cx="12179300" cy="6858000"/>
          </a:xfrm>
          <a:prstGeom prst="rect">
            <a:avLst/>
          </a:prstGeom>
          <a:noFill/>
          <a:ln>
            <a:noFill/>
          </a:ln>
        </p:spPr>
      </p:pic>
      <p:sp>
        <p:nvSpPr>
          <p:cNvPr id="17" name="Google Shape;17;p16"/>
          <p:cNvSpPr txBox="1">
            <a:spLocks noGrp="1"/>
          </p:cNvSpPr>
          <p:nvPr>
            <p:ph type="title"/>
          </p:nvPr>
        </p:nvSpPr>
        <p:spPr>
          <a:xfrm>
            <a:off x="6560622" y="2025003"/>
            <a:ext cx="5530850" cy="3356433"/>
          </a:xfrm>
          <a:prstGeom prst="rect">
            <a:avLst/>
          </a:prstGeom>
          <a:noFill/>
          <a:ln>
            <a:noFill/>
          </a:ln>
        </p:spPr>
        <p:txBody>
          <a:bodyPr spcFirstLastPara="1" wrap="square" lIns="0" tIns="0" rIns="0" bIns="228600" anchor="b" anchorCtr="0">
            <a:noAutofit/>
          </a:bodyPr>
          <a:lstStyle>
            <a:lvl1pPr lvl="0" algn="l">
              <a:lnSpc>
                <a:spcPct val="100000"/>
              </a:lnSpc>
              <a:spcBef>
                <a:spcPts val="0"/>
              </a:spcBef>
              <a:spcAft>
                <a:spcPts val="0"/>
              </a:spcAft>
              <a:buClr>
                <a:schemeClr val="lt1"/>
              </a:buClr>
              <a:buSzPts val="4000"/>
              <a:buFont typeface="Calibri"/>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6"/>
          <p:cNvSpPr txBox="1">
            <a:spLocks noGrp="1"/>
          </p:cNvSpPr>
          <p:nvPr>
            <p:ph type="body" idx="1"/>
          </p:nvPr>
        </p:nvSpPr>
        <p:spPr>
          <a:xfrm>
            <a:off x="6560623" y="5381436"/>
            <a:ext cx="5530850" cy="809167"/>
          </a:xfrm>
          <a:prstGeom prst="rect">
            <a:avLst/>
          </a:prstGeom>
          <a:noFill/>
          <a:ln>
            <a:noFill/>
          </a:ln>
        </p:spPr>
        <p:txBody>
          <a:bodyPr spcFirstLastPara="1" wrap="square" lIns="0" tIns="91425" rIns="0" bIns="0" anchor="t" anchorCtr="0">
            <a:noAutofit/>
          </a:bodyPr>
          <a:lstStyle>
            <a:lvl1pPr marL="457200" lvl="0" indent="-228600" algn="l">
              <a:lnSpc>
                <a:spcPct val="100000"/>
              </a:lnSpc>
              <a:spcBef>
                <a:spcPts val="0"/>
              </a:spcBef>
              <a:spcAft>
                <a:spcPts val="0"/>
              </a:spcAft>
              <a:buClr>
                <a:schemeClr val="lt1"/>
              </a:buClr>
              <a:buSzPts val="1800"/>
              <a:buFont typeface="Calibri"/>
              <a:buNone/>
              <a:defRPr sz="1800" b="0" i="0">
                <a:solidFill>
                  <a:schemeClr val="lt1"/>
                </a:solidFill>
              </a:defRPr>
            </a:lvl1pPr>
            <a:lvl2pPr marL="914400" lvl="1" indent="-228600" algn="l">
              <a:lnSpc>
                <a:spcPct val="100000"/>
              </a:lnSpc>
              <a:spcBef>
                <a:spcPts val="0"/>
              </a:spcBef>
              <a:spcAft>
                <a:spcPts val="0"/>
              </a:spcAft>
              <a:buSzPts val="1800"/>
              <a:buFont typeface="Calibri"/>
              <a:buNone/>
              <a:defRPr sz="1800" b="0">
                <a:solidFill>
                  <a:schemeClr val="lt1"/>
                </a:solidFill>
              </a:defRPr>
            </a:lvl2pPr>
            <a:lvl3pPr marL="1371600" lvl="2" indent="-228600" algn="l">
              <a:lnSpc>
                <a:spcPct val="116666"/>
              </a:lnSpc>
              <a:spcBef>
                <a:spcPts val="0"/>
              </a:spcBef>
              <a:spcAft>
                <a:spcPts val="0"/>
              </a:spcAft>
              <a:buSzPts val="1800"/>
              <a:buFont typeface="Calibri"/>
              <a:buNone/>
              <a:defRPr sz="1800" b="0">
                <a:solidFill>
                  <a:schemeClr val="lt1"/>
                </a:solidFill>
              </a:defRPr>
            </a:lvl3pPr>
            <a:lvl4pPr marL="1828800" lvl="3" indent="-228600" algn="l">
              <a:lnSpc>
                <a:spcPct val="116666"/>
              </a:lnSpc>
              <a:spcBef>
                <a:spcPts val="0"/>
              </a:spcBef>
              <a:spcAft>
                <a:spcPts val="0"/>
              </a:spcAft>
              <a:buSzPts val="1800"/>
              <a:buFont typeface="Calibri"/>
              <a:buNone/>
              <a:defRPr sz="1800" b="0">
                <a:solidFill>
                  <a:schemeClr val="lt1"/>
                </a:solidFill>
              </a:defRPr>
            </a:lvl4pPr>
            <a:lvl5pPr marL="2286000" lvl="4" indent="-228600" algn="l">
              <a:lnSpc>
                <a:spcPct val="116666"/>
              </a:lnSpc>
              <a:spcBef>
                <a:spcPts val="0"/>
              </a:spcBef>
              <a:spcAft>
                <a:spcPts val="0"/>
              </a:spcAft>
              <a:buSzPts val="1800"/>
              <a:buFont typeface="Calibri"/>
              <a:buNone/>
              <a:defRPr sz="1800" b="0">
                <a:solidFill>
                  <a:schemeClr val="lt1"/>
                </a:solidFill>
              </a:defRPr>
            </a:lvl5pPr>
            <a:lvl6pPr marL="2743200" lvl="5" indent="-228600" algn="l">
              <a:lnSpc>
                <a:spcPct val="116666"/>
              </a:lnSpc>
              <a:spcBef>
                <a:spcPts val="0"/>
              </a:spcBef>
              <a:spcAft>
                <a:spcPts val="0"/>
              </a:spcAft>
              <a:buSzPts val="1800"/>
              <a:buFont typeface="Arial"/>
              <a:buNone/>
              <a:defRPr sz="1800" b="0">
                <a:solidFill>
                  <a:schemeClr val="lt1"/>
                </a:solidFill>
              </a:defRPr>
            </a:lvl6pPr>
            <a:lvl7pPr marL="3200400" lvl="6" indent="-228600" algn="l">
              <a:lnSpc>
                <a:spcPct val="116666"/>
              </a:lnSpc>
              <a:spcBef>
                <a:spcPts val="0"/>
              </a:spcBef>
              <a:spcAft>
                <a:spcPts val="0"/>
              </a:spcAft>
              <a:buSzPts val="1800"/>
              <a:buFont typeface="Arial"/>
              <a:buNone/>
              <a:defRPr sz="1800" b="0">
                <a:solidFill>
                  <a:schemeClr val="lt1"/>
                </a:solidFill>
              </a:defRPr>
            </a:lvl7pPr>
            <a:lvl8pPr marL="3657600" lvl="7" indent="-228600" algn="l">
              <a:lnSpc>
                <a:spcPct val="116666"/>
              </a:lnSpc>
              <a:spcBef>
                <a:spcPts val="0"/>
              </a:spcBef>
              <a:spcAft>
                <a:spcPts val="0"/>
              </a:spcAft>
              <a:buSzPts val="1800"/>
              <a:buFont typeface="Arial"/>
              <a:buNone/>
              <a:defRPr sz="1800" b="0">
                <a:solidFill>
                  <a:schemeClr val="lt1"/>
                </a:solidFill>
              </a:defRPr>
            </a:lvl8pPr>
            <a:lvl9pPr marL="4114800" lvl="8" indent="-228600" algn="l">
              <a:lnSpc>
                <a:spcPct val="116666"/>
              </a:lnSpc>
              <a:spcBef>
                <a:spcPts val="0"/>
              </a:spcBef>
              <a:spcAft>
                <a:spcPts val="0"/>
              </a:spcAft>
              <a:buSzPts val="1800"/>
              <a:buFont typeface="Arial"/>
              <a:buNone/>
              <a:defRPr sz="1800" b="0">
                <a:solidFill>
                  <a:schemeClr val="lt1"/>
                </a:solidFill>
              </a:defRPr>
            </a:lvl9pPr>
          </a:lstStyle>
          <a:p>
            <a:endParaRPr/>
          </a:p>
        </p:txBody>
      </p:sp>
      <p:pic>
        <p:nvPicPr>
          <p:cNvPr id="19" name="Google Shape;19;p16" descr="A picture containing logo&#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0606" y="369351"/>
            <a:ext cx="2020713" cy="924369"/>
          </a:xfrm>
          <a:prstGeom prst="rect">
            <a:avLst/>
          </a:prstGeom>
          <a:noFill/>
          <a:ln>
            <a:noFill/>
          </a:ln>
        </p:spPr>
      </p:pic>
    </p:spTree>
    <p:extLst>
      <p:ext uri="{BB962C8B-B14F-4D97-AF65-F5344CB8AC3E}">
        <p14:creationId xmlns:p14="http://schemas.microsoft.com/office/powerpoint/2010/main" val="38373686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20"/>
        <p:cNvGrpSpPr/>
        <p:nvPr/>
      </p:nvGrpSpPr>
      <p:grpSpPr>
        <a:xfrm>
          <a:off x="0" y="0"/>
          <a:ext cx="0" cy="0"/>
          <a:chOff x="0" y="0"/>
          <a:chExt cx="0" cy="0"/>
        </a:xfrm>
      </p:grpSpPr>
      <p:pic>
        <p:nvPicPr>
          <p:cNvPr id="21" name="Google Shape;21;p1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 y="3572"/>
            <a:ext cx="12191999" cy="6858000"/>
          </a:xfrm>
          <a:prstGeom prst="rect">
            <a:avLst/>
          </a:prstGeom>
          <a:noFill/>
          <a:ln>
            <a:noFill/>
          </a:ln>
        </p:spPr>
      </p:pic>
      <p:sp>
        <p:nvSpPr>
          <p:cNvPr id="22" name="Google Shape;22;p17"/>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7"/>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7"/>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5" name="Google Shape;25;p17"/>
          <p:cNvSpPr txBox="1">
            <a:spLocks noGrp="1"/>
          </p:cNvSpPr>
          <p:nvPr>
            <p:ph type="body" idx="1"/>
          </p:nvPr>
        </p:nvSpPr>
        <p:spPr>
          <a:xfrm>
            <a:off x="4305300" y="1781175"/>
            <a:ext cx="6156325" cy="4165600"/>
          </a:xfrm>
          <a:prstGeom prst="rect">
            <a:avLst/>
          </a:prstGeom>
          <a:noFill/>
          <a:ln>
            <a:noFill/>
          </a:ln>
        </p:spPr>
        <p:txBody>
          <a:bodyPr spcFirstLastPara="1" wrap="square" lIns="0" tIns="685800" rIns="0" bIns="0" anchor="t" anchorCtr="0">
            <a:noAutofit/>
          </a:bodyPr>
          <a:lstStyle>
            <a:lvl1pPr marL="457200" lvl="0" indent="-355600" algn="l">
              <a:lnSpc>
                <a:spcPct val="104999"/>
              </a:lnSpc>
              <a:spcBef>
                <a:spcPts val="0"/>
              </a:spcBef>
              <a:spcAft>
                <a:spcPts val="0"/>
              </a:spcAft>
              <a:buClr>
                <a:schemeClr val="accent1"/>
              </a:buClr>
              <a:buSzPts val="2000"/>
              <a:buFont typeface="Calibri"/>
              <a:buAutoNum type="arabicPeriod"/>
              <a:defRPr sz="2000" b="0">
                <a:solidFill>
                  <a:schemeClr val="accent1"/>
                </a:solidFill>
              </a:defRPr>
            </a:lvl1pPr>
            <a:lvl2pPr marL="914400" lvl="1" indent="-355600" algn="l">
              <a:lnSpc>
                <a:spcPct val="104999"/>
              </a:lnSpc>
              <a:spcBef>
                <a:spcPts val="1600"/>
              </a:spcBef>
              <a:spcAft>
                <a:spcPts val="0"/>
              </a:spcAft>
              <a:buClr>
                <a:schemeClr val="accent1"/>
              </a:buClr>
              <a:buSzPts val="2000"/>
              <a:buFont typeface="Calibri"/>
              <a:buAutoNum type="arabicPeriod"/>
              <a:defRPr sz="2000" b="0">
                <a:solidFill>
                  <a:schemeClr val="accent1"/>
                </a:solidFill>
              </a:defRPr>
            </a:lvl2pPr>
            <a:lvl3pPr marL="1371600" lvl="2"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3pPr>
            <a:lvl4pPr marL="1828800" lvl="3"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4pPr>
            <a:lvl5pPr marL="2286000" lvl="4"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5pPr>
            <a:lvl6pPr marL="2743200" lvl="5"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6pPr>
            <a:lvl7pPr marL="3200400" lvl="6"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7pPr>
            <a:lvl8pPr marL="3657600" lvl="7"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8pPr>
            <a:lvl9pPr marL="4114800" lvl="8" indent="-342900" algn="l">
              <a:lnSpc>
                <a:spcPct val="116666"/>
              </a:lnSpc>
              <a:spcBef>
                <a:spcPts val="1600"/>
              </a:spcBef>
              <a:spcAft>
                <a:spcPts val="1600"/>
              </a:spcAft>
              <a:buClr>
                <a:schemeClr val="accent1"/>
              </a:buClr>
              <a:buSzPts val="1800"/>
              <a:buFont typeface="Calibri"/>
              <a:buAutoNum type="arabicPeriod"/>
              <a:defRPr sz="1800" b="0">
                <a:solidFill>
                  <a:schemeClr val="accent1"/>
                </a:solidFill>
              </a:defRPr>
            </a:lvl9pPr>
          </a:lstStyle>
          <a:p>
            <a:endParaRPr/>
          </a:p>
        </p:txBody>
      </p:sp>
      <p:sp>
        <p:nvSpPr>
          <p:cNvPr id="26" name="Google Shape;26;p17"/>
          <p:cNvSpPr txBox="1"/>
          <p:nvPr/>
        </p:nvSpPr>
        <p:spPr>
          <a:xfrm>
            <a:off x="1736725" y="-1783"/>
            <a:ext cx="2336800" cy="1781173"/>
          </a:xfrm>
          <a:prstGeom prst="rect">
            <a:avLst/>
          </a:prstGeom>
          <a:noFill/>
          <a:ln>
            <a:noFill/>
          </a:ln>
        </p:spPr>
        <p:txBody>
          <a:bodyPr spcFirstLastPara="1" wrap="square" lIns="0" tIns="0" rIns="0" bIns="128000" anchor="b" anchorCtr="0">
            <a:noAutofit/>
          </a:bodyPr>
          <a:lstStyle/>
          <a:p>
            <a:pPr marL="0" marR="0" lvl="0" indent="0" algn="l" rtl="0">
              <a:lnSpc>
                <a:spcPct val="77272"/>
              </a:lnSpc>
              <a:spcBef>
                <a:spcPts val="0"/>
              </a:spcBef>
              <a:spcAft>
                <a:spcPts val="0"/>
              </a:spcAft>
              <a:buNone/>
            </a:pPr>
            <a:r>
              <a:rPr lang="en-US" sz="4400" b="1" i="0" u="none" strike="noStrike" cap="none">
                <a:solidFill>
                  <a:schemeClr val="lt1"/>
                </a:solidFill>
                <a:latin typeface="Calibri"/>
                <a:ea typeface="Calibri"/>
                <a:cs typeface="Calibri"/>
                <a:sym typeface="Calibri"/>
              </a:rPr>
              <a:t>Agenda</a:t>
            </a:r>
            <a:endParaRPr/>
          </a:p>
        </p:txBody>
      </p:sp>
      <p:pic>
        <p:nvPicPr>
          <p:cNvPr id="27" name="Google Shape;27;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Tree>
    <p:extLst>
      <p:ext uri="{BB962C8B-B14F-4D97-AF65-F5344CB8AC3E}">
        <p14:creationId xmlns:p14="http://schemas.microsoft.com/office/powerpoint/2010/main" val="32131279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20"/>
        <p:cNvGrpSpPr/>
        <p:nvPr/>
      </p:nvGrpSpPr>
      <p:grpSpPr>
        <a:xfrm>
          <a:off x="0" y="0"/>
          <a:ext cx="0" cy="0"/>
          <a:chOff x="0" y="0"/>
          <a:chExt cx="0" cy="0"/>
        </a:xfrm>
      </p:grpSpPr>
      <p:pic>
        <p:nvPicPr>
          <p:cNvPr id="21" name="Google Shape;21;p1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 y="3572"/>
            <a:ext cx="12191999" cy="6858000"/>
          </a:xfrm>
          <a:prstGeom prst="rect">
            <a:avLst/>
          </a:prstGeom>
          <a:noFill/>
          <a:ln>
            <a:noFill/>
          </a:ln>
        </p:spPr>
      </p:pic>
      <p:sp>
        <p:nvSpPr>
          <p:cNvPr id="22" name="Google Shape;22;p17"/>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7"/>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7"/>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5" name="Google Shape;25;p17"/>
          <p:cNvSpPr txBox="1">
            <a:spLocks noGrp="1"/>
          </p:cNvSpPr>
          <p:nvPr>
            <p:ph type="body" idx="1"/>
          </p:nvPr>
        </p:nvSpPr>
        <p:spPr>
          <a:xfrm>
            <a:off x="4305300" y="1781175"/>
            <a:ext cx="6156325" cy="4165600"/>
          </a:xfrm>
          <a:prstGeom prst="rect">
            <a:avLst/>
          </a:prstGeom>
          <a:noFill/>
          <a:ln>
            <a:noFill/>
          </a:ln>
        </p:spPr>
        <p:txBody>
          <a:bodyPr spcFirstLastPara="1" wrap="square" lIns="0" tIns="685800" rIns="0" bIns="0" anchor="t" anchorCtr="0">
            <a:noAutofit/>
          </a:bodyPr>
          <a:lstStyle>
            <a:lvl1pPr marL="457200" lvl="0" indent="-355600" algn="l">
              <a:lnSpc>
                <a:spcPct val="104999"/>
              </a:lnSpc>
              <a:spcBef>
                <a:spcPts val="0"/>
              </a:spcBef>
              <a:spcAft>
                <a:spcPts val="0"/>
              </a:spcAft>
              <a:buClr>
                <a:schemeClr val="accent1"/>
              </a:buClr>
              <a:buSzPts val="2000"/>
              <a:buFont typeface="Calibri"/>
              <a:buAutoNum type="arabicPeriod"/>
              <a:defRPr sz="2000" b="0">
                <a:solidFill>
                  <a:schemeClr val="accent1"/>
                </a:solidFill>
              </a:defRPr>
            </a:lvl1pPr>
            <a:lvl2pPr marL="914400" lvl="1" indent="-355600" algn="l">
              <a:lnSpc>
                <a:spcPct val="104999"/>
              </a:lnSpc>
              <a:spcBef>
                <a:spcPts val="1600"/>
              </a:spcBef>
              <a:spcAft>
                <a:spcPts val="0"/>
              </a:spcAft>
              <a:buClr>
                <a:schemeClr val="accent1"/>
              </a:buClr>
              <a:buSzPts val="2000"/>
              <a:buFont typeface="Calibri"/>
              <a:buAutoNum type="arabicPeriod"/>
              <a:defRPr sz="2000" b="0">
                <a:solidFill>
                  <a:schemeClr val="accent1"/>
                </a:solidFill>
              </a:defRPr>
            </a:lvl2pPr>
            <a:lvl3pPr marL="1371600" lvl="2"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3pPr>
            <a:lvl4pPr marL="1828800" lvl="3"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4pPr>
            <a:lvl5pPr marL="2286000" lvl="4"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5pPr>
            <a:lvl6pPr marL="2743200" lvl="5"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6pPr>
            <a:lvl7pPr marL="3200400" lvl="6"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7pPr>
            <a:lvl8pPr marL="3657600" lvl="7"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8pPr>
            <a:lvl9pPr marL="4114800" lvl="8" indent="-342900" algn="l">
              <a:lnSpc>
                <a:spcPct val="116666"/>
              </a:lnSpc>
              <a:spcBef>
                <a:spcPts val="1600"/>
              </a:spcBef>
              <a:spcAft>
                <a:spcPts val="1600"/>
              </a:spcAft>
              <a:buClr>
                <a:schemeClr val="accent1"/>
              </a:buClr>
              <a:buSzPts val="1800"/>
              <a:buFont typeface="Calibri"/>
              <a:buAutoNum type="arabicPeriod"/>
              <a:defRPr sz="1800" b="0">
                <a:solidFill>
                  <a:schemeClr val="accent1"/>
                </a:solidFill>
              </a:defRPr>
            </a:lvl9pPr>
          </a:lstStyle>
          <a:p>
            <a:endParaRPr/>
          </a:p>
        </p:txBody>
      </p:sp>
      <p:sp>
        <p:nvSpPr>
          <p:cNvPr id="26" name="Google Shape;26;p17"/>
          <p:cNvSpPr txBox="1"/>
          <p:nvPr/>
        </p:nvSpPr>
        <p:spPr>
          <a:xfrm>
            <a:off x="1736725" y="-1783"/>
            <a:ext cx="2336800" cy="1781173"/>
          </a:xfrm>
          <a:prstGeom prst="rect">
            <a:avLst/>
          </a:prstGeom>
          <a:noFill/>
          <a:ln>
            <a:noFill/>
          </a:ln>
        </p:spPr>
        <p:txBody>
          <a:bodyPr spcFirstLastPara="1" wrap="square" lIns="0" tIns="0" rIns="0" bIns="128000" anchor="b" anchorCtr="0">
            <a:noAutofit/>
          </a:bodyPr>
          <a:lstStyle/>
          <a:p>
            <a:pPr marL="0" marR="0" lvl="0" indent="0" algn="l" rtl="0">
              <a:lnSpc>
                <a:spcPct val="77272"/>
              </a:lnSpc>
              <a:spcBef>
                <a:spcPts val="0"/>
              </a:spcBef>
              <a:spcAft>
                <a:spcPts val="0"/>
              </a:spcAft>
              <a:buNone/>
            </a:pPr>
            <a:r>
              <a:rPr lang="en-US" sz="4400" b="1" i="0" u="none" strike="noStrike" cap="none">
                <a:solidFill>
                  <a:schemeClr val="lt1"/>
                </a:solidFill>
                <a:latin typeface="Calibri"/>
                <a:ea typeface="Calibri"/>
                <a:cs typeface="Calibri"/>
                <a:sym typeface="Calibri"/>
              </a:rPr>
              <a:t>Agenda</a:t>
            </a:r>
            <a:endParaRPr/>
          </a:p>
        </p:txBody>
      </p:sp>
      <p:pic>
        <p:nvPicPr>
          <p:cNvPr id="27" name="Google Shape;27;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Tree>
    <p:extLst>
      <p:ext uri="{BB962C8B-B14F-4D97-AF65-F5344CB8AC3E}">
        <p14:creationId xmlns:p14="http://schemas.microsoft.com/office/powerpoint/2010/main" val="321312795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2_divider_1">
  <p:cSld name="2_divider_1">
    <p:spTree>
      <p:nvGrpSpPr>
        <p:cNvPr id="1" name="Shape 28"/>
        <p:cNvGrpSpPr/>
        <p:nvPr/>
      </p:nvGrpSpPr>
      <p:grpSpPr>
        <a:xfrm>
          <a:off x="0" y="0"/>
          <a:ext cx="0" cy="0"/>
          <a:chOff x="0" y="0"/>
          <a:chExt cx="0" cy="0"/>
        </a:xfrm>
      </p:grpSpPr>
      <p:pic>
        <p:nvPicPr>
          <p:cNvPr id="29" name="Google Shape;29;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18"/>
          <p:cNvSpPr txBox="1">
            <a:spLocks noGrp="1"/>
          </p:cNvSpPr>
          <p:nvPr>
            <p:ph type="title"/>
          </p:nvPr>
        </p:nvSpPr>
        <p:spPr>
          <a:xfrm>
            <a:off x="457199" y="1781176"/>
            <a:ext cx="7448551" cy="4165600"/>
          </a:xfrm>
          <a:prstGeom prst="rect">
            <a:avLst/>
          </a:prstGeom>
          <a:noFill/>
          <a:ln>
            <a:noFill/>
          </a:ln>
        </p:spPr>
        <p:txBody>
          <a:bodyPr spcFirstLastPara="1" wrap="square" lIns="0" tIns="1234425" rIns="0" bIns="0" anchor="t" anchorCtr="0">
            <a:noAutofit/>
          </a:bodyPr>
          <a:lstStyle>
            <a:lvl1pPr lvl="0" algn="l">
              <a:lnSpc>
                <a:spcPct val="100000"/>
              </a:lnSpc>
              <a:spcBef>
                <a:spcPts val="0"/>
              </a:spcBef>
              <a:spcAft>
                <a:spcPts val="0"/>
              </a:spcAft>
              <a:buClr>
                <a:schemeClr val="accent1"/>
              </a:buClr>
              <a:buSzPts val="4000"/>
              <a:buFont typeface="Calibri"/>
              <a:buNone/>
              <a:defRPr sz="40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8"/>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solidFill>
                  <a:schemeClr val="lt1"/>
                </a:solidFill>
              </a:defRPr>
            </a:lvl2pPr>
            <a:lvl3pPr lvl="2" algn="l">
              <a:spcBef>
                <a:spcPts val="0"/>
              </a:spcBef>
              <a:spcAft>
                <a:spcPts val="0"/>
              </a:spcAft>
              <a:buSzPts val="1400"/>
              <a:buNone/>
              <a:defRPr>
                <a:solidFill>
                  <a:schemeClr val="lt1"/>
                </a:solidFill>
              </a:defRPr>
            </a:lvl3pPr>
            <a:lvl4pPr lvl="3" algn="l">
              <a:spcBef>
                <a:spcPts val="0"/>
              </a:spcBef>
              <a:spcAft>
                <a:spcPts val="0"/>
              </a:spcAft>
              <a:buSzPts val="1400"/>
              <a:buNone/>
              <a:defRPr>
                <a:solidFill>
                  <a:schemeClr val="lt1"/>
                </a:solidFill>
              </a:defRPr>
            </a:lvl4pPr>
            <a:lvl5pPr lvl="4" algn="l">
              <a:spcBef>
                <a:spcPts val="0"/>
              </a:spcBef>
              <a:spcAft>
                <a:spcPts val="0"/>
              </a:spcAft>
              <a:buSzPts val="1400"/>
              <a:buNone/>
              <a:defRPr>
                <a:solidFill>
                  <a:schemeClr val="lt1"/>
                </a:solidFill>
              </a:defRPr>
            </a:lvl5pPr>
            <a:lvl6pPr lvl="5" algn="l">
              <a:spcBef>
                <a:spcPts val="0"/>
              </a:spcBef>
              <a:spcAft>
                <a:spcPts val="0"/>
              </a:spcAft>
              <a:buSzPts val="1400"/>
              <a:buNone/>
              <a:defRPr>
                <a:solidFill>
                  <a:schemeClr val="lt1"/>
                </a:solidFill>
              </a:defRPr>
            </a:lvl6pPr>
            <a:lvl7pPr lvl="6" algn="l">
              <a:spcBef>
                <a:spcPts val="0"/>
              </a:spcBef>
              <a:spcAft>
                <a:spcPts val="0"/>
              </a:spcAft>
              <a:buSzPts val="1400"/>
              <a:buNone/>
              <a:defRPr>
                <a:solidFill>
                  <a:schemeClr val="lt1"/>
                </a:solidFill>
              </a:defRPr>
            </a:lvl7pPr>
            <a:lvl8pPr lvl="7" algn="l">
              <a:spcBef>
                <a:spcPts val="0"/>
              </a:spcBef>
              <a:spcAft>
                <a:spcPts val="0"/>
              </a:spcAft>
              <a:buSzPts val="1400"/>
              <a:buNone/>
              <a:defRPr>
                <a:solidFill>
                  <a:schemeClr val="lt1"/>
                </a:solidFill>
              </a:defRPr>
            </a:lvl8pPr>
            <a:lvl9pPr lvl="8" algn="l">
              <a:spcBef>
                <a:spcPts val="0"/>
              </a:spcBef>
              <a:spcAft>
                <a:spcPts val="0"/>
              </a:spcAft>
              <a:buSzPts val="1400"/>
              <a:buNone/>
              <a:defRPr>
                <a:solidFill>
                  <a:schemeClr val="lt1"/>
                </a:solidFill>
              </a:defRPr>
            </a:lvl9pPr>
          </a:lstStyle>
          <a:p>
            <a:endParaRPr/>
          </a:p>
        </p:txBody>
      </p:sp>
      <p:sp>
        <p:nvSpPr>
          <p:cNvPr id="32" name="Google Shape;32;p18"/>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solidFill>
                  <a:schemeClr val="lt1"/>
                </a:solidFill>
              </a:defRPr>
            </a:lvl2pPr>
            <a:lvl3pPr lvl="2" algn="l">
              <a:spcBef>
                <a:spcPts val="0"/>
              </a:spcBef>
              <a:spcAft>
                <a:spcPts val="0"/>
              </a:spcAft>
              <a:buSzPts val="1400"/>
              <a:buNone/>
              <a:defRPr>
                <a:solidFill>
                  <a:schemeClr val="lt1"/>
                </a:solidFill>
              </a:defRPr>
            </a:lvl3pPr>
            <a:lvl4pPr lvl="3" algn="l">
              <a:spcBef>
                <a:spcPts val="0"/>
              </a:spcBef>
              <a:spcAft>
                <a:spcPts val="0"/>
              </a:spcAft>
              <a:buSzPts val="1400"/>
              <a:buNone/>
              <a:defRPr>
                <a:solidFill>
                  <a:schemeClr val="lt1"/>
                </a:solidFill>
              </a:defRPr>
            </a:lvl4pPr>
            <a:lvl5pPr lvl="4" algn="l">
              <a:spcBef>
                <a:spcPts val="0"/>
              </a:spcBef>
              <a:spcAft>
                <a:spcPts val="0"/>
              </a:spcAft>
              <a:buSzPts val="1400"/>
              <a:buNone/>
              <a:defRPr>
                <a:solidFill>
                  <a:schemeClr val="lt1"/>
                </a:solidFill>
              </a:defRPr>
            </a:lvl5pPr>
            <a:lvl6pPr lvl="5" algn="l">
              <a:spcBef>
                <a:spcPts val="0"/>
              </a:spcBef>
              <a:spcAft>
                <a:spcPts val="0"/>
              </a:spcAft>
              <a:buSzPts val="1400"/>
              <a:buNone/>
              <a:defRPr>
                <a:solidFill>
                  <a:schemeClr val="lt1"/>
                </a:solidFill>
              </a:defRPr>
            </a:lvl6pPr>
            <a:lvl7pPr lvl="6" algn="l">
              <a:spcBef>
                <a:spcPts val="0"/>
              </a:spcBef>
              <a:spcAft>
                <a:spcPts val="0"/>
              </a:spcAft>
              <a:buSzPts val="1400"/>
              <a:buNone/>
              <a:defRPr>
                <a:solidFill>
                  <a:schemeClr val="lt1"/>
                </a:solidFill>
              </a:defRPr>
            </a:lvl7pPr>
            <a:lvl8pPr lvl="7" algn="l">
              <a:spcBef>
                <a:spcPts val="0"/>
              </a:spcBef>
              <a:spcAft>
                <a:spcPts val="0"/>
              </a:spcAft>
              <a:buSzPts val="1400"/>
              <a:buNone/>
              <a:defRPr>
                <a:solidFill>
                  <a:schemeClr val="lt1"/>
                </a:solidFill>
              </a:defRPr>
            </a:lvl8pPr>
            <a:lvl9pPr lvl="8" algn="l">
              <a:spcBef>
                <a:spcPts val="0"/>
              </a:spcBef>
              <a:spcAft>
                <a:spcPts val="0"/>
              </a:spcAft>
              <a:buSzPts val="1400"/>
              <a:buNone/>
              <a:defRPr>
                <a:solidFill>
                  <a:schemeClr val="lt1"/>
                </a:solidFill>
              </a:defRPr>
            </a:lvl9pPr>
          </a:lstStyle>
          <a:p>
            <a:endParaRPr/>
          </a:p>
        </p:txBody>
      </p:sp>
      <p:sp>
        <p:nvSpPr>
          <p:cNvPr id="33" name="Google Shape;33;p18"/>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sz="1000" b="0" i="0" u="none" strike="noStrike" cap="none">
                <a:solidFill>
                  <a:schemeClr val="dk2"/>
                </a:solidFill>
                <a:latin typeface="Calibri"/>
                <a:ea typeface="Calibri"/>
                <a:cs typeface="Calibri"/>
                <a:sym typeface="Calibri"/>
              </a:defRPr>
            </a:lvl1pPr>
            <a:lvl2pPr marL="0" lvl="1" indent="0" algn="l">
              <a:spcBef>
                <a:spcPts val="0"/>
              </a:spcBef>
              <a:buNone/>
              <a:defRPr sz="1000" b="0" i="0" u="none" strike="noStrike" cap="none">
                <a:solidFill>
                  <a:schemeClr val="dk2"/>
                </a:solidFill>
                <a:latin typeface="Calibri"/>
                <a:ea typeface="Calibri"/>
                <a:cs typeface="Calibri"/>
                <a:sym typeface="Calibri"/>
              </a:defRPr>
            </a:lvl2pPr>
            <a:lvl3pPr marL="0" lvl="2" indent="0" algn="l">
              <a:spcBef>
                <a:spcPts val="0"/>
              </a:spcBef>
              <a:buNone/>
              <a:defRPr sz="1000" b="0" i="0" u="none" strike="noStrike" cap="none">
                <a:solidFill>
                  <a:schemeClr val="dk2"/>
                </a:solidFill>
                <a:latin typeface="Calibri"/>
                <a:ea typeface="Calibri"/>
                <a:cs typeface="Calibri"/>
                <a:sym typeface="Calibri"/>
              </a:defRPr>
            </a:lvl3pPr>
            <a:lvl4pPr marL="0" lvl="3" indent="0" algn="l">
              <a:spcBef>
                <a:spcPts val="0"/>
              </a:spcBef>
              <a:buNone/>
              <a:defRPr sz="1000" b="0" i="0" u="none" strike="noStrike" cap="none">
                <a:solidFill>
                  <a:schemeClr val="dk2"/>
                </a:solidFill>
                <a:latin typeface="Calibri"/>
                <a:ea typeface="Calibri"/>
                <a:cs typeface="Calibri"/>
                <a:sym typeface="Calibri"/>
              </a:defRPr>
            </a:lvl4pPr>
            <a:lvl5pPr marL="0" lvl="4" indent="0" algn="l">
              <a:spcBef>
                <a:spcPts val="0"/>
              </a:spcBef>
              <a:buNone/>
              <a:defRPr sz="1000" b="0" i="0" u="none" strike="noStrike" cap="none">
                <a:solidFill>
                  <a:schemeClr val="dk2"/>
                </a:solidFill>
                <a:latin typeface="Calibri"/>
                <a:ea typeface="Calibri"/>
                <a:cs typeface="Calibri"/>
                <a:sym typeface="Calibri"/>
              </a:defRPr>
            </a:lvl5pPr>
            <a:lvl6pPr marL="0" lvl="5" indent="0" algn="l">
              <a:spcBef>
                <a:spcPts val="0"/>
              </a:spcBef>
              <a:buNone/>
              <a:defRPr sz="1000" b="0" i="0" u="none" strike="noStrike" cap="none">
                <a:solidFill>
                  <a:schemeClr val="dk2"/>
                </a:solidFill>
                <a:latin typeface="Calibri"/>
                <a:ea typeface="Calibri"/>
                <a:cs typeface="Calibri"/>
                <a:sym typeface="Calibri"/>
              </a:defRPr>
            </a:lvl6pPr>
            <a:lvl7pPr marL="0" lvl="6" indent="0" algn="l">
              <a:spcBef>
                <a:spcPts val="0"/>
              </a:spcBef>
              <a:buNone/>
              <a:defRPr sz="1000" b="0" i="0" u="none" strike="noStrike" cap="none">
                <a:solidFill>
                  <a:schemeClr val="dk2"/>
                </a:solidFill>
                <a:latin typeface="Calibri"/>
                <a:ea typeface="Calibri"/>
                <a:cs typeface="Calibri"/>
                <a:sym typeface="Calibri"/>
              </a:defRPr>
            </a:lvl7pPr>
            <a:lvl8pPr marL="0" lvl="7" indent="0" algn="l">
              <a:spcBef>
                <a:spcPts val="0"/>
              </a:spcBef>
              <a:buNone/>
              <a:defRPr sz="1000" b="0" i="0" u="none" strike="noStrike" cap="none">
                <a:solidFill>
                  <a:schemeClr val="dk2"/>
                </a:solidFill>
                <a:latin typeface="Calibri"/>
                <a:ea typeface="Calibri"/>
                <a:cs typeface="Calibri"/>
                <a:sym typeface="Calibri"/>
              </a:defRPr>
            </a:lvl8pPr>
            <a:lvl9pPr marL="0" lvl="8" indent="0" algn="l">
              <a:spcBef>
                <a:spcPts val="0"/>
              </a:spcBef>
              <a:buNone/>
              <a:defRPr sz="10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4" name="Google Shape;34;p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724641" y="6358648"/>
            <a:ext cx="2016509" cy="235974"/>
          </a:xfrm>
          <a:prstGeom prst="rect">
            <a:avLst/>
          </a:prstGeom>
          <a:noFill/>
          <a:ln>
            <a:noFill/>
          </a:ln>
        </p:spPr>
      </p:pic>
    </p:spTree>
    <p:extLst>
      <p:ext uri="{BB962C8B-B14F-4D97-AF65-F5344CB8AC3E}">
        <p14:creationId xmlns:p14="http://schemas.microsoft.com/office/powerpoint/2010/main" val="292120402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content_1_column">
  <p:cSld name="content_1_column">
    <p:bg>
      <p:bgPr>
        <a:solidFill>
          <a:schemeClr val="lt1"/>
        </a:solidFill>
        <a:effectLst/>
      </p:bgPr>
    </p:bg>
    <p:spTree>
      <p:nvGrpSpPr>
        <p:cNvPr id="1" name="Shape 42"/>
        <p:cNvGrpSpPr/>
        <p:nvPr/>
      </p:nvGrpSpPr>
      <p:grpSpPr>
        <a:xfrm>
          <a:off x="0" y="0"/>
          <a:ext cx="0" cy="0"/>
          <a:chOff x="0" y="0"/>
          <a:chExt cx="0" cy="0"/>
        </a:xfrm>
      </p:grpSpPr>
      <p:pic>
        <p:nvPicPr>
          <p:cNvPr id="43" name="Google Shape;43;p2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0855"/>
          </a:xfrm>
          <a:prstGeom prst="rect">
            <a:avLst/>
          </a:prstGeom>
          <a:noFill/>
          <a:ln>
            <a:noFill/>
          </a:ln>
        </p:spPr>
      </p:pic>
      <p:sp>
        <p:nvSpPr>
          <p:cNvPr id="44" name="Google Shape;44;p20"/>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0"/>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0"/>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7" name="Google Shape;47;p20"/>
          <p:cNvSpPr txBox="1">
            <a:spLocks noGrp="1"/>
          </p:cNvSpPr>
          <p:nvPr>
            <p:ph type="title"/>
          </p:nvPr>
        </p:nvSpPr>
        <p:spPr>
          <a:xfrm>
            <a:off x="457200" y="460374"/>
            <a:ext cx="10004425" cy="1063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8" name="Google Shape;48;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
        <p:nvSpPr>
          <p:cNvPr id="49" name="Google Shape;49;p20"/>
          <p:cNvSpPr txBox="1">
            <a:spLocks noGrp="1"/>
          </p:cNvSpPr>
          <p:nvPr>
            <p:ph type="body" idx="1"/>
          </p:nvPr>
        </p:nvSpPr>
        <p:spPr>
          <a:xfrm>
            <a:off x="457198" y="1781175"/>
            <a:ext cx="10004427" cy="4165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1200"/>
              </a:spcBef>
              <a:spcAft>
                <a:spcPts val="0"/>
              </a:spcAft>
              <a:buSzPts val="1800"/>
              <a:buNone/>
              <a:defRPr/>
            </a:lvl2pPr>
            <a:lvl3pPr marL="1371600" lvl="2" indent="-355600" algn="l">
              <a:lnSpc>
                <a:spcPct val="100000"/>
              </a:lnSpc>
              <a:spcBef>
                <a:spcPts val="1200"/>
              </a:spcBef>
              <a:spcAft>
                <a:spcPts val="0"/>
              </a:spcAft>
              <a:buSzPts val="20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16666"/>
              </a:lnSpc>
              <a:spcBef>
                <a:spcPts val="600"/>
              </a:spcBef>
              <a:spcAft>
                <a:spcPts val="0"/>
              </a:spcAft>
              <a:buSzPts val="1800"/>
              <a:buChar char="•"/>
              <a:defRPr/>
            </a:lvl6pPr>
            <a:lvl7pPr marL="3200400" lvl="6" indent="-342900" algn="l">
              <a:lnSpc>
                <a:spcPct val="116666"/>
              </a:lnSpc>
              <a:spcBef>
                <a:spcPts val="1200"/>
              </a:spcBef>
              <a:spcAft>
                <a:spcPts val="0"/>
              </a:spcAft>
              <a:buSzPts val="1800"/>
              <a:buChar char="•"/>
              <a:defRPr/>
            </a:lvl7pPr>
            <a:lvl8pPr marL="3657600" lvl="7" indent="-342900" algn="l">
              <a:lnSpc>
                <a:spcPct val="116666"/>
              </a:lnSpc>
              <a:spcBef>
                <a:spcPts val="1200"/>
              </a:spcBef>
              <a:spcAft>
                <a:spcPts val="0"/>
              </a:spcAft>
              <a:buSzPts val="1800"/>
              <a:buChar char="•"/>
              <a:defRPr/>
            </a:lvl8pPr>
            <a:lvl9pPr marL="4114800" lvl="8" indent="-342900" algn="l">
              <a:lnSpc>
                <a:spcPct val="116666"/>
              </a:lnSpc>
              <a:spcBef>
                <a:spcPts val="1200"/>
              </a:spcBef>
              <a:spcAft>
                <a:spcPts val="1200"/>
              </a:spcAft>
              <a:buSzPts val="1800"/>
              <a:buChar char="•"/>
              <a:defRPr/>
            </a:lvl9pPr>
          </a:lstStyle>
          <a:p>
            <a:endParaRPr/>
          </a:p>
        </p:txBody>
      </p:sp>
    </p:spTree>
    <p:extLst>
      <p:ext uri="{BB962C8B-B14F-4D97-AF65-F5344CB8AC3E}">
        <p14:creationId xmlns:p14="http://schemas.microsoft.com/office/powerpoint/2010/main" val="754246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callout_graphic">
  <p:cSld name="callout_graphic">
    <p:bg>
      <p:bgPr>
        <a:solidFill>
          <a:schemeClr val="lt1"/>
        </a:solidFill>
        <a:effectLst/>
      </p:bgPr>
    </p:bg>
    <p:spTree>
      <p:nvGrpSpPr>
        <p:cNvPr id="1" name="Shape 50"/>
        <p:cNvGrpSpPr/>
        <p:nvPr/>
      </p:nvGrpSpPr>
      <p:grpSpPr>
        <a:xfrm>
          <a:off x="0" y="0"/>
          <a:ext cx="0" cy="0"/>
          <a:chOff x="0" y="0"/>
          <a:chExt cx="0" cy="0"/>
        </a:xfrm>
      </p:grpSpPr>
      <p:pic>
        <p:nvPicPr>
          <p:cNvPr id="51" name="Google Shape;51;p2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694" y="0"/>
            <a:ext cx="12166611" cy="6850855"/>
          </a:xfrm>
          <a:prstGeom prst="rect">
            <a:avLst/>
          </a:prstGeom>
          <a:noFill/>
          <a:ln>
            <a:noFill/>
          </a:ln>
        </p:spPr>
      </p:pic>
      <p:sp>
        <p:nvSpPr>
          <p:cNvPr id="52" name="Google Shape;52;p21"/>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1"/>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55" name="Google Shape;55;p21"/>
          <p:cNvSpPr txBox="1">
            <a:spLocks noGrp="1"/>
          </p:cNvSpPr>
          <p:nvPr>
            <p:ph type="title"/>
          </p:nvPr>
        </p:nvSpPr>
        <p:spPr>
          <a:xfrm>
            <a:off x="457201" y="460375"/>
            <a:ext cx="6388100" cy="5486399"/>
          </a:xfrm>
          <a:prstGeom prst="rect">
            <a:avLst/>
          </a:prstGeom>
          <a:noFill/>
          <a:ln>
            <a:noFill/>
          </a:ln>
        </p:spPr>
        <p:txBody>
          <a:bodyPr spcFirstLastPara="1" wrap="square" lIns="0" tIns="274300" rIns="0" bIns="0" anchor="ctr" anchorCtr="0">
            <a:noAutofit/>
          </a:bodyPr>
          <a:lstStyle>
            <a:lvl1pPr lvl="0" algn="l">
              <a:lnSpc>
                <a:spcPct val="100000"/>
              </a:lnSpc>
              <a:spcBef>
                <a:spcPts val="0"/>
              </a:spcBef>
              <a:spcAft>
                <a:spcPts val="0"/>
              </a:spcAft>
              <a:buClr>
                <a:schemeClr val="accent6"/>
              </a:buClr>
              <a:buSzPts val="4000"/>
              <a:buFont typeface="Calibri"/>
              <a:buNone/>
              <a:defRPr sz="40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6" name="Google Shape;56;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Tree>
    <p:extLst>
      <p:ext uri="{BB962C8B-B14F-4D97-AF65-F5344CB8AC3E}">
        <p14:creationId xmlns:p14="http://schemas.microsoft.com/office/powerpoint/2010/main" val="18966781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content_1_column">
  <p:cSld name="content_1_column">
    <p:bg>
      <p:bgPr>
        <a:solidFill>
          <a:schemeClr val="lt1"/>
        </a:solidFill>
        <a:effectLst/>
      </p:bgPr>
    </p:bg>
    <p:spTree>
      <p:nvGrpSpPr>
        <p:cNvPr id="1" name="Shape 42"/>
        <p:cNvGrpSpPr/>
        <p:nvPr/>
      </p:nvGrpSpPr>
      <p:grpSpPr>
        <a:xfrm>
          <a:off x="0" y="0"/>
          <a:ext cx="0" cy="0"/>
          <a:chOff x="0" y="0"/>
          <a:chExt cx="0" cy="0"/>
        </a:xfrm>
      </p:grpSpPr>
      <p:pic>
        <p:nvPicPr>
          <p:cNvPr id="43" name="Google Shape;43;p2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0855"/>
          </a:xfrm>
          <a:prstGeom prst="rect">
            <a:avLst/>
          </a:prstGeom>
          <a:noFill/>
          <a:ln>
            <a:noFill/>
          </a:ln>
        </p:spPr>
      </p:pic>
      <p:sp>
        <p:nvSpPr>
          <p:cNvPr id="44" name="Google Shape;44;p20"/>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0"/>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0"/>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7" name="Google Shape;47;p20"/>
          <p:cNvSpPr txBox="1">
            <a:spLocks noGrp="1"/>
          </p:cNvSpPr>
          <p:nvPr>
            <p:ph type="title"/>
          </p:nvPr>
        </p:nvSpPr>
        <p:spPr>
          <a:xfrm>
            <a:off x="457200" y="460374"/>
            <a:ext cx="10004425" cy="1063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8" name="Google Shape;48;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
        <p:nvSpPr>
          <p:cNvPr id="49" name="Google Shape;49;p20"/>
          <p:cNvSpPr txBox="1">
            <a:spLocks noGrp="1"/>
          </p:cNvSpPr>
          <p:nvPr>
            <p:ph type="body" idx="1"/>
          </p:nvPr>
        </p:nvSpPr>
        <p:spPr>
          <a:xfrm>
            <a:off x="457198" y="1781175"/>
            <a:ext cx="10004427" cy="4165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1200"/>
              </a:spcBef>
              <a:spcAft>
                <a:spcPts val="0"/>
              </a:spcAft>
              <a:buSzPts val="1800"/>
              <a:buNone/>
              <a:defRPr/>
            </a:lvl2pPr>
            <a:lvl3pPr marL="1371600" lvl="2" indent="-355600" algn="l">
              <a:lnSpc>
                <a:spcPct val="100000"/>
              </a:lnSpc>
              <a:spcBef>
                <a:spcPts val="1200"/>
              </a:spcBef>
              <a:spcAft>
                <a:spcPts val="0"/>
              </a:spcAft>
              <a:buSzPts val="20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16666"/>
              </a:lnSpc>
              <a:spcBef>
                <a:spcPts val="600"/>
              </a:spcBef>
              <a:spcAft>
                <a:spcPts val="0"/>
              </a:spcAft>
              <a:buSzPts val="1800"/>
              <a:buChar char="•"/>
              <a:defRPr/>
            </a:lvl6pPr>
            <a:lvl7pPr marL="3200400" lvl="6" indent="-342900" algn="l">
              <a:lnSpc>
                <a:spcPct val="116666"/>
              </a:lnSpc>
              <a:spcBef>
                <a:spcPts val="1200"/>
              </a:spcBef>
              <a:spcAft>
                <a:spcPts val="0"/>
              </a:spcAft>
              <a:buSzPts val="1800"/>
              <a:buChar char="•"/>
              <a:defRPr/>
            </a:lvl7pPr>
            <a:lvl8pPr marL="3657600" lvl="7" indent="-342900" algn="l">
              <a:lnSpc>
                <a:spcPct val="116666"/>
              </a:lnSpc>
              <a:spcBef>
                <a:spcPts val="1200"/>
              </a:spcBef>
              <a:spcAft>
                <a:spcPts val="0"/>
              </a:spcAft>
              <a:buSzPts val="1800"/>
              <a:buChar char="•"/>
              <a:defRPr/>
            </a:lvl8pPr>
            <a:lvl9pPr marL="4114800" lvl="8" indent="-342900" algn="l">
              <a:lnSpc>
                <a:spcPct val="116666"/>
              </a:lnSpc>
              <a:spcBef>
                <a:spcPts val="1200"/>
              </a:spcBef>
              <a:spcAft>
                <a:spcPts val="1200"/>
              </a:spcAft>
              <a:buSzPts val="1800"/>
              <a:buChar char="•"/>
              <a:defRPr/>
            </a:lvl9pPr>
          </a:lstStyle>
          <a:p>
            <a:endParaRPr/>
          </a:p>
        </p:txBody>
      </p:sp>
    </p:spTree>
    <p:extLst>
      <p:ext uri="{BB962C8B-B14F-4D97-AF65-F5344CB8AC3E}">
        <p14:creationId xmlns:p14="http://schemas.microsoft.com/office/powerpoint/2010/main" val="7542467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callout_graphic">
  <p:cSld name="callout_graphic">
    <p:bg>
      <p:bgPr>
        <a:solidFill>
          <a:schemeClr val="lt1"/>
        </a:solidFill>
        <a:effectLst/>
      </p:bgPr>
    </p:bg>
    <p:spTree>
      <p:nvGrpSpPr>
        <p:cNvPr id="1" name="Shape 50"/>
        <p:cNvGrpSpPr/>
        <p:nvPr/>
      </p:nvGrpSpPr>
      <p:grpSpPr>
        <a:xfrm>
          <a:off x="0" y="0"/>
          <a:ext cx="0" cy="0"/>
          <a:chOff x="0" y="0"/>
          <a:chExt cx="0" cy="0"/>
        </a:xfrm>
      </p:grpSpPr>
      <p:pic>
        <p:nvPicPr>
          <p:cNvPr id="51" name="Google Shape;51;p2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694" y="0"/>
            <a:ext cx="12166611" cy="6850855"/>
          </a:xfrm>
          <a:prstGeom prst="rect">
            <a:avLst/>
          </a:prstGeom>
          <a:noFill/>
          <a:ln>
            <a:noFill/>
          </a:ln>
        </p:spPr>
      </p:pic>
      <p:sp>
        <p:nvSpPr>
          <p:cNvPr id="52" name="Google Shape;52;p21"/>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1"/>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55" name="Google Shape;55;p21"/>
          <p:cNvSpPr txBox="1">
            <a:spLocks noGrp="1"/>
          </p:cNvSpPr>
          <p:nvPr>
            <p:ph type="title"/>
          </p:nvPr>
        </p:nvSpPr>
        <p:spPr>
          <a:xfrm>
            <a:off x="457201" y="460375"/>
            <a:ext cx="6388100" cy="5486399"/>
          </a:xfrm>
          <a:prstGeom prst="rect">
            <a:avLst/>
          </a:prstGeom>
          <a:noFill/>
          <a:ln>
            <a:noFill/>
          </a:ln>
        </p:spPr>
        <p:txBody>
          <a:bodyPr spcFirstLastPara="1" wrap="square" lIns="0" tIns="274300" rIns="0" bIns="0" anchor="ctr" anchorCtr="0">
            <a:noAutofit/>
          </a:bodyPr>
          <a:lstStyle>
            <a:lvl1pPr lvl="0" algn="l">
              <a:lnSpc>
                <a:spcPct val="100000"/>
              </a:lnSpc>
              <a:spcBef>
                <a:spcPts val="0"/>
              </a:spcBef>
              <a:spcAft>
                <a:spcPts val="0"/>
              </a:spcAft>
              <a:buClr>
                <a:schemeClr val="accent6"/>
              </a:buClr>
              <a:buSzPts val="4000"/>
              <a:buFont typeface="Calibri"/>
              <a:buNone/>
              <a:defRPr sz="40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6" name="Google Shape;56;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Tree>
    <p:extLst>
      <p:ext uri="{BB962C8B-B14F-4D97-AF65-F5344CB8AC3E}">
        <p14:creationId xmlns:p14="http://schemas.microsoft.com/office/powerpoint/2010/main" val="189667817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matchingName="Section Header 4">
  <p:cSld name="Section Header 4">
    <p:bg>
      <p:bgPr>
        <a:gradFill>
          <a:gsLst>
            <a:gs pos="0">
              <a:srgbClr val="645B9B"/>
            </a:gs>
            <a:gs pos="100000">
              <a:schemeClr val="accent1"/>
            </a:gs>
          </a:gsLst>
          <a:lin ang="0" scaled="0"/>
        </a:gradFill>
        <a:effectLst/>
      </p:bgPr>
    </p:bg>
    <p:spTree>
      <p:nvGrpSpPr>
        <p:cNvPr id="1" name="Shape 13"/>
        <p:cNvGrpSpPr/>
        <p:nvPr/>
      </p:nvGrpSpPr>
      <p:grpSpPr>
        <a:xfrm>
          <a:off x="0" y="0"/>
          <a:ext cx="0" cy="0"/>
          <a:chOff x="0" y="0"/>
          <a:chExt cx="0" cy="0"/>
        </a:xfrm>
      </p:grpSpPr>
      <p:pic>
        <p:nvPicPr>
          <p:cNvPr id="14" name="Google Shape;14;p9" descr="Cadence image1rgb 16x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2426" y="0"/>
            <a:ext cx="12159575" cy="6858000"/>
          </a:xfrm>
          <a:prstGeom prst="rect">
            <a:avLst/>
          </a:prstGeom>
          <a:noFill/>
          <a:ln>
            <a:noFill/>
          </a:ln>
        </p:spPr>
      </p:pic>
      <p:sp>
        <p:nvSpPr>
          <p:cNvPr id="15" name="Google Shape;15;p9"/>
          <p:cNvSpPr/>
          <p:nvPr/>
        </p:nvSpPr>
        <p:spPr>
          <a:xfrm>
            <a:off x="-43701" y="-1"/>
            <a:ext cx="8920916" cy="6858001"/>
          </a:xfrm>
          <a:custGeom>
            <a:avLst/>
            <a:gdLst/>
            <a:ahLst/>
            <a:cxnLst/>
            <a:rect l="l" t="t" r="r" b="b"/>
            <a:pathLst>
              <a:path w="8931777" h="6942534" extrusionOk="0">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6" name="Google Shape;16;p9"/>
          <p:cNvSpPr txBox="1">
            <a:spLocks noGrp="1"/>
          </p:cNvSpPr>
          <p:nvPr>
            <p:ph type="ctrTitle"/>
          </p:nvPr>
        </p:nvSpPr>
        <p:spPr>
          <a:xfrm>
            <a:off x="907142" y="2491618"/>
            <a:ext cx="5746524" cy="1388492"/>
          </a:xfrm>
          <a:prstGeom prst="rect">
            <a:avLst/>
          </a:prstGeom>
          <a:noFill/>
          <a:ln>
            <a:noFill/>
          </a:ln>
        </p:spPr>
        <p:txBody>
          <a:bodyPr spcFirstLastPara="1" wrap="square" lIns="0" tIns="45700" rIns="0" bIns="0" anchor="b" anchorCtr="0">
            <a:normAutofit/>
          </a:bodyPr>
          <a:lstStyle>
            <a:lvl1pPr lvl="0" algn="l">
              <a:lnSpc>
                <a:spcPct val="90000"/>
              </a:lnSpc>
              <a:spcBef>
                <a:spcPts val="0"/>
              </a:spcBef>
              <a:spcAft>
                <a:spcPts val="0"/>
              </a:spcAft>
              <a:buClr>
                <a:schemeClr val="lt1"/>
              </a:buClr>
              <a:buSzPts val="3733"/>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895048" y="3953557"/>
            <a:ext cx="6426277" cy="1247353"/>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667"/>
              <a:buNone/>
              <a:defRPr sz="2667">
                <a:solidFill>
                  <a:schemeClr val="lt1"/>
                </a:solidFill>
              </a:defRPr>
            </a:lvl1pPr>
            <a:lvl2pPr lvl="1" algn="ctr">
              <a:spcBef>
                <a:spcPts val="453"/>
              </a:spcBef>
              <a:spcAft>
                <a:spcPts val="0"/>
              </a:spcAft>
              <a:buClr>
                <a:srgbClr val="979899"/>
              </a:buClr>
              <a:buSzPts val="1814"/>
              <a:buNone/>
              <a:defRPr>
                <a:solidFill>
                  <a:srgbClr val="979899"/>
                </a:solidFill>
              </a:defRPr>
            </a:lvl2pPr>
            <a:lvl3pPr lvl="2" algn="ctr">
              <a:spcBef>
                <a:spcPts val="373"/>
              </a:spcBef>
              <a:spcAft>
                <a:spcPts val="0"/>
              </a:spcAft>
              <a:buClr>
                <a:srgbClr val="979899"/>
              </a:buClr>
              <a:buSzPts val="1867"/>
              <a:buNone/>
              <a:defRPr>
                <a:solidFill>
                  <a:srgbClr val="979899"/>
                </a:solidFill>
              </a:defRPr>
            </a:lvl3pPr>
            <a:lvl4pPr lvl="3" algn="ctr">
              <a:spcBef>
                <a:spcPts val="373"/>
              </a:spcBef>
              <a:spcAft>
                <a:spcPts val="0"/>
              </a:spcAft>
              <a:buClr>
                <a:srgbClr val="979899"/>
              </a:buClr>
              <a:buSzPts val="1867"/>
              <a:buNone/>
              <a:defRPr>
                <a:solidFill>
                  <a:srgbClr val="979899"/>
                </a:solidFill>
              </a:defRPr>
            </a:lvl4pPr>
            <a:lvl5pPr lvl="4" algn="ctr">
              <a:spcBef>
                <a:spcPts val="373"/>
              </a:spcBef>
              <a:spcAft>
                <a:spcPts val="0"/>
              </a:spcAft>
              <a:buClr>
                <a:srgbClr val="979899"/>
              </a:buClr>
              <a:buSzPts val="1867"/>
              <a:buNone/>
              <a:defRPr>
                <a:solidFill>
                  <a:srgbClr val="979899"/>
                </a:solidFill>
              </a:defRPr>
            </a:lvl5pPr>
            <a:lvl6pPr lvl="5" algn="ctr">
              <a:spcBef>
                <a:spcPts val="533"/>
              </a:spcBef>
              <a:spcAft>
                <a:spcPts val="0"/>
              </a:spcAft>
              <a:buClr>
                <a:srgbClr val="979899"/>
              </a:buClr>
              <a:buSzPts val="2667"/>
              <a:buNone/>
              <a:defRPr>
                <a:solidFill>
                  <a:srgbClr val="979899"/>
                </a:solidFill>
              </a:defRPr>
            </a:lvl6pPr>
            <a:lvl7pPr lvl="6" algn="ctr">
              <a:spcBef>
                <a:spcPts val="533"/>
              </a:spcBef>
              <a:spcAft>
                <a:spcPts val="0"/>
              </a:spcAft>
              <a:buClr>
                <a:srgbClr val="979899"/>
              </a:buClr>
              <a:buSzPts val="2667"/>
              <a:buNone/>
              <a:defRPr>
                <a:solidFill>
                  <a:srgbClr val="979899"/>
                </a:solidFill>
              </a:defRPr>
            </a:lvl7pPr>
            <a:lvl8pPr lvl="7" algn="ctr">
              <a:spcBef>
                <a:spcPts val="533"/>
              </a:spcBef>
              <a:spcAft>
                <a:spcPts val="0"/>
              </a:spcAft>
              <a:buClr>
                <a:srgbClr val="979899"/>
              </a:buClr>
              <a:buSzPts val="2667"/>
              <a:buNone/>
              <a:defRPr>
                <a:solidFill>
                  <a:srgbClr val="979899"/>
                </a:solidFill>
              </a:defRPr>
            </a:lvl8pPr>
            <a:lvl9pPr lvl="8" algn="ctr">
              <a:spcBef>
                <a:spcPts val="533"/>
              </a:spcBef>
              <a:spcAft>
                <a:spcPts val="0"/>
              </a:spcAft>
              <a:buClr>
                <a:srgbClr val="979899"/>
              </a:buClr>
              <a:buSzPts val="2667"/>
              <a:buNone/>
              <a:defRPr>
                <a:solidFill>
                  <a:srgbClr val="979899"/>
                </a:solidFill>
              </a:defRPr>
            </a:lvl9pPr>
          </a:lstStyle>
          <a:p>
            <a:endParaRPr/>
          </a:p>
        </p:txBody>
      </p:sp>
      <p:pic>
        <p:nvPicPr>
          <p:cNvPr id="18" name="Google Shape;18;p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39142" y="498512"/>
            <a:ext cx="3318337" cy="468861"/>
          </a:xfrm>
          <a:prstGeom prst="rect">
            <a:avLst/>
          </a:prstGeom>
          <a:noFill/>
          <a:ln>
            <a:noFill/>
          </a:ln>
        </p:spPr>
      </p:pic>
    </p:spTree>
    <p:extLst>
      <p:ext uri="{BB962C8B-B14F-4D97-AF65-F5344CB8AC3E}">
        <p14:creationId xmlns:p14="http://schemas.microsoft.com/office/powerpoint/2010/main" val="2395275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8"/>
        <p:cNvGrpSpPr/>
        <p:nvPr/>
      </p:nvGrpSpPr>
      <p:grpSpPr>
        <a:xfrm>
          <a:off x="0" y="0"/>
          <a:ext cx="0" cy="0"/>
          <a:chOff x="0" y="0"/>
          <a:chExt cx="0" cy="0"/>
        </a:xfrm>
      </p:grpSpPr>
      <p:grpSp>
        <p:nvGrpSpPr>
          <p:cNvPr id="149" name="Google Shape;149;p15"/>
          <p:cNvGrpSpPr/>
          <p:nvPr/>
        </p:nvGrpSpPr>
        <p:grpSpPr>
          <a:xfrm>
            <a:off x="7191542" y="1"/>
            <a:ext cx="5000459" cy="1425992"/>
            <a:chOff x="7191542" y="1"/>
            <a:chExt cx="5000459" cy="1425992"/>
          </a:xfrm>
        </p:grpSpPr>
        <p:pic>
          <p:nvPicPr>
            <p:cNvPr id="150" name="Google Shape;150;p1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1" name="Google Shape;151;p15"/>
            <p:cNvGrpSpPr/>
            <p:nvPr/>
          </p:nvGrpSpPr>
          <p:grpSpPr>
            <a:xfrm>
              <a:off x="7191542" y="1"/>
              <a:ext cx="5000459" cy="1425992"/>
              <a:chOff x="7186272" y="0"/>
              <a:chExt cx="5005729" cy="1427495"/>
            </a:xfrm>
          </p:grpSpPr>
          <p:sp>
            <p:nvSpPr>
              <p:cNvPr id="152" name="Google Shape;152;p1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1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4" name="Google Shape;154;p1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15"/>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6" name="Google Shape;156;p15"/>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5"/>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8" name="Google Shape;158;p15"/>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60" name="Google Shape;160;p1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1" name="Google Shape;161;p1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9"/>
        <p:cNvGrpSpPr/>
        <p:nvPr/>
      </p:nvGrpSpPr>
      <p:grpSpPr>
        <a:xfrm>
          <a:off x="0" y="0"/>
          <a:ext cx="0" cy="0"/>
          <a:chOff x="0" y="0"/>
          <a:chExt cx="0" cy="0"/>
        </a:xfrm>
      </p:grpSpPr>
      <p:sp>
        <p:nvSpPr>
          <p:cNvPr id="20" name="Google Shape;20;p10"/>
          <p:cNvSpPr txBox="1">
            <a:spLocks noGrp="1"/>
          </p:cNvSpPr>
          <p:nvPr>
            <p:ph type="title"/>
          </p:nvPr>
        </p:nvSpPr>
        <p:spPr>
          <a:xfrm>
            <a:off x="1464743" y="389336"/>
            <a:ext cx="9570720" cy="9997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0"/>
          <p:cNvSpPr txBox="1">
            <a:spLocks noGrp="1"/>
          </p:cNvSpPr>
          <p:nvPr>
            <p:ph type="body" idx="1"/>
          </p:nvPr>
        </p:nvSpPr>
        <p:spPr>
          <a:xfrm>
            <a:off x="1241841" y="2035614"/>
            <a:ext cx="4769503" cy="3968748"/>
          </a:xfrm>
          <a:prstGeom prst="rect">
            <a:avLst/>
          </a:prstGeom>
          <a:noFill/>
          <a:ln>
            <a:noFill/>
          </a:ln>
        </p:spPr>
        <p:txBody>
          <a:bodyPr spcFirstLastPara="1" wrap="square" lIns="0" tIns="0" rIns="91425" bIns="45700" anchor="t" anchorCtr="0">
            <a:noAutofit/>
          </a:bodyPr>
          <a:lstStyle>
            <a:lvl1pPr marL="457200" lvl="0" indent="-372554" algn="l">
              <a:spcBef>
                <a:spcPts val="453"/>
              </a:spcBef>
              <a:spcAft>
                <a:spcPts val="0"/>
              </a:spcAft>
              <a:buSzPts val="2267"/>
              <a:buChar char="•"/>
              <a:defRPr/>
            </a:lvl1pPr>
            <a:lvl2pPr marL="914400" lvl="1" indent="-343763" algn="l">
              <a:spcBef>
                <a:spcPts val="453"/>
              </a:spcBef>
              <a:spcAft>
                <a:spcPts val="0"/>
              </a:spcAft>
              <a:buClr>
                <a:schemeClr val="dk1"/>
              </a:buClr>
              <a:buSzPts val="1814"/>
              <a:buChar char="-"/>
              <a:defRPr/>
            </a:lvl2pPr>
            <a:lvl3pPr marL="1371600" lvl="2" indent="-347154" algn="l">
              <a:spcBef>
                <a:spcPts val="373"/>
              </a:spcBef>
              <a:spcAft>
                <a:spcPts val="0"/>
              </a:spcAft>
              <a:buClr>
                <a:schemeClr val="dk1"/>
              </a:buClr>
              <a:buSzPts val="1867"/>
              <a:buChar char="•"/>
              <a:defRPr/>
            </a:lvl3pPr>
            <a:lvl4pPr marL="1828800" lvl="3" indent="-347154" algn="l">
              <a:spcBef>
                <a:spcPts val="373"/>
              </a:spcBef>
              <a:spcAft>
                <a:spcPts val="0"/>
              </a:spcAft>
              <a:buClr>
                <a:schemeClr val="dk1"/>
              </a:buClr>
              <a:buSzPts val="1867"/>
              <a:buChar char="•"/>
              <a:defRPr/>
            </a:lvl4pPr>
            <a:lvl5pPr marL="2286000" lvl="4" indent="-347154" algn="l">
              <a:spcBef>
                <a:spcPts val="373"/>
              </a:spcBef>
              <a:spcAft>
                <a:spcPts val="0"/>
              </a:spcAft>
              <a:buClr>
                <a:schemeClr val="dk1"/>
              </a:buClr>
              <a:buSzPts val="1867"/>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10"/>
          <p:cNvSpPr txBox="1">
            <a:spLocks noGrp="1"/>
          </p:cNvSpPr>
          <p:nvPr>
            <p:ph type="body" idx="2"/>
          </p:nvPr>
        </p:nvSpPr>
        <p:spPr>
          <a:xfrm>
            <a:off x="6261111" y="2032809"/>
            <a:ext cx="4777316" cy="3971553"/>
          </a:xfrm>
          <a:prstGeom prst="rect">
            <a:avLst/>
          </a:prstGeom>
          <a:noFill/>
          <a:ln>
            <a:noFill/>
          </a:ln>
        </p:spPr>
        <p:txBody>
          <a:bodyPr spcFirstLastPara="1" wrap="square" lIns="0" tIns="0" rIns="91425" bIns="45700" anchor="t" anchorCtr="0">
            <a:noAutofit/>
          </a:bodyPr>
          <a:lstStyle>
            <a:lvl1pPr marL="457200" lvl="0" indent="-372554" algn="l">
              <a:spcBef>
                <a:spcPts val="453"/>
              </a:spcBef>
              <a:spcAft>
                <a:spcPts val="0"/>
              </a:spcAft>
              <a:buSzPts val="2267"/>
              <a:buChar char="•"/>
              <a:defRPr/>
            </a:lvl1pPr>
            <a:lvl2pPr marL="914400" lvl="1" indent="-343763" algn="l">
              <a:spcBef>
                <a:spcPts val="453"/>
              </a:spcBef>
              <a:spcAft>
                <a:spcPts val="0"/>
              </a:spcAft>
              <a:buClr>
                <a:schemeClr val="dk1"/>
              </a:buClr>
              <a:buSzPts val="1814"/>
              <a:buChar char="-"/>
              <a:defRPr/>
            </a:lvl2pPr>
            <a:lvl3pPr marL="1371600" lvl="2" indent="-347154" algn="l">
              <a:spcBef>
                <a:spcPts val="373"/>
              </a:spcBef>
              <a:spcAft>
                <a:spcPts val="0"/>
              </a:spcAft>
              <a:buClr>
                <a:schemeClr val="dk1"/>
              </a:buClr>
              <a:buSzPts val="1867"/>
              <a:buChar char="•"/>
              <a:defRPr/>
            </a:lvl3pPr>
            <a:lvl4pPr marL="1828800" lvl="3" indent="-347154" algn="l">
              <a:spcBef>
                <a:spcPts val="373"/>
              </a:spcBef>
              <a:spcAft>
                <a:spcPts val="0"/>
              </a:spcAft>
              <a:buClr>
                <a:schemeClr val="dk1"/>
              </a:buClr>
              <a:buSzPts val="1867"/>
              <a:buChar char="•"/>
              <a:defRPr/>
            </a:lvl4pPr>
            <a:lvl5pPr marL="2286000" lvl="4" indent="-347154" algn="l">
              <a:spcBef>
                <a:spcPts val="373"/>
              </a:spcBef>
              <a:spcAft>
                <a:spcPts val="0"/>
              </a:spcAft>
              <a:buClr>
                <a:schemeClr val="dk1"/>
              </a:buClr>
              <a:buSzPts val="1867"/>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10"/>
          <p:cNvSpPr txBox="1">
            <a:spLocks noGrp="1"/>
          </p:cNvSpPr>
          <p:nvPr>
            <p:ph type="body" idx="3"/>
          </p:nvPr>
        </p:nvSpPr>
        <p:spPr>
          <a:xfrm>
            <a:off x="1464742" y="1380203"/>
            <a:ext cx="9573684"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spcBef>
                <a:spcPts val="453"/>
              </a:spcBef>
              <a:spcAft>
                <a:spcPts val="0"/>
              </a:spcAft>
              <a:buClr>
                <a:schemeClr val="dk1"/>
              </a:buClr>
              <a:buSzPts val="1814"/>
              <a:buNone/>
              <a:defRPr/>
            </a:lvl2pPr>
            <a:lvl3pPr marL="1371600" lvl="2" indent="-228600" algn="l">
              <a:spcBef>
                <a:spcPts val="373"/>
              </a:spcBef>
              <a:spcAft>
                <a:spcPts val="0"/>
              </a:spcAft>
              <a:buClr>
                <a:schemeClr val="dk1"/>
              </a:buClr>
              <a:buSzPts val="1867"/>
              <a:buNone/>
              <a:defRPr/>
            </a:lvl3pPr>
            <a:lvl4pPr marL="1828800" lvl="3" indent="-228600" algn="l">
              <a:spcBef>
                <a:spcPts val="373"/>
              </a:spcBef>
              <a:spcAft>
                <a:spcPts val="0"/>
              </a:spcAft>
              <a:buClr>
                <a:schemeClr val="dk1"/>
              </a:buClr>
              <a:buSzPts val="1867"/>
              <a:buNone/>
              <a:defRPr/>
            </a:lvl4pPr>
            <a:lvl5pPr marL="2286000" lvl="4" indent="-228600" algn="l">
              <a:spcBef>
                <a:spcPts val="373"/>
              </a:spcBef>
              <a:spcAft>
                <a:spcPts val="0"/>
              </a:spcAft>
              <a:buClr>
                <a:schemeClr val="dk1"/>
              </a:buClr>
              <a:buSzPts val="1867"/>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2803174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4"/>
        <p:cNvGrpSpPr/>
        <p:nvPr/>
      </p:nvGrpSpPr>
      <p:grpSpPr>
        <a:xfrm>
          <a:off x="0" y="0"/>
          <a:ext cx="0" cy="0"/>
          <a:chOff x="0" y="0"/>
          <a:chExt cx="0" cy="0"/>
        </a:xfrm>
      </p:grpSpPr>
      <p:sp>
        <p:nvSpPr>
          <p:cNvPr id="25" name="Google Shape;25;p11"/>
          <p:cNvSpPr txBox="1">
            <a:spLocks noGrp="1"/>
          </p:cNvSpPr>
          <p:nvPr>
            <p:ph type="title"/>
          </p:nvPr>
        </p:nvSpPr>
        <p:spPr>
          <a:xfrm>
            <a:off x="1464743" y="377145"/>
            <a:ext cx="9573685" cy="1003056"/>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1"/>
          <p:cNvSpPr txBox="1">
            <a:spLocks noGrp="1"/>
          </p:cNvSpPr>
          <p:nvPr>
            <p:ph type="body" idx="1"/>
          </p:nvPr>
        </p:nvSpPr>
        <p:spPr>
          <a:xfrm>
            <a:off x="1451427" y="2035613"/>
            <a:ext cx="9586999" cy="3968748"/>
          </a:xfrm>
          <a:prstGeom prst="rect">
            <a:avLst/>
          </a:prstGeom>
          <a:noFill/>
          <a:ln>
            <a:noFill/>
          </a:ln>
        </p:spPr>
        <p:txBody>
          <a:bodyPr spcFirstLastPara="1" wrap="square" lIns="0" tIns="0" rIns="91425" bIns="45700" anchor="t" anchorCtr="0">
            <a:noAutofit/>
          </a:bodyPr>
          <a:lstStyle>
            <a:lvl1pPr marL="457200" lvl="0" indent="-342900" algn="l">
              <a:spcBef>
                <a:spcPts val="360"/>
              </a:spcBef>
              <a:spcAft>
                <a:spcPts val="0"/>
              </a:spcAft>
              <a:buSzPts val="1800"/>
              <a:buChar char="•"/>
              <a:defRPr/>
            </a:lvl1pPr>
            <a:lvl2pPr marL="914400" lvl="1" indent="-320040" algn="l">
              <a:spcBef>
                <a:spcPts val="360"/>
              </a:spcBef>
              <a:spcAft>
                <a:spcPts val="0"/>
              </a:spcAft>
              <a:buClr>
                <a:schemeClr val="dk1"/>
              </a:buClr>
              <a:buSzPts val="144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11"/>
          <p:cNvSpPr txBox="1">
            <a:spLocks noGrp="1"/>
          </p:cNvSpPr>
          <p:nvPr>
            <p:ph type="body" idx="2"/>
          </p:nvPr>
        </p:nvSpPr>
        <p:spPr>
          <a:xfrm>
            <a:off x="1451430" y="1380203"/>
            <a:ext cx="9586997"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spcBef>
                <a:spcPts val="453"/>
              </a:spcBef>
              <a:spcAft>
                <a:spcPts val="0"/>
              </a:spcAft>
              <a:buClr>
                <a:schemeClr val="dk1"/>
              </a:buClr>
              <a:buSzPts val="1814"/>
              <a:buNone/>
              <a:defRPr/>
            </a:lvl2pPr>
            <a:lvl3pPr marL="1371600" lvl="2" indent="-228600" algn="l">
              <a:spcBef>
                <a:spcPts val="373"/>
              </a:spcBef>
              <a:spcAft>
                <a:spcPts val="0"/>
              </a:spcAft>
              <a:buClr>
                <a:schemeClr val="dk1"/>
              </a:buClr>
              <a:buSzPts val="1867"/>
              <a:buNone/>
              <a:defRPr/>
            </a:lvl3pPr>
            <a:lvl4pPr marL="1828800" lvl="3" indent="-228600" algn="l">
              <a:spcBef>
                <a:spcPts val="373"/>
              </a:spcBef>
              <a:spcAft>
                <a:spcPts val="0"/>
              </a:spcAft>
              <a:buClr>
                <a:schemeClr val="dk1"/>
              </a:buClr>
              <a:buSzPts val="1867"/>
              <a:buNone/>
              <a:defRPr/>
            </a:lvl4pPr>
            <a:lvl5pPr marL="2286000" lvl="4" indent="-228600" algn="l">
              <a:spcBef>
                <a:spcPts val="373"/>
              </a:spcBef>
              <a:spcAft>
                <a:spcPts val="0"/>
              </a:spcAft>
              <a:buClr>
                <a:schemeClr val="dk1"/>
              </a:buClr>
              <a:buSzPts val="1867"/>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8813957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LM-Titl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663018" y="3112037"/>
            <a:ext cx="6345767" cy="735013"/>
          </a:xfrm>
          <a:prstGeom prst="rect">
            <a:avLst/>
          </a:prstGeom>
        </p:spPr>
        <p:txBody>
          <a:bodyPr/>
          <a:lstStyle>
            <a:lvl1pPr marL="0" indent="0">
              <a:buNone/>
              <a:defRPr sz="4000" b="1">
                <a:solidFill>
                  <a:srgbClr val="8C2347"/>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en-US"/>
              <a:t>40PT TITLE HERE</a:t>
            </a:r>
          </a:p>
        </p:txBody>
      </p:sp>
      <p:sp>
        <p:nvSpPr>
          <p:cNvPr id="3" name="Text Placeholder 2"/>
          <p:cNvSpPr>
            <a:spLocks noGrp="1"/>
          </p:cNvSpPr>
          <p:nvPr>
            <p:ph type="body" sz="quarter" idx="10" hasCustomPrompt="1"/>
          </p:nvPr>
        </p:nvSpPr>
        <p:spPr>
          <a:xfrm>
            <a:off x="4663018" y="2731036"/>
            <a:ext cx="6345767" cy="381000"/>
          </a:xfrm>
          <a:prstGeom prst="rect">
            <a:avLst/>
          </a:prstGeom>
        </p:spPr>
        <p:txBody>
          <a:bodyPr anchor="ctr"/>
          <a:lstStyle>
            <a:lvl1pPr marL="0" indent="0">
              <a:buNone/>
              <a:defRPr sz="2000" i="1">
                <a:solidFill>
                  <a:schemeClr val="tx1">
                    <a:lumMod val="50000"/>
                    <a:lumOff val="50000"/>
                  </a:schemeClr>
                </a:solidFill>
                <a:latin typeface="Times New Roman" charset="0"/>
                <a:ea typeface="Times New Roman" charset="0"/>
                <a:cs typeface="Times New Roman" charset="0"/>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20pt Headline Here</a:t>
            </a:r>
          </a:p>
        </p:txBody>
      </p:sp>
      <p:grpSp>
        <p:nvGrpSpPr>
          <p:cNvPr id="6" name="Group 5"/>
          <p:cNvGrpSpPr/>
          <p:nvPr userDrawn="1"/>
        </p:nvGrpSpPr>
        <p:grpSpPr>
          <a:xfrm>
            <a:off x="791245" y="2369595"/>
            <a:ext cx="2416216" cy="1878202"/>
            <a:chOff x="297439" y="2116926"/>
            <a:chExt cx="1826636" cy="1893204"/>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217" y="2677246"/>
              <a:ext cx="1450128" cy="1332884"/>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7439" y="2116926"/>
              <a:ext cx="1826636" cy="533646"/>
            </a:xfrm>
            <a:prstGeom prst="rect">
              <a:avLst/>
            </a:prstGeom>
          </p:spPr>
        </p:pic>
      </p:grpSp>
    </p:spTree>
    <p:extLst>
      <p:ext uri="{BB962C8B-B14F-4D97-AF65-F5344CB8AC3E}">
        <p14:creationId xmlns:p14="http://schemas.microsoft.com/office/powerpoint/2010/main" val="29846751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LM-Titl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663018" y="3112037"/>
            <a:ext cx="6345767" cy="735013"/>
          </a:xfrm>
          <a:prstGeom prst="rect">
            <a:avLst/>
          </a:prstGeom>
        </p:spPr>
        <p:txBody>
          <a:bodyPr/>
          <a:lstStyle>
            <a:lvl1pPr marL="0" indent="0">
              <a:buNone/>
              <a:defRPr sz="4000" b="1">
                <a:solidFill>
                  <a:srgbClr val="8C2347"/>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en-US"/>
              <a:t>40PT TITLE HERE</a:t>
            </a:r>
          </a:p>
        </p:txBody>
      </p:sp>
      <p:sp>
        <p:nvSpPr>
          <p:cNvPr id="3" name="Text Placeholder 2"/>
          <p:cNvSpPr>
            <a:spLocks noGrp="1"/>
          </p:cNvSpPr>
          <p:nvPr>
            <p:ph type="body" sz="quarter" idx="10" hasCustomPrompt="1"/>
          </p:nvPr>
        </p:nvSpPr>
        <p:spPr>
          <a:xfrm>
            <a:off x="4663018" y="2731036"/>
            <a:ext cx="6345767" cy="381000"/>
          </a:xfrm>
          <a:prstGeom prst="rect">
            <a:avLst/>
          </a:prstGeom>
        </p:spPr>
        <p:txBody>
          <a:bodyPr anchor="ctr"/>
          <a:lstStyle>
            <a:lvl1pPr marL="0" indent="0">
              <a:buNone/>
              <a:defRPr sz="2000" i="1">
                <a:solidFill>
                  <a:schemeClr val="tx1">
                    <a:lumMod val="50000"/>
                    <a:lumOff val="50000"/>
                  </a:schemeClr>
                </a:solidFill>
                <a:latin typeface="Times New Roman" charset="0"/>
                <a:ea typeface="Times New Roman" charset="0"/>
                <a:cs typeface="Times New Roman" charset="0"/>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20pt Headline Here</a:t>
            </a:r>
          </a:p>
        </p:txBody>
      </p:sp>
      <p:grpSp>
        <p:nvGrpSpPr>
          <p:cNvPr id="6" name="Group 5"/>
          <p:cNvGrpSpPr/>
          <p:nvPr userDrawn="1"/>
        </p:nvGrpSpPr>
        <p:grpSpPr>
          <a:xfrm>
            <a:off x="791245" y="2369595"/>
            <a:ext cx="2416216" cy="1878202"/>
            <a:chOff x="297439" y="2116926"/>
            <a:chExt cx="1826636" cy="1893204"/>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217" y="2677246"/>
              <a:ext cx="1450128" cy="1332884"/>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7439" y="2116926"/>
              <a:ext cx="1826636" cy="533646"/>
            </a:xfrm>
            <a:prstGeom prst="rect">
              <a:avLst/>
            </a:prstGeom>
          </p:spPr>
        </p:pic>
      </p:grpSp>
    </p:spTree>
    <p:extLst>
      <p:ext uri="{BB962C8B-B14F-4D97-AF65-F5344CB8AC3E}">
        <p14:creationId xmlns:p14="http://schemas.microsoft.com/office/powerpoint/2010/main" val="298467519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LM-Transition">
    <p:spTree>
      <p:nvGrpSpPr>
        <p:cNvPr id="1" name=""/>
        <p:cNvGrpSpPr/>
        <p:nvPr/>
      </p:nvGrpSpPr>
      <p:grpSpPr>
        <a:xfrm>
          <a:off x="0" y="0"/>
          <a:ext cx="0" cy="0"/>
          <a:chOff x="0" y="0"/>
          <a:chExt cx="0" cy="0"/>
        </a:xfrm>
      </p:grpSpPr>
      <p:sp>
        <p:nvSpPr>
          <p:cNvPr id="7" name="Rectangle 6"/>
          <p:cNvSpPr/>
          <p:nvPr userDrawn="1"/>
        </p:nvSpPr>
        <p:spPr>
          <a:xfrm>
            <a:off x="0" y="2290794"/>
            <a:ext cx="12192000" cy="4567206"/>
          </a:xfrm>
          <a:prstGeom prst="rect">
            <a:avLst/>
          </a:prstGeom>
          <a:solidFill>
            <a:srgbClr val="8D2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lt1"/>
              </a:solidFill>
            </a:endParaRPr>
          </a:p>
        </p:txBody>
      </p:sp>
      <p:cxnSp>
        <p:nvCxnSpPr>
          <p:cNvPr id="8" name="Straight Connector 7"/>
          <p:cNvCxnSpPr/>
          <p:nvPr userDrawn="1"/>
        </p:nvCxnSpPr>
        <p:spPr>
          <a:xfrm>
            <a:off x="875819" y="4631593"/>
            <a:ext cx="10440363" cy="0"/>
          </a:xfrm>
          <a:prstGeom prst="line">
            <a:avLst/>
          </a:prstGeom>
          <a:ln>
            <a:solidFill>
              <a:srgbClr val="C9C9C9"/>
            </a:solidFill>
            <a:tailEnd type="none"/>
          </a:ln>
        </p:spPr>
        <p:style>
          <a:lnRef idx="1">
            <a:schemeClr val="accent1"/>
          </a:lnRef>
          <a:fillRef idx="0">
            <a:schemeClr val="accent1"/>
          </a:fillRef>
          <a:effectRef idx="0">
            <a:schemeClr val="accent1"/>
          </a:effectRef>
          <a:fontRef idx="minor">
            <a:schemeClr val="tx1"/>
          </a:fontRef>
        </p:style>
      </p:cxnSp>
      <p:pic>
        <p:nvPicPr>
          <p:cNvPr id="2" name="Picture 1" descr="LM_3C_H-300.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48100" y="497976"/>
            <a:ext cx="4584701" cy="1142196"/>
          </a:xfrm>
          <a:prstGeom prst="rect">
            <a:avLst/>
          </a:prstGeom>
        </p:spPr>
      </p:pic>
      <p:pic>
        <p:nvPicPr>
          <p:cNvPr id="11" name="Picture 10" descr="trinity_health.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77705" y="1907926"/>
            <a:ext cx="2604577" cy="192492"/>
          </a:xfrm>
          <a:prstGeom prst="rect">
            <a:avLst/>
          </a:prstGeom>
        </p:spPr>
      </p:pic>
      <p:sp>
        <p:nvSpPr>
          <p:cNvPr id="12" name="Text Placeholder 2"/>
          <p:cNvSpPr>
            <a:spLocks noGrp="1"/>
          </p:cNvSpPr>
          <p:nvPr>
            <p:ph type="body" sz="quarter" idx="10" hasCustomPrompt="1"/>
          </p:nvPr>
        </p:nvSpPr>
        <p:spPr>
          <a:xfrm>
            <a:off x="875819" y="4031767"/>
            <a:ext cx="10440363" cy="381000"/>
          </a:xfrm>
          <a:prstGeom prst="rect">
            <a:avLst/>
          </a:prstGeom>
        </p:spPr>
        <p:txBody>
          <a:bodyPr anchor="ctr"/>
          <a:lstStyle>
            <a:lvl1pPr marL="0" indent="0" algn="ctr">
              <a:buNone/>
              <a:defRPr sz="2800" b="1" i="0" baseline="0">
                <a:solidFill>
                  <a:schemeClr val="bg1"/>
                </a:solidFill>
                <a:latin typeface="Arial"/>
                <a:ea typeface="Times New Roman" charset="0"/>
                <a:cs typeface="Arial"/>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28PT TITLE HERE</a:t>
            </a:r>
          </a:p>
        </p:txBody>
      </p:sp>
      <p:sp>
        <p:nvSpPr>
          <p:cNvPr id="13" name="Text Placeholder 2"/>
          <p:cNvSpPr>
            <a:spLocks noGrp="1"/>
          </p:cNvSpPr>
          <p:nvPr>
            <p:ph type="body" sz="quarter" idx="11" hasCustomPrompt="1"/>
          </p:nvPr>
        </p:nvSpPr>
        <p:spPr>
          <a:xfrm>
            <a:off x="875819" y="4886876"/>
            <a:ext cx="10440363" cy="381000"/>
          </a:xfrm>
          <a:prstGeom prst="rect">
            <a:avLst/>
          </a:prstGeom>
        </p:spPr>
        <p:txBody>
          <a:bodyPr anchor="ctr"/>
          <a:lstStyle>
            <a:lvl1pPr marL="0" indent="0" algn="ctr">
              <a:buNone/>
              <a:defRPr sz="2800" b="1" i="1" baseline="0">
                <a:solidFill>
                  <a:schemeClr val="bg1"/>
                </a:solidFill>
                <a:latin typeface="Times"/>
                <a:ea typeface="Times New Roman" charset="0"/>
                <a:cs typeface="Times"/>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28pt Subtitle Here</a:t>
            </a:r>
          </a:p>
        </p:txBody>
      </p:sp>
    </p:spTree>
    <p:extLst>
      <p:ext uri="{BB962C8B-B14F-4D97-AF65-F5344CB8AC3E}">
        <p14:creationId xmlns:p14="http://schemas.microsoft.com/office/powerpoint/2010/main" val="8205121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1_1-Line Title (Blank, Logo Top)">
    <p:spTree>
      <p:nvGrpSpPr>
        <p:cNvPr id="1" name=""/>
        <p:cNvGrpSpPr/>
        <p:nvPr/>
      </p:nvGrpSpPr>
      <p:grpSpPr>
        <a:xfrm>
          <a:off x="0" y="0"/>
          <a:ext cx="0" cy="0"/>
          <a:chOff x="0" y="0"/>
          <a:chExt cx="0" cy="0"/>
        </a:xfrm>
      </p:grpSpPr>
      <p:cxnSp>
        <p:nvCxnSpPr>
          <p:cNvPr id="14" name="Straight Connector 13"/>
          <p:cNvCxnSpPr/>
          <p:nvPr userDrawn="1"/>
        </p:nvCxnSpPr>
        <p:spPr>
          <a:xfrm>
            <a:off x="2"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20" y="533969"/>
            <a:ext cx="8867787" cy="488537"/>
          </a:xfrm>
          <a:prstGeom prst="rect">
            <a:avLst/>
          </a:prstGeom>
        </p:spPr>
        <p:txBody>
          <a:bodyPr anchor="ctr"/>
          <a:lstStyle>
            <a:lvl1pPr marL="0" indent="0">
              <a:buNone/>
              <a:defRPr b="1">
                <a:solidFill>
                  <a:srgbClr val="8C2347"/>
                </a:solidFill>
              </a:defRPr>
            </a:lvl1pPr>
            <a:lvl2pPr marL="342900" indent="0">
              <a:buNone/>
              <a:defRPr b="1">
                <a:solidFill>
                  <a:srgbClr val="8C2347"/>
                </a:solidFill>
              </a:defRPr>
            </a:lvl2pPr>
            <a:lvl3pPr marL="685800" indent="0">
              <a:buNone/>
              <a:defRPr b="1">
                <a:solidFill>
                  <a:srgbClr val="8C2347"/>
                </a:solidFill>
              </a:defRPr>
            </a:lvl3pPr>
            <a:lvl4pPr marL="1028700" indent="0">
              <a:buNone/>
              <a:defRPr b="1">
                <a:solidFill>
                  <a:srgbClr val="8C2347"/>
                </a:solidFill>
              </a:defRPr>
            </a:lvl4pPr>
            <a:lvl5pPr marL="1371600" indent="0">
              <a:buNone/>
              <a:defRPr b="1">
                <a:solidFill>
                  <a:srgbClr val="8C2347"/>
                </a:solidFill>
              </a:defRPr>
            </a:lvl5pPr>
          </a:lstStyle>
          <a:p>
            <a:pPr lvl="0"/>
            <a:r>
              <a:rPr lang="en-US"/>
              <a:t>28PT TITLE HERE</a:t>
            </a:r>
          </a:p>
        </p:txBody>
      </p:sp>
      <p:sp>
        <p:nvSpPr>
          <p:cNvPr id="17" name="Rectangle 16"/>
          <p:cNvSpPr/>
          <p:nvPr userDrawn="1"/>
        </p:nvSpPr>
        <p:spPr>
          <a:xfrm>
            <a:off x="9815334" y="5955178"/>
            <a:ext cx="2376668" cy="90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sp>
        <p:nvSpPr>
          <p:cNvPr id="5" name="Rectangle 4"/>
          <p:cNvSpPr/>
          <p:nvPr userDrawn="1"/>
        </p:nvSpPr>
        <p:spPr>
          <a:xfrm>
            <a:off x="9815334" y="77979"/>
            <a:ext cx="2376668" cy="94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pic>
        <p:nvPicPr>
          <p:cNvPr id="7" name="Picture 6" descr="LM_LUMC_3C_V.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7747" y="317115"/>
            <a:ext cx="1653863" cy="574078"/>
          </a:xfrm>
          <a:prstGeom prst="rect">
            <a:avLst/>
          </a:prstGeom>
        </p:spPr>
      </p:pic>
    </p:spTree>
    <p:extLst>
      <p:ext uri="{BB962C8B-B14F-4D97-AF65-F5344CB8AC3E}">
        <p14:creationId xmlns:p14="http://schemas.microsoft.com/office/powerpoint/2010/main" val="106158743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1_1-Line Title (Blank, Logo Top)">
    <p:spTree>
      <p:nvGrpSpPr>
        <p:cNvPr id="1" name=""/>
        <p:cNvGrpSpPr/>
        <p:nvPr/>
      </p:nvGrpSpPr>
      <p:grpSpPr>
        <a:xfrm>
          <a:off x="0" y="0"/>
          <a:ext cx="0" cy="0"/>
          <a:chOff x="0" y="0"/>
          <a:chExt cx="0" cy="0"/>
        </a:xfrm>
      </p:grpSpPr>
      <p:cxnSp>
        <p:nvCxnSpPr>
          <p:cNvPr id="14" name="Straight Connector 13"/>
          <p:cNvCxnSpPr/>
          <p:nvPr userDrawn="1"/>
        </p:nvCxnSpPr>
        <p:spPr>
          <a:xfrm>
            <a:off x="2"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20" y="533969"/>
            <a:ext cx="8867787" cy="488537"/>
          </a:xfrm>
          <a:prstGeom prst="rect">
            <a:avLst/>
          </a:prstGeom>
        </p:spPr>
        <p:txBody>
          <a:bodyPr anchor="ctr"/>
          <a:lstStyle>
            <a:lvl1pPr marL="0" indent="0">
              <a:buNone/>
              <a:defRPr b="1">
                <a:solidFill>
                  <a:srgbClr val="8C2347"/>
                </a:solidFill>
              </a:defRPr>
            </a:lvl1pPr>
            <a:lvl2pPr marL="342900" indent="0">
              <a:buNone/>
              <a:defRPr b="1">
                <a:solidFill>
                  <a:srgbClr val="8C2347"/>
                </a:solidFill>
              </a:defRPr>
            </a:lvl2pPr>
            <a:lvl3pPr marL="685800" indent="0">
              <a:buNone/>
              <a:defRPr b="1">
                <a:solidFill>
                  <a:srgbClr val="8C2347"/>
                </a:solidFill>
              </a:defRPr>
            </a:lvl3pPr>
            <a:lvl4pPr marL="1028700" indent="0">
              <a:buNone/>
              <a:defRPr b="1">
                <a:solidFill>
                  <a:srgbClr val="8C2347"/>
                </a:solidFill>
              </a:defRPr>
            </a:lvl4pPr>
            <a:lvl5pPr marL="1371600" indent="0">
              <a:buNone/>
              <a:defRPr b="1">
                <a:solidFill>
                  <a:srgbClr val="8C2347"/>
                </a:solidFill>
              </a:defRPr>
            </a:lvl5pPr>
          </a:lstStyle>
          <a:p>
            <a:pPr lvl="0"/>
            <a:r>
              <a:rPr lang="en-US"/>
              <a:t>28PT TITLE HERE</a:t>
            </a:r>
          </a:p>
        </p:txBody>
      </p:sp>
      <p:sp>
        <p:nvSpPr>
          <p:cNvPr id="17" name="Rectangle 16"/>
          <p:cNvSpPr/>
          <p:nvPr userDrawn="1"/>
        </p:nvSpPr>
        <p:spPr>
          <a:xfrm>
            <a:off x="9815334" y="5955178"/>
            <a:ext cx="2376668" cy="90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sp>
        <p:nvSpPr>
          <p:cNvPr id="5" name="Rectangle 4"/>
          <p:cNvSpPr/>
          <p:nvPr userDrawn="1"/>
        </p:nvSpPr>
        <p:spPr>
          <a:xfrm>
            <a:off x="9815334" y="77979"/>
            <a:ext cx="2376668" cy="94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pic>
        <p:nvPicPr>
          <p:cNvPr id="7" name="Picture 6" descr="LM_LUMC_3C_V.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7747" y="317115"/>
            <a:ext cx="1653863" cy="574078"/>
          </a:xfrm>
          <a:prstGeom prst="rect">
            <a:avLst/>
          </a:prstGeom>
        </p:spPr>
      </p:pic>
    </p:spTree>
    <p:extLst>
      <p:ext uri="{BB962C8B-B14F-4D97-AF65-F5344CB8AC3E}">
        <p14:creationId xmlns:p14="http://schemas.microsoft.com/office/powerpoint/2010/main" val="10615874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Cover" type="title">
  <p:cSld name="1_Cover">
    <p:spTree>
      <p:nvGrpSpPr>
        <p:cNvPr id="1" name="Shape 17"/>
        <p:cNvGrpSpPr/>
        <p:nvPr/>
      </p:nvGrpSpPr>
      <p:grpSpPr>
        <a:xfrm>
          <a:off x="0" y="0"/>
          <a:ext cx="0" cy="0"/>
          <a:chOff x="0" y="0"/>
          <a:chExt cx="0" cy="0"/>
        </a:xfrm>
      </p:grpSpPr>
      <p:sp>
        <p:nvSpPr>
          <p:cNvPr id="18" name="Google Shape;18;p12"/>
          <p:cNvSpPr/>
          <p:nvPr/>
        </p:nvSpPr>
        <p:spPr>
          <a:xfrm>
            <a:off x="0" y="0"/>
            <a:ext cx="12193200" cy="686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Cambria"/>
              <a:ea typeface="Cambria"/>
              <a:cs typeface="Cambria"/>
              <a:sym typeface="Cambria"/>
            </a:endParaRPr>
          </a:p>
        </p:txBody>
      </p:sp>
      <p:pic>
        <p:nvPicPr>
          <p:cNvPr id="19" name="Google Shape;19;p1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686300"/>
            <a:ext cx="12192000" cy="2171700"/>
          </a:xfrm>
          <a:prstGeom prst="rect">
            <a:avLst/>
          </a:prstGeom>
          <a:noFill/>
          <a:ln>
            <a:noFill/>
          </a:ln>
        </p:spPr>
      </p:pic>
      <p:sp>
        <p:nvSpPr>
          <p:cNvPr id="20" name="Google Shape;20;p12"/>
          <p:cNvSpPr txBox="1">
            <a:spLocks noGrp="1"/>
          </p:cNvSpPr>
          <p:nvPr>
            <p:ph type="ctrTitle"/>
          </p:nvPr>
        </p:nvSpPr>
        <p:spPr>
          <a:xfrm>
            <a:off x="979200" y="1828800"/>
            <a:ext cx="10234800" cy="1414500"/>
          </a:xfrm>
          <a:prstGeom prst="rect">
            <a:avLst/>
          </a:prstGeom>
          <a:noFill/>
          <a:ln>
            <a:noFill/>
          </a:ln>
        </p:spPr>
        <p:txBody>
          <a:bodyPr spcFirstLastPara="1" wrap="square" lIns="0" tIns="0" rIns="0" bIns="0" anchor="b" anchorCtr="0">
            <a:noAutofit/>
          </a:bodyPr>
          <a:lstStyle>
            <a:lvl1pPr lvl="0" algn="ctr">
              <a:lnSpc>
                <a:spcPct val="85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2"/>
          <p:cNvSpPr txBox="1">
            <a:spLocks noGrp="1"/>
          </p:cNvSpPr>
          <p:nvPr>
            <p:ph type="subTitle" idx="1"/>
          </p:nvPr>
        </p:nvSpPr>
        <p:spPr>
          <a:xfrm>
            <a:off x="979200" y="3520800"/>
            <a:ext cx="10234800" cy="442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3200"/>
              <a:buFont typeface="Calibri"/>
              <a:buChar char="​"/>
              <a:defRPr sz="3200" i="1">
                <a:solidFill>
                  <a:schemeClr val="lt1"/>
                </a:solidFill>
                <a:latin typeface="Cambria"/>
                <a:ea typeface="Cambria"/>
                <a:cs typeface="Cambria"/>
                <a:sym typeface="Cambria"/>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22" name="Google Shape;22;p12"/>
          <p:cNvSpPr txBox="1"/>
          <p:nvPr/>
        </p:nvSpPr>
        <p:spPr>
          <a:xfrm>
            <a:off x="11212800" y="6498000"/>
            <a:ext cx="522000" cy="360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595959"/>
                </a:solidFill>
                <a:latin typeface="Calibri"/>
                <a:ea typeface="Calibri"/>
                <a:cs typeface="Calibri"/>
                <a:sym typeface="Calibri"/>
              </a:rPr>
              <a:t>‹#›</a:t>
            </a:fld>
            <a:endParaRPr sz="1400" b="0" i="0" u="none" strike="noStrike" cap="none">
              <a:solidFill>
                <a:srgbClr val="595959"/>
              </a:solidFill>
              <a:latin typeface="Calibri"/>
              <a:ea typeface="Calibri"/>
              <a:cs typeface="Calibri"/>
              <a:sym typeface="Calibri"/>
            </a:endParaRPr>
          </a:p>
        </p:txBody>
      </p:sp>
    </p:spTree>
    <p:extLst>
      <p:ext uri="{BB962C8B-B14F-4D97-AF65-F5344CB8AC3E}">
        <p14:creationId xmlns:p14="http://schemas.microsoft.com/office/powerpoint/2010/main" val="20925821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23"/>
        <p:cNvGrpSpPr/>
        <p:nvPr/>
      </p:nvGrpSpPr>
      <p:grpSpPr>
        <a:xfrm>
          <a:off x="0" y="0"/>
          <a:ext cx="0" cy="0"/>
          <a:chOff x="0" y="0"/>
          <a:chExt cx="0" cy="0"/>
        </a:xfrm>
      </p:grpSpPr>
      <p:sp>
        <p:nvSpPr>
          <p:cNvPr id="24" name="Google Shape;24;p13"/>
          <p:cNvSpPr txBox="1">
            <a:spLocks noGrp="1"/>
          </p:cNvSpPr>
          <p:nvPr>
            <p:ph type="body" idx="1"/>
          </p:nvPr>
        </p:nvSpPr>
        <p:spPr>
          <a:xfrm>
            <a:off x="457200" y="1828800"/>
            <a:ext cx="5410800" cy="43884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25" name="Google Shape;25;p13"/>
          <p:cNvSpPr txBox="1">
            <a:spLocks noGrp="1"/>
          </p:cNvSpPr>
          <p:nvPr>
            <p:ph type="subTitle" idx="2"/>
          </p:nvPr>
        </p:nvSpPr>
        <p:spPr>
          <a:xfrm>
            <a:off x="456000" y="6217200"/>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26" name="Google Shape;26;p13"/>
          <p:cNvSpPr>
            <a:spLocks noGrp="1"/>
          </p:cNvSpPr>
          <p:nvPr>
            <p:ph type="pic" idx="3"/>
          </p:nvPr>
        </p:nvSpPr>
        <p:spPr>
          <a:xfrm>
            <a:off x="6325200" y="1828800"/>
            <a:ext cx="5410800" cy="4388400"/>
          </a:xfrm>
          <a:prstGeom prst="rect">
            <a:avLst/>
          </a:prstGeom>
          <a:noFill/>
          <a:ln>
            <a:noFill/>
          </a:ln>
        </p:spPr>
      </p:sp>
      <p:sp>
        <p:nvSpPr>
          <p:cNvPr id="27" name="Google Shape;27;p13"/>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3"/>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13"/>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370224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itle and Content: Green">
  <p:cSld name="Title and Content: Green">
    <p:spTree>
      <p:nvGrpSpPr>
        <p:cNvPr id="1" name="Shape 31"/>
        <p:cNvGrpSpPr/>
        <p:nvPr/>
      </p:nvGrpSpPr>
      <p:grpSpPr>
        <a:xfrm>
          <a:off x="0" y="0"/>
          <a:ext cx="0" cy="0"/>
          <a:chOff x="0" y="0"/>
          <a:chExt cx="0" cy="0"/>
        </a:xfrm>
      </p:grpSpPr>
      <p:pic>
        <p:nvPicPr>
          <p:cNvPr id="32" name="Google Shape;32;p1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5295900"/>
            <a:ext cx="12192000" cy="1562099"/>
          </a:xfrm>
          <a:prstGeom prst="rect">
            <a:avLst/>
          </a:prstGeom>
          <a:noFill/>
          <a:ln>
            <a:noFill/>
          </a:ln>
        </p:spPr>
      </p:pic>
      <p:sp>
        <p:nvSpPr>
          <p:cNvPr id="33" name="Google Shape;33;p14"/>
          <p:cNvSpPr txBox="1">
            <a:spLocks noGrp="1"/>
          </p:cNvSpPr>
          <p:nvPr>
            <p:ph type="body" idx="1"/>
          </p:nvPr>
        </p:nvSpPr>
        <p:spPr>
          <a:xfrm>
            <a:off x="457200" y="1828800"/>
            <a:ext cx="11278800" cy="33699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34" name="Google Shape;34;p14"/>
          <p:cNvSpPr txBox="1">
            <a:spLocks noGrp="1"/>
          </p:cNvSpPr>
          <p:nvPr>
            <p:ph type="subTitle" idx="2"/>
          </p:nvPr>
        </p:nvSpPr>
        <p:spPr>
          <a:xfrm>
            <a:off x="456000" y="5204099"/>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35" name="Google Shape;35;p14"/>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4"/>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lvl="0" indent="0" algn="r">
              <a:spcBef>
                <a:spcPts val="0"/>
              </a:spcBef>
              <a:buNone/>
              <a:defRPr sz="1400" b="0" i="0" u="none" strike="noStrike" cap="none">
                <a:solidFill>
                  <a:schemeClr val="lt1"/>
                </a:solidFill>
                <a:latin typeface="Calibri"/>
                <a:ea typeface="Calibri"/>
                <a:cs typeface="Calibri"/>
                <a:sym typeface="Calibri"/>
              </a:defRPr>
            </a:lvl1pPr>
            <a:lvl2pPr marL="0" lvl="1" indent="0" algn="r">
              <a:spcBef>
                <a:spcPts val="0"/>
              </a:spcBef>
              <a:buNone/>
              <a:defRPr sz="1400" b="0" i="0" u="none" strike="noStrike" cap="none">
                <a:solidFill>
                  <a:schemeClr val="lt1"/>
                </a:solidFill>
                <a:latin typeface="Calibri"/>
                <a:ea typeface="Calibri"/>
                <a:cs typeface="Calibri"/>
                <a:sym typeface="Calibri"/>
              </a:defRPr>
            </a:lvl2pPr>
            <a:lvl3pPr marL="0" lvl="2" indent="0" algn="r">
              <a:spcBef>
                <a:spcPts val="0"/>
              </a:spcBef>
              <a:buNone/>
              <a:defRPr sz="1400" b="0" i="0" u="none" strike="noStrike" cap="none">
                <a:solidFill>
                  <a:schemeClr val="lt1"/>
                </a:solidFill>
                <a:latin typeface="Calibri"/>
                <a:ea typeface="Calibri"/>
                <a:cs typeface="Calibri"/>
                <a:sym typeface="Calibri"/>
              </a:defRPr>
            </a:lvl3pPr>
            <a:lvl4pPr marL="0" lvl="3" indent="0" algn="r">
              <a:spcBef>
                <a:spcPts val="0"/>
              </a:spcBef>
              <a:buNone/>
              <a:defRPr sz="1400" b="0" i="0" u="none" strike="noStrike" cap="none">
                <a:solidFill>
                  <a:schemeClr val="lt1"/>
                </a:solidFill>
                <a:latin typeface="Calibri"/>
                <a:ea typeface="Calibri"/>
                <a:cs typeface="Calibri"/>
                <a:sym typeface="Calibri"/>
              </a:defRPr>
            </a:lvl4pPr>
            <a:lvl5pPr marL="0" lvl="4" indent="0" algn="r">
              <a:spcBef>
                <a:spcPts val="0"/>
              </a:spcBef>
              <a:buNone/>
              <a:defRPr sz="1400" b="0" i="0" u="none" strike="noStrike" cap="none">
                <a:solidFill>
                  <a:schemeClr val="lt1"/>
                </a:solidFill>
                <a:latin typeface="Calibri"/>
                <a:ea typeface="Calibri"/>
                <a:cs typeface="Calibri"/>
                <a:sym typeface="Calibri"/>
              </a:defRPr>
            </a:lvl5pPr>
            <a:lvl6pPr marL="0" lvl="5" indent="0" algn="r">
              <a:spcBef>
                <a:spcPts val="0"/>
              </a:spcBef>
              <a:buNone/>
              <a:defRPr sz="1400" b="0" i="0" u="none" strike="noStrike" cap="none">
                <a:solidFill>
                  <a:schemeClr val="lt1"/>
                </a:solidFill>
                <a:latin typeface="Calibri"/>
                <a:ea typeface="Calibri"/>
                <a:cs typeface="Calibri"/>
                <a:sym typeface="Calibri"/>
              </a:defRPr>
            </a:lvl6pPr>
            <a:lvl7pPr marL="0" lvl="6" indent="0" algn="r">
              <a:spcBef>
                <a:spcPts val="0"/>
              </a:spcBef>
              <a:buNone/>
              <a:defRPr sz="1400" b="0" i="0" u="none" strike="noStrike" cap="none">
                <a:solidFill>
                  <a:schemeClr val="lt1"/>
                </a:solidFill>
                <a:latin typeface="Calibri"/>
                <a:ea typeface="Calibri"/>
                <a:cs typeface="Calibri"/>
                <a:sym typeface="Calibri"/>
              </a:defRPr>
            </a:lvl7pPr>
            <a:lvl8pPr marL="0" lvl="7" indent="0" algn="r">
              <a:spcBef>
                <a:spcPts val="0"/>
              </a:spcBef>
              <a:buNone/>
              <a:defRPr sz="1400" b="0" i="0" u="none" strike="noStrike" cap="none">
                <a:solidFill>
                  <a:schemeClr val="lt1"/>
                </a:solidFill>
                <a:latin typeface="Calibri"/>
                <a:ea typeface="Calibri"/>
                <a:cs typeface="Calibri"/>
                <a:sym typeface="Calibri"/>
              </a:defRPr>
            </a:lvl8pPr>
            <a:lvl9pPr marL="0" lvl="8" indent="0" algn="r">
              <a:spcBef>
                <a:spcPts val="0"/>
              </a:spcBef>
              <a:buNone/>
              <a:defRPr sz="14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14"/>
          <p:cNvSpPr txBox="1"/>
          <p:nvPr/>
        </p:nvSpPr>
        <p:spPr>
          <a:xfrm>
            <a:off x="464042" y="6498000"/>
            <a:ext cx="2252557" cy="36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OSF HealthCare</a:t>
            </a:r>
            <a:endParaRPr/>
          </a:p>
        </p:txBody>
      </p:sp>
      <p:sp>
        <p:nvSpPr>
          <p:cNvPr id="39" name="Google Shape;39;p14"/>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351936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2"/>
        <p:cNvGrpSpPr/>
        <p:nvPr/>
      </p:nvGrpSpPr>
      <p:grpSpPr>
        <a:xfrm>
          <a:off x="0" y="0"/>
          <a:ext cx="0" cy="0"/>
          <a:chOff x="0" y="0"/>
          <a:chExt cx="0" cy="0"/>
        </a:xfrm>
      </p:grpSpPr>
      <p:grpSp>
        <p:nvGrpSpPr>
          <p:cNvPr id="163" name="Google Shape;163;p16"/>
          <p:cNvGrpSpPr/>
          <p:nvPr/>
        </p:nvGrpSpPr>
        <p:grpSpPr>
          <a:xfrm>
            <a:off x="7191542" y="1"/>
            <a:ext cx="5000459" cy="1425992"/>
            <a:chOff x="7191542" y="1"/>
            <a:chExt cx="5000459" cy="1425992"/>
          </a:xfrm>
        </p:grpSpPr>
        <p:pic>
          <p:nvPicPr>
            <p:cNvPr id="164" name="Google Shape;164;p1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5" name="Google Shape;165;p16"/>
            <p:cNvGrpSpPr/>
            <p:nvPr/>
          </p:nvGrpSpPr>
          <p:grpSpPr>
            <a:xfrm>
              <a:off x="7191542" y="1"/>
              <a:ext cx="5000459" cy="1425992"/>
              <a:chOff x="7186272" y="0"/>
              <a:chExt cx="5005729" cy="1427495"/>
            </a:xfrm>
          </p:grpSpPr>
          <p:sp>
            <p:nvSpPr>
              <p:cNvPr id="166" name="Google Shape;166;p1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1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68" name="Google Shape;168;p1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1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70" name="Google Shape;170;p1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1" name="Google Shape;171;p1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 3010 Gran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74E4772-CB42-4FBC-8F07-88F11BC9AE5B}"/>
              </a:ext>
            </a:extLst>
          </p:cNvPr>
          <p:cNvGrpSpPr/>
          <p:nvPr userDrawn="1"/>
        </p:nvGrpSpPr>
        <p:grpSpPr>
          <a:xfrm>
            <a:off x="0" y="-1"/>
            <a:ext cx="12192000" cy="6867660"/>
            <a:chOff x="0" y="-1"/>
            <a:chExt cx="9144000" cy="6867660"/>
          </a:xfrm>
        </p:grpSpPr>
        <p:pic>
          <p:nvPicPr>
            <p:cNvPr id="6" name="Picture 5">
              <a:extLst>
                <a:ext uri="{FF2B5EF4-FFF2-40B4-BE49-F238E27FC236}">
                  <a16:creationId xmlns:a16="http://schemas.microsoft.com/office/drawing/2014/main" id="{2E95A938-7ABD-4563-A973-43E0E1D3B6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r="11111" b="-141"/>
            <a:stretch/>
          </p:blipFill>
          <p:spPr>
            <a:xfrm>
              <a:off x="0" y="-1"/>
              <a:ext cx="9144000" cy="6867660"/>
            </a:xfrm>
            <a:prstGeom prst="rect">
              <a:avLst/>
            </a:prstGeom>
          </p:spPr>
        </p:pic>
        <p:sp>
          <p:nvSpPr>
            <p:cNvPr id="7" name="Rectangle 6">
              <a:extLst>
                <a:ext uri="{FF2B5EF4-FFF2-40B4-BE49-F238E27FC236}">
                  <a16:creationId xmlns:a16="http://schemas.microsoft.com/office/drawing/2014/main" id="{7438574F-E1CA-4D9C-B828-856B8ACFD6A0}"/>
                </a:ext>
              </a:extLst>
            </p:cNvPr>
            <p:cNvSpPr/>
            <p:nvPr userDrawn="1"/>
          </p:nvSpPr>
          <p:spPr>
            <a:xfrm>
              <a:off x="502952" y="582937"/>
              <a:ext cx="8138097" cy="5692127"/>
            </a:xfrm>
            <a:prstGeom prst="rect">
              <a:avLst/>
            </a:prstGeom>
            <a:solidFill>
              <a:schemeClr val="bg1">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dirty="0"/>
            </a:p>
          </p:txBody>
        </p:sp>
      </p:grpSp>
      <p:sp>
        <p:nvSpPr>
          <p:cNvPr id="11" name="Text Placeholder 10">
            <a:extLst>
              <a:ext uri="{FF2B5EF4-FFF2-40B4-BE49-F238E27FC236}">
                <a16:creationId xmlns:a16="http://schemas.microsoft.com/office/drawing/2014/main" id="{5185FDEA-4B68-4825-B155-8D1BCEB5A69B}"/>
              </a:ext>
            </a:extLst>
          </p:cNvPr>
          <p:cNvSpPr>
            <a:spLocks noGrp="1"/>
          </p:cNvSpPr>
          <p:nvPr>
            <p:ph type="body" sz="quarter" idx="10"/>
          </p:nvPr>
        </p:nvSpPr>
        <p:spPr>
          <a:xfrm>
            <a:off x="1797804" y="3959929"/>
            <a:ext cx="8596392" cy="239431"/>
          </a:xfrm>
          <a:prstGeom prst="rect">
            <a:avLst/>
          </a:prstGeom>
        </p:spPr>
        <p:txBody>
          <a:bodyPr/>
          <a:lstStyle>
            <a:lvl1pPr marL="0" indent="0" algn="ctr">
              <a:buNone/>
              <a:defRPr sz="16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2" name="Title 1">
            <a:extLst>
              <a:ext uri="{FF2B5EF4-FFF2-40B4-BE49-F238E27FC236}">
                <a16:creationId xmlns:a16="http://schemas.microsoft.com/office/drawing/2014/main" id="{69CB37CF-A5BD-42BD-8D22-25EA39DC2568}"/>
              </a:ext>
            </a:extLst>
          </p:cNvPr>
          <p:cNvSpPr>
            <a:spLocks noGrp="1"/>
          </p:cNvSpPr>
          <p:nvPr>
            <p:ph type="title"/>
          </p:nvPr>
        </p:nvSpPr>
        <p:spPr>
          <a:xfrm>
            <a:off x="1180492" y="3252529"/>
            <a:ext cx="9810237" cy="656851"/>
          </a:xfrm>
          <a:prstGeom prst="rect">
            <a:avLst/>
          </a:prstGeom>
        </p:spPr>
        <p:txBody>
          <a:bodyPr/>
          <a:lstStyle>
            <a:lvl1pPr algn="ctr">
              <a:defRPr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a:t>
            </a:r>
          </a:p>
        </p:txBody>
      </p:sp>
      <p:cxnSp>
        <p:nvCxnSpPr>
          <p:cNvPr id="4" name="Straight Connector 3">
            <a:extLst>
              <a:ext uri="{FF2B5EF4-FFF2-40B4-BE49-F238E27FC236}">
                <a16:creationId xmlns:a16="http://schemas.microsoft.com/office/drawing/2014/main" id="{C9F1602D-FCB4-4991-9115-6AF2460A5F84}"/>
              </a:ext>
            </a:extLst>
          </p:cNvPr>
          <p:cNvCxnSpPr/>
          <p:nvPr userDrawn="1"/>
        </p:nvCxnSpPr>
        <p:spPr>
          <a:xfrm>
            <a:off x="3210632" y="4336561"/>
            <a:ext cx="5735781"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D3C5D79-BE58-4D23-A650-C713160E05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70117" y="1503517"/>
            <a:ext cx="4507948" cy="1335480"/>
          </a:xfrm>
          <a:prstGeom prst="rect">
            <a:avLst/>
          </a:prstGeom>
        </p:spPr>
      </p:pic>
      <p:sp>
        <p:nvSpPr>
          <p:cNvPr id="16" name="Text Placeholder 15">
            <a:extLst>
              <a:ext uri="{FF2B5EF4-FFF2-40B4-BE49-F238E27FC236}">
                <a16:creationId xmlns:a16="http://schemas.microsoft.com/office/drawing/2014/main" id="{A5C1D295-5C3A-4370-8CED-822B2B70C340}"/>
              </a:ext>
            </a:extLst>
          </p:cNvPr>
          <p:cNvSpPr>
            <a:spLocks noGrp="1"/>
          </p:cNvSpPr>
          <p:nvPr>
            <p:ph type="body" sz="quarter" idx="11"/>
          </p:nvPr>
        </p:nvSpPr>
        <p:spPr>
          <a:xfrm>
            <a:off x="4483864" y="4501842"/>
            <a:ext cx="3359151" cy="385763"/>
          </a:xfrm>
          <a:prstGeom prst="rect">
            <a:avLst/>
          </a:prstGeom>
        </p:spPr>
        <p:txBody>
          <a:bodyPr/>
          <a:lstStyle>
            <a:lvl1pPr marL="0" indent="0" algn="ctr">
              <a:buNone/>
              <a:defRPr sz="1350"/>
            </a:lvl1pPr>
          </a:lstStyle>
          <a:p>
            <a:pPr lvl="0"/>
            <a:endParaRPr lang="en-US" dirty="0"/>
          </a:p>
        </p:txBody>
      </p:sp>
    </p:spTree>
    <p:extLst>
      <p:ext uri="{BB962C8B-B14F-4D97-AF65-F5344CB8AC3E}">
        <p14:creationId xmlns:p14="http://schemas.microsoft.com/office/powerpoint/2010/main" val="12904321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077634"/>
          </a:xfrm>
        </p:spPr>
        <p:txBody>
          <a:bodyPr/>
          <a:lstStyle>
            <a:lvl1pPr>
              <a:lnSpc>
                <a:spcPct val="100000"/>
              </a:lnSpc>
              <a:spcAft>
                <a:spcPts val="600"/>
              </a:spcAft>
              <a:defRPr/>
            </a:lvl1pPr>
            <a:lvl2pPr>
              <a:lnSpc>
                <a:spcPct val="100000"/>
              </a:lnSpc>
              <a:spcAft>
                <a:spcPts val="600"/>
              </a:spcAft>
              <a:defRPr sz="1800"/>
            </a:lvl2pPr>
            <a:lvl3pPr>
              <a:lnSpc>
                <a:spcPct val="100000"/>
              </a:lnSpc>
              <a:spcAft>
                <a:spcPts val="600"/>
              </a:spcAft>
              <a:defRPr sz="1800"/>
            </a:lvl3pPr>
            <a:lvl4pPr>
              <a:lnSpc>
                <a:spcPct val="100000"/>
              </a:lnSpc>
              <a:spcAft>
                <a:spcPts val="600"/>
              </a:spcAft>
              <a:defRPr sz="1800"/>
            </a:lvl4pPr>
            <a:lvl5pPr>
              <a:lnSpc>
                <a:spcPct val="100000"/>
              </a:lnSpc>
              <a:spcAft>
                <a:spcPts val="60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MY" dirty="0"/>
          </a:p>
        </p:txBody>
      </p:sp>
      <p:sp>
        <p:nvSpPr>
          <p:cNvPr id="4" name="Title 3">
            <a:extLst>
              <a:ext uri="{FF2B5EF4-FFF2-40B4-BE49-F238E27FC236}">
                <a16:creationId xmlns:a16="http://schemas.microsoft.com/office/drawing/2014/main" id="{ED5B5F89-B464-49A5-A01C-BBE726DBCCE8}"/>
              </a:ext>
            </a:extLst>
          </p:cNvPr>
          <p:cNvSpPr>
            <a:spLocks noGrp="1"/>
          </p:cNvSpPr>
          <p:nvPr>
            <p:ph type="title"/>
          </p:nvPr>
        </p:nvSpPr>
        <p:spPr/>
        <p:txBody>
          <a:bodyPr/>
          <a:lstStyle/>
          <a:p>
            <a:r>
              <a:rPr lang="en-US"/>
              <a:t>Click to edit Master title style</a:t>
            </a:r>
          </a:p>
        </p:txBody>
      </p:sp>
      <p:sp>
        <p:nvSpPr>
          <p:cNvPr id="5" name="Subtitle 2">
            <a:extLst>
              <a:ext uri="{FF2B5EF4-FFF2-40B4-BE49-F238E27FC236}">
                <a16:creationId xmlns:a16="http://schemas.microsoft.com/office/drawing/2014/main" id="{38345326-6BD8-42E0-AB8D-F4C594C968BC}"/>
              </a:ext>
            </a:extLst>
          </p:cNvPr>
          <p:cNvSpPr>
            <a:spLocks noGrp="1"/>
          </p:cNvSpPr>
          <p:nvPr>
            <p:ph type="subTitle" idx="10"/>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Tree>
    <p:extLst>
      <p:ext uri="{BB962C8B-B14F-4D97-AF65-F5344CB8AC3E}">
        <p14:creationId xmlns:p14="http://schemas.microsoft.com/office/powerpoint/2010/main" val="122581749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Tree>
    <p:extLst>
      <p:ext uri="{BB962C8B-B14F-4D97-AF65-F5344CB8AC3E}">
        <p14:creationId xmlns:p14="http://schemas.microsoft.com/office/powerpoint/2010/main" val="80502408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End Title - 3010 Gra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F5C557-5E21-455D-9C20-1C6DB1B3DBE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r="11111" b="-141"/>
          <a:stretch/>
        </p:blipFill>
        <p:spPr>
          <a:xfrm>
            <a:off x="0" y="-1"/>
            <a:ext cx="12192000" cy="6867660"/>
          </a:xfrm>
          <a:prstGeom prst="rect">
            <a:avLst/>
          </a:prstGeom>
        </p:spPr>
      </p:pic>
      <p:sp>
        <p:nvSpPr>
          <p:cNvPr id="8" name="Rectangle 7">
            <a:extLst>
              <a:ext uri="{FF2B5EF4-FFF2-40B4-BE49-F238E27FC236}">
                <a16:creationId xmlns:a16="http://schemas.microsoft.com/office/drawing/2014/main" id="{EBDF7C4C-4A12-479D-B86B-6494947CA85C}"/>
              </a:ext>
            </a:extLst>
          </p:cNvPr>
          <p:cNvSpPr/>
          <p:nvPr userDrawn="1"/>
        </p:nvSpPr>
        <p:spPr>
          <a:xfrm>
            <a:off x="670603" y="582938"/>
            <a:ext cx="10850796" cy="5692127"/>
          </a:xfrm>
          <a:prstGeom prst="rect">
            <a:avLst/>
          </a:prstGeom>
          <a:solidFill>
            <a:schemeClr val="bg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dirty="0"/>
          </a:p>
        </p:txBody>
      </p:sp>
      <p:sp>
        <p:nvSpPr>
          <p:cNvPr id="9" name="Rectangle 8">
            <a:extLst>
              <a:ext uri="{FF2B5EF4-FFF2-40B4-BE49-F238E27FC236}">
                <a16:creationId xmlns:a16="http://schemas.microsoft.com/office/drawing/2014/main" id="{C5B1B364-5059-43D6-AF70-E1B60213278E}"/>
              </a:ext>
            </a:extLst>
          </p:cNvPr>
          <p:cNvSpPr/>
          <p:nvPr userDrawn="1"/>
        </p:nvSpPr>
        <p:spPr>
          <a:xfrm>
            <a:off x="3658731" y="4654351"/>
            <a:ext cx="4874539" cy="998401"/>
          </a:xfrm>
          <a:prstGeom prst="rect">
            <a:avLst/>
          </a:prstGeom>
        </p:spPr>
        <p:txBody>
          <a:bodyPr wrap="square" lIns="91424" tIns="45713" rIns="91424" bIns="45713">
            <a:spAutoFit/>
          </a:bodyPr>
          <a:lstStyle/>
          <a:p>
            <a:pPr algn="ctr"/>
            <a:endParaRPr lang="en-US" sz="1200" dirty="0"/>
          </a:p>
          <a:p>
            <a:pPr algn="ctr"/>
            <a:r>
              <a:rPr lang="en-US" sz="1200" dirty="0"/>
              <a:t>3010 Grand Avenue, Waukegan, Illinois 60085</a:t>
            </a:r>
            <a:br>
              <a:rPr lang="en-US" sz="1200" dirty="0"/>
            </a:br>
            <a:r>
              <a:rPr lang="en-US" sz="1200" dirty="0"/>
              <a:t>(847) 377-8000</a:t>
            </a:r>
          </a:p>
          <a:p>
            <a:pPr algn="ctr" defTabSz="685663"/>
            <a:r>
              <a:rPr lang="en-US" sz="1200" dirty="0"/>
              <a:t>health.lakecountyil.gov</a:t>
            </a:r>
          </a:p>
          <a:p>
            <a:pPr algn="ctr" defTabSz="685663"/>
            <a:endParaRPr lang="en-US" sz="1088" dirty="0"/>
          </a:p>
        </p:txBody>
      </p:sp>
      <p:cxnSp>
        <p:nvCxnSpPr>
          <p:cNvPr id="15" name="Straight Connector 14">
            <a:extLst>
              <a:ext uri="{FF2B5EF4-FFF2-40B4-BE49-F238E27FC236}">
                <a16:creationId xmlns:a16="http://schemas.microsoft.com/office/drawing/2014/main" id="{2C763EDB-07A1-47B2-AF9C-81568B459EAC}"/>
              </a:ext>
            </a:extLst>
          </p:cNvPr>
          <p:cNvCxnSpPr/>
          <p:nvPr userDrawn="1"/>
        </p:nvCxnSpPr>
        <p:spPr>
          <a:xfrm>
            <a:off x="3228110" y="4704077"/>
            <a:ext cx="5735781"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2" descr="https://www.jointcommission.org/assets/1/6/GoldSeal_4color.jpg">
            <a:extLst>
              <a:ext uri="{FF2B5EF4-FFF2-40B4-BE49-F238E27FC236}">
                <a16:creationId xmlns:a16="http://schemas.microsoft.com/office/drawing/2014/main" id="{0BE8AD7D-3420-4FB8-BDFA-41699CF1FA6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201662" y="3075919"/>
            <a:ext cx="1788677" cy="134150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9BD1A0ED-D886-427C-B685-AFE9ADDF2496}"/>
              </a:ext>
            </a:extLst>
          </p:cNvPr>
          <p:cNvGrpSpPr/>
          <p:nvPr userDrawn="1"/>
        </p:nvGrpSpPr>
        <p:grpSpPr>
          <a:xfrm>
            <a:off x="2746082" y="5591775"/>
            <a:ext cx="6699839" cy="282626"/>
            <a:chOff x="2260857" y="5636225"/>
            <a:chExt cx="5024879" cy="282626"/>
          </a:xfrm>
        </p:grpSpPr>
        <p:grpSp>
          <p:nvGrpSpPr>
            <p:cNvPr id="20" name="Group 19">
              <a:extLst>
                <a:ext uri="{FF2B5EF4-FFF2-40B4-BE49-F238E27FC236}">
                  <a16:creationId xmlns:a16="http://schemas.microsoft.com/office/drawing/2014/main" id="{B0BEE658-5FC2-41C1-AE02-6DFEAE7ED21B}"/>
                </a:ext>
              </a:extLst>
            </p:cNvPr>
            <p:cNvGrpSpPr/>
            <p:nvPr userDrawn="1"/>
          </p:nvGrpSpPr>
          <p:grpSpPr>
            <a:xfrm>
              <a:off x="2260857" y="5636225"/>
              <a:ext cx="1350547" cy="282626"/>
              <a:chOff x="2260857" y="5636225"/>
              <a:chExt cx="1350547" cy="282626"/>
            </a:xfrm>
          </p:grpSpPr>
          <p:sp>
            <p:nvSpPr>
              <p:cNvPr id="10" name="Rectangle 9">
                <a:extLst>
                  <a:ext uri="{FF2B5EF4-FFF2-40B4-BE49-F238E27FC236}">
                    <a16:creationId xmlns:a16="http://schemas.microsoft.com/office/drawing/2014/main" id="{EA3BC408-ACA6-4ADA-AA57-B5B4023B2F40}"/>
                  </a:ext>
                </a:extLst>
              </p:cNvPr>
              <p:cNvSpPr/>
              <p:nvPr userDrawn="1"/>
            </p:nvSpPr>
            <p:spPr>
              <a:xfrm>
                <a:off x="2543483" y="5673664"/>
                <a:ext cx="1067921" cy="230832"/>
              </a:xfrm>
              <a:prstGeom prst="rect">
                <a:avLst/>
              </a:prstGeom>
            </p:spPr>
            <p:txBody>
              <a:bodyPr wrap="none">
                <a:spAutoFit/>
              </a:bodyPr>
              <a:lstStyle/>
              <a:p>
                <a:r>
                  <a:rPr lang="en-US" sz="900" dirty="0"/>
                  <a:t>HealthDepartment</a:t>
                </a:r>
              </a:p>
            </p:txBody>
          </p:sp>
          <p:sp>
            <p:nvSpPr>
              <p:cNvPr id="12" name="Freeform 312">
                <a:extLst>
                  <a:ext uri="{FF2B5EF4-FFF2-40B4-BE49-F238E27FC236}">
                    <a16:creationId xmlns:a16="http://schemas.microsoft.com/office/drawing/2014/main" id="{F3852112-C658-41A1-8D16-D75C465A1F95}"/>
                  </a:ext>
                </a:extLst>
              </p:cNvPr>
              <p:cNvSpPr>
                <a:spLocks noEditPoints="1"/>
              </p:cNvSpPr>
              <p:nvPr userDrawn="1"/>
            </p:nvSpPr>
            <p:spPr bwMode="auto">
              <a:xfrm>
                <a:off x="2260857" y="5636225"/>
                <a:ext cx="282626" cy="282626"/>
              </a:xfrm>
              <a:custGeom>
                <a:avLst/>
                <a:gdLst>
                  <a:gd name="T0" fmla="*/ 101 w 185"/>
                  <a:gd name="T1" fmla="*/ 72 h 185"/>
                  <a:gd name="T2" fmla="*/ 106 w 185"/>
                  <a:gd name="T3" fmla="*/ 67 h 185"/>
                  <a:gd name="T4" fmla="*/ 113 w 185"/>
                  <a:gd name="T5" fmla="*/ 67 h 185"/>
                  <a:gd name="T6" fmla="*/ 113 w 185"/>
                  <a:gd name="T7" fmla="*/ 54 h 185"/>
                  <a:gd name="T8" fmla="*/ 102 w 185"/>
                  <a:gd name="T9" fmla="*/ 54 h 185"/>
                  <a:gd name="T10" fmla="*/ 84 w 185"/>
                  <a:gd name="T11" fmla="*/ 71 h 185"/>
                  <a:gd name="T12" fmla="*/ 84 w 185"/>
                  <a:gd name="T13" fmla="*/ 80 h 185"/>
                  <a:gd name="T14" fmla="*/ 75 w 185"/>
                  <a:gd name="T15" fmla="*/ 80 h 185"/>
                  <a:gd name="T16" fmla="*/ 75 w 185"/>
                  <a:gd name="T17" fmla="*/ 92 h 185"/>
                  <a:gd name="T18" fmla="*/ 84 w 185"/>
                  <a:gd name="T19" fmla="*/ 92 h 185"/>
                  <a:gd name="T20" fmla="*/ 84 w 185"/>
                  <a:gd name="T21" fmla="*/ 130 h 185"/>
                  <a:gd name="T22" fmla="*/ 101 w 185"/>
                  <a:gd name="T23" fmla="*/ 130 h 185"/>
                  <a:gd name="T24" fmla="*/ 101 w 185"/>
                  <a:gd name="T25" fmla="*/ 92 h 185"/>
                  <a:gd name="T26" fmla="*/ 112 w 185"/>
                  <a:gd name="T27" fmla="*/ 92 h 185"/>
                  <a:gd name="T28" fmla="*/ 113 w 185"/>
                  <a:gd name="T29" fmla="*/ 80 h 185"/>
                  <a:gd name="T30" fmla="*/ 101 w 185"/>
                  <a:gd name="T31" fmla="*/ 80 h 185"/>
                  <a:gd name="T32" fmla="*/ 101 w 185"/>
                  <a:gd name="T33" fmla="*/ 72 h 185"/>
                  <a:gd name="T34" fmla="*/ 92 w 185"/>
                  <a:gd name="T35" fmla="*/ 0 h 185"/>
                  <a:gd name="T36" fmla="*/ 0 w 185"/>
                  <a:gd name="T37" fmla="*/ 92 h 185"/>
                  <a:gd name="T38" fmla="*/ 92 w 185"/>
                  <a:gd name="T39" fmla="*/ 185 h 185"/>
                  <a:gd name="T40" fmla="*/ 185 w 185"/>
                  <a:gd name="T41" fmla="*/ 92 h 185"/>
                  <a:gd name="T42" fmla="*/ 92 w 185"/>
                  <a:gd name="T43" fmla="*/ 0 h 185"/>
                  <a:gd name="T44" fmla="*/ 92 w 185"/>
                  <a:gd name="T45" fmla="*/ 177 h 185"/>
                  <a:gd name="T46" fmla="*/ 8 w 185"/>
                  <a:gd name="T47" fmla="*/ 92 h 185"/>
                  <a:gd name="T48" fmla="*/ 92 w 185"/>
                  <a:gd name="T49" fmla="*/ 8 h 185"/>
                  <a:gd name="T50" fmla="*/ 177 w 185"/>
                  <a:gd name="T51" fmla="*/ 92 h 185"/>
                  <a:gd name="T52" fmla="*/ 92 w 185"/>
                  <a:gd name="T53" fmla="*/ 17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5" h="185">
                    <a:moveTo>
                      <a:pt x="101" y="72"/>
                    </a:moveTo>
                    <a:cubicBezTo>
                      <a:pt x="101" y="69"/>
                      <a:pt x="101" y="67"/>
                      <a:pt x="106" y="67"/>
                    </a:cubicBezTo>
                    <a:cubicBezTo>
                      <a:pt x="113" y="67"/>
                      <a:pt x="113" y="67"/>
                      <a:pt x="113" y="67"/>
                    </a:cubicBezTo>
                    <a:cubicBezTo>
                      <a:pt x="113" y="54"/>
                      <a:pt x="113" y="54"/>
                      <a:pt x="113" y="54"/>
                    </a:cubicBezTo>
                    <a:cubicBezTo>
                      <a:pt x="102" y="54"/>
                      <a:pt x="102" y="54"/>
                      <a:pt x="102" y="54"/>
                    </a:cubicBezTo>
                    <a:cubicBezTo>
                      <a:pt x="89" y="54"/>
                      <a:pt x="84" y="61"/>
                      <a:pt x="84" y="71"/>
                    </a:cubicBezTo>
                    <a:cubicBezTo>
                      <a:pt x="84" y="80"/>
                      <a:pt x="84" y="80"/>
                      <a:pt x="84" y="80"/>
                    </a:cubicBezTo>
                    <a:cubicBezTo>
                      <a:pt x="75" y="80"/>
                      <a:pt x="75" y="80"/>
                      <a:pt x="75" y="80"/>
                    </a:cubicBezTo>
                    <a:cubicBezTo>
                      <a:pt x="75" y="92"/>
                      <a:pt x="75" y="92"/>
                      <a:pt x="75" y="92"/>
                    </a:cubicBezTo>
                    <a:cubicBezTo>
                      <a:pt x="84" y="92"/>
                      <a:pt x="84" y="92"/>
                      <a:pt x="84" y="92"/>
                    </a:cubicBezTo>
                    <a:cubicBezTo>
                      <a:pt x="84" y="130"/>
                      <a:pt x="84" y="130"/>
                      <a:pt x="84" y="130"/>
                    </a:cubicBezTo>
                    <a:cubicBezTo>
                      <a:pt x="101" y="130"/>
                      <a:pt x="101" y="130"/>
                      <a:pt x="101" y="130"/>
                    </a:cubicBezTo>
                    <a:cubicBezTo>
                      <a:pt x="101" y="92"/>
                      <a:pt x="101" y="92"/>
                      <a:pt x="101" y="92"/>
                    </a:cubicBezTo>
                    <a:cubicBezTo>
                      <a:pt x="112" y="92"/>
                      <a:pt x="112" y="92"/>
                      <a:pt x="112" y="92"/>
                    </a:cubicBezTo>
                    <a:cubicBezTo>
                      <a:pt x="113" y="80"/>
                      <a:pt x="113" y="80"/>
                      <a:pt x="113" y="80"/>
                    </a:cubicBezTo>
                    <a:cubicBezTo>
                      <a:pt x="101" y="80"/>
                      <a:pt x="101" y="80"/>
                      <a:pt x="101" y="80"/>
                    </a:cubicBezTo>
                    <a:lnTo>
                      <a:pt x="101" y="72"/>
                    </a:lnTo>
                    <a:close/>
                    <a:moveTo>
                      <a:pt x="92" y="0"/>
                    </a:moveTo>
                    <a:cubicBezTo>
                      <a:pt x="41" y="0"/>
                      <a:pt x="0" y="41"/>
                      <a:pt x="0" y="92"/>
                    </a:cubicBezTo>
                    <a:cubicBezTo>
                      <a:pt x="0" y="144"/>
                      <a:pt x="41" y="185"/>
                      <a:pt x="92" y="185"/>
                    </a:cubicBezTo>
                    <a:cubicBezTo>
                      <a:pt x="144" y="185"/>
                      <a:pt x="185" y="144"/>
                      <a:pt x="185" y="92"/>
                    </a:cubicBezTo>
                    <a:cubicBezTo>
                      <a:pt x="185" y="41"/>
                      <a:pt x="144" y="0"/>
                      <a:pt x="92" y="0"/>
                    </a:cubicBezTo>
                    <a:close/>
                    <a:moveTo>
                      <a:pt x="92" y="177"/>
                    </a:moveTo>
                    <a:cubicBezTo>
                      <a:pt x="46" y="177"/>
                      <a:pt x="8" y="139"/>
                      <a:pt x="8" y="92"/>
                    </a:cubicBezTo>
                    <a:cubicBezTo>
                      <a:pt x="8" y="46"/>
                      <a:pt x="46" y="8"/>
                      <a:pt x="92" y="8"/>
                    </a:cubicBezTo>
                    <a:cubicBezTo>
                      <a:pt x="139" y="8"/>
                      <a:pt x="177" y="46"/>
                      <a:pt x="177" y="92"/>
                    </a:cubicBezTo>
                    <a:cubicBezTo>
                      <a:pt x="177" y="139"/>
                      <a:pt x="139" y="177"/>
                      <a:pt x="92" y="177"/>
                    </a:cubicBezTo>
                    <a:close/>
                  </a:path>
                </a:pathLst>
              </a:cu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endParaRPr lang="en-US" sz="1350" dirty="0"/>
              </a:p>
            </p:txBody>
          </p:sp>
        </p:grpSp>
        <p:grpSp>
          <p:nvGrpSpPr>
            <p:cNvPr id="5" name="Group 4">
              <a:extLst>
                <a:ext uri="{FF2B5EF4-FFF2-40B4-BE49-F238E27FC236}">
                  <a16:creationId xmlns:a16="http://schemas.microsoft.com/office/drawing/2014/main" id="{3E6AE92A-4D0C-4B31-A7E4-8125CE14952F}"/>
                </a:ext>
              </a:extLst>
            </p:cNvPr>
            <p:cNvGrpSpPr/>
            <p:nvPr userDrawn="1"/>
          </p:nvGrpSpPr>
          <p:grpSpPr>
            <a:xfrm>
              <a:off x="4178273" y="5636225"/>
              <a:ext cx="1309946" cy="282626"/>
              <a:chOff x="4178273" y="5636225"/>
              <a:chExt cx="1309946" cy="282626"/>
            </a:xfrm>
          </p:grpSpPr>
          <p:sp>
            <p:nvSpPr>
              <p:cNvPr id="11" name="Rectangle 10">
                <a:extLst>
                  <a:ext uri="{FF2B5EF4-FFF2-40B4-BE49-F238E27FC236}">
                    <a16:creationId xmlns:a16="http://schemas.microsoft.com/office/drawing/2014/main" id="{BCCACEB8-EBF4-4AE9-8BE2-91E44B86D881}"/>
                  </a:ext>
                </a:extLst>
              </p:cNvPr>
              <p:cNvSpPr/>
              <p:nvPr userDrawn="1"/>
            </p:nvSpPr>
            <p:spPr>
              <a:xfrm>
                <a:off x="4457168" y="5672001"/>
                <a:ext cx="1031051" cy="230832"/>
              </a:xfrm>
              <a:prstGeom prst="rect">
                <a:avLst/>
              </a:prstGeom>
            </p:spPr>
            <p:txBody>
              <a:bodyPr wrap="none">
                <a:spAutoFit/>
              </a:bodyPr>
              <a:lstStyle/>
              <a:p>
                <a:r>
                  <a:rPr lang="en-US" sz="900" dirty="0"/>
                  <a:t>@LakeCoHealth</a:t>
                </a:r>
              </a:p>
            </p:txBody>
          </p:sp>
          <p:sp>
            <p:nvSpPr>
              <p:cNvPr id="13" name="Freeform 311">
                <a:extLst>
                  <a:ext uri="{FF2B5EF4-FFF2-40B4-BE49-F238E27FC236}">
                    <a16:creationId xmlns:a16="http://schemas.microsoft.com/office/drawing/2014/main" id="{322EBEA5-0BC9-4FFF-82FB-4ECA2741C85E}"/>
                  </a:ext>
                </a:extLst>
              </p:cNvPr>
              <p:cNvSpPr>
                <a:spLocks noEditPoints="1"/>
              </p:cNvSpPr>
              <p:nvPr userDrawn="1"/>
            </p:nvSpPr>
            <p:spPr bwMode="auto">
              <a:xfrm>
                <a:off x="4178273" y="5636225"/>
                <a:ext cx="283464" cy="282626"/>
              </a:xfrm>
              <a:custGeom>
                <a:avLst/>
                <a:gdLst>
                  <a:gd name="T0" fmla="*/ 137 w 186"/>
                  <a:gd name="T1" fmla="*/ 60 h 185"/>
                  <a:gd name="T2" fmla="*/ 126 w 186"/>
                  <a:gd name="T3" fmla="*/ 64 h 185"/>
                  <a:gd name="T4" fmla="*/ 113 w 186"/>
                  <a:gd name="T5" fmla="*/ 59 h 185"/>
                  <a:gd name="T6" fmla="*/ 96 w 186"/>
                  <a:gd name="T7" fmla="*/ 76 h 185"/>
                  <a:gd name="T8" fmla="*/ 97 w 186"/>
                  <a:gd name="T9" fmla="*/ 80 h 185"/>
                  <a:gd name="T10" fmla="*/ 61 w 186"/>
                  <a:gd name="T11" fmla="*/ 62 h 185"/>
                  <a:gd name="T12" fmla="*/ 59 w 186"/>
                  <a:gd name="T13" fmla="*/ 70 h 185"/>
                  <a:gd name="T14" fmla="*/ 66 w 186"/>
                  <a:gd name="T15" fmla="*/ 84 h 185"/>
                  <a:gd name="T16" fmla="*/ 58 w 186"/>
                  <a:gd name="T17" fmla="*/ 82 h 185"/>
                  <a:gd name="T18" fmla="*/ 58 w 186"/>
                  <a:gd name="T19" fmla="*/ 83 h 185"/>
                  <a:gd name="T20" fmla="*/ 72 w 186"/>
                  <a:gd name="T21" fmla="*/ 99 h 185"/>
                  <a:gd name="T22" fmla="*/ 68 w 186"/>
                  <a:gd name="T23" fmla="*/ 100 h 185"/>
                  <a:gd name="T24" fmla="*/ 64 w 186"/>
                  <a:gd name="T25" fmla="*/ 100 h 185"/>
                  <a:gd name="T26" fmla="*/ 81 w 186"/>
                  <a:gd name="T27" fmla="*/ 111 h 185"/>
                  <a:gd name="T28" fmla="*/ 59 w 186"/>
                  <a:gd name="T29" fmla="*/ 119 h 185"/>
                  <a:gd name="T30" fmla="*/ 55 w 186"/>
                  <a:gd name="T31" fmla="*/ 118 h 185"/>
                  <a:gd name="T32" fmla="*/ 82 w 186"/>
                  <a:gd name="T33" fmla="*/ 126 h 185"/>
                  <a:gd name="T34" fmla="*/ 131 w 186"/>
                  <a:gd name="T35" fmla="*/ 78 h 185"/>
                  <a:gd name="T36" fmla="*/ 131 w 186"/>
                  <a:gd name="T37" fmla="*/ 75 h 185"/>
                  <a:gd name="T38" fmla="*/ 139 w 186"/>
                  <a:gd name="T39" fmla="*/ 67 h 185"/>
                  <a:gd name="T40" fmla="*/ 129 w 186"/>
                  <a:gd name="T41" fmla="*/ 69 h 185"/>
                  <a:gd name="T42" fmla="*/ 137 w 186"/>
                  <a:gd name="T43" fmla="*/ 60 h 185"/>
                  <a:gd name="T44" fmla="*/ 93 w 186"/>
                  <a:gd name="T45" fmla="*/ 0 h 185"/>
                  <a:gd name="T46" fmla="*/ 0 w 186"/>
                  <a:gd name="T47" fmla="*/ 92 h 185"/>
                  <a:gd name="T48" fmla="*/ 93 w 186"/>
                  <a:gd name="T49" fmla="*/ 185 h 185"/>
                  <a:gd name="T50" fmla="*/ 186 w 186"/>
                  <a:gd name="T51" fmla="*/ 92 h 185"/>
                  <a:gd name="T52" fmla="*/ 93 w 186"/>
                  <a:gd name="T53" fmla="*/ 0 h 185"/>
                  <a:gd name="T54" fmla="*/ 93 w 186"/>
                  <a:gd name="T55" fmla="*/ 177 h 185"/>
                  <a:gd name="T56" fmla="*/ 9 w 186"/>
                  <a:gd name="T57" fmla="*/ 92 h 185"/>
                  <a:gd name="T58" fmla="*/ 93 w 186"/>
                  <a:gd name="T59" fmla="*/ 8 h 185"/>
                  <a:gd name="T60" fmla="*/ 177 w 186"/>
                  <a:gd name="T61" fmla="*/ 92 h 185"/>
                  <a:gd name="T62" fmla="*/ 93 w 186"/>
                  <a:gd name="T63" fmla="*/ 17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 h="185">
                    <a:moveTo>
                      <a:pt x="137" y="60"/>
                    </a:moveTo>
                    <a:cubicBezTo>
                      <a:pt x="134" y="62"/>
                      <a:pt x="130" y="63"/>
                      <a:pt x="126" y="64"/>
                    </a:cubicBezTo>
                    <a:cubicBezTo>
                      <a:pt x="123" y="61"/>
                      <a:pt x="118" y="59"/>
                      <a:pt x="113" y="59"/>
                    </a:cubicBezTo>
                    <a:cubicBezTo>
                      <a:pt x="104" y="59"/>
                      <a:pt x="96" y="66"/>
                      <a:pt x="96" y="76"/>
                    </a:cubicBezTo>
                    <a:cubicBezTo>
                      <a:pt x="96" y="77"/>
                      <a:pt x="96" y="78"/>
                      <a:pt x="97" y="80"/>
                    </a:cubicBezTo>
                    <a:cubicBezTo>
                      <a:pt x="82" y="79"/>
                      <a:pt x="69" y="72"/>
                      <a:pt x="61" y="62"/>
                    </a:cubicBezTo>
                    <a:cubicBezTo>
                      <a:pt x="59" y="64"/>
                      <a:pt x="59" y="67"/>
                      <a:pt x="59" y="70"/>
                    </a:cubicBezTo>
                    <a:cubicBezTo>
                      <a:pt x="59" y="76"/>
                      <a:pt x="62" y="81"/>
                      <a:pt x="66" y="84"/>
                    </a:cubicBezTo>
                    <a:cubicBezTo>
                      <a:pt x="63" y="84"/>
                      <a:pt x="61" y="84"/>
                      <a:pt x="58" y="82"/>
                    </a:cubicBezTo>
                    <a:cubicBezTo>
                      <a:pt x="58" y="82"/>
                      <a:pt x="58" y="82"/>
                      <a:pt x="58" y="83"/>
                    </a:cubicBezTo>
                    <a:cubicBezTo>
                      <a:pt x="58" y="91"/>
                      <a:pt x="64" y="98"/>
                      <a:pt x="72" y="99"/>
                    </a:cubicBezTo>
                    <a:cubicBezTo>
                      <a:pt x="71" y="100"/>
                      <a:pt x="69" y="100"/>
                      <a:pt x="68" y="100"/>
                    </a:cubicBezTo>
                    <a:cubicBezTo>
                      <a:pt x="67" y="100"/>
                      <a:pt x="66" y="100"/>
                      <a:pt x="64" y="100"/>
                    </a:cubicBezTo>
                    <a:cubicBezTo>
                      <a:pt x="67" y="106"/>
                      <a:pt x="73" y="111"/>
                      <a:pt x="81" y="111"/>
                    </a:cubicBezTo>
                    <a:cubicBezTo>
                      <a:pt x="75" y="116"/>
                      <a:pt x="67" y="119"/>
                      <a:pt x="59" y="119"/>
                    </a:cubicBezTo>
                    <a:cubicBezTo>
                      <a:pt x="58" y="119"/>
                      <a:pt x="56" y="119"/>
                      <a:pt x="55" y="118"/>
                    </a:cubicBezTo>
                    <a:cubicBezTo>
                      <a:pt x="63" y="123"/>
                      <a:pt x="72" y="126"/>
                      <a:pt x="82" y="126"/>
                    </a:cubicBezTo>
                    <a:cubicBezTo>
                      <a:pt x="113" y="126"/>
                      <a:pt x="131" y="100"/>
                      <a:pt x="131" y="78"/>
                    </a:cubicBezTo>
                    <a:cubicBezTo>
                      <a:pt x="131" y="77"/>
                      <a:pt x="131" y="76"/>
                      <a:pt x="131" y="75"/>
                    </a:cubicBezTo>
                    <a:cubicBezTo>
                      <a:pt x="134" y="73"/>
                      <a:pt x="137" y="70"/>
                      <a:pt x="139" y="67"/>
                    </a:cubicBezTo>
                    <a:cubicBezTo>
                      <a:pt x="136" y="68"/>
                      <a:pt x="133" y="69"/>
                      <a:pt x="129" y="69"/>
                    </a:cubicBezTo>
                    <a:cubicBezTo>
                      <a:pt x="133" y="67"/>
                      <a:pt x="136" y="64"/>
                      <a:pt x="137" y="60"/>
                    </a:cubicBezTo>
                    <a:close/>
                    <a:moveTo>
                      <a:pt x="93" y="0"/>
                    </a:moveTo>
                    <a:cubicBezTo>
                      <a:pt x="42" y="0"/>
                      <a:pt x="0" y="41"/>
                      <a:pt x="0" y="92"/>
                    </a:cubicBezTo>
                    <a:cubicBezTo>
                      <a:pt x="0" y="144"/>
                      <a:pt x="42" y="185"/>
                      <a:pt x="93" y="185"/>
                    </a:cubicBezTo>
                    <a:cubicBezTo>
                      <a:pt x="144" y="185"/>
                      <a:pt x="186" y="144"/>
                      <a:pt x="186" y="92"/>
                    </a:cubicBezTo>
                    <a:cubicBezTo>
                      <a:pt x="186" y="41"/>
                      <a:pt x="144" y="0"/>
                      <a:pt x="93" y="0"/>
                    </a:cubicBezTo>
                    <a:close/>
                    <a:moveTo>
                      <a:pt x="93" y="177"/>
                    </a:moveTo>
                    <a:cubicBezTo>
                      <a:pt x="46" y="177"/>
                      <a:pt x="9" y="139"/>
                      <a:pt x="9" y="92"/>
                    </a:cubicBezTo>
                    <a:cubicBezTo>
                      <a:pt x="9" y="46"/>
                      <a:pt x="46" y="8"/>
                      <a:pt x="93" y="8"/>
                    </a:cubicBezTo>
                    <a:cubicBezTo>
                      <a:pt x="140" y="8"/>
                      <a:pt x="177" y="46"/>
                      <a:pt x="177" y="92"/>
                    </a:cubicBezTo>
                    <a:cubicBezTo>
                      <a:pt x="177" y="139"/>
                      <a:pt x="140" y="177"/>
                      <a:pt x="93" y="177"/>
                    </a:cubicBezTo>
                    <a:close/>
                  </a:path>
                </a:pathLst>
              </a:cu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endParaRPr lang="en-US" sz="1350" dirty="0"/>
              </a:p>
            </p:txBody>
          </p:sp>
        </p:grpSp>
        <p:grpSp>
          <p:nvGrpSpPr>
            <p:cNvPr id="4" name="Group 3">
              <a:extLst>
                <a:ext uri="{FF2B5EF4-FFF2-40B4-BE49-F238E27FC236}">
                  <a16:creationId xmlns:a16="http://schemas.microsoft.com/office/drawing/2014/main" id="{06949808-114A-4B6C-8603-0981BC0F4BAF}"/>
                </a:ext>
              </a:extLst>
            </p:cNvPr>
            <p:cNvGrpSpPr/>
            <p:nvPr userDrawn="1"/>
          </p:nvGrpSpPr>
          <p:grpSpPr>
            <a:xfrm>
              <a:off x="5906814" y="5636225"/>
              <a:ext cx="1378922" cy="279033"/>
              <a:chOff x="5906814" y="5636225"/>
              <a:chExt cx="1378922" cy="279033"/>
            </a:xfrm>
          </p:grpSpPr>
          <p:sp>
            <p:nvSpPr>
              <p:cNvPr id="18" name="Shape 3899">
                <a:extLst>
                  <a:ext uri="{FF2B5EF4-FFF2-40B4-BE49-F238E27FC236}">
                    <a16:creationId xmlns:a16="http://schemas.microsoft.com/office/drawing/2014/main" id="{DDA8D3FD-7361-4C36-9BE3-14D77711C3DD}"/>
                  </a:ext>
                </a:extLst>
              </p:cNvPr>
              <p:cNvSpPr/>
              <p:nvPr userDrawn="1"/>
            </p:nvSpPr>
            <p:spPr>
              <a:xfrm>
                <a:off x="5906814" y="5636225"/>
                <a:ext cx="279033" cy="27903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lumMod val="50000"/>
                  <a:lumOff val="50000"/>
                </a:schemeClr>
              </a:solidFill>
              <a:ln w="12700">
                <a:miter lim="400000"/>
              </a:ln>
            </p:spPr>
            <p:txBody>
              <a:bodyPr lIns="38100" tIns="38100" rIns="38100" bIns="38100" anchor="ctr"/>
              <a:lstStyle/>
              <a:p>
                <a:endParaRPr sz="1800" dirty="0">
                  <a:solidFill>
                    <a:prstClr val="black"/>
                  </a:solidFill>
                </a:endParaRPr>
              </a:p>
            </p:txBody>
          </p:sp>
          <p:sp>
            <p:nvSpPr>
              <p:cNvPr id="19" name="Rectangle 18">
                <a:extLst>
                  <a:ext uri="{FF2B5EF4-FFF2-40B4-BE49-F238E27FC236}">
                    <a16:creationId xmlns:a16="http://schemas.microsoft.com/office/drawing/2014/main" id="{E4201360-DF70-47EF-9FC8-CB1BC2C7368C}"/>
                  </a:ext>
                </a:extLst>
              </p:cNvPr>
              <p:cNvSpPr/>
              <p:nvPr userDrawn="1"/>
            </p:nvSpPr>
            <p:spPr>
              <a:xfrm>
                <a:off x="6192167" y="5660325"/>
                <a:ext cx="1093569" cy="230832"/>
              </a:xfrm>
              <a:prstGeom prst="rect">
                <a:avLst/>
              </a:prstGeom>
            </p:spPr>
            <p:txBody>
              <a:bodyPr wrap="none">
                <a:spAutoFit/>
              </a:bodyPr>
              <a:lstStyle/>
              <a:p>
                <a:r>
                  <a:rPr lang="en-US" sz="900" dirty="0"/>
                  <a:t>HealthDepartment</a:t>
                </a:r>
              </a:p>
            </p:txBody>
          </p:sp>
        </p:grpSp>
      </p:grpSp>
      <p:pic>
        <p:nvPicPr>
          <p:cNvPr id="22" name="Picture 21">
            <a:extLst>
              <a:ext uri="{FF2B5EF4-FFF2-40B4-BE49-F238E27FC236}">
                <a16:creationId xmlns:a16="http://schemas.microsoft.com/office/drawing/2014/main" id="{50B6A4DE-6432-4821-B7AC-353A82B2824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70117" y="1503517"/>
            <a:ext cx="4507948" cy="1335480"/>
          </a:xfrm>
          <a:prstGeom prst="rect">
            <a:avLst/>
          </a:prstGeom>
        </p:spPr>
      </p:pic>
    </p:spTree>
    <p:extLst>
      <p:ext uri="{BB962C8B-B14F-4D97-AF65-F5344CB8AC3E}">
        <p14:creationId xmlns:p14="http://schemas.microsoft.com/office/powerpoint/2010/main" val="35609496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Tree>
    <p:extLst>
      <p:ext uri="{BB962C8B-B14F-4D97-AF65-F5344CB8AC3E}">
        <p14:creationId xmlns:p14="http://schemas.microsoft.com/office/powerpoint/2010/main" val="292189618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077634"/>
          </a:xfrm>
        </p:spPr>
        <p:txBody>
          <a:bodyPr/>
          <a:lstStyle>
            <a:lvl1pPr>
              <a:lnSpc>
                <a:spcPct val="100000"/>
              </a:lnSpc>
              <a:spcAft>
                <a:spcPts val="600"/>
              </a:spcAft>
              <a:defRPr/>
            </a:lvl1pPr>
            <a:lvl2pPr>
              <a:lnSpc>
                <a:spcPct val="100000"/>
              </a:lnSpc>
              <a:spcAft>
                <a:spcPts val="600"/>
              </a:spcAft>
              <a:defRPr sz="1800"/>
            </a:lvl2pPr>
            <a:lvl3pPr>
              <a:lnSpc>
                <a:spcPct val="100000"/>
              </a:lnSpc>
              <a:spcAft>
                <a:spcPts val="600"/>
              </a:spcAft>
              <a:defRPr sz="1800"/>
            </a:lvl3pPr>
            <a:lvl4pPr>
              <a:lnSpc>
                <a:spcPct val="100000"/>
              </a:lnSpc>
              <a:spcAft>
                <a:spcPts val="600"/>
              </a:spcAft>
              <a:defRPr sz="1800"/>
            </a:lvl4pPr>
            <a:lvl5pPr>
              <a:lnSpc>
                <a:spcPct val="100000"/>
              </a:lnSpc>
              <a:spcAft>
                <a:spcPts val="60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MY" dirty="0"/>
          </a:p>
        </p:txBody>
      </p:sp>
      <p:sp>
        <p:nvSpPr>
          <p:cNvPr id="4" name="Title 3">
            <a:extLst>
              <a:ext uri="{FF2B5EF4-FFF2-40B4-BE49-F238E27FC236}">
                <a16:creationId xmlns:a16="http://schemas.microsoft.com/office/drawing/2014/main" id="{ED5B5F89-B464-49A5-A01C-BBE726DBCCE8}"/>
              </a:ext>
            </a:extLst>
          </p:cNvPr>
          <p:cNvSpPr>
            <a:spLocks noGrp="1"/>
          </p:cNvSpPr>
          <p:nvPr>
            <p:ph type="title"/>
          </p:nvPr>
        </p:nvSpPr>
        <p:spPr/>
        <p:txBody>
          <a:bodyPr/>
          <a:lstStyle/>
          <a:p>
            <a:r>
              <a:rPr lang="en-US"/>
              <a:t>Click to edit Master title style</a:t>
            </a:r>
          </a:p>
        </p:txBody>
      </p:sp>
      <p:sp>
        <p:nvSpPr>
          <p:cNvPr id="5" name="Subtitle 2">
            <a:extLst>
              <a:ext uri="{FF2B5EF4-FFF2-40B4-BE49-F238E27FC236}">
                <a16:creationId xmlns:a16="http://schemas.microsoft.com/office/drawing/2014/main" id="{38345326-6BD8-42E0-AB8D-F4C594C968BC}"/>
              </a:ext>
            </a:extLst>
          </p:cNvPr>
          <p:cNvSpPr>
            <a:spLocks noGrp="1"/>
          </p:cNvSpPr>
          <p:nvPr>
            <p:ph type="subTitle" idx="10"/>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Tree>
    <p:extLst>
      <p:ext uri="{BB962C8B-B14F-4D97-AF65-F5344CB8AC3E}">
        <p14:creationId xmlns:p14="http://schemas.microsoft.com/office/powerpoint/2010/main" val="227410364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4-Step List">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cxnSp>
        <p:nvCxnSpPr>
          <p:cNvPr id="8" name="Straight Connector 7">
            <a:extLst>
              <a:ext uri="{FF2B5EF4-FFF2-40B4-BE49-F238E27FC236}">
                <a16:creationId xmlns:a16="http://schemas.microsoft.com/office/drawing/2014/main" id="{B8574440-0100-4A45-A785-751A481F4494}"/>
              </a:ext>
            </a:extLst>
          </p:cNvPr>
          <p:cNvCxnSpPr/>
          <p:nvPr userDrawn="1"/>
        </p:nvCxnSpPr>
        <p:spPr>
          <a:xfrm>
            <a:off x="5879976" y="2044495"/>
            <a:ext cx="0" cy="330171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D657C73-6A78-4E1D-885B-0BEAB1CBBC23}"/>
              </a:ext>
            </a:extLst>
          </p:cNvPr>
          <p:cNvSpPr/>
          <p:nvPr userDrawn="1"/>
        </p:nvSpPr>
        <p:spPr>
          <a:xfrm>
            <a:off x="6420037" y="2095221"/>
            <a:ext cx="900100" cy="67507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FFFF"/>
                </a:solidFill>
                <a:latin typeface="+mj-lt"/>
              </a:rPr>
              <a:t>01</a:t>
            </a:r>
          </a:p>
        </p:txBody>
      </p:sp>
      <p:sp>
        <p:nvSpPr>
          <p:cNvPr id="11" name="Oval 10">
            <a:extLst>
              <a:ext uri="{FF2B5EF4-FFF2-40B4-BE49-F238E27FC236}">
                <a16:creationId xmlns:a16="http://schemas.microsoft.com/office/drawing/2014/main" id="{5C36C3A8-8C0D-4086-8D48-241843212CB8}"/>
              </a:ext>
            </a:extLst>
          </p:cNvPr>
          <p:cNvSpPr/>
          <p:nvPr userDrawn="1"/>
        </p:nvSpPr>
        <p:spPr>
          <a:xfrm>
            <a:off x="6420037" y="2916489"/>
            <a:ext cx="900100" cy="67507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FFFF"/>
                </a:solidFill>
                <a:latin typeface="+mj-lt"/>
              </a:rPr>
              <a:t>02</a:t>
            </a:r>
          </a:p>
        </p:txBody>
      </p:sp>
      <p:sp>
        <p:nvSpPr>
          <p:cNvPr id="12" name="Oval 11">
            <a:extLst>
              <a:ext uri="{FF2B5EF4-FFF2-40B4-BE49-F238E27FC236}">
                <a16:creationId xmlns:a16="http://schemas.microsoft.com/office/drawing/2014/main" id="{D1F8C113-7B7B-49EF-AC42-5B87F6C63CAB}"/>
              </a:ext>
            </a:extLst>
          </p:cNvPr>
          <p:cNvSpPr/>
          <p:nvPr userDrawn="1"/>
        </p:nvSpPr>
        <p:spPr>
          <a:xfrm>
            <a:off x="6420037" y="3737758"/>
            <a:ext cx="900100" cy="67507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FFFF"/>
                </a:solidFill>
                <a:latin typeface="+mj-lt"/>
              </a:rPr>
              <a:t>03</a:t>
            </a:r>
          </a:p>
        </p:txBody>
      </p:sp>
      <p:sp>
        <p:nvSpPr>
          <p:cNvPr id="13" name="Oval 12">
            <a:extLst>
              <a:ext uri="{FF2B5EF4-FFF2-40B4-BE49-F238E27FC236}">
                <a16:creationId xmlns:a16="http://schemas.microsoft.com/office/drawing/2014/main" id="{E4D2DB56-222C-4ACA-8856-3B9BB0D069D5}"/>
              </a:ext>
            </a:extLst>
          </p:cNvPr>
          <p:cNvSpPr/>
          <p:nvPr userDrawn="1"/>
        </p:nvSpPr>
        <p:spPr>
          <a:xfrm>
            <a:off x="6420037" y="4559026"/>
            <a:ext cx="900100" cy="67507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FFFF"/>
                </a:solidFill>
                <a:latin typeface="+mj-lt"/>
              </a:rPr>
              <a:t>04</a:t>
            </a:r>
            <a:endParaRPr lang="en-US" sz="1350" b="1" dirty="0">
              <a:solidFill>
                <a:srgbClr val="FFFFFF"/>
              </a:solidFill>
              <a:latin typeface="+mj-lt"/>
            </a:endParaRPr>
          </a:p>
        </p:txBody>
      </p:sp>
      <p:sp>
        <p:nvSpPr>
          <p:cNvPr id="18" name="Text Placeholder 17">
            <a:extLst>
              <a:ext uri="{FF2B5EF4-FFF2-40B4-BE49-F238E27FC236}">
                <a16:creationId xmlns:a16="http://schemas.microsoft.com/office/drawing/2014/main" id="{BC56CF82-C8C4-475B-8AE1-EF1A143EFBF9}"/>
              </a:ext>
            </a:extLst>
          </p:cNvPr>
          <p:cNvSpPr>
            <a:spLocks noGrp="1"/>
          </p:cNvSpPr>
          <p:nvPr>
            <p:ph type="body" sz="quarter" idx="12"/>
          </p:nvPr>
        </p:nvSpPr>
        <p:spPr>
          <a:xfrm>
            <a:off x="838201" y="2707136"/>
            <a:ext cx="4773084" cy="1976437"/>
          </a:xfrm>
        </p:spPr>
        <p:txBody>
          <a:bodyPr>
            <a:normAutofit/>
          </a:bodyPr>
          <a:lstStyle>
            <a:lvl1pPr marL="0" indent="0" algn="r">
              <a:buNone/>
              <a:defRPr sz="1800"/>
            </a:lvl1pPr>
            <a:lvl2pPr marL="342900" indent="0">
              <a:buNone/>
              <a:defRPr/>
            </a:lvl2pPr>
            <a:lvl3pPr marL="685800" indent="0">
              <a:buNone/>
              <a:defRPr/>
            </a:lvl3pPr>
            <a:lvl4pPr marL="1028700" indent="0">
              <a:buNone/>
              <a:defRPr/>
            </a:lvl4pPr>
            <a:lvl5pPr marL="1371600" indent="0">
              <a:buNone/>
              <a:defRPr/>
            </a:lvl5pPr>
          </a:lstStyle>
          <a:p>
            <a:pPr lvl="0"/>
            <a:r>
              <a:rPr lang="en-US" dirty="0"/>
              <a:t>Edit Master text styles</a:t>
            </a:r>
          </a:p>
        </p:txBody>
      </p:sp>
      <p:sp>
        <p:nvSpPr>
          <p:cNvPr id="20" name="Text Placeholder 19">
            <a:extLst>
              <a:ext uri="{FF2B5EF4-FFF2-40B4-BE49-F238E27FC236}">
                <a16:creationId xmlns:a16="http://schemas.microsoft.com/office/drawing/2014/main" id="{C0057627-994D-4EE7-8282-DAE0771614AF}"/>
              </a:ext>
            </a:extLst>
          </p:cNvPr>
          <p:cNvSpPr>
            <a:spLocks noGrp="1"/>
          </p:cNvSpPr>
          <p:nvPr>
            <p:ph type="body" sz="quarter" idx="13"/>
          </p:nvPr>
        </p:nvSpPr>
        <p:spPr>
          <a:xfrm>
            <a:off x="7605184" y="2095500"/>
            <a:ext cx="3748616" cy="674688"/>
          </a:xfrm>
        </p:spPr>
        <p:txBody>
          <a:bodyPr>
            <a:noAutofit/>
          </a:bodyPr>
          <a:lstStyle>
            <a:lvl1pPr marL="0" indent="0">
              <a:buNone/>
              <a:defRPr sz="1600"/>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 styles</a:t>
            </a:r>
          </a:p>
        </p:txBody>
      </p:sp>
      <p:sp>
        <p:nvSpPr>
          <p:cNvPr id="22" name="Text Placeholder 19">
            <a:extLst>
              <a:ext uri="{FF2B5EF4-FFF2-40B4-BE49-F238E27FC236}">
                <a16:creationId xmlns:a16="http://schemas.microsoft.com/office/drawing/2014/main" id="{AF30594A-729D-46A1-8A4B-CE7C35092B81}"/>
              </a:ext>
            </a:extLst>
          </p:cNvPr>
          <p:cNvSpPr>
            <a:spLocks noGrp="1"/>
          </p:cNvSpPr>
          <p:nvPr>
            <p:ph type="body" sz="quarter" idx="14"/>
          </p:nvPr>
        </p:nvSpPr>
        <p:spPr>
          <a:xfrm>
            <a:off x="7605184" y="2916488"/>
            <a:ext cx="3748616" cy="674688"/>
          </a:xfrm>
        </p:spPr>
        <p:txBody>
          <a:bodyPr>
            <a:noAutofit/>
          </a:bodyPr>
          <a:lstStyle>
            <a:lvl1pPr marL="0" indent="0">
              <a:buNone/>
              <a:defRPr sz="1600"/>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 styles</a:t>
            </a:r>
          </a:p>
        </p:txBody>
      </p:sp>
      <p:sp>
        <p:nvSpPr>
          <p:cNvPr id="23" name="Text Placeholder 19">
            <a:extLst>
              <a:ext uri="{FF2B5EF4-FFF2-40B4-BE49-F238E27FC236}">
                <a16:creationId xmlns:a16="http://schemas.microsoft.com/office/drawing/2014/main" id="{13DE5E2E-1F60-468A-8792-B5E278697F52}"/>
              </a:ext>
            </a:extLst>
          </p:cNvPr>
          <p:cNvSpPr>
            <a:spLocks noGrp="1"/>
          </p:cNvSpPr>
          <p:nvPr>
            <p:ph type="body" sz="quarter" idx="15"/>
          </p:nvPr>
        </p:nvSpPr>
        <p:spPr>
          <a:xfrm>
            <a:off x="7605184" y="3737476"/>
            <a:ext cx="3748616" cy="674688"/>
          </a:xfrm>
        </p:spPr>
        <p:txBody>
          <a:bodyPr>
            <a:noAutofit/>
          </a:bodyPr>
          <a:lstStyle>
            <a:lvl1pPr marL="0" indent="0">
              <a:buNone/>
              <a:defRPr sz="1600"/>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 styles</a:t>
            </a:r>
          </a:p>
        </p:txBody>
      </p:sp>
      <p:sp>
        <p:nvSpPr>
          <p:cNvPr id="24" name="Text Placeholder 19">
            <a:extLst>
              <a:ext uri="{FF2B5EF4-FFF2-40B4-BE49-F238E27FC236}">
                <a16:creationId xmlns:a16="http://schemas.microsoft.com/office/drawing/2014/main" id="{59A9616B-C1F5-4B9A-B522-76E6002640E1}"/>
              </a:ext>
            </a:extLst>
          </p:cNvPr>
          <p:cNvSpPr>
            <a:spLocks noGrp="1"/>
          </p:cNvSpPr>
          <p:nvPr>
            <p:ph type="body" sz="quarter" idx="16"/>
          </p:nvPr>
        </p:nvSpPr>
        <p:spPr>
          <a:xfrm>
            <a:off x="7605184" y="4558464"/>
            <a:ext cx="3748616" cy="674688"/>
          </a:xfrm>
        </p:spPr>
        <p:txBody>
          <a:bodyPr>
            <a:noAutofit/>
          </a:bodyPr>
          <a:lstStyle>
            <a:lvl1pPr marL="0" indent="0">
              <a:buNone/>
              <a:defRPr sz="1600"/>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 styles</a:t>
            </a:r>
          </a:p>
        </p:txBody>
      </p:sp>
      <p:sp>
        <p:nvSpPr>
          <p:cNvPr id="25" name="Subtitle 2">
            <a:extLst>
              <a:ext uri="{FF2B5EF4-FFF2-40B4-BE49-F238E27FC236}">
                <a16:creationId xmlns:a16="http://schemas.microsoft.com/office/drawing/2014/main" id="{12B7250E-0883-43A1-A858-8D09C91CD746}"/>
              </a:ext>
            </a:extLst>
          </p:cNvPr>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Tree>
    <p:extLst>
      <p:ext uri="{BB962C8B-B14F-4D97-AF65-F5344CB8AC3E}">
        <p14:creationId xmlns:p14="http://schemas.microsoft.com/office/powerpoint/2010/main" val="51608601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Wide Image">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4" name="Rectangle 3">
            <a:extLst>
              <a:ext uri="{FF2B5EF4-FFF2-40B4-BE49-F238E27FC236}">
                <a16:creationId xmlns:a16="http://schemas.microsoft.com/office/drawing/2014/main" id="{9CB29A8C-EC63-48FF-B93D-47A810CE4076}"/>
              </a:ext>
            </a:extLst>
          </p:cNvPr>
          <p:cNvSpPr/>
          <p:nvPr userDrawn="1"/>
        </p:nvSpPr>
        <p:spPr>
          <a:xfrm>
            <a:off x="7990123" y="2206625"/>
            <a:ext cx="4201877" cy="28337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Picture Placeholder 7">
            <a:extLst>
              <a:ext uri="{FF2B5EF4-FFF2-40B4-BE49-F238E27FC236}">
                <a16:creationId xmlns:a16="http://schemas.microsoft.com/office/drawing/2014/main" id="{95D8BF37-8E57-4042-9F9C-A2ADA52C99E6}"/>
              </a:ext>
            </a:extLst>
          </p:cNvPr>
          <p:cNvSpPr>
            <a:spLocks noGrp="1"/>
          </p:cNvSpPr>
          <p:nvPr>
            <p:ph type="pic" sz="quarter" idx="10"/>
          </p:nvPr>
        </p:nvSpPr>
        <p:spPr>
          <a:xfrm>
            <a:off x="1" y="2206625"/>
            <a:ext cx="7990417" cy="2833688"/>
          </a:xfrm>
          <a:solidFill>
            <a:schemeClr val="bg1">
              <a:lumMod val="50000"/>
            </a:schemeClr>
          </a:solidFill>
        </p:spPr>
        <p:txBody>
          <a:bodyPr/>
          <a:lstStyle>
            <a:lvl1pPr marL="0" indent="0">
              <a:buNone/>
              <a:defRPr/>
            </a:lvl1pPr>
          </a:lstStyle>
          <a:p>
            <a:endParaRPr lang="en-US" dirty="0"/>
          </a:p>
        </p:txBody>
      </p:sp>
      <p:sp>
        <p:nvSpPr>
          <p:cNvPr id="11" name="Text Placeholder 10">
            <a:extLst>
              <a:ext uri="{FF2B5EF4-FFF2-40B4-BE49-F238E27FC236}">
                <a16:creationId xmlns:a16="http://schemas.microsoft.com/office/drawing/2014/main" id="{9AC545A1-8DD1-4655-984C-778993439B2F}"/>
              </a:ext>
            </a:extLst>
          </p:cNvPr>
          <p:cNvSpPr>
            <a:spLocks noGrp="1"/>
          </p:cNvSpPr>
          <p:nvPr>
            <p:ph type="body" sz="quarter" idx="11"/>
          </p:nvPr>
        </p:nvSpPr>
        <p:spPr>
          <a:xfrm>
            <a:off x="8398934" y="2935288"/>
            <a:ext cx="3384551" cy="1800225"/>
          </a:xfrm>
        </p:spPr>
        <p:txBody>
          <a:bodyPr>
            <a:normAutofit/>
          </a:bodyPr>
          <a:lstStyle>
            <a:lvl1pPr marL="0" indent="0">
              <a:buNone/>
              <a:defRPr sz="1600">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Edit Master text styles</a:t>
            </a:r>
          </a:p>
        </p:txBody>
      </p:sp>
      <p:sp>
        <p:nvSpPr>
          <p:cNvPr id="13" name="Text Placeholder 12">
            <a:extLst>
              <a:ext uri="{FF2B5EF4-FFF2-40B4-BE49-F238E27FC236}">
                <a16:creationId xmlns:a16="http://schemas.microsoft.com/office/drawing/2014/main" id="{DD186EB5-68C1-4B3E-AB20-83A834D5CA83}"/>
              </a:ext>
            </a:extLst>
          </p:cNvPr>
          <p:cNvSpPr>
            <a:spLocks noGrp="1"/>
          </p:cNvSpPr>
          <p:nvPr>
            <p:ph type="body" sz="quarter" idx="12"/>
          </p:nvPr>
        </p:nvSpPr>
        <p:spPr>
          <a:xfrm>
            <a:off x="8398934" y="2424113"/>
            <a:ext cx="3405717" cy="347662"/>
          </a:xfrm>
        </p:spPr>
        <p:txBody>
          <a:bodyPr/>
          <a:lstStyle>
            <a:lvl1pPr marL="0" indent="0">
              <a:buNone/>
              <a:defRPr b="1">
                <a:solidFill>
                  <a:schemeClr val="bg1"/>
                </a:solidFill>
              </a:defRPr>
            </a:lvl1pPr>
            <a:lvl2pPr marL="342900" indent="0">
              <a:buNone/>
              <a:defRPr b="1"/>
            </a:lvl2pPr>
            <a:lvl3pPr marL="685800" indent="0">
              <a:buNone/>
              <a:defRPr b="1"/>
            </a:lvl3pPr>
            <a:lvl4pPr marL="1028700" indent="0">
              <a:buNone/>
              <a:defRPr b="1"/>
            </a:lvl4pPr>
            <a:lvl5pPr marL="1371600" indent="0">
              <a:buNone/>
              <a:defRPr b="1"/>
            </a:lvl5pPr>
          </a:lstStyle>
          <a:p>
            <a:pPr lvl="0"/>
            <a:r>
              <a:rPr lang="en-US" dirty="0"/>
              <a:t>Edit Master text </a:t>
            </a:r>
          </a:p>
        </p:txBody>
      </p:sp>
    </p:spTree>
    <p:extLst>
      <p:ext uri="{BB962C8B-B14F-4D97-AF65-F5344CB8AC3E}">
        <p14:creationId xmlns:p14="http://schemas.microsoft.com/office/powerpoint/2010/main" val="40968620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p:nvPr>
        </p:nvSpPr>
        <p:spPr>
          <a:xfrm>
            <a:off x="838200" y="385175"/>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8" name="Rectangle 7">
            <a:extLst>
              <a:ext uri="{FF2B5EF4-FFF2-40B4-BE49-F238E27FC236}">
                <a16:creationId xmlns:a16="http://schemas.microsoft.com/office/drawing/2014/main" id="{525716D1-AF73-4031-B60E-CF938394112C}"/>
              </a:ext>
            </a:extLst>
          </p:cNvPr>
          <p:cNvSpPr/>
          <p:nvPr userDrawn="1"/>
        </p:nvSpPr>
        <p:spPr>
          <a:xfrm>
            <a:off x="370115" y="4384223"/>
            <a:ext cx="2725739" cy="6485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9" name="Rectangle 8">
            <a:extLst>
              <a:ext uri="{FF2B5EF4-FFF2-40B4-BE49-F238E27FC236}">
                <a16:creationId xmlns:a16="http://schemas.microsoft.com/office/drawing/2014/main" id="{6CC0E9C1-3269-47D6-B13D-CF8321C2FC23}"/>
              </a:ext>
            </a:extLst>
          </p:cNvPr>
          <p:cNvSpPr/>
          <p:nvPr userDrawn="1"/>
        </p:nvSpPr>
        <p:spPr>
          <a:xfrm>
            <a:off x="3233057" y="4384223"/>
            <a:ext cx="2725739" cy="6485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11" name="Rectangle 10">
            <a:extLst>
              <a:ext uri="{FF2B5EF4-FFF2-40B4-BE49-F238E27FC236}">
                <a16:creationId xmlns:a16="http://schemas.microsoft.com/office/drawing/2014/main" id="{D667AE97-D199-440E-BACF-7D81042039B5}"/>
              </a:ext>
            </a:extLst>
          </p:cNvPr>
          <p:cNvSpPr/>
          <p:nvPr userDrawn="1"/>
        </p:nvSpPr>
        <p:spPr>
          <a:xfrm>
            <a:off x="6096001" y="4384223"/>
            <a:ext cx="2725739" cy="6485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12" name="Rectangle 11">
            <a:extLst>
              <a:ext uri="{FF2B5EF4-FFF2-40B4-BE49-F238E27FC236}">
                <a16:creationId xmlns:a16="http://schemas.microsoft.com/office/drawing/2014/main" id="{109F39F1-B438-4295-8340-1B94CC0C9087}"/>
              </a:ext>
            </a:extLst>
          </p:cNvPr>
          <p:cNvSpPr/>
          <p:nvPr userDrawn="1"/>
        </p:nvSpPr>
        <p:spPr>
          <a:xfrm>
            <a:off x="8958944" y="4384223"/>
            <a:ext cx="2725739" cy="648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17" name="Picture Placeholder 16">
            <a:extLst>
              <a:ext uri="{FF2B5EF4-FFF2-40B4-BE49-F238E27FC236}">
                <a16:creationId xmlns:a16="http://schemas.microsoft.com/office/drawing/2014/main" id="{A3BCDDC0-41C7-4329-AD96-A241DA53ADA1}"/>
              </a:ext>
            </a:extLst>
          </p:cNvPr>
          <p:cNvSpPr>
            <a:spLocks noGrp="1"/>
          </p:cNvSpPr>
          <p:nvPr>
            <p:ph type="pic" sz="quarter" idx="10"/>
          </p:nvPr>
        </p:nvSpPr>
        <p:spPr>
          <a:xfrm>
            <a:off x="369585" y="2098326"/>
            <a:ext cx="2726267" cy="2286000"/>
          </a:xfrm>
          <a:solidFill>
            <a:schemeClr val="bg1">
              <a:lumMod val="50000"/>
            </a:schemeClr>
          </a:solidFill>
        </p:spPr>
        <p:txBody>
          <a:bodyPr/>
          <a:lstStyle>
            <a:lvl1pPr marL="0" indent="0">
              <a:buNone/>
              <a:defRPr/>
            </a:lvl1pPr>
          </a:lstStyle>
          <a:p>
            <a:endParaRPr lang="en-US"/>
          </a:p>
        </p:txBody>
      </p:sp>
      <p:sp>
        <p:nvSpPr>
          <p:cNvPr id="18" name="Picture Placeholder 16">
            <a:extLst>
              <a:ext uri="{FF2B5EF4-FFF2-40B4-BE49-F238E27FC236}">
                <a16:creationId xmlns:a16="http://schemas.microsoft.com/office/drawing/2014/main" id="{D071A54B-0BCF-4EDF-9A6F-ED6E513FFA94}"/>
              </a:ext>
            </a:extLst>
          </p:cNvPr>
          <p:cNvSpPr>
            <a:spLocks noGrp="1"/>
          </p:cNvSpPr>
          <p:nvPr>
            <p:ph type="pic" sz="quarter" idx="11"/>
          </p:nvPr>
        </p:nvSpPr>
        <p:spPr>
          <a:xfrm>
            <a:off x="3232529" y="2098326"/>
            <a:ext cx="2726267" cy="2286000"/>
          </a:xfrm>
          <a:solidFill>
            <a:schemeClr val="bg1">
              <a:lumMod val="50000"/>
            </a:schemeClr>
          </a:solidFill>
        </p:spPr>
        <p:txBody>
          <a:bodyPr/>
          <a:lstStyle>
            <a:lvl1pPr marL="0" indent="0">
              <a:buNone/>
              <a:defRPr/>
            </a:lvl1pPr>
          </a:lstStyle>
          <a:p>
            <a:endParaRPr lang="en-US"/>
          </a:p>
        </p:txBody>
      </p:sp>
      <p:sp>
        <p:nvSpPr>
          <p:cNvPr id="19" name="Picture Placeholder 16">
            <a:extLst>
              <a:ext uri="{FF2B5EF4-FFF2-40B4-BE49-F238E27FC236}">
                <a16:creationId xmlns:a16="http://schemas.microsoft.com/office/drawing/2014/main" id="{21C9DCFB-C0D0-4335-B529-F8357523342B}"/>
              </a:ext>
            </a:extLst>
          </p:cNvPr>
          <p:cNvSpPr>
            <a:spLocks noGrp="1"/>
          </p:cNvSpPr>
          <p:nvPr>
            <p:ph type="pic" sz="quarter" idx="12"/>
          </p:nvPr>
        </p:nvSpPr>
        <p:spPr>
          <a:xfrm>
            <a:off x="6095473" y="2098326"/>
            <a:ext cx="2726267" cy="2286000"/>
          </a:xfrm>
          <a:solidFill>
            <a:schemeClr val="bg1">
              <a:lumMod val="50000"/>
            </a:schemeClr>
          </a:solidFill>
        </p:spPr>
        <p:txBody>
          <a:bodyPr/>
          <a:lstStyle>
            <a:lvl1pPr marL="0" indent="0">
              <a:buNone/>
              <a:defRPr/>
            </a:lvl1pPr>
          </a:lstStyle>
          <a:p>
            <a:endParaRPr lang="en-US"/>
          </a:p>
        </p:txBody>
      </p:sp>
      <p:sp>
        <p:nvSpPr>
          <p:cNvPr id="20" name="Picture Placeholder 16">
            <a:extLst>
              <a:ext uri="{FF2B5EF4-FFF2-40B4-BE49-F238E27FC236}">
                <a16:creationId xmlns:a16="http://schemas.microsoft.com/office/drawing/2014/main" id="{84C385EB-A72B-4114-9176-1AAE3B82E2AD}"/>
              </a:ext>
            </a:extLst>
          </p:cNvPr>
          <p:cNvSpPr>
            <a:spLocks noGrp="1"/>
          </p:cNvSpPr>
          <p:nvPr>
            <p:ph type="pic" sz="quarter" idx="13"/>
          </p:nvPr>
        </p:nvSpPr>
        <p:spPr>
          <a:xfrm>
            <a:off x="8958416" y="2098326"/>
            <a:ext cx="2726267" cy="2286000"/>
          </a:xfrm>
          <a:solidFill>
            <a:schemeClr val="bg1">
              <a:lumMod val="50000"/>
            </a:schemeClr>
          </a:solidFill>
        </p:spPr>
        <p:txBody>
          <a:bodyPr/>
          <a:lstStyle>
            <a:lvl1pPr marL="0" indent="0">
              <a:buNone/>
              <a:defRPr/>
            </a:lvl1pPr>
          </a:lstStyle>
          <a:p>
            <a:endParaRPr lang="en-US"/>
          </a:p>
        </p:txBody>
      </p:sp>
      <p:sp>
        <p:nvSpPr>
          <p:cNvPr id="22" name="Text Placeholder 21">
            <a:extLst>
              <a:ext uri="{FF2B5EF4-FFF2-40B4-BE49-F238E27FC236}">
                <a16:creationId xmlns:a16="http://schemas.microsoft.com/office/drawing/2014/main" id="{04CCCF82-2C46-499D-BCEB-0FEAA2B3A6AA}"/>
              </a:ext>
            </a:extLst>
          </p:cNvPr>
          <p:cNvSpPr>
            <a:spLocks noGrp="1"/>
          </p:cNvSpPr>
          <p:nvPr>
            <p:ph type="body" sz="quarter" idx="14"/>
          </p:nvPr>
        </p:nvSpPr>
        <p:spPr>
          <a:xfrm>
            <a:off x="501651" y="4451910"/>
            <a:ext cx="2457449" cy="509588"/>
          </a:xfrm>
        </p:spPr>
        <p:txBody>
          <a:bodyPr>
            <a:noAutofit/>
          </a:bodyPr>
          <a:lstStyle>
            <a:lvl1pPr marL="0" indent="0" algn="ctr">
              <a:buNone/>
              <a:defRPr sz="160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dirty="0"/>
              <a:t>Edit Master text styles</a:t>
            </a:r>
          </a:p>
        </p:txBody>
      </p:sp>
      <p:sp>
        <p:nvSpPr>
          <p:cNvPr id="23" name="Text Placeholder 21">
            <a:extLst>
              <a:ext uri="{FF2B5EF4-FFF2-40B4-BE49-F238E27FC236}">
                <a16:creationId xmlns:a16="http://schemas.microsoft.com/office/drawing/2014/main" id="{55C62183-A05D-4D67-844F-38479C65A126}"/>
              </a:ext>
            </a:extLst>
          </p:cNvPr>
          <p:cNvSpPr>
            <a:spLocks noGrp="1"/>
          </p:cNvSpPr>
          <p:nvPr>
            <p:ph type="body" sz="quarter" idx="15"/>
          </p:nvPr>
        </p:nvSpPr>
        <p:spPr>
          <a:xfrm>
            <a:off x="3366938" y="4451910"/>
            <a:ext cx="2457449" cy="509588"/>
          </a:xfrm>
        </p:spPr>
        <p:txBody>
          <a:bodyPr>
            <a:noAutofit/>
          </a:bodyPr>
          <a:lstStyle>
            <a:lvl1pPr marL="0" indent="0" algn="ctr">
              <a:buNone/>
              <a:defRPr sz="160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dirty="0"/>
              <a:t>Edit Master text styles</a:t>
            </a:r>
          </a:p>
        </p:txBody>
      </p:sp>
      <p:sp>
        <p:nvSpPr>
          <p:cNvPr id="24" name="Text Placeholder 21">
            <a:extLst>
              <a:ext uri="{FF2B5EF4-FFF2-40B4-BE49-F238E27FC236}">
                <a16:creationId xmlns:a16="http://schemas.microsoft.com/office/drawing/2014/main" id="{A67EB4D8-D628-4C57-A620-E85B0C55C2F8}"/>
              </a:ext>
            </a:extLst>
          </p:cNvPr>
          <p:cNvSpPr>
            <a:spLocks noGrp="1"/>
          </p:cNvSpPr>
          <p:nvPr>
            <p:ph type="body" sz="quarter" idx="16"/>
          </p:nvPr>
        </p:nvSpPr>
        <p:spPr>
          <a:xfrm>
            <a:off x="6229882" y="4451910"/>
            <a:ext cx="2457449" cy="509588"/>
          </a:xfrm>
        </p:spPr>
        <p:txBody>
          <a:bodyPr>
            <a:noAutofit/>
          </a:bodyPr>
          <a:lstStyle>
            <a:lvl1pPr marL="0" indent="0" algn="ctr">
              <a:buNone/>
              <a:defRPr sz="160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dirty="0"/>
              <a:t>Edit Master text styles</a:t>
            </a:r>
          </a:p>
        </p:txBody>
      </p:sp>
      <p:sp>
        <p:nvSpPr>
          <p:cNvPr id="25" name="Text Placeholder 21">
            <a:extLst>
              <a:ext uri="{FF2B5EF4-FFF2-40B4-BE49-F238E27FC236}">
                <a16:creationId xmlns:a16="http://schemas.microsoft.com/office/drawing/2014/main" id="{BED96436-518E-447D-B033-E8577697C97F}"/>
              </a:ext>
            </a:extLst>
          </p:cNvPr>
          <p:cNvSpPr>
            <a:spLocks noGrp="1"/>
          </p:cNvSpPr>
          <p:nvPr>
            <p:ph type="body" sz="quarter" idx="17"/>
          </p:nvPr>
        </p:nvSpPr>
        <p:spPr>
          <a:xfrm>
            <a:off x="9092825" y="4442357"/>
            <a:ext cx="2457449" cy="509588"/>
          </a:xfrm>
        </p:spPr>
        <p:txBody>
          <a:bodyPr>
            <a:noAutofit/>
          </a:bodyPr>
          <a:lstStyle>
            <a:lvl1pPr marL="0" indent="0" algn="ctr">
              <a:buNone/>
              <a:defRPr sz="160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04398916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4" name="Teardrop 3">
            <a:extLst>
              <a:ext uri="{FF2B5EF4-FFF2-40B4-BE49-F238E27FC236}">
                <a16:creationId xmlns:a16="http://schemas.microsoft.com/office/drawing/2014/main" id="{2D0D6095-11D0-4D8B-A5ED-4135BF8BA863}"/>
              </a:ext>
            </a:extLst>
          </p:cNvPr>
          <p:cNvSpPr/>
          <p:nvPr userDrawn="1"/>
        </p:nvSpPr>
        <p:spPr>
          <a:xfrm>
            <a:off x="1993328" y="2357798"/>
            <a:ext cx="914400" cy="68580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bg1"/>
              </a:solidFill>
              <a:latin typeface="+mj-lt"/>
            </a:endParaRPr>
          </a:p>
        </p:txBody>
      </p:sp>
      <p:sp>
        <p:nvSpPr>
          <p:cNvPr id="6" name="Teardrop 5">
            <a:extLst>
              <a:ext uri="{FF2B5EF4-FFF2-40B4-BE49-F238E27FC236}">
                <a16:creationId xmlns:a16="http://schemas.microsoft.com/office/drawing/2014/main" id="{466068B4-7369-4A2D-BCBD-0852FB881A2C}"/>
              </a:ext>
            </a:extLst>
          </p:cNvPr>
          <p:cNvSpPr/>
          <p:nvPr userDrawn="1"/>
        </p:nvSpPr>
        <p:spPr>
          <a:xfrm>
            <a:off x="6217920" y="2357798"/>
            <a:ext cx="914400" cy="68580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sp>
        <p:nvSpPr>
          <p:cNvPr id="8" name="Teardrop 7">
            <a:extLst>
              <a:ext uri="{FF2B5EF4-FFF2-40B4-BE49-F238E27FC236}">
                <a16:creationId xmlns:a16="http://schemas.microsoft.com/office/drawing/2014/main" id="{9698C2B4-9E25-4D0B-8FA2-74755CAAF237}"/>
              </a:ext>
            </a:extLst>
          </p:cNvPr>
          <p:cNvSpPr/>
          <p:nvPr userDrawn="1"/>
        </p:nvSpPr>
        <p:spPr>
          <a:xfrm>
            <a:off x="1993328" y="3436591"/>
            <a:ext cx="914400" cy="68580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sp>
        <p:nvSpPr>
          <p:cNvPr id="11" name="Teardrop 10">
            <a:extLst>
              <a:ext uri="{FF2B5EF4-FFF2-40B4-BE49-F238E27FC236}">
                <a16:creationId xmlns:a16="http://schemas.microsoft.com/office/drawing/2014/main" id="{D225517D-7EAB-4332-8C26-E28A2B53322F}"/>
              </a:ext>
            </a:extLst>
          </p:cNvPr>
          <p:cNvSpPr/>
          <p:nvPr userDrawn="1"/>
        </p:nvSpPr>
        <p:spPr>
          <a:xfrm>
            <a:off x="6217920" y="3436591"/>
            <a:ext cx="914400" cy="685800"/>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sp>
        <p:nvSpPr>
          <p:cNvPr id="13" name="Teardrop 12">
            <a:extLst>
              <a:ext uri="{FF2B5EF4-FFF2-40B4-BE49-F238E27FC236}">
                <a16:creationId xmlns:a16="http://schemas.microsoft.com/office/drawing/2014/main" id="{CD8609AA-8D9B-4956-88BF-0D178BC6FFBE}"/>
              </a:ext>
            </a:extLst>
          </p:cNvPr>
          <p:cNvSpPr/>
          <p:nvPr userDrawn="1"/>
        </p:nvSpPr>
        <p:spPr>
          <a:xfrm>
            <a:off x="1993328" y="4515383"/>
            <a:ext cx="914400" cy="68580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sp>
        <p:nvSpPr>
          <p:cNvPr id="15" name="Teardrop 14">
            <a:extLst>
              <a:ext uri="{FF2B5EF4-FFF2-40B4-BE49-F238E27FC236}">
                <a16:creationId xmlns:a16="http://schemas.microsoft.com/office/drawing/2014/main" id="{E9BAC08D-8BE3-494A-819B-602991A07FD6}"/>
              </a:ext>
            </a:extLst>
          </p:cNvPr>
          <p:cNvSpPr/>
          <p:nvPr userDrawn="1"/>
        </p:nvSpPr>
        <p:spPr>
          <a:xfrm>
            <a:off x="6217920" y="4515383"/>
            <a:ext cx="914400" cy="68580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sp>
        <p:nvSpPr>
          <p:cNvPr id="17" name="Text Placeholder 16">
            <a:extLst>
              <a:ext uri="{FF2B5EF4-FFF2-40B4-BE49-F238E27FC236}">
                <a16:creationId xmlns:a16="http://schemas.microsoft.com/office/drawing/2014/main" id="{5B81DCAF-010D-45E7-8899-537B2D12A218}"/>
              </a:ext>
            </a:extLst>
          </p:cNvPr>
          <p:cNvSpPr>
            <a:spLocks noGrp="1"/>
          </p:cNvSpPr>
          <p:nvPr>
            <p:ph type="body" sz="quarter" idx="10"/>
          </p:nvPr>
        </p:nvSpPr>
        <p:spPr>
          <a:xfrm>
            <a:off x="3028952" y="2300289"/>
            <a:ext cx="3067049" cy="308441"/>
          </a:xfrm>
        </p:spPr>
        <p:txBody>
          <a:bodyPr>
            <a:noAutofit/>
          </a:bodyPr>
          <a:lstStyle>
            <a:lvl1pPr marL="0" indent="0">
              <a:buNone/>
              <a:defRPr sz="1600" b="1">
                <a:solidFill>
                  <a:schemeClr val="accent1"/>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19" name="Text Placeholder 18">
            <a:extLst>
              <a:ext uri="{FF2B5EF4-FFF2-40B4-BE49-F238E27FC236}">
                <a16:creationId xmlns:a16="http://schemas.microsoft.com/office/drawing/2014/main" id="{30FEC88E-164B-408D-B0A9-D956BC84F6A7}"/>
              </a:ext>
            </a:extLst>
          </p:cNvPr>
          <p:cNvSpPr>
            <a:spLocks noGrp="1"/>
          </p:cNvSpPr>
          <p:nvPr>
            <p:ph type="body" sz="quarter" idx="11"/>
          </p:nvPr>
        </p:nvSpPr>
        <p:spPr>
          <a:xfrm>
            <a:off x="3028952" y="2608264"/>
            <a:ext cx="30670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20" name="Text Placeholder 16">
            <a:extLst>
              <a:ext uri="{FF2B5EF4-FFF2-40B4-BE49-F238E27FC236}">
                <a16:creationId xmlns:a16="http://schemas.microsoft.com/office/drawing/2014/main" id="{A7561F5A-352C-422E-AB74-4E8449A1F3FA}"/>
              </a:ext>
            </a:extLst>
          </p:cNvPr>
          <p:cNvSpPr>
            <a:spLocks noGrp="1"/>
          </p:cNvSpPr>
          <p:nvPr>
            <p:ph type="body" sz="quarter" idx="12"/>
          </p:nvPr>
        </p:nvSpPr>
        <p:spPr>
          <a:xfrm>
            <a:off x="3028952" y="3432277"/>
            <a:ext cx="3067049" cy="308441"/>
          </a:xfrm>
        </p:spPr>
        <p:txBody>
          <a:bodyPr>
            <a:noAutofit/>
          </a:bodyPr>
          <a:lstStyle>
            <a:lvl1pPr marL="0" indent="0">
              <a:buNone/>
              <a:defRPr sz="1600" b="1">
                <a:solidFill>
                  <a:schemeClr val="accent2"/>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21" name="Text Placeholder 18">
            <a:extLst>
              <a:ext uri="{FF2B5EF4-FFF2-40B4-BE49-F238E27FC236}">
                <a16:creationId xmlns:a16="http://schemas.microsoft.com/office/drawing/2014/main" id="{E1F695C1-4192-4447-BDC0-C16A6219BBC0}"/>
              </a:ext>
            </a:extLst>
          </p:cNvPr>
          <p:cNvSpPr>
            <a:spLocks noGrp="1"/>
          </p:cNvSpPr>
          <p:nvPr>
            <p:ph type="body" sz="quarter" idx="13"/>
          </p:nvPr>
        </p:nvSpPr>
        <p:spPr>
          <a:xfrm>
            <a:off x="3028952" y="3740252"/>
            <a:ext cx="30670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22" name="Text Placeholder 16">
            <a:extLst>
              <a:ext uri="{FF2B5EF4-FFF2-40B4-BE49-F238E27FC236}">
                <a16:creationId xmlns:a16="http://schemas.microsoft.com/office/drawing/2014/main" id="{AAA8036C-6105-4CB0-96E9-A1F37C39FE79}"/>
              </a:ext>
            </a:extLst>
          </p:cNvPr>
          <p:cNvSpPr>
            <a:spLocks noGrp="1"/>
          </p:cNvSpPr>
          <p:nvPr>
            <p:ph type="body" sz="quarter" idx="14"/>
          </p:nvPr>
        </p:nvSpPr>
        <p:spPr>
          <a:xfrm>
            <a:off x="3028952" y="4516326"/>
            <a:ext cx="3067049" cy="308441"/>
          </a:xfrm>
        </p:spPr>
        <p:txBody>
          <a:bodyPr>
            <a:noAutofit/>
          </a:bodyPr>
          <a:lstStyle>
            <a:lvl1pPr marL="0" indent="0">
              <a:buNone/>
              <a:defRPr sz="1600" b="1">
                <a:solidFill>
                  <a:schemeClr val="accent3"/>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23" name="Text Placeholder 18">
            <a:extLst>
              <a:ext uri="{FF2B5EF4-FFF2-40B4-BE49-F238E27FC236}">
                <a16:creationId xmlns:a16="http://schemas.microsoft.com/office/drawing/2014/main" id="{A1AC7978-B1B9-47A2-BF36-C28DD7D81A96}"/>
              </a:ext>
            </a:extLst>
          </p:cNvPr>
          <p:cNvSpPr>
            <a:spLocks noGrp="1"/>
          </p:cNvSpPr>
          <p:nvPr>
            <p:ph type="body" sz="quarter" idx="15"/>
          </p:nvPr>
        </p:nvSpPr>
        <p:spPr>
          <a:xfrm>
            <a:off x="3028952" y="4824301"/>
            <a:ext cx="30670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24" name="Text Placeholder 16">
            <a:extLst>
              <a:ext uri="{FF2B5EF4-FFF2-40B4-BE49-F238E27FC236}">
                <a16:creationId xmlns:a16="http://schemas.microsoft.com/office/drawing/2014/main" id="{D7F5EE7A-2D7C-4CC6-8AC3-543D24DD706F}"/>
              </a:ext>
            </a:extLst>
          </p:cNvPr>
          <p:cNvSpPr>
            <a:spLocks noGrp="1"/>
          </p:cNvSpPr>
          <p:nvPr>
            <p:ph type="body" sz="quarter" idx="16"/>
          </p:nvPr>
        </p:nvSpPr>
        <p:spPr>
          <a:xfrm>
            <a:off x="7254241" y="2300289"/>
            <a:ext cx="3067049" cy="308441"/>
          </a:xfrm>
        </p:spPr>
        <p:txBody>
          <a:bodyPr>
            <a:noAutofit/>
          </a:bodyPr>
          <a:lstStyle>
            <a:lvl1pPr marL="0" indent="0">
              <a:buNone/>
              <a:defRPr sz="1600" b="1">
                <a:solidFill>
                  <a:schemeClr val="accent4"/>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25" name="Text Placeholder 18">
            <a:extLst>
              <a:ext uri="{FF2B5EF4-FFF2-40B4-BE49-F238E27FC236}">
                <a16:creationId xmlns:a16="http://schemas.microsoft.com/office/drawing/2014/main" id="{B3CD42A4-8C80-453E-8138-09C167FA221F}"/>
              </a:ext>
            </a:extLst>
          </p:cNvPr>
          <p:cNvSpPr>
            <a:spLocks noGrp="1"/>
          </p:cNvSpPr>
          <p:nvPr>
            <p:ph type="body" sz="quarter" idx="17"/>
          </p:nvPr>
        </p:nvSpPr>
        <p:spPr>
          <a:xfrm>
            <a:off x="7254241" y="2608264"/>
            <a:ext cx="30670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26" name="Text Placeholder 16">
            <a:extLst>
              <a:ext uri="{FF2B5EF4-FFF2-40B4-BE49-F238E27FC236}">
                <a16:creationId xmlns:a16="http://schemas.microsoft.com/office/drawing/2014/main" id="{03350350-BF90-4609-A717-D7F5868FA8EE}"/>
              </a:ext>
            </a:extLst>
          </p:cNvPr>
          <p:cNvSpPr>
            <a:spLocks noGrp="1"/>
          </p:cNvSpPr>
          <p:nvPr>
            <p:ph type="body" sz="quarter" idx="18"/>
          </p:nvPr>
        </p:nvSpPr>
        <p:spPr>
          <a:xfrm>
            <a:off x="7254241" y="3430104"/>
            <a:ext cx="3067049" cy="308441"/>
          </a:xfrm>
        </p:spPr>
        <p:txBody>
          <a:bodyPr>
            <a:noAutofit/>
          </a:bodyPr>
          <a:lstStyle>
            <a:lvl1pPr marL="0" indent="0">
              <a:buNone/>
              <a:defRPr sz="1600" b="1">
                <a:solidFill>
                  <a:schemeClr val="accent5"/>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27" name="Text Placeholder 18">
            <a:extLst>
              <a:ext uri="{FF2B5EF4-FFF2-40B4-BE49-F238E27FC236}">
                <a16:creationId xmlns:a16="http://schemas.microsoft.com/office/drawing/2014/main" id="{A50C8B0B-4101-43A6-B859-BA388785F727}"/>
              </a:ext>
            </a:extLst>
          </p:cNvPr>
          <p:cNvSpPr>
            <a:spLocks noGrp="1"/>
          </p:cNvSpPr>
          <p:nvPr>
            <p:ph type="body" sz="quarter" idx="19"/>
          </p:nvPr>
        </p:nvSpPr>
        <p:spPr>
          <a:xfrm>
            <a:off x="7254241" y="3738079"/>
            <a:ext cx="30670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28" name="Text Placeholder 16">
            <a:extLst>
              <a:ext uri="{FF2B5EF4-FFF2-40B4-BE49-F238E27FC236}">
                <a16:creationId xmlns:a16="http://schemas.microsoft.com/office/drawing/2014/main" id="{FD5AE5B8-BC41-4870-8227-74FAA8EDE056}"/>
              </a:ext>
            </a:extLst>
          </p:cNvPr>
          <p:cNvSpPr>
            <a:spLocks noGrp="1"/>
          </p:cNvSpPr>
          <p:nvPr>
            <p:ph type="body" sz="quarter" idx="20"/>
          </p:nvPr>
        </p:nvSpPr>
        <p:spPr>
          <a:xfrm>
            <a:off x="7254241" y="4516326"/>
            <a:ext cx="3067049" cy="308441"/>
          </a:xfrm>
        </p:spPr>
        <p:txBody>
          <a:bodyPr>
            <a:noAutofit/>
          </a:bodyPr>
          <a:lstStyle>
            <a:lvl1pPr marL="0" indent="0">
              <a:buNone/>
              <a:defRPr sz="1600" b="1">
                <a:solidFill>
                  <a:schemeClr val="accent1"/>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29" name="Text Placeholder 18">
            <a:extLst>
              <a:ext uri="{FF2B5EF4-FFF2-40B4-BE49-F238E27FC236}">
                <a16:creationId xmlns:a16="http://schemas.microsoft.com/office/drawing/2014/main" id="{8C81ABD4-6066-453C-9493-AE035F483095}"/>
              </a:ext>
            </a:extLst>
          </p:cNvPr>
          <p:cNvSpPr>
            <a:spLocks noGrp="1"/>
          </p:cNvSpPr>
          <p:nvPr>
            <p:ph type="body" sz="quarter" idx="21"/>
          </p:nvPr>
        </p:nvSpPr>
        <p:spPr>
          <a:xfrm>
            <a:off x="7254241" y="4824301"/>
            <a:ext cx="30670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2562274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172"/>
        <p:cNvGrpSpPr/>
        <p:nvPr/>
      </p:nvGrpSpPr>
      <p:grpSpPr>
        <a:xfrm>
          <a:off x="0" y="0"/>
          <a:ext cx="0" cy="0"/>
          <a:chOff x="0" y="0"/>
          <a:chExt cx="0" cy="0"/>
        </a:xfrm>
      </p:grpSpPr>
      <p:grpSp>
        <p:nvGrpSpPr>
          <p:cNvPr id="173" name="Google Shape;173;p17"/>
          <p:cNvGrpSpPr/>
          <p:nvPr/>
        </p:nvGrpSpPr>
        <p:grpSpPr>
          <a:xfrm>
            <a:off x="0" y="0"/>
            <a:ext cx="12192000" cy="2148830"/>
            <a:chOff x="0" y="0"/>
            <a:chExt cx="12192000" cy="2148830"/>
          </a:xfrm>
        </p:grpSpPr>
        <p:sp>
          <p:nvSpPr>
            <p:cNvPr id="174" name="Google Shape;174;p1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1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6" name="Google Shape;176;p17"/>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17"/>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17"/>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9" name="Google Shape;179;p1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80" name="Google Shape;180;p17"/>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ervices Highlight_1">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30" name="Rectangle 29">
            <a:extLst>
              <a:ext uri="{FF2B5EF4-FFF2-40B4-BE49-F238E27FC236}">
                <a16:creationId xmlns:a16="http://schemas.microsoft.com/office/drawing/2014/main" id="{B9FF5942-854C-486C-9268-135EABF5904B}"/>
              </a:ext>
            </a:extLst>
          </p:cNvPr>
          <p:cNvSpPr/>
          <p:nvPr userDrawn="1"/>
        </p:nvSpPr>
        <p:spPr>
          <a:xfrm>
            <a:off x="1816100" y="2302434"/>
            <a:ext cx="3470589" cy="26029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1" name="Teardrop 30">
            <a:extLst>
              <a:ext uri="{FF2B5EF4-FFF2-40B4-BE49-F238E27FC236}">
                <a16:creationId xmlns:a16="http://schemas.microsoft.com/office/drawing/2014/main" id="{4E270CEE-6067-4043-94DE-037D526C8B42}"/>
              </a:ext>
            </a:extLst>
          </p:cNvPr>
          <p:cNvSpPr/>
          <p:nvPr userDrawn="1"/>
        </p:nvSpPr>
        <p:spPr>
          <a:xfrm>
            <a:off x="5866828" y="2297029"/>
            <a:ext cx="914400" cy="68580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cxnSp>
        <p:nvCxnSpPr>
          <p:cNvPr id="33" name="Straight Connector 32">
            <a:extLst>
              <a:ext uri="{FF2B5EF4-FFF2-40B4-BE49-F238E27FC236}">
                <a16:creationId xmlns:a16="http://schemas.microsoft.com/office/drawing/2014/main" id="{CDF3ECFF-EC18-4CA7-B13F-76A82D4E4028}"/>
              </a:ext>
            </a:extLst>
          </p:cNvPr>
          <p:cNvCxnSpPr/>
          <p:nvPr userDrawn="1"/>
        </p:nvCxnSpPr>
        <p:spPr>
          <a:xfrm>
            <a:off x="5866828" y="3362325"/>
            <a:ext cx="5093272" cy="0"/>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AE46176C-6B44-46A8-9EA5-448D9016F1BB}"/>
              </a:ext>
            </a:extLst>
          </p:cNvPr>
          <p:cNvSpPr/>
          <p:nvPr userDrawn="1"/>
        </p:nvSpPr>
        <p:spPr>
          <a:xfrm rot="16200000">
            <a:off x="5712889" y="3616458"/>
            <a:ext cx="178689" cy="205391"/>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7" name="Isosceles Triangle 36">
            <a:extLst>
              <a:ext uri="{FF2B5EF4-FFF2-40B4-BE49-F238E27FC236}">
                <a16:creationId xmlns:a16="http://schemas.microsoft.com/office/drawing/2014/main" id="{4E40DCD0-3D62-47D5-B15D-E10BFFDD602F}"/>
              </a:ext>
            </a:extLst>
          </p:cNvPr>
          <p:cNvSpPr/>
          <p:nvPr userDrawn="1"/>
        </p:nvSpPr>
        <p:spPr>
          <a:xfrm rot="16200000">
            <a:off x="5712889" y="4039439"/>
            <a:ext cx="178689" cy="205391"/>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9" name="Isosceles Triangle 38">
            <a:extLst>
              <a:ext uri="{FF2B5EF4-FFF2-40B4-BE49-F238E27FC236}">
                <a16:creationId xmlns:a16="http://schemas.microsoft.com/office/drawing/2014/main" id="{382E7075-8670-42B9-B46A-CD5C1FA2FC08}"/>
              </a:ext>
            </a:extLst>
          </p:cNvPr>
          <p:cNvSpPr/>
          <p:nvPr userDrawn="1"/>
        </p:nvSpPr>
        <p:spPr>
          <a:xfrm rot="16200000">
            <a:off x="5712889" y="4462422"/>
            <a:ext cx="178689" cy="205391"/>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5" name="Picture Placeholder 4">
            <a:extLst>
              <a:ext uri="{FF2B5EF4-FFF2-40B4-BE49-F238E27FC236}">
                <a16:creationId xmlns:a16="http://schemas.microsoft.com/office/drawing/2014/main" id="{D0031B3E-B08E-47D8-9D08-8FCFE1D9B687}"/>
              </a:ext>
            </a:extLst>
          </p:cNvPr>
          <p:cNvSpPr>
            <a:spLocks noGrp="1"/>
          </p:cNvSpPr>
          <p:nvPr>
            <p:ph type="pic" sz="quarter" idx="10"/>
          </p:nvPr>
        </p:nvSpPr>
        <p:spPr>
          <a:xfrm>
            <a:off x="1811868" y="2297114"/>
            <a:ext cx="3494617" cy="2611437"/>
          </a:xfrm>
          <a:solidFill>
            <a:schemeClr val="bg1">
              <a:lumMod val="50000"/>
            </a:schemeClr>
          </a:solidFill>
        </p:spPr>
        <p:txBody>
          <a:bodyPr/>
          <a:lstStyle>
            <a:lvl1pPr marL="0" indent="0">
              <a:buNone/>
              <a:defRPr/>
            </a:lvl1pPr>
          </a:lstStyle>
          <a:p>
            <a:endParaRPr lang="en-US" dirty="0"/>
          </a:p>
        </p:txBody>
      </p:sp>
      <p:sp>
        <p:nvSpPr>
          <p:cNvPr id="40" name="Text Placeholder 16">
            <a:extLst>
              <a:ext uri="{FF2B5EF4-FFF2-40B4-BE49-F238E27FC236}">
                <a16:creationId xmlns:a16="http://schemas.microsoft.com/office/drawing/2014/main" id="{25DD26BF-2F20-4932-99CD-5C171D414227}"/>
              </a:ext>
            </a:extLst>
          </p:cNvPr>
          <p:cNvSpPr>
            <a:spLocks noGrp="1"/>
          </p:cNvSpPr>
          <p:nvPr>
            <p:ph type="body" sz="quarter" idx="11"/>
          </p:nvPr>
        </p:nvSpPr>
        <p:spPr>
          <a:xfrm>
            <a:off x="6991351" y="2297030"/>
            <a:ext cx="3968749" cy="307975"/>
          </a:xfrm>
        </p:spPr>
        <p:txBody>
          <a:bodyPr>
            <a:noAutofit/>
          </a:bodyPr>
          <a:lstStyle>
            <a:lvl1pPr marL="0" indent="0">
              <a:buNone/>
              <a:defRPr sz="1600" b="1">
                <a:solidFill>
                  <a:schemeClr val="accent1"/>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41" name="Text Placeholder 18">
            <a:extLst>
              <a:ext uri="{FF2B5EF4-FFF2-40B4-BE49-F238E27FC236}">
                <a16:creationId xmlns:a16="http://schemas.microsoft.com/office/drawing/2014/main" id="{90B57811-BFAD-4883-B05C-8C8D8EA490F4}"/>
              </a:ext>
            </a:extLst>
          </p:cNvPr>
          <p:cNvSpPr>
            <a:spLocks noGrp="1"/>
          </p:cNvSpPr>
          <p:nvPr>
            <p:ph type="body" sz="quarter" idx="12"/>
          </p:nvPr>
        </p:nvSpPr>
        <p:spPr>
          <a:xfrm>
            <a:off x="6991351" y="2605005"/>
            <a:ext cx="39687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3" name="Text Placeholder 18">
            <a:extLst>
              <a:ext uri="{FF2B5EF4-FFF2-40B4-BE49-F238E27FC236}">
                <a16:creationId xmlns:a16="http://schemas.microsoft.com/office/drawing/2014/main" id="{B4D8DA5E-BEEF-4235-AA3F-673B21FC3883}"/>
              </a:ext>
            </a:extLst>
          </p:cNvPr>
          <p:cNvSpPr>
            <a:spLocks noGrp="1"/>
          </p:cNvSpPr>
          <p:nvPr>
            <p:ph type="body" sz="quarter" idx="14"/>
          </p:nvPr>
        </p:nvSpPr>
        <p:spPr>
          <a:xfrm>
            <a:off x="6190404" y="4028979"/>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4" name="Text Placeholder 18">
            <a:extLst>
              <a:ext uri="{FF2B5EF4-FFF2-40B4-BE49-F238E27FC236}">
                <a16:creationId xmlns:a16="http://schemas.microsoft.com/office/drawing/2014/main" id="{B5A65B28-AE04-49FA-AFAB-03AACD6DB1FA}"/>
              </a:ext>
            </a:extLst>
          </p:cNvPr>
          <p:cNvSpPr>
            <a:spLocks noGrp="1"/>
          </p:cNvSpPr>
          <p:nvPr>
            <p:ph type="body" sz="quarter" idx="15"/>
          </p:nvPr>
        </p:nvSpPr>
        <p:spPr>
          <a:xfrm>
            <a:off x="6190404" y="4459472"/>
            <a:ext cx="4769697" cy="29671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5" name="Text Placeholder 18">
            <a:extLst>
              <a:ext uri="{FF2B5EF4-FFF2-40B4-BE49-F238E27FC236}">
                <a16:creationId xmlns:a16="http://schemas.microsoft.com/office/drawing/2014/main" id="{752DEBFC-DD79-43CF-9CD1-5B6A0A53E82A}"/>
              </a:ext>
            </a:extLst>
          </p:cNvPr>
          <p:cNvSpPr>
            <a:spLocks noGrp="1"/>
          </p:cNvSpPr>
          <p:nvPr>
            <p:ph type="body" sz="quarter" idx="16"/>
          </p:nvPr>
        </p:nvSpPr>
        <p:spPr>
          <a:xfrm>
            <a:off x="6190404" y="3598487"/>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114282810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ervices Highlight_2">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30" name="Rectangle 29">
            <a:extLst>
              <a:ext uri="{FF2B5EF4-FFF2-40B4-BE49-F238E27FC236}">
                <a16:creationId xmlns:a16="http://schemas.microsoft.com/office/drawing/2014/main" id="{B9FF5942-854C-486C-9268-135EABF5904B}"/>
              </a:ext>
            </a:extLst>
          </p:cNvPr>
          <p:cNvSpPr/>
          <p:nvPr userDrawn="1"/>
        </p:nvSpPr>
        <p:spPr>
          <a:xfrm>
            <a:off x="1816100" y="2302434"/>
            <a:ext cx="3470589" cy="26029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1" name="Teardrop 30">
            <a:extLst>
              <a:ext uri="{FF2B5EF4-FFF2-40B4-BE49-F238E27FC236}">
                <a16:creationId xmlns:a16="http://schemas.microsoft.com/office/drawing/2014/main" id="{4E270CEE-6067-4043-94DE-037D526C8B42}"/>
              </a:ext>
            </a:extLst>
          </p:cNvPr>
          <p:cNvSpPr/>
          <p:nvPr userDrawn="1"/>
        </p:nvSpPr>
        <p:spPr>
          <a:xfrm>
            <a:off x="5866828" y="2297029"/>
            <a:ext cx="914400" cy="68580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cxnSp>
        <p:nvCxnSpPr>
          <p:cNvPr id="33" name="Straight Connector 32">
            <a:extLst>
              <a:ext uri="{FF2B5EF4-FFF2-40B4-BE49-F238E27FC236}">
                <a16:creationId xmlns:a16="http://schemas.microsoft.com/office/drawing/2014/main" id="{CDF3ECFF-EC18-4CA7-B13F-76A82D4E4028}"/>
              </a:ext>
            </a:extLst>
          </p:cNvPr>
          <p:cNvCxnSpPr/>
          <p:nvPr userDrawn="1"/>
        </p:nvCxnSpPr>
        <p:spPr>
          <a:xfrm>
            <a:off x="5866828" y="3362325"/>
            <a:ext cx="5093272"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AE46176C-6B44-46A8-9EA5-448D9016F1BB}"/>
              </a:ext>
            </a:extLst>
          </p:cNvPr>
          <p:cNvSpPr/>
          <p:nvPr userDrawn="1"/>
        </p:nvSpPr>
        <p:spPr>
          <a:xfrm rot="16200000">
            <a:off x="5712889" y="3616458"/>
            <a:ext cx="178689" cy="205391"/>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7" name="Isosceles Triangle 36">
            <a:extLst>
              <a:ext uri="{FF2B5EF4-FFF2-40B4-BE49-F238E27FC236}">
                <a16:creationId xmlns:a16="http://schemas.microsoft.com/office/drawing/2014/main" id="{4E40DCD0-3D62-47D5-B15D-E10BFFDD602F}"/>
              </a:ext>
            </a:extLst>
          </p:cNvPr>
          <p:cNvSpPr/>
          <p:nvPr userDrawn="1"/>
        </p:nvSpPr>
        <p:spPr>
          <a:xfrm rot="16200000">
            <a:off x="5712889" y="4039439"/>
            <a:ext cx="178689" cy="205391"/>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9" name="Isosceles Triangle 38">
            <a:extLst>
              <a:ext uri="{FF2B5EF4-FFF2-40B4-BE49-F238E27FC236}">
                <a16:creationId xmlns:a16="http://schemas.microsoft.com/office/drawing/2014/main" id="{382E7075-8670-42B9-B46A-CD5C1FA2FC08}"/>
              </a:ext>
            </a:extLst>
          </p:cNvPr>
          <p:cNvSpPr/>
          <p:nvPr userDrawn="1"/>
        </p:nvSpPr>
        <p:spPr>
          <a:xfrm rot="16200000">
            <a:off x="5712889" y="4462422"/>
            <a:ext cx="178689" cy="205391"/>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5" name="Picture Placeholder 4">
            <a:extLst>
              <a:ext uri="{FF2B5EF4-FFF2-40B4-BE49-F238E27FC236}">
                <a16:creationId xmlns:a16="http://schemas.microsoft.com/office/drawing/2014/main" id="{D0031B3E-B08E-47D8-9D08-8FCFE1D9B687}"/>
              </a:ext>
            </a:extLst>
          </p:cNvPr>
          <p:cNvSpPr>
            <a:spLocks noGrp="1"/>
          </p:cNvSpPr>
          <p:nvPr>
            <p:ph type="pic" sz="quarter" idx="10"/>
          </p:nvPr>
        </p:nvSpPr>
        <p:spPr>
          <a:xfrm>
            <a:off x="1811868" y="2297114"/>
            <a:ext cx="3494617" cy="2611437"/>
          </a:xfrm>
          <a:solidFill>
            <a:schemeClr val="bg1">
              <a:lumMod val="50000"/>
            </a:schemeClr>
          </a:solidFill>
        </p:spPr>
        <p:txBody>
          <a:bodyPr/>
          <a:lstStyle>
            <a:lvl1pPr marL="0" indent="0">
              <a:buNone/>
              <a:defRPr/>
            </a:lvl1pPr>
          </a:lstStyle>
          <a:p>
            <a:endParaRPr lang="en-US" dirty="0"/>
          </a:p>
        </p:txBody>
      </p:sp>
      <p:sp>
        <p:nvSpPr>
          <p:cNvPr id="40" name="Text Placeholder 16">
            <a:extLst>
              <a:ext uri="{FF2B5EF4-FFF2-40B4-BE49-F238E27FC236}">
                <a16:creationId xmlns:a16="http://schemas.microsoft.com/office/drawing/2014/main" id="{25DD26BF-2F20-4932-99CD-5C171D414227}"/>
              </a:ext>
            </a:extLst>
          </p:cNvPr>
          <p:cNvSpPr>
            <a:spLocks noGrp="1"/>
          </p:cNvSpPr>
          <p:nvPr>
            <p:ph type="body" sz="quarter" idx="11"/>
          </p:nvPr>
        </p:nvSpPr>
        <p:spPr>
          <a:xfrm>
            <a:off x="6991351" y="2297030"/>
            <a:ext cx="3968749" cy="307975"/>
          </a:xfrm>
        </p:spPr>
        <p:txBody>
          <a:bodyPr>
            <a:noAutofit/>
          </a:bodyPr>
          <a:lstStyle>
            <a:lvl1pPr marL="0" indent="0">
              <a:buNone/>
              <a:defRPr sz="1600" b="1">
                <a:solidFill>
                  <a:schemeClr val="accent2"/>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41" name="Text Placeholder 18">
            <a:extLst>
              <a:ext uri="{FF2B5EF4-FFF2-40B4-BE49-F238E27FC236}">
                <a16:creationId xmlns:a16="http://schemas.microsoft.com/office/drawing/2014/main" id="{90B57811-BFAD-4883-B05C-8C8D8EA490F4}"/>
              </a:ext>
            </a:extLst>
          </p:cNvPr>
          <p:cNvSpPr>
            <a:spLocks noGrp="1"/>
          </p:cNvSpPr>
          <p:nvPr>
            <p:ph type="body" sz="quarter" idx="12"/>
          </p:nvPr>
        </p:nvSpPr>
        <p:spPr>
          <a:xfrm>
            <a:off x="6991351" y="2605005"/>
            <a:ext cx="39687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3" name="Text Placeholder 18">
            <a:extLst>
              <a:ext uri="{FF2B5EF4-FFF2-40B4-BE49-F238E27FC236}">
                <a16:creationId xmlns:a16="http://schemas.microsoft.com/office/drawing/2014/main" id="{B4D8DA5E-BEEF-4235-AA3F-673B21FC3883}"/>
              </a:ext>
            </a:extLst>
          </p:cNvPr>
          <p:cNvSpPr>
            <a:spLocks noGrp="1"/>
          </p:cNvSpPr>
          <p:nvPr>
            <p:ph type="body" sz="quarter" idx="14"/>
          </p:nvPr>
        </p:nvSpPr>
        <p:spPr>
          <a:xfrm>
            <a:off x="6190404" y="4028979"/>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4" name="Text Placeholder 18">
            <a:extLst>
              <a:ext uri="{FF2B5EF4-FFF2-40B4-BE49-F238E27FC236}">
                <a16:creationId xmlns:a16="http://schemas.microsoft.com/office/drawing/2014/main" id="{B5A65B28-AE04-49FA-AFAB-03AACD6DB1FA}"/>
              </a:ext>
            </a:extLst>
          </p:cNvPr>
          <p:cNvSpPr>
            <a:spLocks noGrp="1"/>
          </p:cNvSpPr>
          <p:nvPr>
            <p:ph type="body" sz="quarter" idx="15"/>
          </p:nvPr>
        </p:nvSpPr>
        <p:spPr>
          <a:xfrm>
            <a:off x="6190404" y="4459472"/>
            <a:ext cx="4769697" cy="29671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5" name="Text Placeholder 18">
            <a:extLst>
              <a:ext uri="{FF2B5EF4-FFF2-40B4-BE49-F238E27FC236}">
                <a16:creationId xmlns:a16="http://schemas.microsoft.com/office/drawing/2014/main" id="{752DEBFC-DD79-43CF-9CD1-5B6A0A53E82A}"/>
              </a:ext>
            </a:extLst>
          </p:cNvPr>
          <p:cNvSpPr>
            <a:spLocks noGrp="1"/>
          </p:cNvSpPr>
          <p:nvPr>
            <p:ph type="body" sz="quarter" idx="16"/>
          </p:nvPr>
        </p:nvSpPr>
        <p:spPr>
          <a:xfrm>
            <a:off x="6190404" y="3598487"/>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37530280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ervices Highlight_3">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30" name="Rectangle 29">
            <a:extLst>
              <a:ext uri="{FF2B5EF4-FFF2-40B4-BE49-F238E27FC236}">
                <a16:creationId xmlns:a16="http://schemas.microsoft.com/office/drawing/2014/main" id="{B9FF5942-854C-486C-9268-135EABF5904B}"/>
              </a:ext>
            </a:extLst>
          </p:cNvPr>
          <p:cNvSpPr/>
          <p:nvPr userDrawn="1"/>
        </p:nvSpPr>
        <p:spPr>
          <a:xfrm>
            <a:off x="1816100" y="2302434"/>
            <a:ext cx="3470589" cy="26029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1" name="Teardrop 30">
            <a:extLst>
              <a:ext uri="{FF2B5EF4-FFF2-40B4-BE49-F238E27FC236}">
                <a16:creationId xmlns:a16="http://schemas.microsoft.com/office/drawing/2014/main" id="{4E270CEE-6067-4043-94DE-037D526C8B42}"/>
              </a:ext>
            </a:extLst>
          </p:cNvPr>
          <p:cNvSpPr/>
          <p:nvPr userDrawn="1"/>
        </p:nvSpPr>
        <p:spPr>
          <a:xfrm>
            <a:off x="5866828" y="2297029"/>
            <a:ext cx="914400" cy="68580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cxnSp>
        <p:nvCxnSpPr>
          <p:cNvPr id="33" name="Straight Connector 32">
            <a:extLst>
              <a:ext uri="{FF2B5EF4-FFF2-40B4-BE49-F238E27FC236}">
                <a16:creationId xmlns:a16="http://schemas.microsoft.com/office/drawing/2014/main" id="{CDF3ECFF-EC18-4CA7-B13F-76A82D4E4028}"/>
              </a:ext>
            </a:extLst>
          </p:cNvPr>
          <p:cNvCxnSpPr/>
          <p:nvPr userDrawn="1"/>
        </p:nvCxnSpPr>
        <p:spPr>
          <a:xfrm>
            <a:off x="5866828" y="3362325"/>
            <a:ext cx="5093272" cy="0"/>
          </a:xfrm>
          <a:prstGeom prst="line">
            <a:avLst/>
          </a:prstGeom>
          <a:ln w="63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AE46176C-6B44-46A8-9EA5-448D9016F1BB}"/>
              </a:ext>
            </a:extLst>
          </p:cNvPr>
          <p:cNvSpPr/>
          <p:nvPr userDrawn="1"/>
        </p:nvSpPr>
        <p:spPr>
          <a:xfrm rot="16200000">
            <a:off x="5712889" y="3616458"/>
            <a:ext cx="178689" cy="205391"/>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7" name="Isosceles Triangle 36">
            <a:extLst>
              <a:ext uri="{FF2B5EF4-FFF2-40B4-BE49-F238E27FC236}">
                <a16:creationId xmlns:a16="http://schemas.microsoft.com/office/drawing/2014/main" id="{4E40DCD0-3D62-47D5-B15D-E10BFFDD602F}"/>
              </a:ext>
            </a:extLst>
          </p:cNvPr>
          <p:cNvSpPr/>
          <p:nvPr userDrawn="1"/>
        </p:nvSpPr>
        <p:spPr>
          <a:xfrm rot="16200000">
            <a:off x="5712889" y="4039439"/>
            <a:ext cx="178689" cy="205391"/>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9" name="Isosceles Triangle 38">
            <a:extLst>
              <a:ext uri="{FF2B5EF4-FFF2-40B4-BE49-F238E27FC236}">
                <a16:creationId xmlns:a16="http://schemas.microsoft.com/office/drawing/2014/main" id="{382E7075-8670-42B9-B46A-CD5C1FA2FC08}"/>
              </a:ext>
            </a:extLst>
          </p:cNvPr>
          <p:cNvSpPr/>
          <p:nvPr userDrawn="1"/>
        </p:nvSpPr>
        <p:spPr>
          <a:xfrm rot="16200000">
            <a:off x="5712889" y="4462422"/>
            <a:ext cx="178689" cy="205391"/>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5" name="Picture Placeholder 4">
            <a:extLst>
              <a:ext uri="{FF2B5EF4-FFF2-40B4-BE49-F238E27FC236}">
                <a16:creationId xmlns:a16="http://schemas.microsoft.com/office/drawing/2014/main" id="{D0031B3E-B08E-47D8-9D08-8FCFE1D9B687}"/>
              </a:ext>
            </a:extLst>
          </p:cNvPr>
          <p:cNvSpPr>
            <a:spLocks noGrp="1"/>
          </p:cNvSpPr>
          <p:nvPr>
            <p:ph type="pic" sz="quarter" idx="10"/>
          </p:nvPr>
        </p:nvSpPr>
        <p:spPr>
          <a:xfrm>
            <a:off x="1811868" y="2297114"/>
            <a:ext cx="3494617" cy="2611437"/>
          </a:xfrm>
          <a:solidFill>
            <a:schemeClr val="bg1">
              <a:lumMod val="50000"/>
            </a:schemeClr>
          </a:solidFill>
        </p:spPr>
        <p:txBody>
          <a:bodyPr/>
          <a:lstStyle>
            <a:lvl1pPr marL="0" indent="0">
              <a:buNone/>
              <a:defRPr/>
            </a:lvl1pPr>
          </a:lstStyle>
          <a:p>
            <a:endParaRPr lang="en-US" dirty="0"/>
          </a:p>
        </p:txBody>
      </p:sp>
      <p:sp>
        <p:nvSpPr>
          <p:cNvPr id="40" name="Text Placeholder 16">
            <a:extLst>
              <a:ext uri="{FF2B5EF4-FFF2-40B4-BE49-F238E27FC236}">
                <a16:creationId xmlns:a16="http://schemas.microsoft.com/office/drawing/2014/main" id="{25DD26BF-2F20-4932-99CD-5C171D414227}"/>
              </a:ext>
            </a:extLst>
          </p:cNvPr>
          <p:cNvSpPr>
            <a:spLocks noGrp="1"/>
          </p:cNvSpPr>
          <p:nvPr>
            <p:ph type="body" sz="quarter" idx="11"/>
          </p:nvPr>
        </p:nvSpPr>
        <p:spPr>
          <a:xfrm>
            <a:off x="6991351" y="2297030"/>
            <a:ext cx="3968749" cy="307975"/>
          </a:xfrm>
        </p:spPr>
        <p:txBody>
          <a:bodyPr>
            <a:noAutofit/>
          </a:bodyPr>
          <a:lstStyle>
            <a:lvl1pPr marL="0" indent="0">
              <a:buNone/>
              <a:defRPr sz="1600" b="1">
                <a:solidFill>
                  <a:schemeClr val="accent3"/>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41" name="Text Placeholder 18">
            <a:extLst>
              <a:ext uri="{FF2B5EF4-FFF2-40B4-BE49-F238E27FC236}">
                <a16:creationId xmlns:a16="http://schemas.microsoft.com/office/drawing/2014/main" id="{90B57811-BFAD-4883-B05C-8C8D8EA490F4}"/>
              </a:ext>
            </a:extLst>
          </p:cNvPr>
          <p:cNvSpPr>
            <a:spLocks noGrp="1"/>
          </p:cNvSpPr>
          <p:nvPr>
            <p:ph type="body" sz="quarter" idx="12"/>
          </p:nvPr>
        </p:nvSpPr>
        <p:spPr>
          <a:xfrm>
            <a:off x="6991351" y="2605005"/>
            <a:ext cx="39687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3" name="Text Placeholder 18">
            <a:extLst>
              <a:ext uri="{FF2B5EF4-FFF2-40B4-BE49-F238E27FC236}">
                <a16:creationId xmlns:a16="http://schemas.microsoft.com/office/drawing/2014/main" id="{B4D8DA5E-BEEF-4235-AA3F-673B21FC3883}"/>
              </a:ext>
            </a:extLst>
          </p:cNvPr>
          <p:cNvSpPr>
            <a:spLocks noGrp="1"/>
          </p:cNvSpPr>
          <p:nvPr>
            <p:ph type="body" sz="quarter" idx="14"/>
          </p:nvPr>
        </p:nvSpPr>
        <p:spPr>
          <a:xfrm>
            <a:off x="6190404" y="4028979"/>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4" name="Text Placeholder 18">
            <a:extLst>
              <a:ext uri="{FF2B5EF4-FFF2-40B4-BE49-F238E27FC236}">
                <a16:creationId xmlns:a16="http://schemas.microsoft.com/office/drawing/2014/main" id="{B5A65B28-AE04-49FA-AFAB-03AACD6DB1FA}"/>
              </a:ext>
            </a:extLst>
          </p:cNvPr>
          <p:cNvSpPr>
            <a:spLocks noGrp="1"/>
          </p:cNvSpPr>
          <p:nvPr>
            <p:ph type="body" sz="quarter" idx="15"/>
          </p:nvPr>
        </p:nvSpPr>
        <p:spPr>
          <a:xfrm>
            <a:off x="6190404" y="4459472"/>
            <a:ext cx="4769697" cy="29671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5" name="Text Placeholder 18">
            <a:extLst>
              <a:ext uri="{FF2B5EF4-FFF2-40B4-BE49-F238E27FC236}">
                <a16:creationId xmlns:a16="http://schemas.microsoft.com/office/drawing/2014/main" id="{752DEBFC-DD79-43CF-9CD1-5B6A0A53E82A}"/>
              </a:ext>
            </a:extLst>
          </p:cNvPr>
          <p:cNvSpPr>
            <a:spLocks noGrp="1"/>
          </p:cNvSpPr>
          <p:nvPr>
            <p:ph type="body" sz="quarter" idx="16"/>
          </p:nvPr>
        </p:nvSpPr>
        <p:spPr>
          <a:xfrm>
            <a:off x="6190404" y="3598487"/>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23392136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Services Highlight_4">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30" name="Rectangle 29">
            <a:extLst>
              <a:ext uri="{FF2B5EF4-FFF2-40B4-BE49-F238E27FC236}">
                <a16:creationId xmlns:a16="http://schemas.microsoft.com/office/drawing/2014/main" id="{B9FF5942-854C-486C-9268-135EABF5904B}"/>
              </a:ext>
            </a:extLst>
          </p:cNvPr>
          <p:cNvSpPr/>
          <p:nvPr userDrawn="1"/>
        </p:nvSpPr>
        <p:spPr>
          <a:xfrm>
            <a:off x="1816100" y="2302434"/>
            <a:ext cx="3470589" cy="26029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1" name="Teardrop 30">
            <a:extLst>
              <a:ext uri="{FF2B5EF4-FFF2-40B4-BE49-F238E27FC236}">
                <a16:creationId xmlns:a16="http://schemas.microsoft.com/office/drawing/2014/main" id="{4E270CEE-6067-4043-94DE-037D526C8B42}"/>
              </a:ext>
            </a:extLst>
          </p:cNvPr>
          <p:cNvSpPr/>
          <p:nvPr userDrawn="1"/>
        </p:nvSpPr>
        <p:spPr>
          <a:xfrm>
            <a:off x="5866828" y="2297029"/>
            <a:ext cx="914400" cy="68580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cxnSp>
        <p:nvCxnSpPr>
          <p:cNvPr id="33" name="Straight Connector 32">
            <a:extLst>
              <a:ext uri="{FF2B5EF4-FFF2-40B4-BE49-F238E27FC236}">
                <a16:creationId xmlns:a16="http://schemas.microsoft.com/office/drawing/2014/main" id="{CDF3ECFF-EC18-4CA7-B13F-76A82D4E4028}"/>
              </a:ext>
            </a:extLst>
          </p:cNvPr>
          <p:cNvCxnSpPr/>
          <p:nvPr userDrawn="1"/>
        </p:nvCxnSpPr>
        <p:spPr>
          <a:xfrm>
            <a:off x="5866828" y="3362325"/>
            <a:ext cx="5093272" cy="0"/>
          </a:xfrm>
          <a:prstGeom prst="line">
            <a:avLst/>
          </a:prstGeom>
          <a:ln w="63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AE46176C-6B44-46A8-9EA5-448D9016F1BB}"/>
              </a:ext>
            </a:extLst>
          </p:cNvPr>
          <p:cNvSpPr/>
          <p:nvPr userDrawn="1"/>
        </p:nvSpPr>
        <p:spPr>
          <a:xfrm rot="16200000">
            <a:off x="5712889" y="3616458"/>
            <a:ext cx="178689" cy="205391"/>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7" name="Isosceles Triangle 36">
            <a:extLst>
              <a:ext uri="{FF2B5EF4-FFF2-40B4-BE49-F238E27FC236}">
                <a16:creationId xmlns:a16="http://schemas.microsoft.com/office/drawing/2014/main" id="{4E40DCD0-3D62-47D5-B15D-E10BFFDD602F}"/>
              </a:ext>
            </a:extLst>
          </p:cNvPr>
          <p:cNvSpPr/>
          <p:nvPr userDrawn="1"/>
        </p:nvSpPr>
        <p:spPr>
          <a:xfrm rot="16200000">
            <a:off x="5712889" y="4039439"/>
            <a:ext cx="178689" cy="205391"/>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9" name="Isosceles Triangle 38">
            <a:extLst>
              <a:ext uri="{FF2B5EF4-FFF2-40B4-BE49-F238E27FC236}">
                <a16:creationId xmlns:a16="http://schemas.microsoft.com/office/drawing/2014/main" id="{382E7075-8670-42B9-B46A-CD5C1FA2FC08}"/>
              </a:ext>
            </a:extLst>
          </p:cNvPr>
          <p:cNvSpPr/>
          <p:nvPr userDrawn="1"/>
        </p:nvSpPr>
        <p:spPr>
          <a:xfrm rot="16200000">
            <a:off x="5712889" y="4462422"/>
            <a:ext cx="178689" cy="205391"/>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5" name="Picture Placeholder 4">
            <a:extLst>
              <a:ext uri="{FF2B5EF4-FFF2-40B4-BE49-F238E27FC236}">
                <a16:creationId xmlns:a16="http://schemas.microsoft.com/office/drawing/2014/main" id="{D0031B3E-B08E-47D8-9D08-8FCFE1D9B687}"/>
              </a:ext>
            </a:extLst>
          </p:cNvPr>
          <p:cNvSpPr>
            <a:spLocks noGrp="1"/>
          </p:cNvSpPr>
          <p:nvPr>
            <p:ph type="pic" sz="quarter" idx="10"/>
          </p:nvPr>
        </p:nvSpPr>
        <p:spPr>
          <a:xfrm>
            <a:off x="1811868" y="2297114"/>
            <a:ext cx="3494617" cy="2611437"/>
          </a:xfrm>
          <a:solidFill>
            <a:schemeClr val="bg1">
              <a:lumMod val="50000"/>
            </a:schemeClr>
          </a:solidFill>
        </p:spPr>
        <p:txBody>
          <a:bodyPr/>
          <a:lstStyle>
            <a:lvl1pPr marL="0" indent="0">
              <a:buNone/>
              <a:defRPr/>
            </a:lvl1pPr>
          </a:lstStyle>
          <a:p>
            <a:endParaRPr lang="en-US" dirty="0"/>
          </a:p>
        </p:txBody>
      </p:sp>
      <p:sp>
        <p:nvSpPr>
          <p:cNvPr id="40" name="Text Placeholder 16">
            <a:extLst>
              <a:ext uri="{FF2B5EF4-FFF2-40B4-BE49-F238E27FC236}">
                <a16:creationId xmlns:a16="http://schemas.microsoft.com/office/drawing/2014/main" id="{25DD26BF-2F20-4932-99CD-5C171D414227}"/>
              </a:ext>
            </a:extLst>
          </p:cNvPr>
          <p:cNvSpPr>
            <a:spLocks noGrp="1"/>
          </p:cNvSpPr>
          <p:nvPr>
            <p:ph type="body" sz="quarter" idx="11"/>
          </p:nvPr>
        </p:nvSpPr>
        <p:spPr>
          <a:xfrm>
            <a:off x="6991351" y="2297030"/>
            <a:ext cx="3968749" cy="307975"/>
          </a:xfrm>
        </p:spPr>
        <p:txBody>
          <a:bodyPr>
            <a:noAutofit/>
          </a:bodyPr>
          <a:lstStyle>
            <a:lvl1pPr marL="0" indent="0">
              <a:buNone/>
              <a:defRPr sz="1600" b="1">
                <a:solidFill>
                  <a:schemeClr val="accent4"/>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41" name="Text Placeholder 18">
            <a:extLst>
              <a:ext uri="{FF2B5EF4-FFF2-40B4-BE49-F238E27FC236}">
                <a16:creationId xmlns:a16="http://schemas.microsoft.com/office/drawing/2014/main" id="{90B57811-BFAD-4883-B05C-8C8D8EA490F4}"/>
              </a:ext>
            </a:extLst>
          </p:cNvPr>
          <p:cNvSpPr>
            <a:spLocks noGrp="1"/>
          </p:cNvSpPr>
          <p:nvPr>
            <p:ph type="body" sz="quarter" idx="12"/>
          </p:nvPr>
        </p:nvSpPr>
        <p:spPr>
          <a:xfrm>
            <a:off x="6991351" y="2605005"/>
            <a:ext cx="39687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3" name="Text Placeholder 18">
            <a:extLst>
              <a:ext uri="{FF2B5EF4-FFF2-40B4-BE49-F238E27FC236}">
                <a16:creationId xmlns:a16="http://schemas.microsoft.com/office/drawing/2014/main" id="{B4D8DA5E-BEEF-4235-AA3F-673B21FC3883}"/>
              </a:ext>
            </a:extLst>
          </p:cNvPr>
          <p:cNvSpPr>
            <a:spLocks noGrp="1"/>
          </p:cNvSpPr>
          <p:nvPr>
            <p:ph type="body" sz="quarter" idx="14"/>
          </p:nvPr>
        </p:nvSpPr>
        <p:spPr>
          <a:xfrm>
            <a:off x="6190404" y="4028979"/>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4" name="Text Placeholder 18">
            <a:extLst>
              <a:ext uri="{FF2B5EF4-FFF2-40B4-BE49-F238E27FC236}">
                <a16:creationId xmlns:a16="http://schemas.microsoft.com/office/drawing/2014/main" id="{B5A65B28-AE04-49FA-AFAB-03AACD6DB1FA}"/>
              </a:ext>
            </a:extLst>
          </p:cNvPr>
          <p:cNvSpPr>
            <a:spLocks noGrp="1"/>
          </p:cNvSpPr>
          <p:nvPr>
            <p:ph type="body" sz="quarter" idx="15"/>
          </p:nvPr>
        </p:nvSpPr>
        <p:spPr>
          <a:xfrm>
            <a:off x="6190404" y="4459472"/>
            <a:ext cx="4769697" cy="29671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5" name="Text Placeholder 18">
            <a:extLst>
              <a:ext uri="{FF2B5EF4-FFF2-40B4-BE49-F238E27FC236}">
                <a16:creationId xmlns:a16="http://schemas.microsoft.com/office/drawing/2014/main" id="{752DEBFC-DD79-43CF-9CD1-5B6A0A53E82A}"/>
              </a:ext>
            </a:extLst>
          </p:cNvPr>
          <p:cNvSpPr>
            <a:spLocks noGrp="1"/>
          </p:cNvSpPr>
          <p:nvPr>
            <p:ph type="body" sz="quarter" idx="16"/>
          </p:nvPr>
        </p:nvSpPr>
        <p:spPr>
          <a:xfrm>
            <a:off x="6190404" y="3598487"/>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98505336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ervices Highlight_5">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30" name="Rectangle 29">
            <a:extLst>
              <a:ext uri="{FF2B5EF4-FFF2-40B4-BE49-F238E27FC236}">
                <a16:creationId xmlns:a16="http://schemas.microsoft.com/office/drawing/2014/main" id="{B9FF5942-854C-486C-9268-135EABF5904B}"/>
              </a:ext>
            </a:extLst>
          </p:cNvPr>
          <p:cNvSpPr/>
          <p:nvPr userDrawn="1"/>
        </p:nvSpPr>
        <p:spPr>
          <a:xfrm>
            <a:off x="1816100" y="2302434"/>
            <a:ext cx="3470589" cy="26029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1" name="Teardrop 30">
            <a:extLst>
              <a:ext uri="{FF2B5EF4-FFF2-40B4-BE49-F238E27FC236}">
                <a16:creationId xmlns:a16="http://schemas.microsoft.com/office/drawing/2014/main" id="{4E270CEE-6067-4043-94DE-037D526C8B42}"/>
              </a:ext>
            </a:extLst>
          </p:cNvPr>
          <p:cNvSpPr/>
          <p:nvPr userDrawn="1"/>
        </p:nvSpPr>
        <p:spPr>
          <a:xfrm>
            <a:off x="5866828" y="2297029"/>
            <a:ext cx="914400" cy="685800"/>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cxnSp>
        <p:nvCxnSpPr>
          <p:cNvPr id="33" name="Straight Connector 32">
            <a:extLst>
              <a:ext uri="{FF2B5EF4-FFF2-40B4-BE49-F238E27FC236}">
                <a16:creationId xmlns:a16="http://schemas.microsoft.com/office/drawing/2014/main" id="{CDF3ECFF-EC18-4CA7-B13F-76A82D4E4028}"/>
              </a:ext>
            </a:extLst>
          </p:cNvPr>
          <p:cNvCxnSpPr/>
          <p:nvPr userDrawn="1"/>
        </p:nvCxnSpPr>
        <p:spPr>
          <a:xfrm>
            <a:off x="5866828" y="3362325"/>
            <a:ext cx="5093272" cy="0"/>
          </a:xfrm>
          <a:prstGeom prst="line">
            <a:avLst/>
          </a:prstGeom>
          <a:ln w="63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AE46176C-6B44-46A8-9EA5-448D9016F1BB}"/>
              </a:ext>
            </a:extLst>
          </p:cNvPr>
          <p:cNvSpPr/>
          <p:nvPr userDrawn="1"/>
        </p:nvSpPr>
        <p:spPr>
          <a:xfrm rot="16200000">
            <a:off x="5712889" y="3616458"/>
            <a:ext cx="178689" cy="205391"/>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7" name="Isosceles Triangle 36">
            <a:extLst>
              <a:ext uri="{FF2B5EF4-FFF2-40B4-BE49-F238E27FC236}">
                <a16:creationId xmlns:a16="http://schemas.microsoft.com/office/drawing/2014/main" id="{4E40DCD0-3D62-47D5-B15D-E10BFFDD602F}"/>
              </a:ext>
            </a:extLst>
          </p:cNvPr>
          <p:cNvSpPr/>
          <p:nvPr userDrawn="1"/>
        </p:nvSpPr>
        <p:spPr>
          <a:xfrm rot="16200000">
            <a:off x="5712889" y="4039439"/>
            <a:ext cx="178689" cy="205391"/>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9" name="Isosceles Triangle 38">
            <a:extLst>
              <a:ext uri="{FF2B5EF4-FFF2-40B4-BE49-F238E27FC236}">
                <a16:creationId xmlns:a16="http://schemas.microsoft.com/office/drawing/2014/main" id="{382E7075-8670-42B9-B46A-CD5C1FA2FC08}"/>
              </a:ext>
            </a:extLst>
          </p:cNvPr>
          <p:cNvSpPr/>
          <p:nvPr userDrawn="1"/>
        </p:nvSpPr>
        <p:spPr>
          <a:xfrm rot="16200000">
            <a:off x="5712889" y="4462422"/>
            <a:ext cx="178689" cy="205391"/>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5" name="Picture Placeholder 4">
            <a:extLst>
              <a:ext uri="{FF2B5EF4-FFF2-40B4-BE49-F238E27FC236}">
                <a16:creationId xmlns:a16="http://schemas.microsoft.com/office/drawing/2014/main" id="{D0031B3E-B08E-47D8-9D08-8FCFE1D9B687}"/>
              </a:ext>
            </a:extLst>
          </p:cNvPr>
          <p:cNvSpPr>
            <a:spLocks noGrp="1"/>
          </p:cNvSpPr>
          <p:nvPr>
            <p:ph type="pic" sz="quarter" idx="10"/>
          </p:nvPr>
        </p:nvSpPr>
        <p:spPr>
          <a:xfrm>
            <a:off x="1811868" y="2297114"/>
            <a:ext cx="3494617" cy="2611437"/>
          </a:xfrm>
          <a:solidFill>
            <a:schemeClr val="bg1">
              <a:lumMod val="50000"/>
            </a:schemeClr>
          </a:solidFill>
        </p:spPr>
        <p:txBody>
          <a:bodyPr/>
          <a:lstStyle>
            <a:lvl1pPr marL="0" indent="0">
              <a:buNone/>
              <a:defRPr/>
            </a:lvl1pPr>
          </a:lstStyle>
          <a:p>
            <a:endParaRPr lang="en-US" dirty="0"/>
          </a:p>
        </p:txBody>
      </p:sp>
      <p:sp>
        <p:nvSpPr>
          <p:cNvPr id="40" name="Text Placeholder 16">
            <a:extLst>
              <a:ext uri="{FF2B5EF4-FFF2-40B4-BE49-F238E27FC236}">
                <a16:creationId xmlns:a16="http://schemas.microsoft.com/office/drawing/2014/main" id="{25DD26BF-2F20-4932-99CD-5C171D414227}"/>
              </a:ext>
            </a:extLst>
          </p:cNvPr>
          <p:cNvSpPr>
            <a:spLocks noGrp="1"/>
          </p:cNvSpPr>
          <p:nvPr>
            <p:ph type="body" sz="quarter" idx="11"/>
          </p:nvPr>
        </p:nvSpPr>
        <p:spPr>
          <a:xfrm>
            <a:off x="6991351" y="2297030"/>
            <a:ext cx="3968749" cy="307975"/>
          </a:xfrm>
        </p:spPr>
        <p:txBody>
          <a:bodyPr>
            <a:noAutofit/>
          </a:bodyPr>
          <a:lstStyle>
            <a:lvl1pPr marL="0" indent="0">
              <a:buNone/>
              <a:defRPr sz="1600" b="1">
                <a:solidFill>
                  <a:schemeClr val="accent5"/>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41" name="Text Placeholder 18">
            <a:extLst>
              <a:ext uri="{FF2B5EF4-FFF2-40B4-BE49-F238E27FC236}">
                <a16:creationId xmlns:a16="http://schemas.microsoft.com/office/drawing/2014/main" id="{90B57811-BFAD-4883-B05C-8C8D8EA490F4}"/>
              </a:ext>
            </a:extLst>
          </p:cNvPr>
          <p:cNvSpPr>
            <a:spLocks noGrp="1"/>
          </p:cNvSpPr>
          <p:nvPr>
            <p:ph type="body" sz="quarter" idx="12"/>
          </p:nvPr>
        </p:nvSpPr>
        <p:spPr>
          <a:xfrm>
            <a:off x="6991351" y="2605005"/>
            <a:ext cx="39687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3" name="Text Placeholder 18">
            <a:extLst>
              <a:ext uri="{FF2B5EF4-FFF2-40B4-BE49-F238E27FC236}">
                <a16:creationId xmlns:a16="http://schemas.microsoft.com/office/drawing/2014/main" id="{B4D8DA5E-BEEF-4235-AA3F-673B21FC3883}"/>
              </a:ext>
            </a:extLst>
          </p:cNvPr>
          <p:cNvSpPr>
            <a:spLocks noGrp="1"/>
          </p:cNvSpPr>
          <p:nvPr>
            <p:ph type="body" sz="quarter" idx="14"/>
          </p:nvPr>
        </p:nvSpPr>
        <p:spPr>
          <a:xfrm>
            <a:off x="6190404" y="4028979"/>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4" name="Text Placeholder 18">
            <a:extLst>
              <a:ext uri="{FF2B5EF4-FFF2-40B4-BE49-F238E27FC236}">
                <a16:creationId xmlns:a16="http://schemas.microsoft.com/office/drawing/2014/main" id="{B5A65B28-AE04-49FA-AFAB-03AACD6DB1FA}"/>
              </a:ext>
            </a:extLst>
          </p:cNvPr>
          <p:cNvSpPr>
            <a:spLocks noGrp="1"/>
          </p:cNvSpPr>
          <p:nvPr>
            <p:ph type="body" sz="quarter" idx="15"/>
          </p:nvPr>
        </p:nvSpPr>
        <p:spPr>
          <a:xfrm>
            <a:off x="6190404" y="4459472"/>
            <a:ext cx="4769697" cy="29671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5" name="Text Placeholder 18">
            <a:extLst>
              <a:ext uri="{FF2B5EF4-FFF2-40B4-BE49-F238E27FC236}">
                <a16:creationId xmlns:a16="http://schemas.microsoft.com/office/drawing/2014/main" id="{752DEBFC-DD79-43CF-9CD1-5B6A0A53E82A}"/>
              </a:ext>
            </a:extLst>
          </p:cNvPr>
          <p:cNvSpPr>
            <a:spLocks noGrp="1"/>
          </p:cNvSpPr>
          <p:nvPr>
            <p:ph type="body" sz="quarter" idx="16"/>
          </p:nvPr>
        </p:nvSpPr>
        <p:spPr>
          <a:xfrm>
            <a:off x="6190404" y="3598487"/>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319688044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ervices Highlight_6">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30" name="Rectangle 29">
            <a:extLst>
              <a:ext uri="{FF2B5EF4-FFF2-40B4-BE49-F238E27FC236}">
                <a16:creationId xmlns:a16="http://schemas.microsoft.com/office/drawing/2014/main" id="{B9FF5942-854C-486C-9268-135EABF5904B}"/>
              </a:ext>
            </a:extLst>
          </p:cNvPr>
          <p:cNvSpPr/>
          <p:nvPr userDrawn="1"/>
        </p:nvSpPr>
        <p:spPr>
          <a:xfrm>
            <a:off x="1816100" y="2302434"/>
            <a:ext cx="3470589" cy="26029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1" name="Teardrop 30">
            <a:extLst>
              <a:ext uri="{FF2B5EF4-FFF2-40B4-BE49-F238E27FC236}">
                <a16:creationId xmlns:a16="http://schemas.microsoft.com/office/drawing/2014/main" id="{4E270CEE-6067-4043-94DE-037D526C8B42}"/>
              </a:ext>
            </a:extLst>
          </p:cNvPr>
          <p:cNvSpPr/>
          <p:nvPr userDrawn="1"/>
        </p:nvSpPr>
        <p:spPr>
          <a:xfrm>
            <a:off x="5866828" y="2297029"/>
            <a:ext cx="914400" cy="68580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cxnSp>
        <p:nvCxnSpPr>
          <p:cNvPr id="33" name="Straight Connector 32">
            <a:extLst>
              <a:ext uri="{FF2B5EF4-FFF2-40B4-BE49-F238E27FC236}">
                <a16:creationId xmlns:a16="http://schemas.microsoft.com/office/drawing/2014/main" id="{CDF3ECFF-EC18-4CA7-B13F-76A82D4E4028}"/>
              </a:ext>
            </a:extLst>
          </p:cNvPr>
          <p:cNvCxnSpPr/>
          <p:nvPr userDrawn="1"/>
        </p:nvCxnSpPr>
        <p:spPr>
          <a:xfrm>
            <a:off x="5866828" y="3362325"/>
            <a:ext cx="5093272" cy="0"/>
          </a:xfrm>
          <a:prstGeom prst="line">
            <a:avLst/>
          </a:prstGeom>
          <a:ln w="63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AE46176C-6B44-46A8-9EA5-448D9016F1BB}"/>
              </a:ext>
            </a:extLst>
          </p:cNvPr>
          <p:cNvSpPr/>
          <p:nvPr userDrawn="1"/>
        </p:nvSpPr>
        <p:spPr>
          <a:xfrm rot="16200000">
            <a:off x="5712889" y="3616458"/>
            <a:ext cx="178689" cy="205391"/>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7" name="Isosceles Triangle 36">
            <a:extLst>
              <a:ext uri="{FF2B5EF4-FFF2-40B4-BE49-F238E27FC236}">
                <a16:creationId xmlns:a16="http://schemas.microsoft.com/office/drawing/2014/main" id="{4E40DCD0-3D62-47D5-B15D-E10BFFDD602F}"/>
              </a:ext>
            </a:extLst>
          </p:cNvPr>
          <p:cNvSpPr/>
          <p:nvPr userDrawn="1"/>
        </p:nvSpPr>
        <p:spPr>
          <a:xfrm rot="16200000">
            <a:off x="5712889" y="4039439"/>
            <a:ext cx="178689" cy="205391"/>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9" name="Isosceles Triangle 38">
            <a:extLst>
              <a:ext uri="{FF2B5EF4-FFF2-40B4-BE49-F238E27FC236}">
                <a16:creationId xmlns:a16="http://schemas.microsoft.com/office/drawing/2014/main" id="{382E7075-8670-42B9-B46A-CD5C1FA2FC08}"/>
              </a:ext>
            </a:extLst>
          </p:cNvPr>
          <p:cNvSpPr/>
          <p:nvPr userDrawn="1"/>
        </p:nvSpPr>
        <p:spPr>
          <a:xfrm rot="16200000">
            <a:off x="5712889" y="4462422"/>
            <a:ext cx="178689" cy="205391"/>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5" name="Picture Placeholder 4">
            <a:extLst>
              <a:ext uri="{FF2B5EF4-FFF2-40B4-BE49-F238E27FC236}">
                <a16:creationId xmlns:a16="http://schemas.microsoft.com/office/drawing/2014/main" id="{D0031B3E-B08E-47D8-9D08-8FCFE1D9B687}"/>
              </a:ext>
            </a:extLst>
          </p:cNvPr>
          <p:cNvSpPr>
            <a:spLocks noGrp="1"/>
          </p:cNvSpPr>
          <p:nvPr>
            <p:ph type="pic" sz="quarter" idx="10"/>
          </p:nvPr>
        </p:nvSpPr>
        <p:spPr>
          <a:xfrm>
            <a:off x="1811868" y="2297114"/>
            <a:ext cx="3494617" cy="2611437"/>
          </a:xfrm>
          <a:solidFill>
            <a:schemeClr val="bg1">
              <a:lumMod val="50000"/>
            </a:schemeClr>
          </a:solidFill>
        </p:spPr>
        <p:txBody>
          <a:bodyPr/>
          <a:lstStyle>
            <a:lvl1pPr marL="0" indent="0">
              <a:buNone/>
              <a:defRPr/>
            </a:lvl1pPr>
          </a:lstStyle>
          <a:p>
            <a:endParaRPr lang="en-US" dirty="0"/>
          </a:p>
        </p:txBody>
      </p:sp>
      <p:sp>
        <p:nvSpPr>
          <p:cNvPr id="40" name="Text Placeholder 16">
            <a:extLst>
              <a:ext uri="{FF2B5EF4-FFF2-40B4-BE49-F238E27FC236}">
                <a16:creationId xmlns:a16="http://schemas.microsoft.com/office/drawing/2014/main" id="{25DD26BF-2F20-4932-99CD-5C171D414227}"/>
              </a:ext>
            </a:extLst>
          </p:cNvPr>
          <p:cNvSpPr>
            <a:spLocks noGrp="1"/>
          </p:cNvSpPr>
          <p:nvPr>
            <p:ph type="body" sz="quarter" idx="11"/>
          </p:nvPr>
        </p:nvSpPr>
        <p:spPr>
          <a:xfrm>
            <a:off x="6991351" y="2297030"/>
            <a:ext cx="3968749" cy="307975"/>
          </a:xfrm>
        </p:spPr>
        <p:txBody>
          <a:bodyPr>
            <a:noAutofit/>
          </a:bodyPr>
          <a:lstStyle>
            <a:lvl1pPr marL="0" indent="0">
              <a:buNone/>
              <a:defRPr sz="1600" b="1">
                <a:solidFill>
                  <a:schemeClr val="accent6"/>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41" name="Text Placeholder 18">
            <a:extLst>
              <a:ext uri="{FF2B5EF4-FFF2-40B4-BE49-F238E27FC236}">
                <a16:creationId xmlns:a16="http://schemas.microsoft.com/office/drawing/2014/main" id="{90B57811-BFAD-4883-B05C-8C8D8EA490F4}"/>
              </a:ext>
            </a:extLst>
          </p:cNvPr>
          <p:cNvSpPr>
            <a:spLocks noGrp="1"/>
          </p:cNvSpPr>
          <p:nvPr>
            <p:ph type="body" sz="quarter" idx="12"/>
          </p:nvPr>
        </p:nvSpPr>
        <p:spPr>
          <a:xfrm>
            <a:off x="6991351" y="2605005"/>
            <a:ext cx="39687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3" name="Text Placeholder 18">
            <a:extLst>
              <a:ext uri="{FF2B5EF4-FFF2-40B4-BE49-F238E27FC236}">
                <a16:creationId xmlns:a16="http://schemas.microsoft.com/office/drawing/2014/main" id="{B4D8DA5E-BEEF-4235-AA3F-673B21FC3883}"/>
              </a:ext>
            </a:extLst>
          </p:cNvPr>
          <p:cNvSpPr>
            <a:spLocks noGrp="1"/>
          </p:cNvSpPr>
          <p:nvPr>
            <p:ph type="body" sz="quarter" idx="14"/>
          </p:nvPr>
        </p:nvSpPr>
        <p:spPr>
          <a:xfrm>
            <a:off x="6190404" y="4028979"/>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4" name="Text Placeholder 18">
            <a:extLst>
              <a:ext uri="{FF2B5EF4-FFF2-40B4-BE49-F238E27FC236}">
                <a16:creationId xmlns:a16="http://schemas.microsoft.com/office/drawing/2014/main" id="{B5A65B28-AE04-49FA-AFAB-03AACD6DB1FA}"/>
              </a:ext>
            </a:extLst>
          </p:cNvPr>
          <p:cNvSpPr>
            <a:spLocks noGrp="1"/>
          </p:cNvSpPr>
          <p:nvPr>
            <p:ph type="body" sz="quarter" idx="15"/>
          </p:nvPr>
        </p:nvSpPr>
        <p:spPr>
          <a:xfrm>
            <a:off x="6190404" y="4459472"/>
            <a:ext cx="4769697" cy="29671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5" name="Text Placeholder 18">
            <a:extLst>
              <a:ext uri="{FF2B5EF4-FFF2-40B4-BE49-F238E27FC236}">
                <a16:creationId xmlns:a16="http://schemas.microsoft.com/office/drawing/2014/main" id="{752DEBFC-DD79-43CF-9CD1-5B6A0A53E82A}"/>
              </a:ext>
            </a:extLst>
          </p:cNvPr>
          <p:cNvSpPr>
            <a:spLocks noGrp="1"/>
          </p:cNvSpPr>
          <p:nvPr>
            <p:ph type="body" sz="quarter" idx="16"/>
          </p:nvPr>
        </p:nvSpPr>
        <p:spPr>
          <a:xfrm>
            <a:off x="6190404" y="3598487"/>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9958064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D29A3-3920-44E6-90B6-1A8DFE22D077}"/>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3771ED2F-6EEF-4F79-805D-71C3646CA207}"/>
              </a:ext>
            </a:extLst>
          </p:cNvPr>
          <p:cNvCxnSpPr/>
          <p:nvPr userDrawn="1"/>
        </p:nvCxnSpPr>
        <p:spPr>
          <a:xfrm>
            <a:off x="2057895" y="5004515"/>
            <a:ext cx="1461836" cy="0"/>
          </a:xfrm>
          <a:prstGeom prst="line">
            <a:avLst/>
          </a:prstGeom>
          <a:ln w="6350">
            <a:solidFill>
              <a:schemeClr val="tx1">
                <a:alpha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96CDCC-587A-4EDA-A2A4-5FB6EBD978F2}"/>
              </a:ext>
            </a:extLst>
          </p:cNvPr>
          <p:cNvCxnSpPr/>
          <p:nvPr userDrawn="1"/>
        </p:nvCxnSpPr>
        <p:spPr>
          <a:xfrm>
            <a:off x="5217177" y="5004515"/>
            <a:ext cx="1461836" cy="0"/>
          </a:xfrm>
          <a:prstGeom prst="line">
            <a:avLst/>
          </a:prstGeom>
          <a:ln w="6350">
            <a:solidFill>
              <a:schemeClr val="tx1">
                <a:alpha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032D99-60F2-442F-86B5-C9514D95E461}"/>
              </a:ext>
            </a:extLst>
          </p:cNvPr>
          <p:cNvCxnSpPr/>
          <p:nvPr userDrawn="1"/>
        </p:nvCxnSpPr>
        <p:spPr>
          <a:xfrm>
            <a:off x="8641362" y="5004515"/>
            <a:ext cx="1461836" cy="0"/>
          </a:xfrm>
          <a:prstGeom prst="line">
            <a:avLst/>
          </a:prstGeom>
          <a:ln w="6350">
            <a:solidFill>
              <a:schemeClr val="tx1">
                <a:alpha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EAB9C936-8715-46D0-971F-CA8D10EBA214}"/>
              </a:ext>
            </a:extLst>
          </p:cNvPr>
          <p:cNvSpPr>
            <a:spLocks noGrp="1"/>
          </p:cNvSpPr>
          <p:nvPr>
            <p:ph type="body" sz="quarter" idx="10"/>
          </p:nvPr>
        </p:nvSpPr>
        <p:spPr>
          <a:xfrm>
            <a:off x="1185014" y="4637134"/>
            <a:ext cx="3207071" cy="301906"/>
          </a:xfrm>
        </p:spPr>
        <p:txBody>
          <a:bodyPr>
            <a:noAutofit/>
          </a:bodyPr>
          <a:lstStyle>
            <a:lvl1pPr marL="0" indent="0" algn="ctr">
              <a:buNone/>
              <a:defRPr sz="1600" b="1"/>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17" name="Text Placeholder 15">
            <a:extLst>
              <a:ext uri="{FF2B5EF4-FFF2-40B4-BE49-F238E27FC236}">
                <a16:creationId xmlns:a16="http://schemas.microsoft.com/office/drawing/2014/main" id="{D020E67B-1831-4A2B-A70C-201D68AF7D71}"/>
              </a:ext>
            </a:extLst>
          </p:cNvPr>
          <p:cNvSpPr>
            <a:spLocks noGrp="1"/>
          </p:cNvSpPr>
          <p:nvPr>
            <p:ph type="body" sz="quarter" idx="11"/>
          </p:nvPr>
        </p:nvSpPr>
        <p:spPr>
          <a:xfrm>
            <a:off x="4499715" y="4637133"/>
            <a:ext cx="3207600" cy="301906"/>
          </a:xfrm>
        </p:spPr>
        <p:txBody>
          <a:bodyPr>
            <a:noAutofit/>
          </a:bodyPr>
          <a:lstStyle>
            <a:lvl1pPr marL="0" indent="0" algn="ctr">
              <a:buNone/>
              <a:defRPr sz="1600" b="1"/>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18" name="Text Placeholder 15">
            <a:extLst>
              <a:ext uri="{FF2B5EF4-FFF2-40B4-BE49-F238E27FC236}">
                <a16:creationId xmlns:a16="http://schemas.microsoft.com/office/drawing/2014/main" id="{36BCA36B-9F5F-4D43-825E-A71A28D9EB18}"/>
              </a:ext>
            </a:extLst>
          </p:cNvPr>
          <p:cNvSpPr>
            <a:spLocks noGrp="1"/>
          </p:cNvSpPr>
          <p:nvPr>
            <p:ph type="body" sz="quarter" idx="12"/>
          </p:nvPr>
        </p:nvSpPr>
        <p:spPr>
          <a:xfrm>
            <a:off x="7801715" y="4637133"/>
            <a:ext cx="3207600" cy="301906"/>
          </a:xfrm>
        </p:spPr>
        <p:txBody>
          <a:bodyPr>
            <a:noAutofit/>
          </a:bodyPr>
          <a:lstStyle>
            <a:lvl1pPr marL="0" indent="0" algn="ctr">
              <a:buNone/>
              <a:defRPr sz="1600" b="1"/>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20" name="Text Placeholder 19">
            <a:extLst>
              <a:ext uri="{FF2B5EF4-FFF2-40B4-BE49-F238E27FC236}">
                <a16:creationId xmlns:a16="http://schemas.microsoft.com/office/drawing/2014/main" id="{96B8DD44-7814-4799-9273-DE18182DCB9D}"/>
              </a:ext>
            </a:extLst>
          </p:cNvPr>
          <p:cNvSpPr>
            <a:spLocks noGrp="1"/>
          </p:cNvSpPr>
          <p:nvPr>
            <p:ph type="body" sz="quarter" idx="13"/>
          </p:nvPr>
        </p:nvSpPr>
        <p:spPr>
          <a:xfrm>
            <a:off x="1185334" y="5086350"/>
            <a:ext cx="3206751" cy="693738"/>
          </a:xfrm>
        </p:spPr>
        <p:txBody>
          <a:bodyPr>
            <a:noAutofit/>
          </a:bodyPr>
          <a:lstStyle>
            <a:lvl1pPr marL="0" indent="0" algn="ctr">
              <a:buNone/>
              <a:defRPr sz="14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Edit Master text styles</a:t>
            </a:r>
          </a:p>
        </p:txBody>
      </p:sp>
      <p:sp>
        <p:nvSpPr>
          <p:cNvPr id="21" name="Text Placeholder 19">
            <a:extLst>
              <a:ext uri="{FF2B5EF4-FFF2-40B4-BE49-F238E27FC236}">
                <a16:creationId xmlns:a16="http://schemas.microsoft.com/office/drawing/2014/main" id="{E489ECAE-D6AC-4B5C-BA1B-278916FBDFBC}"/>
              </a:ext>
            </a:extLst>
          </p:cNvPr>
          <p:cNvSpPr>
            <a:spLocks noGrp="1"/>
          </p:cNvSpPr>
          <p:nvPr>
            <p:ph type="body" sz="quarter" idx="14"/>
          </p:nvPr>
        </p:nvSpPr>
        <p:spPr>
          <a:xfrm>
            <a:off x="4499717" y="5086350"/>
            <a:ext cx="3207599" cy="693738"/>
          </a:xfrm>
        </p:spPr>
        <p:txBody>
          <a:bodyPr>
            <a:noAutofit/>
          </a:bodyPr>
          <a:lstStyle>
            <a:lvl1pPr marL="0" indent="0" algn="ctr">
              <a:buNone/>
              <a:defRPr sz="14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Edit Master text styles</a:t>
            </a:r>
          </a:p>
        </p:txBody>
      </p:sp>
      <p:sp>
        <p:nvSpPr>
          <p:cNvPr id="22" name="Text Placeholder 19">
            <a:extLst>
              <a:ext uri="{FF2B5EF4-FFF2-40B4-BE49-F238E27FC236}">
                <a16:creationId xmlns:a16="http://schemas.microsoft.com/office/drawing/2014/main" id="{4774B119-C251-48E5-AF97-7EE8378763EF}"/>
              </a:ext>
            </a:extLst>
          </p:cNvPr>
          <p:cNvSpPr>
            <a:spLocks noGrp="1"/>
          </p:cNvSpPr>
          <p:nvPr>
            <p:ph type="body" sz="quarter" idx="15"/>
          </p:nvPr>
        </p:nvSpPr>
        <p:spPr>
          <a:xfrm>
            <a:off x="7801715" y="5086350"/>
            <a:ext cx="3207600" cy="693738"/>
          </a:xfrm>
        </p:spPr>
        <p:txBody>
          <a:bodyPr>
            <a:noAutofit/>
          </a:bodyPr>
          <a:lstStyle>
            <a:lvl1pPr marL="0" indent="0" algn="ctr">
              <a:buNone/>
              <a:defRPr sz="14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Edit Master text styles</a:t>
            </a:r>
          </a:p>
        </p:txBody>
      </p:sp>
      <p:sp>
        <p:nvSpPr>
          <p:cNvPr id="23" name="Subtitle 2">
            <a:extLst>
              <a:ext uri="{FF2B5EF4-FFF2-40B4-BE49-F238E27FC236}">
                <a16:creationId xmlns:a16="http://schemas.microsoft.com/office/drawing/2014/main" id="{2A3835E5-6E6F-433D-9E3E-123C68F422F1}"/>
              </a:ext>
            </a:extLst>
          </p:cNvPr>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25" name="Picture Placeholder 24">
            <a:extLst>
              <a:ext uri="{FF2B5EF4-FFF2-40B4-BE49-F238E27FC236}">
                <a16:creationId xmlns:a16="http://schemas.microsoft.com/office/drawing/2014/main" id="{68288F94-B27C-4C81-B71F-B5457F323090}"/>
              </a:ext>
            </a:extLst>
          </p:cNvPr>
          <p:cNvSpPr>
            <a:spLocks noGrp="1"/>
          </p:cNvSpPr>
          <p:nvPr>
            <p:ph type="pic" sz="quarter" idx="16"/>
          </p:nvPr>
        </p:nvSpPr>
        <p:spPr>
          <a:xfrm>
            <a:off x="1185013" y="2078220"/>
            <a:ext cx="3208867" cy="2406650"/>
          </a:xfrm>
          <a:solidFill>
            <a:schemeClr val="bg1">
              <a:lumMod val="50000"/>
            </a:schemeClr>
          </a:solidFill>
        </p:spPr>
        <p:txBody>
          <a:bodyPr/>
          <a:lstStyle/>
          <a:p>
            <a:endParaRPr lang="en-US"/>
          </a:p>
        </p:txBody>
      </p:sp>
      <p:sp>
        <p:nvSpPr>
          <p:cNvPr id="26" name="Picture Placeholder 24">
            <a:extLst>
              <a:ext uri="{FF2B5EF4-FFF2-40B4-BE49-F238E27FC236}">
                <a16:creationId xmlns:a16="http://schemas.microsoft.com/office/drawing/2014/main" id="{616609DD-BB85-4F5D-9408-5681A903A070}"/>
              </a:ext>
            </a:extLst>
          </p:cNvPr>
          <p:cNvSpPr>
            <a:spLocks noGrp="1"/>
          </p:cNvSpPr>
          <p:nvPr>
            <p:ph type="pic" sz="quarter" idx="17"/>
          </p:nvPr>
        </p:nvSpPr>
        <p:spPr>
          <a:xfrm>
            <a:off x="4499715" y="2078220"/>
            <a:ext cx="3208867" cy="2406650"/>
          </a:xfrm>
          <a:solidFill>
            <a:schemeClr val="bg1">
              <a:lumMod val="50000"/>
            </a:schemeClr>
          </a:solidFill>
        </p:spPr>
        <p:txBody>
          <a:bodyPr/>
          <a:lstStyle/>
          <a:p>
            <a:endParaRPr lang="en-US"/>
          </a:p>
        </p:txBody>
      </p:sp>
      <p:sp>
        <p:nvSpPr>
          <p:cNvPr id="27" name="Picture Placeholder 24">
            <a:extLst>
              <a:ext uri="{FF2B5EF4-FFF2-40B4-BE49-F238E27FC236}">
                <a16:creationId xmlns:a16="http://schemas.microsoft.com/office/drawing/2014/main" id="{A281B67C-3163-433E-9326-7FB451699C27}"/>
              </a:ext>
            </a:extLst>
          </p:cNvPr>
          <p:cNvSpPr>
            <a:spLocks noGrp="1"/>
          </p:cNvSpPr>
          <p:nvPr>
            <p:ph type="pic" sz="quarter" idx="18"/>
          </p:nvPr>
        </p:nvSpPr>
        <p:spPr>
          <a:xfrm>
            <a:off x="7814416" y="2084527"/>
            <a:ext cx="3208867" cy="2406650"/>
          </a:xfrm>
          <a:solidFill>
            <a:schemeClr val="bg1">
              <a:lumMod val="50000"/>
            </a:schemeClr>
          </a:solidFill>
        </p:spPr>
        <p:txBody>
          <a:bodyPr/>
          <a:lstStyle/>
          <a:p>
            <a:endParaRPr lang="en-US"/>
          </a:p>
        </p:txBody>
      </p:sp>
    </p:spTree>
    <p:extLst>
      <p:ext uri="{BB962C8B-B14F-4D97-AF65-F5344CB8AC3E}">
        <p14:creationId xmlns:p14="http://schemas.microsoft.com/office/powerpoint/2010/main" val="34135056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5" name="Picture Placeholder 13">
            <a:extLst>
              <a:ext uri="{FF2B5EF4-FFF2-40B4-BE49-F238E27FC236}">
                <a16:creationId xmlns:a16="http://schemas.microsoft.com/office/drawing/2014/main" id="{6BA8BEDB-E42D-46C2-AC5A-58690552667E}"/>
              </a:ext>
            </a:extLst>
          </p:cNvPr>
          <p:cNvSpPr>
            <a:spLocks noGrp="1"/>
          </p:cNvSpPr>
          <p:nvPr>
            <p:ph type="pic" sz="quarter" idx="11"/>
          </p:nvPr>
        </p:nvSpPr>
        <p:spPr>
          <a:xfrm>
            <a:off x="6564851" y="1975460"/>
            <a:ext cx="4842933" cy="3711575"/>
          </a:xfrm>
          <a:solidFill>
            <a:schemeClr val="bg1">
              <a:lumMod val="50000"/>
            </a:schemeClr>
          </a:solidFill>
        </p:spPr>
        <p:txBody>
          <a:bodyPr/>
          <a:lstStyle>
            <a:lvl1pPr marL="0" indent="0">
              <a:buNone/>
              <a:defRPr/>
            </a:lvl1pPr>
          </a:lstStyle>
          <a:p>
            <a:endParaRPr lang="en-US" dirty="0"/>
          </a:p>
        </p:txBody>
      </p:sp>
      <p:sp>
        <p:nvSpPr>
          <p:cNvPr id="6" name="Text Placeholder 15">
            <a:extLst>
              <a:ext uri="{FF2B5EF4-FFF2-40B4-BE49-F238E27FC236}">
                <a16:creationId xmlns:a16="http://schemas.microsoft.com/office/drawing/2014/main" id="{8ACC1427-86FD-4448-B4EC-40DF932201F0}"/>
              </a:ext>
            </a:extLst>
          </p:cNvPr>
          <p:cNvSpPr>
            <a:spLocks noGrp="1"/>
          </p:cNvSpPr>
          <p:nvPr>
            <p:ph type="body" sz="quarter" idx="12"/>
          </p:nvPr>
        </p:nvSpPr>
        <p:spPr>
          <a:xfrm>
            <a:off x="838200" y="1974851"/>
            <a:ext cx="5257800" cy="3711575"/>
          </a:xfrm>
        </p:spPr>
        <p:txBody>
          <a:bodyPr>
            <a:normAutofit/>
          </a:bodyPr>
          <a:lstStyle>
            <a:lvl1pPr marL="0" indent="0" algn="r">
              <a:buNone/>
              <a:defRPr sz="1800"/>
            </a:lvl1pPr>
            <a:lvl2pPr>
              <a:defRPr sz="1200"/>
            </a:lvl2pPr>
            <a:lvl3pPr>
              <a:defRPr sz="1200"/>
            </a:lvl3pPr>
            <a:lvl4pPr>
              <a:defRPr sz="1200"/>
            </a:lvl4pPr>
            <a:lvl5pPr>
              <a:defRPr sz="1200"/>
            </a:lvl5pPr>
          </a:lstStyle>
          <a:p>
            <a:pPr lvl="0"/>
            <a:endParaRPr lang="en-US" dirty="0"/>
          </a:p>
        </p:txBody>
      </p:sp>
    </p:spTree>
    <p:extLst>
      <p:ext uri="{BB962C8B-B14F-4D97-AF65-F5344CB8AC3E}">
        <p14:creationId xmlns:p14="http://schemas.microsoft.com/office/powerpoint/2010/main" val="154398881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Right 2-Up">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5" name="Picture Placeholder 13">
            <a:extLst>
              <a:ext uri="{FF2B5EF4-FFF2-40B4-BE49-F238E27FC236}">
                <a16:creationId xmlns:a16="http://schemas.microsoft.com/office/drawing/2014/main" id="{6BA8BEDB-E42D-46C2-AC5A-58690552667E}"/>
              </a:ext>
            </a:extLst>
          </p:cNvPr>
          <p:cNvSpPr>
            <a:spLocks noGrp="1"/>
          </p:cNvSpPr>
          <p:nvPr>
            <p:ph type="pic" sz="quarter" idx="11"/>
          </p:nvPr>
        </p:nvSpPr>
        <p:spPr>
          <a:xfrm>
            <a:off x="7120991" y="1821711"/>
            <a:ext cx="4132333" cy="1859550"/>
          </a:xfrm>
          <a:solidFill>
            <a:schemeClr val="bg1">
              <a:lumMod val="50000"/>
            </a:schemeClr>
          </a:solidFill>
        </p:spPr>
        <p:txBody>
          <a:bodyPr/>
          <a:lstStyle>
            <a:lvl1pPr marL="0" indent="0">
              <a:buNone/>
              <a:defRPr/>
            </a:lvl1pPr>
          </a:lstStyle>
          <a:p>
            <a:endParaRPr lang="en-US" dirty="0"/>
          </a:p>
        </p:txBody>
      </p:sp>
      <p:sp>
        <p:nvSpPr>
          <p:cNvPr id="6" name="Text Placeholder 15">
            <a:extLst>
              <a:ext uri="{FF2B5EF4-FFF2-40B4-BE49-F238E27FC236}">
                <a16:creationId xmlns:a16="http://schemas.microsoft.com/office/drawing/2014/main" id="{8ACC1427-86FD-4448-B4EC-40DF932201F0}"/>
              </a:ext>
            </a:extLst>
          </p:cNvPr>
          <p:cNvSpPr>
            <a:spLocks noGrp="1"/>
          </p:cNvSpPr>
          <p:nvPr>
            <p:ph type="body" sz="quarter" idx="12"/>
          </p:nvPr>
        </p:nvSpPr>
        <p:spPr>
          <a:xfrm>
            <a:off x="838200" y="1821102"/>
            <a:ext cx="5894373" cy="3906096"/>
          </a:xfrm>
        </p:spPr>
        <p:txBody>
          <a:bodyPr>
            <a:normAutofit/>
          </a:bodyPr>
          <a:lstStyle>
            <a:lvl1pPr marL="0" indent="0" algn="r">
              <a:buNone/>
              <a:defRPr sz="1800"/>
            </a:lvl1pPr>
            <a:lvl2pPr>
              <a:defRPr sz="1200"/>
            </a:lvl2pPr>
            <a:lvl3pPr>
              <a:defRPr sz="1200"/>
            </a:lvl3pPr>
            <a:lvl4pPr>
              <a:defRPr sz="1200"/>
            </a:lvl4pPr>
            <a:lvl5pPr>
              <a:defRPr sz="1200"/>
            </a:lvl5pPr>
          </a:lstStyle>
          <a:p>
            <a:pPr lvl="0"/>
            <a:endParaRPr lang="en-US" dirty="0"/>
          </a:p>
        </p:txBody>
      </p:sp>
      <p:sp>
        <p:nvSpPr>
          <p:cNvPr id="7" name="Picture Placeholder 13">
            <a:extLst>
              <a:ext uri="{FF2B5EF4-FFF2-40B4-BE49-F238E27FC236}">
                <a16:creationId xmlns:a16="http://schemas.microsoft.com/office/drawing/2014/main" id="{70879DFA-2D11-4203-AE6C-DD5A7982695A}"/>
              </a:ext>
            </a:extLst>
          </p:cNvPr>
          <p:cNvSpPr>
            <a:spLocks noGrp="1"/>
          </p:cNvSpPr>
          <p:nvPr>
            <p:ph type="pic" sz="quarter" idx="13"/>
          </p:nvPr>
        </p:nvSpPr>
        <p:spPr>
          <a:xfrm>
            <a:off x="7120991" y="3867648"/>
            <a:ext cx="4132333" cy="1859550"/>
          </a:xfrm>
          <a:solidFill>
            <a:schemeClr val="bg1">
              <a:lumMod val="50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411902819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Left 2-Up">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5" name="Picture Placeholder 13">
            <a:extLst>
              <a:ext uri="{FF2B5EF4-FFF2-40B4-BE49-F238E27FC236}">
                <a16:creationId xmlns:a16="http://schemas.microsoft.com/office/drawing/2014/main" id="{6BA8BEDB-E42D-46C2-AC5A-58690552667E}"/>
              </a:ext>
            </a:extLst>
          </p:cNvPr>
          <p:cNvSpPr>
            <a:spLocks noGrp="1"/>
          </p:cNvSpPr>
          <p:nvPr>
            <p:ph type="pic" sz="quarter" idx="11"/>
          </p:nvPr>
        </p:nvSpPr>
        <p:spPr>
          <a:xfrm>
            <a:off x="838200" y="1821711"/>
            <a:ext cx="4132333" cy="1859550"/>
          </a:xfrm>
          <a:solidFill>
            <a:schemeClr val="bg1">
              <a:lumMod val="50000"/>
            </a:schemeClr>
          </a:solidFill>
        </p:spPr>
        <p:txBody>
          <a:bodyPr/>
          <a:lstStyle>
            <a:lvl1pPr marL="0" indent="0">
              <a:buNone/>
              <a:defRPr/>
            </a:lvl1pPr>
          </a:lstStyle>
          <a:p>
            <a:endParaRPr lang="en-US" dirty="0"/>
          </a:p>
        </p:txBody>
      </p:sp>
      <p:sp>
        <p:nvSpPr>
          <p:cNvPr id="6" name="Text Placeholder 15">
            <a:extLst>
              <a:ext uri="{FF2B5EF4-FFF2-40B4-BE49-F238E27FC236}">
                <a16:creationId xmlns:a16="http://schemas.microsoft.com/office/drawing/2014/main" id="{8ACC1427-86FD-4448-B4EC-40DF932201F0}"/>
              </a:ext>
            </a:extLst>
          </p:cNvPr>
          <p:cNvSpPr>
            <a:spLocks noGrp="1"/>
          </p:cNvSpPr>
          <p:nvPr>
            <p:ph type="body" sz="quarter" idx="12"/>
          </p:nvPr>
        </p:nvSpPr>
        <p:spPr>
          <a:xfrm>
            <a:off x="5459427" y="1821102"/>
            <a:ext cx="5894373" cy="3906096"/>
          </a:xfrm>
        </p:spPr>
        <p:txBody>
          <a:bodyPr>
            <a:normAutofit/>
          </a:bodyPr>
          <a:lstStyle>
            <a:lvl1pPr marL="0" indent="0" algn="l">
              <a:buNone/>
              <a:defRPr sz="1800"/>
            </a:lvl1pPr>
            <a:lvl2pPr>
              <a:defRPr sz="1200"/>
            </a:lvl2pPr>
            <a:lvl3pPr>
              <a:defRPr sz="1200"/>
            </a:lvl3pPr>
            <a:lvl4pPr>
              <a:defRPr sz="1200"/>
            </a:lvl4pPr>
            <a:lvl5pPr>
              <a:defRPr sz="1200"/>
            </a:lvl5pPr>
          </a:lstStyle>
          <a:p>
            <a:pPr lvl="0"/>
            <a:endParaRPr lang="en-US" dirty="0"/>
          </a:p>
        </p:txBody>
      </p:sp>
      <p:sp>
        <p:nvSpPr>
          <p:cNvPr id="7" name="Picture Placeholder 13">
            <a:extLst>
              <a:ext uri="{FF2B5EF4-FFF2-40B4-BE49-F238E27FC236}">
                <a16:creationId xmlns:a16="http://schemas.microsoft.com/office/drawing/2014/main" id="{70879DFA-2D11-4203-AE6C-DD5A7982695A}"/>
              </a:ext>
            </a:extLst>
          </p:cNvPr>
          <p:cNvSpPr>
            <a:spLocks noGrp="1"/>
          </p:cNvSpPr>
          <p:nvPr>
            <p:ph type="pic" sz="quarter" idx="13"/>
          </p:nvPr>
        </p:nvSpPr>
        <p:spPr>
          <a:xfrm>
            <a:off x="838200" y="3867648"/>
            <a:ext cx="4132333" cy="1859550"/>
          </a:xfrm>
          <a:solidFill>
            <a:schemeClr val="bg1">
              <a:lumMod val="50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3114491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ver">
  <p:cSld name="Cover 3">
    <p:spTree>
      <p:nvGrpSpPr>
        <p:cNvPr id="1" name="Shape 190"/>
        <p:cNvGrpSpPr/>
        <p:nvPr/>
      </p:nvGrpSpPr>
      <p:grpSpPr>
        <a:xfrm>
          <a:off x="0" y="0"/>
          <a:ext cx="0" cy="0"/>
          <a:chOff x="0" y="0"/>
          <a:chExt cx="0" cy="0"/>
        </a:xfrm>
      </p:grpSpPr>
      <p:sp>
        <p:nvSpPr>
          <p:cNvPr id="191" name="Google Shape;191;p19"/>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19"/>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9"/>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4" name="Google Shape;194;p19"/>
          <p:cNvSpPr>
            <a:spLocks noGrp="1"/>
          </p:cNvSpPr>
          <p:nvPr>
            <p:ph type="pic" idx="2"/>
          </p:nvPr>
        </p:nvSpPr>
        <p:spPr>
          <a:xfrm>
            <a:off x="7118684" y="233915"/>
            <a:ext cx="5073316" cy="5943600"/>
          </a:xfrm>
          <a:prstGeom prst="rect">
            <a:avLst/>
          </a:prstGeom>
          <a:noFill/>
          <a:ln>
            <a:noFill/>
          </a:ln>
        </p:spPr>
      </p:sp>
      <p:grpSp>
        <p:nvGrpSpPr>
          <p:cNvPr id="195" name="Google Shape;195;p19"/>
          <p:cNvGrpSpPr/>
          <p:nvPr/>
        </p:nvGrpSpPr>
        <p:grpSpPr>
          <a:xfrm>
            <a:off x="0" y="5020348"/>
            <a:ext cx="12192000" cy="1837653"/>
            <a:chOff x="0" y="5020348"/>
            <a:chExt cx="12192000" cy="1837653"/>
          </a:xfrm>
        </p:grpSpPr>
        <p:sp>
          <p:nvSpPr>
            <p:cNvPr id="196" name="Google Shape;196;p1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1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8" name="Google Shape;198;p1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5" name="Picture Placeholder 13">
            <a:extLst>
              <a:ext uri="{FF2B5EF4-FFF2-40B4-BE49-F238E27FC236}">
                <a16:creationId xmlns:a16="http://schemas.microsoft.com/office/drawing/2014/main" id="{6BA8BEDB-E42D-46C2-AC5A-58690552667E}"/>
              </a:ext>
            </a:extLst>
          </p:cNvPr>
          <p:cNvSpPr>
            <a:spLocks noGrp="1"/>
          </p:cNvSpPr>
          <p:nvPr>
            <p:ph type="pic" sz="quarter" idx="11"/>
          </p:nvPr>
        </p:nvSpPr>
        <p:spPr>
          <a:xfrm>
            <a:off x="838200" y="1974851"/>
            <a:ext cx="4842933" cy="3711575"/>
          </a:xfrm>
          <a:solidFill>
            <a:schemeClr val="bg1">
              <a:lumMod val="50000"/>
            </a:schemeClr>
          </a:solidFill>
        </p:spPr>
        <p:txBody>
          <a:bodyPr/>
          <a:lstStyle>
            <a:lvl1pPr marL="0" indent="0">
              <a:buNone/>
              <a:defRPr/>
            </a:lvl1pPr>
          </a:lstStyle>
          <a:p>
            <a:endParaRPr lang="en-US" dirty="0"/>
          </a:p>
        </p:txBody>
      </p:sp>
      <p:sp>
        <p:nvSpPr>
          <p:cNvPr id="6" name="Text Placeholder 15">
            <a:extLst>
              <a:ext uri="{FF2B5EF4-FFF2-40B4-BE49-F238E27FC236}">
                <a16:creationId xmlns:a16="http://schemas.microsoft.com/office/drawing/2014/main" id="{8ACC1427-86FD-4448-B4EC-40DF932201F0}"/>
              </a:ext>
            </a:extLst>
          </p:cNvPr>
          <p:cNvSpPr>
            <a:spLocks noGrp="1"/>
          </p:cNvSpPr>
          <p:nvPr>
            <p:ph type="body" sz="quarter" idx="12"/>
          </p:nvPr>
        </p:nvSpPr>
        <p:spPr>
          <a:xfrm>
            <a:off x="6078071" y="1974851"/>
            <a:ext cx="5257800" cy="3711575"/>
          </a:xfrm>
        </p:spPr>
        <p:txBody>
          <a:bodyPr>
            <a:normAutofit/>
          </a:bodyPr>
          <a:lstStyle>
            <a:lvl1pPr marL="0" indent="0">
              <a:buNone/>
              <a:defRPr sz="1800"/>
            </a:lvl1pPr>
            <a:lvl2pPr>
              <a:defRPr sz="1200"/>
            </a:lvl2pPr>
            <a:lvl3pPr>
              <a:defRPr sz="1200"/>
            </a:lvl3pPr>
            <a:lvl4pPr>
              <a:defRPr sz="1200"/>
            </a:lvl4pPr>
            <a:lvl5pPr>
              <a:defRPr sz="1200"/>
            </a:lvl5pPr>
          </a:lstStyle>
          <a:p>
            <a:pPr lvl="0"/>
            <a:endParaRPr lang="en-US" dirty="0"/>
          </a:p>
        </p:txBody>
      </p:sp>
    </p:spTree>
    <p:extLst>
      <p:ext uri="{BB962C8B-B14F-4D97-AF65-F5344CB8AC3E}">
        <p14:creationId xmlns:p14="http://schemas.microsoft.com/office/powerpoint/2010/main" val="275492858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Right Objec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7A8F0D6-7BF0-42B2-9D47-4F2ED1434773}"/>
              </a:ext>
            </a:extLst>
          </p:cNvPr>
          <p:cNvSpPr>
            <a:spLocks noGrp="1"/>
          </p:cNvSpPr>
          <p:nvPr>
            <p:ph sz="quarter" idx="14"/>
          </p:nvPr>
        </p:nvSpPr>
        <p:spPr>
          <a:xfrm>
            <a:off x="6430434" y="1974851"/>
            <a:ext cx="4923367" cy="3711575"/>
          </a:xfrm>
          <a:solidFill>
            <a:schemeClr val="bg1">
              <a:lumMod val="85000"/>
            </a:schemeClr>
          </a:solidFill>
        </p:spPr>
        <p:txBody>
          <a:bodyPr/>
          <a:lstStyle>
            <a:lvl1pPr marL="0" indent="0">
              <a:buNone/>
              <a:defRPr/>
            </a:lvl1pPr>
          </a:lstStyle>
          <a:p>
            <a:pPr lvl="0"/>
            <a:endParaRPr lang="en-US" dirty="0"/>
          </a:p>
        </p:txBody>
      </p:sp>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6" name="Text Placeholder 15">
            <a:extLst>
              <a:ext uri="{FF2B5EF4-FFF2-40B4-BE49-F238E27FC236}">
                <a16:creationId xmlns:a16="http://schemas.microsoft.com/office/drawing/2014/main" id="{8ACC1427-86FD-4448-B4EC-40DF932201F0}"/>
              </a:ext>
            </a:extLst>
          </p:cNvPr>
          <p:cNvSpPr>
            <a:spLocks noGrp="1"/>
          </p:cNvSpPr>
          <p:nvPr>
            <p:ph type="body" sz="quarter" idx="12"/>
          </p:nvPr>
        </p:nvSpPr>
        <p:spPr>
          <a:xfrm>
            <a:off x="838200" y="1974851"/>
            <a:ext cx="5257800" cy="3711575"/>
          </a:xfrm>
        </p:spPr>
        <p:txBody>
          <a:bodyPr>
            <a:normAutofit/>
          </a:bodyPr>
          <a:lstStyle>
            <a:lvl1pPr marL="0" indent="0" algn="r">
              <a:buNone/>
              <a:defRPr sz="1800"/>
            </a:lvl1pPr>
            <a:lvl2pPr>
              <a:defRPr sz="1200"/>
            </a:lvl2pPr>
            <a:lvl3pPr>
              <a:defRPr sz="1200"/>
            </a:lvl3pPr>
            <a:lvl4pPr>
              <a:defRPr sz="1200"/>
            </a:lvl4pPr>
            <a:lvl5pPr>
              <a:defRPr sz="1200"/>
            </a:lvl5pPr>
          </a:lstStyle>
          <a:p>
            <a:pPr lvl="0"/>
            <a:endParaRPr lang="en-US" dirty="0"/>
          </a:p>
        </p:txBody>
      </p:sp>
    </p:spTree>
    <p:extLst>
      <p:ext uri="{BB962C8B-B14F-4D97-AF65-F5344CB8AC3E}">
        <p14:creationId xmlns:p14="http://schemas.microsoft.com/office/powerpoint/2010/main" val="302240484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Left Objec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7A8F0D6-7BF0-42B2-9D47-4F2ED1434773}"/>
              </a:ext>
            </a:extLst>
          </p:cNvPr>
          <p:cNvSpPr>
            <a:spLocks noGrp="1"/>
          </p:cNvSpPr>
          <p:nvPr>
            <p:ph sz="quarter" idx="14"/>
          </p:nvPr>
        </p:nvSpPr>
        <p:spPr>
          <a:xfrm>
            <a:off x="838200" y="1974851"/>
            <a:ext cx="4923367" cy="3711575"/>
          </a:xfrm>
          <a:solidFill>
            <a:schemeClr val="bg1">
              <a:lumMod val="85000"/>
            </a:schemeClr>
          </a:solidFill>
        </p:spPr>
        <p:txBody>
          <a:bodyPr/>
          <a:lstStyle>
            <a:lvl1pPr marL="0" indent="0">
              <a:buNone/>
              <a:defRPr/>
            </a:lvl1pPr>
          </a:lstStyle>
          <a:p>
            <a:pPr lvl="0"/>
            <a:endParaRPr lang="en-US" dirty="0"/>
          </a:p>
        </p:txBody>
      </p:sp>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6" name="Text Placeholder 15">
            <a:extLst>
              <a:ext uri="{FF2B5EF4-FFF2-40B4-BE49-F238E27FC236}">
                <a16:creationId xmlns:a16="http://schemas.microsoft.com/office/drawing/2014/main" id="{8ACC1427-86FD-4448-B4EC-40DF932201F0}"/>
              </a:ext>
            </a:extLst>
          </p:cNvPr>
          <p:cNvSpPr>
            <a:spLocks noGrp="1"/>
          </p:cNvSpPr>
          <p:nvPr>
            <p:ph type="body" sz="quarter" idx="12"/>
          </p:nvPr>
        </p:nvSpPr>
        <p:spPr>
          <a:xfrm>
            <a:off x="6096000" y="1974851"/>
            <a:ext cx="5257800" cy="3711575"/>
          </a:xfrm>
        </p:spPr>
        <p:txBody>
          <a:bodyPr>
            <a:normAutofit/>
          </a:bodyPr>
          <a:lstStyle>
            <a:lvl1pPr marL="0" indent="0" algn="l">
              <a:buNone/>
              <a:defRPr sz="1800"/>
            </a:lvl1pPr>
            <a:lvl2pPr>
              <a:defRPr sz="1200"/>
            </a:lvl2pPr>
            <a:lvl3pPr>
              <a:defRPr sz="1200"/>
            </a:lvl3pPr>
            <a:lvl4pPr>
              <a:defRPr sz="1200"/>
            </a:lvl4pPr>
            <a:lvl5pPr>
              <a:defRPr sz="1200"/>
            </a:lvl5pPr>
          </a:lstStyle>
          <a:p>
            <a:pPr lvl="0"/>
            <a:endParaRPr lang="en-US" dirty="0"/>
          </a:p>
        </p:txBody>
      </p:sp>
    </p:spTree>
    <p:extLst>
      <p:ext uri="{BB962C8B-B14F-4D97-AF65-F5344CB8AC3E}">
        <p14:creationId xmlns:p14="http://schemas.microsoft.com/office/powerpoint/2010/main" val="326753694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30" name="Text Placeholder 29">
            <a:extLst>
              <a:ext uri="{FF2B5EF4-FFF2-40B4-BE49-F238E27FC236}">
                <a16:creationId xmlns:a16="http://schemas.microsoft.com/office/drawing/2014/main" id="{C8AAEF4E-F08F-4A8E-87DA-9E820AEE8331}"/>
              </a:ext>
            </a:extLst>
          </p:cNvPr>
          <p:cNvSpPr>
            <a:spLocks noGrp="1"/>
          </p:cNvSpPr>
          <p:nvPr>
            <p:ph type="body" sz="quarter" idx="10"/>
          </p:nvPr>
        </p:nvSpPr>
        <p:spPr>
          <a:xfrm>
            <a:off x="838200" y="2041452"/>
            <a:ext cx="10515600" cy="3444949"/>
          </a:xfrm>
        </p:spPr>
        <p:txBody>
          <a:bodyPr numCol="2" spcCol="365760">
            <a:normAutofit/>
          </a:bodyPr>
          <a:lstStyle>
            <a:lvl1pPr marL="0" indent="0" algn="l">
              <a:buFont typeface="+mj-lt"/>
              <a:buNone/>
              <a:defRPr sz="1800">
                <a:latin typeface="+mn-lt"/>
              </a:defRPr>
            </a:lvl1pPr>
            <a:lvl2pPr>
              <a:defRPr>
                <a:latin typeface="+mj-lt"/>
              </a:defRPr>
            </a:lvl2pPr>
            <a:lvl3pPr>
              <a:defRPr>
                <a:latin typeface="+mj-lt"/>
              </a:defRPr>
            </a:lvl3pPr>
            <a:lvl4pPr>
              <a:defRPr>
                <a:latin typeface="+mj-lt"/>
              </a:defRPr>
            </a:lvl4pPr>
            <a:lvl5pPr>
              <a:defRPr>
                <a:latin typeface="+mj-lt"/>
              </a:defRPr>
            </a:lvl5pPr>
          </a:lstStyle>
          <a:p>
            <a:pPr lvl="0"/>
            <a:endParaRPr lang="en-US" dirty="0"/>
          </a:p>
        </p:txBody>
      </p:sp>
    </p:spTree>
    <p:extLst>
      <p:ext uri="{BB962C8B-B14F-4D97-AF65-F5344CB8AC3E}">
        <p14:creationId xmlns:p14="http://schemas.microsoft.com/office/powerpoint/2010/main" val="265105291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Event Calendar">
    <p:spTree>
      <p:nvGrpSpPr>
        <p:cNvPr id="1" name=""/>
        <p:cNvGrpSpPr/>
        <p:nvPr/>
      </p:nvGrpSpPr>
      <p:grpSpPr>
        <a:xfrm>
          <a:off x="0" y="0"/>
          <a:ext cx="0" cy="0"/>
          <a:chOff x="0" y="0"/>
          <a:chExt cx="0" cy="0"/>
        </a:xfrm>
      </p:grpSpPr>
      <p:sp>
        <p:nvSpPr>
          <p:cNvPr id="30" name="Picture Placeholder 28">
            <a:extLst>
              <a:ext uri="{FF2B5EF4-FFF2-40B4-BE49-F238E27FC236}">
                <a16:creationId xmlns:a16="http://schemas.microsoft.com/office/drawing/2014/main" id="{2C221300-5489-47FD-8F67-D30EBDCD9E7D}"/>
              </a:ext>
            </a:extLst>
          </p:cNvPr>
          <p:cNvSpPr>
            <a:spLocks noGrp="1"/>
          </p:cNvSpPr>
          <p:nvPr>
            <p:ph type="pic" sz="quarter" idx="12"/>
          </p:nvPr>
        </p:nvSpPr>
        <p:spPr>
          <a:xfrm>
            <a:off x="8409825" y="2055813"/>
            <a:ext cx="2590800" cy="1951037"/>
          </a:xfrm>
          <a:solidFill>
            <a:schemeClr val="bg1">
              <a:lumMod val="50000"/>
            </a:schemeClr>
          </a:solidFill>
        </p:spPr>
        <p:txBody>
          <a:bodyPr>
            <a:normAutofit/>
          </a:bodyPr>
          <a:lstStyle>
            <a:lvl1pPr marL="0" indent="0">
              <a:buNone/>
              <a:defRPr sz="1100"/>
            </a:lvl1pPr>
          </a:lstStyle>
          <a:p>
            <a:endParaRPr lang="en-US" dirty="0"/>
          </a:p>
        </p:txBody>
      </p:sp>
      <p:sp>
        <p:nvSpPr>
          <p:cNvPr id="29" name="Picture Placeholder 28">
            <a:extLst>
              <a:ext uri="{FF2B5EF4-FFF2-40B4-BE49-F238E27FC236}">
                <a16:creationId xmlns:a16="http://schemas.microsoft.com/office/drawing/2014/main" id="{23264F53-345E-491E-91FD-A7FE54292BBC}"/>
              </a:ext>
            </a:extLst>
          </p:cNvPr>
          <p:cNvSpPr>
            <a:spLocks noGrp="1"/>
          </p:cNvSpPr>
          <p:nvPr>
            <p:ph type="pic" sz="quarter" idx="11"/>
          </p:nvPr>
        </p:nvSpPr>
        <p:spPr>
          <a:xfrm>
            <a:off x="5024967" y="2055814"/>
            <a:ext cx="2590800" cy="1951037"/>
          </a:xfrm>
          <a:solidFill>
            <a:schemeClr val="bg1">
              <a:lumMod val="50000"/>
            </a:schemeClr>
          </a:solidFill>
        </p:spPr>
        <p:txBody>
          <a:bodyPr>
            <a:normAutofit/>
          </a:bodyPr>
          <a:lstStyle>
            <a:lvl1pPr marL="0" indent="0">
              <a:buNone/>
              <a:defRPr sz="1100"/>
            </a:lvl1pPr>
          </a:lstStyle>
          <a:p>
            <a:endParaRPr lang="en-US" dirty="0"/>
          </a:p>
        </p:txBody>
      </p:sp>
      <p:sp>
        <p:nvSpPr>
          <p:cNvPr id="27" name="Text Placeholder 26">
            <a:extLst>
              <a:ext uri="{FF2B5EF4-FFF2-40B4-BE49-F238E27FC236}">
                <a16:creationId xmlns:a16="http://schemas.microsoft.com/office/drawing/2014/main" id="{8442D473-8DBB-4267-BEBE-7FD9807CABC7}"/>
              </a:ext>
            </a:extLst>
          </p:cNvPr>
          <p:cNvSpPr>
            <a:spLocks noGrp="1"/>
          </p:cNvSpPr>
          <p:nvPr>
            <p:ph type="body" sz="quarter" idx="10"/>
          </p:nvPr>
        </p:nvSpPr>
        <p:spPr>
          <a:xfrm>
            <a:off x="5024776" y="4577959"/>
            <a:ext cx="5981699" cy="856352"/>
          </a:xfrm>
        </p:spPr>
        <p:txBody>
          <a:bodyPr>
            <a:normAutofit/>
          </a:bodyPr>
          <a:lstStyle>
            <a:lvl1pPr marL="0" indent="0">
              <a:buNone/>
              <a:defRPr sz="1200"/>
            </a:lvl1pPr>
            <a:lvl2pPr marL="342900" indent="0" algn="l">
              <a:lnSpc>
                <a:spcPct val="100000"/>
              </a:lnSpc>
              <a:buNone/>
              <a:defRPr sz="1200"/>
            </a:lvl2pPr>
          </a:lstStyle>
          <a:p>
            <a:pPr lvl="0"/>
            <a:endParaRPr lang="en-US" dirty="0"/>
          </a:p>
        </p:txBody>
      </p:sp>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graphicFrame>
        <p:nvGraphicFramePr>
          <p:cNvPr id="5" name="Table 4">
            <a:extLst>
              <a:ext uri="{FF2B5EF4-FFF2-40B4-BE49-F238E27FC236}">
                <a16:creationId xmlns:a16="http://schemas.microsoft.com/office/drawing/2014/main" id="{16F7C943-38CB-408E-B7FE-B682CD6CBABC}"/>
              </a:ext>
            </a:extLst>
          </p:cNvPr>
          <p:cNvGraphicFramePr>
            <a:graphicFrameLocks noGrp="1"/>
          </p:cNvGraphicFramePr>
          <p:nvPr userDrawn="1"/>
        </p:nvGraphicFramePr>
        <p:xfrm>
          <a:off x="850901" y="1992465"/>
          <a:ext cx="3749417" cy="3349430"/>
        </p:xfrm>
        <a:graphic>
          <a:graphicData uri="http://schemas.openxmlformats.org/drawingml/2006/table">
            <a:tbl>
              <a:tblPr firstRow="1" bandRow="1">
                <a:tableStyleId>{5A111915-BE36-4E01-A7E5-04B1672EAD32}</a:tableStyleId>
              </a:tblPr>
              <a:tblGrid>
                <a:gridCol w="535631">
                  <a:extLst>
                    <a:ext uri="{9D8B030D-6E8A-4147-A177-3AD203B41FA5}">
                      <a16:colId xmlns:a16="http://schemas.microsoft.com/office/drawing/2014/main" val="20000"/>
                    </a:ext>
                  </a:extLst>
                </a:gridCol>
                <a:gridCol w="535631">
                  <a:extLst>
                    <a:ext uri="{9D8B030D-6E8A-4147-A177-3AD203B41FA5}">
                      <a16:colId xmlns:a16="http://schemas.microsoft.com/office/drawing/2014/main" val="20001"/>
                    </a:ext>
                  </a:extLst>
                </a:gridCol>
                <a:gridCol w="535631">
                  <a:extLst>
                    <a:ext uri="{9D8B030D-6E8A-4147-A177-3AD203B41FA5}">
                      <a16:colId xmlns:a16="http://schemas.microsoft.com/office/drawing/2014/main" val="20002"/>
                    </a:ext>
                  </a:extLst>
                </a:gridCol>
                <a:gridCol w="535631">
                  <a:extLst>
                    <a:ext uri="{9D8B030D-6E8A-4147-A177-3AD203B41FA5}">
                      <a16:colId xmlns:a16="http://schemas.microsoft.com/office/drawing/2014/main" val="20003"/>
                    </a:ext>
                  </a:extLst>
                </a:gridCol>
                <a:gridCol w="535631">
                  <a:extLst>
                    <a:ext uri="{9D8B030D-6E8A-4147-A177-3AD203B41FA5}">
                      <a16:colId xmlns:a16="http://schemas.microsoft.com/office/drawing/2014/main" val="20004"/>
                    </a:ext>
                  </a:extLst>
                </a:gridCol>
                <a:gridCol w="535631">
                  <a:extLst>
                    <a:ext uri="{9D8B030D-6E8A-4147-A177-3AD203B41FA5}">
                      <a16:colId xmlns:a16="http://schemas.microsoft.com/office/drawing/2014/main" val="20005"/>
                    </a:ext>
                  </a:extLst>
                </a:gridCol>
                <a:gridCol w="535631">
                  <a:extLst>
                    <a:ext uri="{9D8B030D-6E8A-4147-A177-3AD203B41FA5}">
                      <a16:colId xmlns:a16="http://schemas.microsoft.com/office/drawing/2014/main" val="20006"/>
                    </a:ext>
                  </a:extLst>
                </a:gridCol>
              </a:tblGrid>
              <a:tr h="720090">
                <a:tc gridSpan="7">
                  <a:txBody>
                    <a:bodyPr/>
                    <a:lstStyle/>
                    <a:p>
                      <a:pPr algn="ctr"/>
                      <a:endParaRPr lang="en-US" sz="1500" dirty="0">
                        <a:latin typeface="+mj-lt"/>
                      </a:endParaRPr>
                    </a:p>
                    <a:p>
                      <a:pPr algn="ctr"/>
                      <a:endParaRPr lang="en-US" sz="1500" dirty="0">
                        <a:latin typeface="+mj-lt"/>
                      </a:endParaRPr>
                    </a:p>
                  </a:txBody>
                  <a:tcPr marL="60960" marR="6096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dirty="0"/>
                    </a:p>
                  </a:txBody>
                  <a:tcPr marL="45720" marR="45720" marT="22860" marB="2286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rgbClr val="535353"/>
                    </a:solidFill>
                  </a:tcPr>
                </a:tc>
                <a:tc hMerge="1">
                  <a:txBody>
                    <a:bodyPr/>
                    <a:lstStyle/>
                    <a:p>
                      <a:pPr algn="ctr"/>
                      <a:endParaRPr lang="en-US" sz="1200" dirty="0"/>
                    </a:p>
                  </a:txBody>
                  <a:tcPr marL="45720" marR="45720" marT="22860" marB="2286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rgbClr val="535353"/>
                    </a:solidFill>
                  </a:tcPr>
                </a:tc>
                <a:tc hMerge="1">
                  <a:txBody>
                    <a:bodyPr/>
                    <a:lstStyle/>
                    <a:p>
                      <a:pPr algn="ctr"/>
                      <a:endParaRPr lang="en-US" sz="1200" dirty="0"/>
                    </a:p>
                  </a:txBody>
                  <a:tcPr marL="45720" marR="45720" marT="22860" marB="2286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rgbClr val="535353"/>
                    </a:solidFill>
                  </a:tcPr>
                </a:tc>
                <a:tc hMerge="1">
                  <a:txBody>
                    <a:bodyPr/>
                    <a:lstStyle/>
                    <a:p>
                      <a:pPr algn="ctr"/>
                      <a:endParaRPr lang="en-US" sz="1200" dirty="0"/>
                    </a:p>
                  </a:txBody>
                  <a:tcPr marL="45720" marR="45720" marT="22860" marB="2286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rgbClr val="535353"/>
                    </a:solidFill>
                  </a:tcPr>
                </a:tc>
                <a:tc hMerge="1">
                  <a:txBody>
                    <a:bodyPr/>
                    <a:lstStyle/>
                    <a:p>
                      <a:pPr algn="ctr"/>
                      <a:endParaRPr lang="en-US" sz="1200" dirty="0"/>
                    </a:p>
                  </a:txBody>
                  <a:tcPr marL="45720" marR="45720" marT="22860" marB="2286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rgbClr val="535353"/>
                    </a:solidFill>
                  </a:tcPr>
                </a:tc>
                <a:tc hMerge="1">
                  <a:txBody>
                    <a:bodyPr/>
                    <a:lstStyle/>
                    <a:p>
                      <a:pPr algn="ctr"/>
                      <a:endParaRPr lang="en-US" sz="1200" dirty="0"/>
                    </a:p>
                  </a:txBody>
                  <a:tcPr marL="45720" marR="45720" marT="22860" marB="2286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rgbClr val="535353"/>
                    </a:solidFill>
                  </a:tcPr>
                </a:tc>
                <a:extLst>
                  <a:ext uri="{0D108BD9-81ED-4DB2-BD59-A6C34878D82A}">
                    <a16:rowId xmlns:a16="http://schemas.microsoft.com/office/drawing/2014/main" val="10000"/>
                  </a:ext>
                </a:extLst>
              </a:tr>
              <a:tr h="375620">
                <a:tc>
                  <a:txBody>
                    <a:bodyPr/>
                    <a:lstStyle/>
                    <a:p>
                      <a:pPr algn="ctr"/>
                      <a:r>
                        <a:rPr lang="en-US" sz="1200" dirty="0">
                          <a:solidFill>
                            <a:schemeClr val="tx1"/>
                          </a:solidFill>
                          <a:latin typeface="Lato Medium" panose="020F0602020204030203" pitchFamily="34" charset="0"/>
                          <a:cs typeface="Lato Medium" panose="020F0602020204030203" pitchFamily="34" charset="0"/>
                        </a:rPr>
                        <a:t>S</a:t>
                      </a: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dirty="0">
                          <a:solidFill>
                            <a:schemeClr val="tx1"/>
                          </a:solidFill>
                          <a:latin typeface="Lato Medium" panose="020F0602020204030203" pitchFamily="34" charset="0"/>
                          <a:cs typeface="Lato Medium" panose="020F0602020204030203" pitchFamily="34" charset="0"/>
                        </a:rPr>
                        <a:t>M</a:t>
                      </a: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dirty="0">
                          <a:solidFill>
                            <a:schemeClr val="tx1"/>
                          </a:solidFill>
                          <a:latin typeface="Lato Medium" panose="020F0602020204030203" pitchFamily="34" charset="0"/>
                          <a:cs typeface="Lato Medium" panose="020F0602020204030203" pitchFamily="34" charset="0"/>
                        </a:rPr>
                        <a:t>T</a:t>
                      </a: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dirty="0">
                          <a:solidFill>
                            <a:schemeClr val="tx1"/>
                          </a:solidFill>
                          <a:latin typeface="Lato Medium" panose="020F0602020204030203" pitchFamily="34" charset="0"/>
                          <a:cs typeface="Lato Medium" panose="020F0602020204030203" pitchFamily="34" charset="0"/>
                        </a:rPr>
                        <a:t>W</a:t>
                      </a: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dirty="0">
                          <a:solidFill>
                            <a:schemeClr val="tx1"/>
                          </a:solidFill>
                          <a:latin typeface="Lato Medium" panose="020F0602020204030203" pitchFamily="34" charset="0"/>
                          <a:cs typeface="Lato Medium" panose="020F0602020204030203" pitchFamily="34" charset="0"/>
                        </a:rPr>
                        <a:t>T</a:t>
                      </a: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dirty="0">
                          <a:solidFill>
                            <a:schemeClr val="tx1"/>
                          </a:solidFill>
                          <a:latin typeface="Lato Medium" panose="020F0602020204030203" pitchFamily="34" charset="0"/>
                          <a:cs typeface="Lato Medium" panose="020F0602020204030203" pitchFamily="34" charset="0"/>
                        </a:rPr>
                        <a:t>F</a:t>
                      </a: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dirty="0">
                          <a:solidFill>
                            <a:schemeClr val="tx1"/>
                          </a:solidFill>
                          <a:latin typeface="Lato Medium" panose="020F0602020204030203" pitchFamily="34" charset="0"/>
                          <a:cs typeface="Lato Medium" panose="020F0602020204030203" pitchFamily="34" charset="0"/>
                        </a:rPr>
                        <a:t>S</a:t>
                      </a: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375620">
                <a:tc>
                  <a:txBody>
                    <a:bodyPr/>
                    <a:lstStyle/>
                    <a:p>
                      <a:pPr algn="ctr"/>
                      <a:endParaRPr lang="en-US" sz="1200" dirty="0">
                        <a:solidFill>
                          <a:schemeClr val="bg1">
                            <a:lumMod val="75000"/>
                          </a:schemeClr>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bg1">
                            <a:lumMod val="75000"/>
                          </a:schemeClr>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5620">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620">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5620">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5620">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5620">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bg1">
                            <a:lumMod val="75000"/>
                          </a:schemeClr>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bg1">
                            <a:lumMod val="75000"/>
                          </a:schemeClr>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bg1">
                            <a:lumMod val="75000"/>
                          </a:schemeClr>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bg1">
                            <a:lumMod val="75000"/>
                          </a:schemeClr>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bg1">
                            <a:lumMod val="75000"/>
                          </a:schemeClr>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bg1">
                            <a:lumMod val="75000"/>
                          </a:schemeClr>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211833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meline (1 of 3)">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4" name="Oval 3">
            <a:extLst>
              <a:ext uri="{FF2B5EF4-FFF2-40B4-BE49-F238E27FC236}">
                <a16:creationId xmlns:a16="http://schemas.microsoft.com/office/drawing/2014/main" id="{00C7782F-18B3-4130-A899-9774F21AC5A4}"/>
              </a:ext>
            </a:extLst>
          </p:cNvPr>
          <p:cNvSpPr/>
          <p:nvPr userDrawn="1"/>
        </p:nvSpPr>
        <p:spPr>
          <a:xfrm>
            <a:off x="5818442" y="2178546"/>
            <a:ext cx="651127" cy="488345"/>
          </a:xfrm>
          <a:prstGeom prst="ellipse">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sp>
        <p:nvSpPr>
          <p:cNvPr id="5" name="Oval 4">
            <a:extLst>
              <a:ext uri="{FF2B5EF4-FFF2-40B4-BE49-F238E27FC236}">
                <a16:creationId xmlns:a16="http://schemas.microsoft.com/office/drawing/2014/main" id="{66EA07D3-37C0-4FCA-A590-254E90094878}"/>
              </a:ext>
            </a:extLst>
          </p:cNvPr>
          <p:cNvSpPr/>
          <p:nvPr userDrawn="1"/>
        </p:nvSpPr>
        <p:spPr>
          <a:xfrm>
            <a:off x="5923582" y="2257400"/>
            <a:ext cx="440845" cy="330634"/>
          </a:xfrm>
          <a:prstGeom prst="ellipse">
            <a:avLst/>
          </a:prstGeom>
          <a:solidFill>
            <a:schemeClr val="tx1">
              <a:lumMod val="50000"/>
              <a:lumOff val="50000"/>
            </a:schemeClr>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cxnSp>
        <p:nvCxnSpPr>
          <p:cNvPr id="6" name="Straight Connector 5">
            <a:extLst>
              <a:ext uri="{FF2B5EF4-FFF2-40B4-BE49-F238E27FC236}">
                <a16:creationId xmlns:a16="http://schemas.microsoft.com/office/drawing/2014/main" id="{90644A3B-2447-4ADD-99F7-945BE2CD425C}"/>
              </a:ext>
            </a:extLst>
          </p:cNvPr>
          <p:cNvCxnSpPr>
            <a:cxnSpLocks/>
            <a:stCxn id="4" idx="4"/>
            <a:endCxn id="7" idx="0"/>
          </p:cNvCxnSpPr>
          <p:nvPr userDrawn="1"/>
        </p:nvCxnSpPr>
        <p:spPr>
          <a:xfrm flipH="1">
            <a:off x="6144003" y="2666891"/>
            <a:ext cx="3" cy="40370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D96476A-6CB5-49F1-BA47-8C44D21904B9}"/>
              </a:ext>
            </a:extLst>
          </p:cNvPr>
          <p:cNvSpPr/>
          <p:nvPr userDrawn="1"/>
        </p:nvSpPr>
        <p:spPr>
          <a:xfrm>
            <a:off x="6043294" y="3070596"/>
            <a:ext cx="201420" cy="151065"/>
          </a:xfrm>
          <a:prstGeom prst="ellipse">
            <a:avLst/>
          </a:prstGeom>
          <a:solidFill>
            <a:schemeClr val="bg1"/>
          </a:solidFill>
          <a:ln w="381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sp>
        <p:nvSpPr>
          <p:cNvPr id="8" name="Oval 7">
            <a:extLst>
              <a:ext uri="{FF2B5EF4-FFF2-40B4-BE49-F238E27FC236}">
                <a16:creationId xmlns:a16="http://schemas.microsoft.com/office/drawing/2014/main" id="{ABEDE558-BEBC-4FE2-87A6-B5D3BB89591B}"/>
              </a:ext>
            </a:extLst>
          </p:cNvPr>
          <p:cNvSpPr/>
          <p:nvPr userDrawn="1"/>
        </p:nvSpPr>
        <p:spPr>
          <a:xfrm>
            <a:off x="6043294" y="3766162"/>
            <a:ext cx="201420" cy="151065"/>
          </a:xfrm>
          <a:prstGeom prst="ellipse">
            <a:avLst/>
          </a:prstGeom>
          <a:solidFill>
            <a:schemeClr val="bg1"/>
          </a:solidFill>
          <a:ln w="381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cxnSp>
        <p:nvCxnSpPr>
          <p:cNvPr id="9" name="Straight Connector 8">
            <a:extLst>
              <a:ext uri="{FF2B5EF4-FFF2-40B4-BE49-F238E27FC236}">
                <a16:creationId xmlns:a16="http://schemas.microsoft.com/office/drawing/2014/main" id="{45D5A90F-6EA3-4353-BF2E-56E3C283161D}"/>
              </a:ext>
            </a:extLst>
          </p:cNvPr>
          <p:cNvCxnSpPr>
            <a:cxnSpLocks/>
            <a:stCxn id="7" idx="4"/>
            <a:endCxn id="8" idx="0"/>
          </p:cNvCxnSpPr>
          <p:nvPr userDrawn="1"/>
        </p:nvCxnSpPr>
        <p:spPr>
          <a:xfrm>
            <a:off x="6144003" y="3221659"/>
            <a:ext cx="0" cy="544502"/>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39">
            <a:extLst>
              <a:ext uri="{FF2B5EF4-FFF2-40B4-BE49-F238E27FC236}">
                <a16:creationId xmlns:a16="http://schemas.microsoft.com/office/drawing/2014/main" id="{92941B3E-38B9-4267-AEF4-D0F4D8718986}"/>
              </a:ext>
            </a:extLst>
          </p:cNvPr>
          <p:cNvGrpSpPr/>
          <p:nvPr/>
        </p:nvGrpSpPr>
        <p:grpSpPr>
          <a:xfrm>
            <a:off x="4432769" y="2961376"/>
            <a:ext cx="1560169" cy="377669"/>
            <a:chOff x="3733800" y="2193131"/>
            <a:chExt cx="575470" cy="185738"/>
          </a:xfrm>
          <a:solidFill>
            <a:schemeClr val="tx2"/>
          </a:solidFill>
        </p:grpSpPr>
        <p:sp>
          <p:nvSpPr>
            <p:cNvPr id="14" name="Rounded Rectangle 12">
              <a:extLst>
                <a:ext uri="{FF2B5EF4-FFF2-40B4-BE49-F238E27FC236}">
                  <a16:creationId xmlns:a16="http://schemas.microsoft.com/office/drawing/2014/main" id="{4D33422A-5C68-4871-B3E9-67F747D86B3E}"/>
                </a:ext>
              </a:extLst>
            </p:cNvPr>
            <p:cNvSpPr/>
            <p:nvPr/>
          </p:nvSpPr>
          <p:spPr>
            <a:xfrm>
              <a:off x="3733800" y="2193131"/>
              <a:ext cx="530225" cy="185738"/>
            </a:xfrm>
            <a:prstGeom prst="roundRect">
              <a:avLst>
                <a:gd name="adj" fmla="val 0"/>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i="1"/>
            </a:p>
          </p:txBody>
        </p:sp>
        <p:sp>
          <p:nvSpPr>
            <p:cNvPr id="15" name="Isosceles Triangle 14">
              <a:extLst>
                <a:ext uri="{FF2B5EF4-FFF2-40B4-BE49-F238E27FC236}">
                  <a16:creationId xmlns:a16="http://schemas.microsoft.com/office/drawing/2014/main" id="{FCA0C6BB-338D-43EA-A886-D133B7B557EE}"/>
                </a:ext>
              </a:extLst>
            </p:cNvPr>
            <p:cNvSpPr/>
            <p:nvPr/>
          </p:nvSpPr>
          <p:spPr>
            <a:xfrm rot="5400000">
              <a:off x="4238785" y="2263141"/>
              <a:ext cx="95251" cy="45719"/>
            </a:xfrm>
            <a:prstGeom prst="triangl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i="1"/>
            </a:p>
          </p:txBody>
        </p:sp>
      </p:grpSp>
      <p:grpSp>
        <p:nvGrpSpPr>
          <p:cNvPr id="17" name="Group 39">
            <a:extLst>
              <a:ext uri="{FF2B5EF4-FFF2-40B4-BE49-F238E27FC236}">
                <a16:creationId xmlns:a16="http://schemas.microsoft.com/office/drawing/2014/main" id="{E7FB948A-2044-42D3-901C-EEB45B9EC0B0}"/>
              </a:ext>
            </a:extLst>
          </p:cNvPr>
          <p:cNvGrpSpPr/>
          <p:nvPr/>
        </p:nvGrpSpPr>
        <p:grpSpPr>
          <a:xfrm flipH="1">
            <a:off x="6364184" y="3655857"/>
            <a:ext cx="1569131" cy="371681"/>
            <a:chOff x="3733800" y="2193131"/>
            <a:chExt cx="575470" cy="185738"/>
          </a:xfrm>
          <a:solidFill>
            <a:schemeClr val="accent1"/>
          </a:solidFill>
        </p:grpSpPr>
        <p:sp>
          <p:nvSpPr>
            <p:cNvPr id="19" name="Rounded Rectangle 17">
              <a:extLst>
                <a:ext uri="{FF2B5EF4-FFF2-40B4-BE49-F238E27FC236}">
                  <a16:creationId xmlns:a16="http://schemas.microsoft.com/office/drawing/2014/main" id="{77075976-ECF9-433B-A54E-922320D02A5C}"/>
                </a:ext>
              </a:extLst>
            </p:cNvPr>
            <p:cNvSpPr/>
            <p:nvPr/>
          </p:nvSpPr>
          <p:spPr>
            <a:xfrm>
              <a:off x="3733800" y="2193131"/>
              <a:ext cx="530225" cy="185738"/>
            </a:xfrm>
            <a:prstGeom prst="roundRect">
              <a:avLst>
                <a:gd name="adj" fmla="val 0"/>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i="1"/>
            </a:p>
          </p:txBody>
        </p:sp>
        <p:sp>
          <p:nvSpPr>
            <p:cNvPr id="20" name="Isosceles Triangle 19">
              <a:extLst>
                <a:ext uri="{FF2B5EF4-FFF2-40B4-BE49-F238E27FC236}">
                  <a16:creationId xmlns:a16="http://schemas.microsoft.com/office/drawing/2014/main" id="{3F32E232-DD44-4C0C-A0ED-A0F868ADE76D}"/>
                </a:ext>
              </a:extLst>
            </p:cNvPr>
            <p:cNvSpPr/>
            <p:nvPr/>
          </p:nvSpPr>
          <p:spPr>
            <a:xfrm rot="5400000">
              <a:off x="4238785" y="2263141"/>
              <a:ext cx="95251" cy="45719"/>
            </a:xfrm>
            <a:prstGeom prst="triangl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i="1"/>
            </a:p>
          </p:txBody>
        </p:sp>
      </p:grpSp>
      <p:grpSp>
        <p:nvGrpSpPr>
          <p:cNvPr id="21" name="Group 20">
            <a:extLst>
              <a:ext uri="{FF2B5EF4-FFF2-40B4-BE49-F238E27FC236}">
                <a16:creationId xmlns:a16="http://schemas.microsoft.com/office/drawing/2014/main" id="{9C770EAA-5B22-4BC0-A16B-8B81F3F8E081}"/>
              </a:ext>
            </a:extLst>
          </p:cNvPr>
          <p:cNvGrpSpPr/>
          <p:nvPr userDrawn="1"/>
        </p:nvGrpSpPr>
        <p:grpSpPr>
          <a:xfrm>
            <a:off x="1023199" y="3456803"/>
            <a:ext cx="4882587" cy="1288421"/>
            <a:chOff x="1023199" y="3767990"/>
            <a:chExt cx="4882586" cy="1717895"/>
          </a:xfrm>
        </p:grpSpPr>
        <p:sp>
          <p:nvSpPr>
            <p:cNvPr id="22" name="Rectangle 21">
              <a:extLst>
                <a:ext uri="{FF2B5EF4-FFF2-40B4-BE49-F238E27FC236}">
                  <a16:creationId xmlns:a16="http://schemas.microsoft.com/office/drawing/2014/main" id="{DE60F5BE-B6BC-4FFF-968D-FAC03F5205DD}"/>
                </a:ext>
              </a:extLst>
            </p:cNvPr>
            <p:cNvSpPr/>
            <p:nvPr/>
          </p:nvSpPr>
          <p:spPr>
            <a:xfrm>
              <a:off x="1023199" y="3767990"/>
              <a:ext cx="4845788" cy="17118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1561AAF4-3F54-4ABC-9FFE-25CADAEEED8D}"/>
                </a:ext>
              </a:extLst>
            </p:cNvPr>
            <p:cNvSpPr/>
            <p:nvPr/>
          </p:nvSpPr>
          <p:spPr>
            <a:xfrm>
              <a:off x="4195785" y="3775885"/>
              <a:ext cx="1710000" cy="171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dirty="0"/>
            </a:p>
          </p:txBody>
        </p:sp>
      </p:grpSp>
      <p:grpSp>
        <p:nvGrpSpPr>
          <p:cNvPr id="25" name="Group 24">
            <a:extLst>
              <a:ext uri="{FF2B5EF4-FFF2-40B4-BE49-F238E27FC236}">
                <a16:creationId xmlns:a16="http://schemas.microsoft.com/office/drawing/2014/main" id="{F4D2F9A4-3F05-4FCC-AD68-6FBA3F7C9606}"/>
              </a:ext>
            </a:extLst>
          </p:cNvPr>
          <p:cNvGrpSpPr/>
          <p:nvPr userDrawn="1"/>
        </p:nvGrpSpPr>
        <p:grpSpPr>
          <a:xfrm>
            <a:off x="6478927" y="4132122"/>
            <a:ext cx="4845788" cy="1284857"/>
            <a:chOff x="6487553" y="4935835"/>
            <a:chExt cx="4845788" cy="1713142"/>
          </a:xfrm>
        </p:grpSpPr>
        <p:sp>
          <p:nvSpPr>
            <p:cNvPr id="26" name="Rectangle 25">
              <a:extLst>
                <a:ext uri="{FF2B5EF4-FFF2-40B4-BE49-F238E27FC236}">
                  <a16:creationId xmlns:a16="http://schemas.microsoft.com/office/drawing/2014/main" id="{F8B0D7D4-CA81-4A3D-8D0E-B7FCF69EC0CA}"/>
                </a:ext>
              </a:extLst>
            </p:cNvPr>
            <p:cNvSpPr/>
            <p:nvPr/>
          </p:nvSpPr>
          <p:spPr>
            <a:xfrm>
              <a:off x="6487553" y="4937134"/>
              <a:ext cx="4845788" cy="17118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F607F2B0-6D32-40A2-9BCB-28BDAB18FE14}"/>
                </a:ext>
              </a:extLst>
            </p:cNvPr>
            <p:cNvSpPr/>
            <p:nvPr/>
          </p:nvSpPr>
          <p:spPr>
            <a:xfrm>
              <a:off x="6487553" y="4935835"/>
              <a:ext cx="1710000" cy="171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grpSp>
      <p:sp>
        <p:nvSpPr>
          <p:cNvPr id="30" name="Picture Placeholder 29">
            <a:extLst>
              <a:ext uri="{FF2B5EF4-FFF2-40B4-BE49-F238E27FC236}">
                <a16:creationId xmlns:a16="http://schemas.microsoft.com/office/drawing/2014/main" id="{876041A9-0058-47D8-B613-4E550B7B2F9A}"/>
              </a:ext>
            </a:extLst>
          </p:cNvPr>
          <p:cNvSpPr>
            <a:spLocks noGrp="1"/>
          </p:cNvSpPr>
          <p:nvPr>
            <p:ph type="pic" sz="quarter" idx="10"/>
          </p:nvPr>
        </p:nvSpPr>
        <p:spPr>
          <a:xfrm>
            <a:off x="4195233" y="3457575"/>
            <a:ext cx="1710267" cy="1282700"/>
          </a:xfrm>
          <a:solidFill>
            <a:schemeClr val="bg1">
              <a:lumMod val="50000"/>
            </a:schemeClr>
          </a:solidFill>
        </p:spPr>
        <p:txBody>
          <a:bodyPr>
            <a:normAutofit/>
          </a:bodyPr>
          <a:lstStyle>
            <a:lvl1pPr marL="0" indent="0">
              <a:buNone/>
              <a:defRPr sz="1100"/>
            </a:lvl1pPr>
          </a:lstStyle>
          <a:p>
            <a:endParaRPr lang="en-US" dirty="0"/>
          </a:p>
        </p:txBody>
      </p:sp>
      <p:sp>
        <p:nvSpPr>
          <p:cNvPr id="32" name="Picture Placeholder 31">
            <a:extLst>
              <a:ext uri="{FF2B5EF4-FFF2-40B4-BE49-F238E27FC236}">
                <a16:creationId xmlns:a16="http://schemas.microsoft.com/office/drawing/2014/main" id="{AA95C3F6-18C8-4AD5-A730-517CD9506CF4}"/>
              </a:ext>
            </a:extLst>
          </p:cNvPr>
          <p:cNvSpPr>
            <a:spLocks noGrp="1"/>
          </p:cNvSpPr>
          <p:nvPr>
            <p:ph type="pic" sz="quarter" idx="11"/>
          </p:nvPr>
        </p:nvSpPr>
        <p:spPr>
          <a:xfrm>
            <a:off x="6487584" y="4132263"/>
            <a:ext cx="1701800" cy="1282700"/>
          </a:xfrm>
          <a:solidFill>
            <a:schemeClr val="bg1">
              <a:lumMod val="50000"/>
            </a:schemeClr>
          </a:solid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77263433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meline (2 of 3)">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27" name="Oval 26">
            <a:extLst>
              <a:ext uri="{FF2B5EF4-FFF2-40B4-BE49-F238E27FC236}">
                <a16:creationId xmlns:a16="http://schemas.microsoft.com/office/drawing/2014/main" id="{6C7947B2-6A77-4C21-8C2A-CA07B5E45CF4}"/>
              </a:ext>
            </a:extLst>
          </p:cNvPr>
          <p:cNvSpPr/>
          <p:nvPr userDrawn="1"/>
        </p:nvSpPr>
        <p:spPr>
          <a:xfrm>
            <a:off x="6043294" y="1865515"/>
            <a:ext cx="201420" cy="151065"/>
          </a:xfrm>
          <a:prstGeom prst="ellipse">
            <a:avLst/>
          </a:prstGeom>
          <a:solidFill>
            <a:schemeClr val="bg1"/>
          </a:solidFill>
          <a:ln w="381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sp>
        <p:nvSpPr>
          <p:cNvPr id="29" name="Oval 28">
            <a:extLst>
              <a:ext uri="{FF2B5EF4-FFF2-40B4-BE49-F238E27FC236}">
                <a16:creationId xmlns:a16="http://schemas.microsoft.com/office/drawing/2014/main" id="{66CCA429-0AAE-4DE9-A6C6-73C436DEF18A}"/>
              </a:ext>
            </a:extLst>
          </p:cNvPr>
          <p:cNvSpPr/>
          <p:nvPr userDrawn="1"/>
        </p:nvSpPr>
        <p:spPr>
          <a:xfrm>
            <a:off x="6043294" y="2987517"/>
            <a:ext cx="201420" cy="151065"/>
          </a:xfrm>
          <a:prstGeom prst="ellipse">
            <a:avLst/>
          </a:prstGeom>
          <a:solidFill>
            <a:schemeClr val="bg1"/>
          </a:solidFill>
          <a:ln w="381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cxnSp>
        <p:nvCxnSpPr>
          <p:cNvPr id="31" name="Straight Connector 30">
            <a:extLst>
              <a:ext uri="{FF2B5EF4-FFF2-40B4-BE49-F238E27FC236}">
                <a16:creationId xmlns:a16="http://schemas.microsoft.com/office/drawing/2014/main" id="{C3415A8D-11A4-4A5C-B66E-1D4DFD0456B1}"/>
              </a:ext>
            </a:extLst>
          </p:cNvPr>
          <p:cNvCxnSpPr>
            <a:stCxn id="27" idx="4"/>
            <a:endCxn id="29" idx="0"/>
          </p:cNvCxnSpPr>
          <p:nvPr userDrawn="1"/>
        </p:nvCxnSpPr>
        <p:spPr>
          <a:xfrm>
            <a:off x="6144003" y="2016580"/>
            <a:ext cx="0" cy="97093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4" name="Group 39">
            <a:extLst>
              <a:ext uri="{FF2B5EF4-FFF2-40B4-BE49-F238E27FC236}">
                <a16:creationId xmlns:a16="http://schemas.microsoft.com/office/drawing/2014/main" id="{1380567A-6589-4834-B006-86C3457F9286}"/>
              </a:ext>
            </a:extLst>
          </p:cNvPr>
          <p:cNvGrpSpPr/>
          <p:nvPr/>
        </p:nvGrpSpPr>
        <p:grpSpPr>
          <a:xfrm>
            <a:off x="4367033" y="1752213"/>
            <a:ext cx="1560169" cy="377669"/>
            <a:chOff x="3733800" y="2193131"/>
            <a:chExt cx="575470" cy="185738"/>
          </a:xfrm>
          <a:solidFill>
            <a:schemeClr val="accent2"/>
          </a:solidFill>
        </p:grpSpPr>
        <p:sp>
          <p:nvSpPr>
            <p:cNvPr id="36" name="Rounded Rectangle 61">
              <a:extLst>
                <a:ext uri="{FF2B5EF4-FFF2-40B4-BE49-F238E27FC236}">
                  <a16:creationId xmlns:a16="http://schemas.microsoft.com/office/drawing/2014/main" id="{27F6F504-FD4C-42B6-BA8D-D6FA5118B3E9}"/>
                </a:ext>
              </a:extLst>
            </p:cNvPr>
            <p:cNvSpPr/>
            <p:nvPr/>
          </p:nvSpPr>
          <p:spPr>
            <a:xfrm>
              <a:off x="3733800" y="2193131"/>
              <a:ext cx="530225" cy="185738"/>
            </a:xfrm>
            <a:prstGeom prst="roundRect">
              <a:avLst>
                <a:gd name="adj" fmla="val 0"/>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latin typeface="+mj-lt"/>
              </a:endParaRPr>
            </a:p>
          </p:txBody>
        </p:sp>
        <p:sp>
          <p:nvSpPr>
            <p:cNvPr id="37" name="Isosceles Triangle 36">
              <a:extLst>
                <a:ext uri="{FF2B5EF4-FFF2-40B4-BE49-F238E27FC236}">
                  <a16:creationId xmlns:a16="http://schemas.microsoft.com/office/drawing/2014/main" id="{6358920F-2E7C-4918-8EBB-0B9923EB9EB3}"/>
                </a:ext>
              </a:extLst>
            </p:cNvPr>
            <p:cNvSpPr/>
            <p:nvPr/>
          </p:nvSpPr>
          <p:spPr>
            <a:xfrm rot="5400000">
              <a:off x="4238785" y="2263141"/>
              <a:ext cx="95251" cy="45719"/>
            </a:xfrm>
            <a:prstGeom prst="triangl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latin typeface="+mj-lt"/>
              </a:endParaRPr>
            </a:p>
          </p:txBody>
        </p:sp>
      </p:grpSp>
      <p:grpSp>
        <p:nvGrpSpPr>
          <p:cNvPr id="39" name="Group 38">
            <a:extLst>
              <a:ext uri="{FF2B5EF4-FFF2-40B4-BE49-F238E27FC236}">
                <a16:creationId xmlns:a16="http://schemas.microsoft.com/office/drawing/2014/main" id="{6C8C4781-59D2-45AF-ACC1-CBDF0874DF6A}"/>
              </a:ext>
            </a:extLst>
          </p:cNvPr>
          <p:cNvGrpSpPr/>
          <p:nvPr/>
        </p:nvGrpSpPr>
        <p:grpSpPr>
          <a:xfrm flipH="1">
            <a:off x="6345423" y="2877214"/>
            <a:ext cx="1569131" cy="371681"/>
            <a:chOff x="3733800" y="2193131"/>
            <a:chExt cx="575470" cy="185738"/>
          </a:xfrm>
          <a:solidFill>
            <a:schemeClr val="accent3"/>
          </a:solidFill>
        </p:grpSpPr>
        <p:sp>
          <p:nvSpPr>
            <p:cNvPr id="41" name="Rounded Rectangle 66">
              <a:extLst>
                <a:ext uri="{FF2B5EF4-FFF2-40B4-BE49-F238E27FC236}">
                  <a16:creationId xmlns:a16="http://schemas.microsoft.com/office/drawing/2014/main" id="{D6CFE06A-A3A6-409B-90ED-13F5AC8C7E42}"/>
                </a:ext>
              </a:extLst>
            </p:cNvPr>
            <p:cNvSpPr/>
            <p:nvPr/>
          </p:nvSpPr>
          <p:spPr>
            <a:xfrm>
              <a:off x="3733800" y="2193131"/>
              <a:ext cx="530225" cy="185738"/>
            </a:xfrm>
            <a:prstGeom prst="roundRect">
              <a:avLst>
                <a:gd name="adj" fmla="val 0"/>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latin typeface="+mj-lt"/>
              </a:endParaRPr>
            </a:p>
          </p:txBody>
        </p:sp>
        <p:sp>
          <p:nvSpPr>
            <p:cNvPr id="42" name="Isosceles Triangle 41">
              <a:extLst>
                <a:ext uri="{FF2B5EF4-FFF2-40B4-BE49-F238E27FC236}">
                  <a16:creationId xmlns:a16="http://schemas.microsoft.com/office/drawing/2014/main" id="{5F5D0FDE-B387-4195-AE10-C9F77AAA3FE7}"/>
                </a:ext>
              </a:extLst>
            </p:cNvPr>
            <p:cNvSpPr/>
            <p:nvPr/>
          </p:nvSpPr>
          <p:spPr>
            <a:xfrm rot="5400000">
              <a:off x="4238785" y="2263141"/>
              <a:ext cx="95251" cy="45719"/>
            </a:xfrm>
            <a:prstGeom prst="triangl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latin typeface="+mj-lt"/>
              </a:endParaRPr>
            </a:p>
          </p:txBody>
        </p:sp>
      </p:grpSp>
      <p:sp>
        <p:nvSpPr>
          <p:cNvPr id="43" name="Rectangle 42">
            <a:extLst>
              <a:ext uri="{FF2B5EF4-FFF2-40B4-BE49-F238E27FC236}">
                <a16:creationId xmlns:a16="http://schemas.microsoft.com/office/drawing/2014/main" id="{52FC8C62-67BC-4244-AC7C-9F078A77C28E}"/>
              </a:ext>
            </a:extLst>
          </p:cNvPr>
          <p:cNvSpPr/>
          <p:nvPr userDrawn="1"/>
        </p:nvSpPr>
        <p:spPr>
          <a:xfrm>
            <a:off x="6487554" y="3372396"/>
            <a:ext cx="4845788" cy="12838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43">
            <a:extLst>
              <a:ext uri="{FF2B5EF4-FFF2-40B4-BE49-F238E27FC236}">
                <a16:creationId xmlns:a16="http://schemas.microsoft.com/office/drawing/2014/main" id="{3E877772-9051-4AE7-813E-DA3E92F025F6}"/>
              </a:ext>
            </a:extLst>
          </p:cNvPr>
          <p:cNvSpPr/>
          <p:nvPr userDrawn="1"/>
        </p:nvSpPr>
        <p:spPr>
          <a:xfrm>
            <a:off x="937830" y="2230042"/>
            <a:ext cx="4845788" cy="12838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a:extLst>
              <a:ext uri="{FF2B5EF4-FFF2-40B4-BE49-F238E27FC236}">
                <a16:creationId xmlns:a16="http://schemas.microsoft.com/office/drawing/2014/main" id="{98BB8698-2226-4C1D-9494-FD8491F7FA26}"/>
              </a:ext>
            </a:extLst>
          </p:cNvPr>
          <p:cNvSpPr/>
          <p:nvPr userDrawn="1"/>
        </p:nvSpPr>
        <p:spPr>
          <a:xfrm>
            <a:off x="4110415" y="2235962"/>
            <a:ext cx="1710000" cy="12825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46" name="Rectangle 45">
            <a:extLst>
              <a:ext uri="{FF2B5EF4-FFF2-40B4-BE49-F238E27FC236}">
                <a16:creationId xmlns:a16="http://schemas.microsoft.com/office/drawing/2014/main" id="{54220AF7-AF0A-41C7-AB15-4E5B52234686}"/>
              </a:ext>
            </a:extLst>
          </p:cNvPr>
          <p:cNvSpPr/>
          <p:nvPr userDrawn="1"/>
        </p:nvSpPr>
        <p:spPr>
          <a:xfrm>
            <a:off x="6487553" y="3371421"/>
            <a:ext cx="1710000" cy="12825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11" name="Picture Placeholder 10">
            <a:extLst>
              <a:ext uri="{FF2B5EF4-FFF2-40B4-BE49-F238E27FC236}">
                <a16:creationId xmlns:a16="http://schemas.microsoft.com/office/drawing/2014/main" id="{680C6E31-C8E7-417F-914B-830051F23A7F}"/>
              </a:ext>
            </a:extLst>
          </p:cNvPr>
          <p:cNvSpPr>
            <a:spLocks noGrp="1"/>
          </p:cNvSpPr>
          <p:nvPr>
            <p:ph type="pic" sz="quarter" idx="10"/>
          </p:nvPr>
        </p:nvSpPr>
        <p:spPr>
          <a:xfrm>
            <a:off x="4110567" y="2230438"/>
            <a:ext cx="1710267" cy="1282700"/>
          </a:xfrm>
          <a:solidFill>
            <a:schemeClr val="bg1">
              <a:lumMod val="50000"/>
            </a:schemeClr>
          </a:solidFill>
        </p:spPr>
        <p:txBody>
          <a:bodyPr>
            <a:normAutofit/>
          </a:bodyPr>
          <a:lstStyle>
            <a:lvl1pPr marL="0" indent="0">
              <a:buNone/>
              <a:defRPr sz="1100"/>
            </a:lvl1pPr>
          </a:lstStyle>
          <a:p>
            <a:endParaRPr lang="en-US" dirty="0"/>
          </a:p>
        </p:txBody>
      </p:sp>
      <p:sp>
        <p:nvSpPr>
          <p:cNvPr id="16" name="Picture Placeholder 15">
            <a:extLst>
              <a:ext uri="{FF2B5EF4-FFF2-40B4-BE49-F238E27FC236}">
                <a16:creationId xmlns:a16="http://schemas.microsoft.com/office/drawing/2014/main" id="{4F980F5D-AB44-4DF3-AF34-75D865699C94}"/>
              </a:ext>
            </a:extLst>
          </p:cNvPr>
          <p:cNvSpPr>
            <a:spLocks noGrp="1"/>
          </p:cNvSpPr>
          <p:nvPr>
            <p:ph type="pic" sz="quarter" idx="11"/>
          </p:nvPr>
        </p:nvSpPr>
        <p:spPr>
          <a:xfrm>
            <a:off x="6487584" y="3371850"/>
            <a:ext cx="1710267" cy="1282700"/>
          </a:xfrm>
          <a:solidFill>
            <a:schemeClr val="bg1">
              <a:lumMod val="50000"/>
            </a:schemeClr>
          </a:solid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76264738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meline (3 of 3)">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20" name="Oval 19">
            <a:extLst>
              <a:ext uri="{FF2B5EF4-FFF2-40B4-BE49-F238E27FC236}">
                <a16:creationId xmlns:a16="http://schemas.microsoft.com/office/drawing/2014/main" id="{864048EA-F666-412B-8C37-8084E8195880}"/>
              </a:ext>
            </a:extLst>
          </p:cNvPr>
          <p:cNvSpPr/>
          <p:nvPr userDrawn="1"/>
        </p:nvSpPr>
        <p:spPr>
          <a:xfrm>
            <a:off x="6043294" y="1655297"/>
            <a:ext cx="201420" cy="151065"/>
          </a:xfrm>
          <a:prstGeom prst="ellipse">
            <a:avLst/>
          </a:prstGeom>
          <a:solidFill>
            <a:schemeClr val="bg1"/>
          </a:solidFill>
          <a:ln w="381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sp>
        <p:nvSpPr>
          <p:cNvPr id="21" name="Oval 20">
            <a:extLst>
              <a:ext uri="{FF2B5EF4-FFF2-40B4-BE49-F238E27FC236}">
                <a16:creationId xmlns:a16="http://schemas.microsoft.com/office/drawing/2014/main" id="{4F80EAAD-963C-41A6-9960-ABEF92AF62F6}"/>
              </a:ext>
            </a:extLst>
          </p:cNvPr>
          <p:cNvSpPr/>
          <p:nvPr userDrawn="1"/>
        </p:nvSpPr>
        <p:spPr>
          <a:xfrm>
            <a:off x="6043294" y="2611959"/>
            <a:ext cx="201420" cy="151065"/>
          </a:xfrm>
          <a:prstGeom prst="ellipse">
            <a:avLst/>
          </a:prstGeom>
          <a:solidFill>
            <a:schemeClr val="bg1"/>
          </a:solidFill>
          <a:ln w="381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cxnSp>
        <p:nvCxnSpPr>
          <p:cNvPr id="22" name="Straight Connector 21">
            <a:extLst>
              <a:ext uri="{FF2B5EF4-FFF2-40B4-BE49-F238E27FC236}">
                <a16:creationId xmlns:a16="http://schemas.microsoft.com/office/drawing/2014/main" id="{6E548B81-F9E5-4BAA-9B0A-DB83502A64A0}"/>
              </a:ext>
            </a:extLst>
          </p:cNvPr>
          <p:cNvCxnSpPr>
            <a:stCxn id="20" idx="4"/>
            <a:endCxn id="21" idx="0"/>
          </p:cNvCxnSpPr>
          <p:nvPr userDrawn="1"/>
        </p:nvCxnSpPr>
        <p:spPr>
          <a:xfrm>
            <a:off x="6144003" y="1806361"/>
            <a:ext cx="0" cy="80559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4" name="Group 39">
            <a:extLst>
              <a:ext uri="{FF2B5EF4-FFF2-40B4-BE49-F238E27FC236}">
                <a16:creationId xmlns:a16="http://schemas.microsoft.com/office/drawing/2014/main" id="{D3EBF11D-D133-49FE-B1E3-D09BD5F59037}"/>
              </a:ext>
            </a:extLst>
          </p:cNvPr>
          <p:cNvGrpSpPr/>
          <p:nvPr/>
        </p:nvGrpSpPr>
        <p:grpSpPr>
          <a:xfrm>
            <a:off x="4373445" y="1541995"/>
            <a:ext cx="1560169" cy="377669"/>
            <a:chOff x="3733800" y="2193131"/>
            <a:chExt cx="575470" cy="185738"/>
          </a:xfrm>
          <a:solidFill>
            <a:schemeClr val="accent4"/>
          </a:solidFill>
        </p:grpSpPr>
        <p:sp>
          <p:nvSpPr>
            <p:cNvPr id="26" name="Rounded Rectangle 31">
              <a:extLst>
                <a:ext uri="{FF2B5EF4-FFF2-40B4-BE49-F238E27FC236}">
                  <a16:creationId xmlns:a16="http://schemas.microsoft.com/office/drawing/2014/main" id="{04559281-A5CB-45D3-843D-AC1088C92424}"/>
                </a:ext>
              </a:extLst>
            </p:cNvPr>
            <p:cNvSpPr/>
            <p:nvPr/>
          </p:nvSpPr>
          <p:spPr>
            <a:xfrm>
              <a:off x="3733800" y="2193131"/>
              <a:ext cx="530225" cy="185738"/>
            </a:xfrm>
            <a:prstGeom prst="roundRect">
              <a:avLst>
                <a:gd name="adj" fmla="val 0"/>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latin typeface="+mj-lt"/>
              </a:endParaRPr>
            </a:p>
          </p:txBody>
        </p:sp>
        <p:sp>
          <p:nvSpPr>
            <p:cNvPr id="28" name="Isosceles Triangle 27">
              <a:extLst>
                <a:ext uri="{FF2B5EF4-FFF2-40B4-BE49-F238E27FC236}">
                  <a16:creationId xmlns:a16="http://schemas.microsoft.com/office/drawing/2014/main" id="{99ABDE00-3A89-43C2-8DA2-B3D243979FBA}"/>
                </a:ext>
              </a:extLst>
            </p:cNvPr>
            <p:cNvSpPr/>
            <p:nvPr/>
          </p:nvSpPr>
          <p:spPr>
            <a:xfrm rot="5400000">
              <a:off x="4238785" y="2263141"/>
              <a:ext cx="95251" cy="45719"/>
            </a:xfrm>
            <a:prstGeom prst="triangl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latin typeface="+mj-lt"/>
              </a:endParaRPr>
            </a:p>
          </p:txBody>
        </p:sp>
      </p:grpSp>
      <p:grpSp>
        <p:nvGrpSpPr>
          <p:cNvPr id="32" name="Group 39">
            <a:extLst>
              <a:ext uri="{FF2B5EF4-FFF2-40B4-BE49-F238E27FC236}">
                <a16:creationId xmlns:a16="http://schemas.microsoft.com/office/drawing/2014/main" id="{6E7D2E9B-3449-4F70-9365-7067F78385C6}"/>
              </a:ext>
            </a:extLst>
          </p:cNvPr>
          <p:cNvGrpSpPr/>
          <p:nvPr/>
        </p:nvGrpSpPr>
        <p:grpSpPr>
          <a:xfrm flipH="1">
            <a:off x="6354393" y="2528658"/>
            <a:ext cx="1569131" cy="371681"/>
            <a:chOff x="3733800" y="2193131"/>
            <a:chExt cx="575470" cy="185738"/>
          </a:xfrm>
          <a:solidFill>
            <a:schemeClr val="accent5"/>
          </a:solidFill>
        </p:grpSpPr>
        <p:sp>
          <p:nvSpPr>
            <p:cNvPr id="35" name="Rounded Rectangle 36">
              <a:extLst>
                <a:ext uri="{FF2B5EF4-FFF2-40B4-BE49-F238E27FC236}">
                  <a16:creationId xmlns:a16="http://schemas.microsoft.com/office/drawing/2014/main" id="{766EE623-FF1E-4CEA-8C4A-89552D242B07}"/>
                </a:ext>
              </a:extLst>
            </p:cNvPr>
            <p:cNvSpPr/>
            <p:nvPr/>
          </p:nvSpPr>
          <p:spPr>
            <a:xfrm>
              <a:off x="3733800" y="2193131"/>
              <a:ext cx="530225" cy="185738"/>
            </a:xfrm>
            <a:prstGeom prst="roundRect">
              <a:avLst>
                <a:gd name="adj" fmla="val 0"/>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latin typeface="+mj-lt"/>
              </a:endParaRPr>
            </a:p>
          </p:txBody>
        </p:sp>
        <p:sp>
          <p:nvSpPr>
            <p:cNvPr id="38" name="Isosceles Triangle 37">
              <a:extLst>
                <a:ext uri="{FF2B5EF4-FFF2-40B4-BE49-F238E27FC236}">
                  <a16:creationId xmlns:a16="http://schemas.microsoft.com/office/drawing/2014/main" id="{3E38F115-FF90-4CAD-AB24-EB9F1A7EC6FC}"/>
                </a:ext>
              </a:extLst>
            </p:cNvPr>
            <p:cNvSpPr/>
            <p:nvPr/>
          </p:nvSpPr>
          <p:spPr>
            <a:xfrm rot="5400000">
              <a:off x="4238785" y="2263141"/>
              <a:ext cx="95251" cy="45719"/>
            </a:xfrm>
            <a:prstGeom prst="triangl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latin typeface="+mj-lt"/>
              </a:endParaRPr>
            </a:p>
          </p:txBody>
        </p:sp>
      </p:grpSp>
      <p:cxnSp>
        <p:nvCxnSpPr>
          <p:cNvPr id="40" name="Straight Connector 39">
            <a:extLst>
              <a:ext uri="{FF2B5EF4-FFF2-40B4-BE49-F238E27FC236}">
                <a16:creationId xmlns:a16="http://schemas.microsoft.com/office/drawing/2014/main" id="{8A6790F3-C4AC-4DC1-AA16-D6C4A02680BC}"/>
              </a:ext>
            </a:extLst>
          </p:cNvPr>
          <p:cNvCxnSpPr>
            <a:stCxn id="21" idx="4"/>
            <a:endCxn id="51" idx="0"/>
          </p:cNvCxnSpPr>
          <p:nvPr userDrawn="1"/>
        </p:nvCxnSpPr>
        <p:spPr>
          <a:xfrm>
            <a:off x="6144005" y="2763024"/>
            <a:ext cx="9647" cy="225214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EC4550F3-FBFD-4C84-9FA0-C021EF3DF311}"/>
              </a:ext>
            </a:extLst>
          </p:cNvPr>
          <p:cNvSpPr/>
          <p:nvPr userDrawn="1"/>
        </p:nvSpPr>
        <p:spPr>
          <a:xfrm>
            <a:off x="5828087" y="5015171"/>
            <a:ext cx="651127" cy="488345"/>
          </a:xfrm>
          <a:prstGeom prst="ellipse">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sp>
        <p:nvSpPr>
          <p:cNvPr id="52" name="Oval 51">
            <a:extLst>
              <a:ext uri="{FF2B5EF4-FFF2-40B4-BE49-F238E27FC236}">
                <a16:creationId xmlns:a16="http://schemas.microsoft.com/office/drawing/2014/main" id="{AD533544-80FE-404C-94BE-AD86F3BFE5D4}"/>
              </a:ext>
            </a:extLst>
          </p:cNvPr>
          <p:cNvSpPr/>
          <p:nvPr userDrawn="1"/>
        </p:nvSpPr>
        <p:spPr>
          <a:xfrm>
            <a:off x="5933227" y="5094025"/>
            <a:ext cx="440845" cy="330634"/>
          </a:xfrm>
          <a:prstGeom prst="ellipse">
            <a:avLst/>
          </a:prstGeom>
          <a:solidFill>
            <a:schemeClr val="tx1">
              <a:lumMod val="50000"/>
              <a:lumOff val="50000"/>
            </a:schemeClr>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grpSp>
        <p:nvGrpSpPr>
          <p:cNvPr id="54" name="Group 53">
            <a:extLst>
              <a:ext uri="{FF2B5EF4-FFF2-40B4-BE49-F238E27FC236}">
                <a16:creationId xmlns:a16="http://schemas.microsoft.com/office/drawing/2014/main" id="{55070084-C305-48E6-B6DD-6DC24858C129}"/>
              </a:ext>
            </a:extLst>
          </p:cNvPr>
          <p:cNvGrpSpPr/>
          <p:nvPr userDrawn="1"/>
        </p:nvGrpSpPr>
        <p:grpSpPr>
          <a:xfrm>
            <a:off x="944240" y="2019824"/>
            <a:ext cx="4882587" cy="1288421"/>
            <a:chOff x="944240" y="1321497"/>
            <a:chExt cx="4882586" cy="1717895"/>
          </a:xfrm>
        </p:grpSpPr>
        <p:sp>
          <p:nvSpPr>
            <p:cNvPr id="55" name="Rectangle 54">
              <a:extLst>
                <a:ext uri="{FF2B5EF4-FFF2-40B4-BE49-F238E27FC236}">
                  <a16:creationId xmlns:a16="http://schemas.microsoft.com/office/drawing/2014/main" id="{08D0FAE4-ABC8-4DEB-8566-54E3DECCA044}"/>
                </a:ext>
              </a:extLst>
            </p:cNvPr>
            <p:cNvSpPr/>
            <p:nvPr userDrawn="1"/>
          </p:nvSpPr>
          <p:spPr>
            <a:xfrm>
              <a:off x="944240" y="1321497"/>
              <a:ext cx="4845788" cy="17118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ectangle 55">
              <a:extLst>
                <a:ext uri="{FF2B5EF4-FFF2-40B4-BE49-F238E27FC236}">
                  <a16:creationId xmlns:a16="http://schemas.microsoft.com/office/drawing/2014/main" id="{B30C37B2-A372-4E9E-8F94-8FCF5BFE87A5}"/>
                </a:ext>
              </a:extLst>
            </p:cNvPr>
            <p:cNvSpPr/>
            <p:nvPr/>
          </p:nvSpPr>
          <p:spPr>
            <a:xfrm>
              <a:off x="4116826" y="1329392"/>
              <a:ext cx="1710000" cy="171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grpSp>
      <p:grpSp>
        <p:nvGrpSpPr>
          <p:cNvPr id="58" name="Group 57">
            <a:extLst>
              <a:ext uri="{FF2B5EF4-FFF2-40B4-BE49-F238E27FC236}">
                <a16:creationId xmlns:a16="http://schemas.microsoft.com/office/drawing/2014/main" id="{2EDB261C-1EA1-4EF8-AEC2-F19987508B73}"/>
              </a:ext>
            </a:extLst>
          </p:cNvPr>
          <p:cNvGrpSpPr/>
          <p:nvPr userDrawn="1"/>
        </p:nvGrpSpPr>
        <p:grpSpPr>
          <a:xfrm>
            <a:off x="6496525" y="3023840"/>
            <a:ext cx="4845788" cy="1289690"/>
            <a:chOff x="6496524" y="2660186"/>
            <a:chExt cx="4845788" cy="1719587"/>
          </a:xfrm>
        </p:grpSpPr>
        <p:sp>
          <p:nvSpPr>
            <p:cNvPr id="59" name="Rectangle 58">
              <a:extLst>
                <a:ext uri="{FF2B5EF4-FFF2-40B4-BE49-F238E27FC236}">
                  <a16:creationId xmlns:a16="http://schemas.microsoft.com/office/drawing/2014/main" id="{9A5E889B-CF86-4F3D-8D2B-1DAD7E3992B0}"/>
                </a:ext>
              </a:extLst>
            </p:cNvPr>
            <p:cNvSpPr/>
            <p:nvPr/>
          </p:nvSpPr>
          <p:spPr>
            <a:xfrm>
              <a:off x="6496524" y="2660186"/>
              <a:ext cx="4845788" cy="17118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Rectangle 59">
              <a:extLst>
                <a:ext uri="{FF2B5EF4-FFF2-40B4-BE49-F238E27FC236}">
                  <a16:creationId xmlns:a16="http://schemas.microsoft.com/office/drawing/2014/main" id="{9EFB1A7D-E3F2-4B05-8BDA-0521DE99D75F}"/>
                </a:ext>
              </a:extLst>
            </p:cNvPr>
            <p:cNvSpPr/>
            <p:nvPr/>
          </p:nvSpPr>
          <p:spPr>
            <a:xfrm>
              <a:off x="6496524" y="2669773"/>
              <a:ext cx="1710000" cy="171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grpSp>
      <p:sp>
        <p:nvSpPr>
          <p:cNvPr id="4" name="Picture Placeholder 3">
            <a:extLst>
              <a:ext uri="{FF2B5EF4-FFF2-40B4-BE49-F238E27FC236}">
                <a16:creationId xmlns:a16="http://schemas.microsoft.com/office/drawing/2014/main" id="{2B40FB83-E1D1-497F-BC9E-155752E6DFDD}"/>
              </a:ext>
            </a:extLst>
          </p:cNvPr>
          <p:cNvSpPr>
            <a:spLocks noGrp="1"/>
          </p:cNvSpPr>
          <p:nvPr>
            <p:ph type="pic" sz="quarter" idx="10"/>
          </p:nvPr>
        </p:nvSpPr>
        <p:spPr>
          <a:xfrm>
            <a:off x="4116827" y="2019824"/>
            <a:ext cx="1701891" cy="1293291"/>
          </a:xfrm>
          <a:solidFill>
            <a:schemeClr val="bg1">
              <a:lumMod val="50000"/>
            </a:schemeClr>
          </a:solidFill>
        </p:spPr>
        <p:txBody>
          <a:bodyPr>
            <a:normAutofit/>
          </a:bodyPr>
          <a:lstStyle>
            <a:lvl1pPr marL="0" indent="0">
              <a:buNone/>
              <a:defRPr sz="1100"/>
            </a:lvl1pPr>
          </a:lstStyle>
          <a:p>
            <a:endParaRPr lang="en-US" dirty="0"/>
          </a:p>
        </p:txBody>
      </p:sp>
      <p:sp>
        <p:nvSpPr>
          <p:cNvPr id="6" name="Picture Placeholder 5">
            <a:extLst>
              <a:ext uri="{FF2B5EF4-FFF2-40B4-BE49-F238E27FC236}">
                <a16:creationId xmlns:a16="http://schemas.microsoft.com/office/drawing/2014/main" id="{EA6D0A04-5DBE-4A2A-8AAF-4D330EF9F166}"/>
              </a:ext>
            </a:extLst>
          </p:cNvPr>
          <p:cNvSpPr>
            <a:spLocks noGrp="1"/>
          </p:cNvSpPr>
          <p:nvPr>
            <p:ph type="pic" sz="quarter" idx="11"/>
          </p:nvPr>
        </p:nvSpPr>
        <p:spPr>
          <a:xfrm>
            <a:off x="6496050" y="3030539"/>
            <a:ext cx="1710473" cy="1277937"/>
          </a:xfrm>
          <a:solidFill>
            <a:schemeClr val="bg1">
              <a:lumMod val="50000"/>
            </a:schemeClr>
          </a:solid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0123540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5" name="Rectangle 4"/>
          <p:cNvSpPr/>
          <p:nvPr/>
        </p:nvSpPr>
        <p:spPr>
          <a:xfrm>
            <a:off x="0" y="2"/>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 name="Rectangle 2"/>
          <p:cNvSpPr/>
          <p:nvPr userDrawn="1"/>
        </p:nvSpPr>
        <p:spPr>
          <a:xfrm>
            <a:off x="0" y="2"/>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4" name="TextBox 3">
            <a:extLst>
              <a:ext uri="{FF2B5EF4-FFF2-40B4-BE49-F238E27FC236}">
                <a16:creationId xmlns:a16="http://schemas.microsoft.com/office/drawing/2014/main" id="{BD006EAB-66AC-4A79-9CA7-D2B4150E9FB0}"/>
              </a:ext>
            </a:extLst>
          </p:cNvPr>
          <p:cNvSpPr txBox="1"/>
          <p:nvPr userDrawn="1"/>
        </p:nvSpPr>
        <p:spPr>
          <a:xfrm>
            <a:off x="11127949" y="6270704"/>
            <a:ext cx="472779" cy="253916"/>
          </a:xfrm>
          <a:prstGeom prst="rect">
            <a:avLst/>
          </a:prstGeom>
          <a:noFill/>
        </p:spPr>
        <p:txBody>
          <a:bodyPr wrap="square" rtlCol="0">
            <a:spAutoFit/>
          </a:bodyPr>
          <a:lstStyle/>
          <a:p>
            <a:fld id="{260E2A6B-A809-4840-BF14-8648BC0BDF87}" type="slidenum">
              <a:rPr lang="id-ID" sz="1000" b="0"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pPr/>
              <a:t>‹#›</a:t>
            </a:fld>
            <a:endParaRPr lang="en-MY" sz="1050" b="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A76F71E2-1943-467A-A340-11740D49342D}"/>
              </a:ext>
            </a:extLst>
          </p:cNvPr>
          <p:cNvCxnSpPr>
            <a:cxnSpLocks/>
            <a:endCxn id="4" idx="1"/>
          </p:cNvCxnSpPr>
          <p:nvPr userDrawn="1"/>
        </p:nvCxnSpPr>
        <p:spPr>
          <a:xfrm flipV="1">
            <a:off x="3088901" y="6397662"/>
            <a:ext cx="8039048" cy="7188"/>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C599F5A2-FA5C-491F-AF75-AB76967066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2928" y="5907025"/>
            <a:ext cx="2685973" cy="795720"/>
          </a:xfrm>
          <a:prstGeom prst="rect">
            <a:avLst/>
          </a:prstGeom>
        </p:spPr>
      </p:pic>
    </p:spTree>
    <p:extLst>
      <p:ext uri="{BB962C8B-B14F-4D97-AF65-F5344CB8AC3E}">
        <p14:creationId xmlns:p14="http://schemas.microsoft.com/office/powerpoint/2010/main" val="145548963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61163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vider">
  <p:cSld name="Divider 3">
    <p:bg>
      <p:bgPr>
        <a:solidFill>
          <a:schemeClr val="lt2"/>
        </a:solidFill>
        <a:effectLst/>
      </p:bgPr>
    </p:bg>
    <p:spTree>
      <p:nvGrpSpPr>
        <p:cNvPr id="1" name="Shape 199"/>
        <p:cNvGrpSpPr/>
        <p:nvPr/>
      </p:nvGrpSpPr>
      <p:grpSpPr>
        <a:xfrm>
          <a:off x="0" y="0"/>
          <a:ext cx="0" cy="0"/>
          <a:chOff x="0" y="0"/>
          <a:chExt cx="0" cy="0"/>
        </a:xfrm>
      </p:grpSpPr>
      <p:grpSp>
        <p:nvGrpSpPr>
          <p:cNvPr id="200" name="Google Shape;200;p20"/>
          <p:cNvGrpSpPr/>
          <p:nvPr/>
        </p:nvGrpSpPr>
        <p:grpSpPr>
          <a:xfrm>
            <a:off x="0" y="5020347"/>
            <a:ext cx="12192000" cy="1837653"/>
            <a:chOff x="0" y="5020347"/>
            <a:chExt cx="12192000" cy="1837653"/>
          </a:xfrm>
        </p:grpSpPr>
        <p:sp>
          <p:nvSpPr>
            <p:cNvPr id="201" name="Google Shape;201;p2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2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2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05" name="Google Shape;205;p20"/>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20"/>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311854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8179010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5704492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0914715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6270942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2982841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3839418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8064751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334346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97059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hoto Slide">
  <p:cSld name="Photo Slide 3">
    <p:spTree>
      <p:nvGrpSpPr>
        <p:cNvPr id="1" name="Shape 207"/>
        <p:cNvGrpSpPr/>
        <p:nvPr/>
      </p:nvGrpSpPr>
      <p:grpSpPr>
        <a:xfrm>
          <a:off x="0" y="0"/>
          <a:ext cx="0" cy="0"/>
          <a:chOff x="0" y="0"/>
          <a:chExt cx="0" cy="0"/>
        </a:xfrm>
      </p:grpSpPr>
      <p:sp>
        <p:nvSpPr>
          <p:cNvPr id="208" name="Google Shape;208;p2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9" name="Google Shape;209;p2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210" name="Google Shape;210;p21"/>
          <p:cNvGrpSpPr/>
          <p:nvPr/>
        </p:nvGrpSpPr>
        <p:grpSpPr>
          <a:xfrm>
            <a:off x="0" y="5379426"/>
            <a:ext cx="2807368" cy="753891"/>
            <a:chOff x="0" y="5379426"/>
            <a:chExt cx="2807368" cy="753891"/>
          </a:xfrm>
        </p:grpSpPr>
        <p:sp>
          <p:nvSpPr>
            <p:cNvPr id="211" name="Google Shape;211;p2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2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13" name="Google Shape;213;p21"/>
          <p:cNvSpPr>
            <a:spLocks noGrp="1"/>
          </p:cNvSpPr>
          <p:nvPr>
            <p:ph type="pic" idx="2"/>
          </p:nvPr>
        </p:nvSpPr>
        <p:spPr>
          <a:xfrm>
            <a:off x="2807368" y="457202"/>
            <a:ext cx="8915400" cy="5943598"/>
          </a:xfrm>
          <a:prstGeom prst="rect">
            <a:avLst/>
          </a:prstGeom>
          <a:noFill/>
          <a:ln>
            <a:noFill/>
          </a:ln>
        </p:spPr>
      </p:sp>
      <p:pic>
        <p:nvPicPr>
          <p:cNvPr id="214" name="Google Shape;214;p2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pic>
        <p:nvPicPr>
          <p:cNvPr id="5" name="Picture 4">
            <a:extLst>
              <a:ext uri="{FF2B5EF4-FFF2-40B4-BE49-F238E27FC236}">
                <a16:creationId xmlns:a16="http://schemas.microsoft.com/office/drawing/2014/main" id="{C6A6257C-CADC-4330-B9BD-4831085B98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7096" y="5832389"/>
            <a:ext cx="1457278" cy="420841"/>
          </a:xfrm>
          <a:prstGeom prst="rect">
            <a:avLst/>
          </a:prstGeom>
        </p:spPr>
      </p:pic>
    </p:spTree>
    <p:extLst>
      <p:ext uri="{BB962C8B-B14F-4D97-AF65-F5344CB8AC3E}">
        <p14:creationId xmlns:p14="http://schemas.microsoft.com/office/powerpoint/2010/main" val="223529059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pic>
        <p:nvPicPr>
          <p:cNvPr id="10" name="Picture 9">
            <a:extLst>
              <a:ext uri="{FF2B5EF4-FFF2-40B4-BE49-F238E27FC236}">
                <a16:creationId xmlns:a16="http://schemas.microsoft.com/office/drawing/2014/main" id="{3F24005D-F922-4521-8947-EA5899A022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1191" y="5933112"/>
            <a:ext cx="1560759" cy="388150"/>
          </a:xfrm>
          <a:prstGeom prst="rect">
            <a:avLst/>
          </a:prstGeom>
        </p:spPr>
      </p:pic>
    </p:spTree>
    <p:extLst>
      <p:ext uri="{BB962C8B-B14F-4D97-AF65-F5344CB8AC3E}">
        <p14:creationId xmlns:p14="http://schemas.microsoft.com/office/powerpoint/2010/main" val="19071325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pic>
        <p:nvPicPr>
          <p:cNvPr id="7" name="Picture 6">
            <a:extLst>
              <a:ext uri="{FF2B5EF4-FFF2-40B4-BE49-F238E27FC236}">
                <a16:creationId xmlns:a16="http://schemas.microsoft.com/office/drawing/2014/main" id="{338D35BF-7C1F-494F-AF50-6A93D52E14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7096" y="5832389"/>
            <a:ext cx="1457278" cy="420841"/>
          </a:xfrm>
          <a:prstGeom prst="rect">
            <a:avLst/>
          </a:prstGeom>
        </p:spPr>
      </p:pic>
    </p:spTree>
    <p:extLst>
      <p:ext uri="{BB962C8B-B14F-4D97-AF65-F5344CB8AC3E}">
        <p14:creationId xmlns:p14="http://schemas.microsoft.com/office/powerpoint/2010/main" val="58469933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pic>
        <p:nvPicPr>
          <p:cNvPr id="10" name="Picture 9">
            <a:extLst>
              <a:ext uri="{FF2B5EF4-FFF2-40B4-BE49-F238E27FC236}">
                <a16:creationId xmlns:a16="http://schemas.microsoft.com/office/drawing/2014/main" id="{02766B89-1E64-425B-B636-40FFB9090A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1191" y="5933112"/>
            <a:ext cx="1560759" cy="388150"/>
          </a:xfrm>
          <a:prstGeom prst="rect">
            <a:avLst/>
          </a:prstGeom>
        </p:spPr>
      </p:pic>
    </p:spTree>
    <p:extLst>
      <p:ext uri="{BB962C8B-B14F-4D97-AF65-F5344CB8AC3E}">
        <p14:creationId xmlns:p14="http://schemas.microsoft.com/office/powerpoint/2010/main" val="10275933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pic>
        <p:nvPicPr>
          <p:cNvPr id="10" name="Picture 9">
            <a:extLst>
              <a:ext uri="{FF2B5EF4-FFF2-40B4-BE49-F238E27FC236}">
                <a16:creationId xmlns:a16="http://schemas.microsoft.com/office/drawing/2014/main" id="{8BA2C91A-3513-4BF5-9138-B29408463D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1191" y="5933112"/>
            <a:ext cx="1560759" cy="388150"/>
          </a:xfrm>
          <a:prstGeom prst="rect">
            <a:avLst/>
          </a:prstGeom>
        </p:spPr>
      </p:pic>
    </p:spTree>
    <p:extLst>
      <p:ext uri="{BB962C8B-B14F-4D97-AF65-F5344CB8AC3E}">
        <p14:creationId xmlns:p14="http://schemas.microsoft.com/office/powerpoint/2010/main" val="26652002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63AC074C-A325-4982-A0E8-2AF2D285EC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1191" y="5933112"/>
            <a:ext cx="1560759" cy="388150"/>
          </a:xfrm>
          <a:prstGeom prst="rect">
            <a:avLst/>
          </a:prstGeom>
        </p:spPr>
      </p:pic>
    </p:spTree>
    <p:extLst>
      <p:ext uri="{BB962C8B-B14F-4D97-AF65-F5344CB8AC3E}">
        <p14:creationId xmlns:p14="http://schemas.microsoft.com/office/powerpoint/2010/main" val="105602541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pic>
        <p:nvPicPr>
          <p:cNvPr id="6" name="Picture 5">
            <a:extLst>
              <a:ext uri="{FF2B5EF4-FFF2-40B4-BE49-F238E27FC236}">
                <a16:creationId xmlns:a16="http://schemas.microsoft.com/office/drawing/2014/main" id="{0763A5D2-A310-421F-8B32-380E708451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1191" y="5933112"/>
            <a:ext cx="1560759" cy="388150"/>
          </a:xfrm>
          <a:prstGeom prst="rect">
            <a:avLst/>
          </a:prstGeom>
        </p:spPr>
      </p:pic>
    </p:spTree>
    <p:extLst>
      <p:ext uri="{BB962C8B-B14F-4D97-AF65-F5344CB8AC3E}">
        <p14:creationId xmlns:p14="http://schemas.microsoft.com/office/powerpoint/2010/main" val="13225196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pic>
        <p:nvPicPr>
          <p:cNvPr id="8" name="Picture 7">
            <a:extLst>
              <a:ext uri="{FF2B5EF4-FFF2-40B4-BE49-F238E27FC236}">
                <a16:creationId xmlns:a16="http://schemas.microsoft.com/office/drawing/2014/main" id="{EF4664DC-2A62-44A0-9504-B51238148F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7096" y="5970175"/>
            <a:ext cx="1457278" cy="420841"/>
          </a:xfrm>
          <a:prstGeom prst="rect">
            <a:avLst/>
          </a:prstGeom>
        </p:spPr>
      </p:pic>
    </p:spTree>
    <p:extLst>
      <p:ext uri="{BB962C8B-B14F-4D97-AF65-F5344CB8AC3E}">
        <p14:creationId xmlns:p14="http://schemas.microsoft.com/office/powerpoint/2010/main" val="19807103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pic>
        <p:nvPicPr>
          <p:cNvPr id="9" name="Picture 8">
            <a:extLst>
              <a:ext uri="{FF2B5EF4-FFF2-40B4-BE49-F238E27FC236}">
                <a16:creationId xmlns:a16="http://schemas.microsoft.com/office/drawing/2014/main" id="{A8500415-8F69-45FB-8F77-2627506C45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1191" y="5933112"/>
            <a:ext cx="1560759" cy="388150"/>
          </a:xfrm>
          <a:prstGeom prst="rect">
            <a:avLst/>
          </a:prstGeom>
        </p:spPr>
      </p:pic>
    </p:spTree>
    <p:extLst>
      <p:ext uri="{BB962C8B-B14F-4D97-AF65-F5344CB8AC3E}">
        <p14:creationId xmlns:p14="http://schemas.microsoft.com/office/powerpoint/2010/main" val="427461494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7" name="Picture 6">
            <a:extLst>
              <a:ext uri="{FF2B5EF4-FFF2-40B4-BE49-F238E27FC236}">
                <a16:creationId xmlns:a16="http://schemas.microsoft.com/office/drawing/2014/main" id="{18FCFECA-34C2-41A2-A472-0EBB036D93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1191" y="5933112"/>
            <a:ext cx="1560759" cy="388150"/>
          </a:xfrm>
          <a:prstGeom prst="rect">
            <a:avLst/>
          </a:prstGeom>
        </p:spPr>
      </p:pic>
    </p:spTree>
    <p:extLst>
      <p:ext uri="{BB962C8B-B14F-4D97-AF65-F5344CB8AC3E}">
        <p14:creationId xmlns:p14="http://schemas.microsoft.com/office/powerpoint/2010/main" val="735857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ation">
  <p:cSld name="Quotation 2">
    <p:spTree>
      <p:nvGrpSpPr>
        <p:cNvPr id="1" name="Shape 215"/>
        <p:cNvGrpSpPr/>
        <p:nvPr/>
      </p:nvGrpSpPr>
      <p:grpSpPr>
        <a:xfrm>
          <a:off x="0" y="0"/>
          <a:ext cx="0" cy="0"/>
          <a:chOff x="0" y="0"/>
          <a:chExt cx="0" cy="0"/>
        </a:xfrm>
      </p:grpSpPr>
      <p:sp>
        <p:nvSpPr>
          <p:cNvPr id="216" name="Google Shape;216;p2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2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2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2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0" name="Google Shape;220;p2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1" name="Google Shape;221;p2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22" name="Google Shape;222;p22"/>
          <p:cNvGrpSpPr/>
          <p:nvPr/>
        </p:nvGrpSpPr>
        <p:grpSpPr>
          <a:xfrm>
            <a:off x="7191542" y="1"/>
            <a:ext cx="5000459" cy="1425992"/>
            <a:chOff x="7191542" y="1"/>
            <a:chExt cx="5000459" cy="1425992"/>
          </a:xfrm>
        </p:grpSpPr>
        <p:pic>
          <p:nvPicPr>
            <p:cNvPr id="223" name="Google Shape;223;p2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4" name="Google Shape;224;p22"/>
            <p:cNvGrpSpPr/>
            <p:nvPr/>
          </p:nvGrpSpPr>
          <p:grpSpPr>
            <a:xfrm>
              <a:off x="7191542" y="1"/>
              <a:ext cx="5000459" cy="1425992"/>
              <a:chOff x="7186272" y="0"/>
              <a:chExt cx="5005729" cy="1427495"/>
            </a:xfrm>
          </p:grpSpPr>
          <p:sp>
            <p:nvSpPr>
              <p:cNvPr id="225" name="Google Shape;225;p2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 name="Google Shape;226;p2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27" name="Google Shape;227;p22"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pic>
        <p:nvPicPr>
          <p:cNvPr id="9" name="Picture 8">
            <a:extLst>
              <a:ext uri="{FF2B5EF4-FFF2-40B4-BE49-F238E27FC236}">
                <a16:creationId xmlns:a16="http://schemas.microsoft.com/office/drawing/2014/main" id="{811091D0-B587-4B91-B8AC-2291F58173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1191" y="5933112"/>
            <a:ext cx="1560759" cy="388150"/>
          </a:xfrm>
          <a:prstGeom prst="rect">
            <a:avLst/>
          </a:prstGeom>
        </p:spPr>
      </p:pic>
    </p:spTree>
    <p:extLst>
      <p:ext uri="{BB962C8B-B14F-4D97-AF65-F5344CB8AC3E}">
        <p14:creationId xmlns:p14="http://schemas.microsoft.com/office/powerpoint/2010/main" val="356321586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1" descr="A red text on a black background&#10;&#10;Description automatically generated">
            <a:extLst>
              <a:ext uri="{FF2B5EF4-FFF2-40B4-BE49-F238E27FC236}">
                <a16:creationId xmlns:a16="http://schemas.microsoft.com/office/drawing/2014/main" id="{F62FB0F9-AEC4-1EEE-B648-7F29B05EF34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025" y="4816475"/>
            <a:ext cx="24018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p:txBody>
          <a:bodyPr/>
          <a:lstStyle/>
          <a:p>
            <a:r>
              <a:rPr lang="en-US" dirty="0"/>
              <a:t>Presentation Title</a:t>
            </a:r>
          </a:p>
        </p:txBody>
      </p:sp>
      <p:sp>
        <p:nvSpPr>
          <p:cNvPr id="6" name="Text Placeholder 5"/>
          <p:cNvSpPr>
            <a:spLocks noGrp="1"/>
          </p:cNvSpPr>
          <p:nvPr>
            <p:ph type="body" sz="quarter" idx="10" hasCustomPrompt="1"/>
          </p:nvPr>
        </p:nvSpPr>
        <p:spPr>
          <a:xfrm>
            <a:off x="594540" y="3666307"/>
            <a:ext cx="6781619" cy="679270"/>
          </a:xfrm>
          <a:prstGeom prst="rect">
            <a:avLst/>
          </a:prstGeom>
        </p:spPr>
        <p:txBody>
          <a:bodyPr/>
          <a:lstStyle/>
          <a:p>
            <a:r>
              <a:rPr lang="en-US" dirty="0"/>
              <a:t>Presentation Subtitle</a:t>
            </a:r>
          </a:p>
        </p:txBody>
      </p:sp>
    </p:spTree>
    <p:extLst>
      <p:ext uri="{BB962C8B-B14F-4D97-AF65-F5344CB8AC3E}">
        <p14:creationId xmlns:p14="http://schemas.microsoft.com/office/powerpoint/2010/main" val="3133938235"/>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endParaRPr lang="en-US" dirty="0"/>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68811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About Slide">
    <p:spTree>
      <p:nvGrpSpPr>
        <p:cNvPr id="1" name=""/>
        <p:cNvGrpSpPr/>
        <p:nvPr/>
      </p:nvGrpSpPr>
      <p:grpSpPr>
        <a:xfrm>
          <a:off x="0" y="0"/>
          <a:ext cx="0" cy="0"/>
          <a:chOff x="0" y="0"/>
          <a:chExt cx="0" cy="0"/>
        </a:xfrm>
      </p:grpSpPr>
      <p:pic>
        <p:nvPicPr>
          <p:cNvPr id="39" name="Picture 38" descr="A white eagle with two heads&#10;&#10;Description automatically generated">
            <a:extLst>
              <a:ext uri="{FF2B5EF4-FFF2-40B4-BE49-F238E27FC236}">
                <a16:creationId xmlns:a16="http://schemas.microsoft.com/office/drawing/2014/main" id="{E8913F8C-50D3-F994-363F-F9069429CE40}"/>
              </a:ext>
            </a:extLst>
          </p:cNvPr>
          <p:cNvPicPr>
            <a:picLocks noChangeAspect="1"/>
          </p:cNvPicPr>
          <p:nvPr userDrawn="1"/>
        </p:nvPicPr>
        <p:blipFill>
          <a:blip r:embed="rId2" cstate="email">
            <a:alphaModFix amt="40000"/>
            <a:extLst>
              <a:ext uri="{28A0092B-C50C-407E-A947-70E740481C1C}">
                <a14:useLocalDpi xmlns:a14="http://schemas.microsoft.com/office/drawing/2010/main"/>
              </a:ext>
            </a:extLst>
          </a:blip>
          <a:srcRect t="20944" r="20139"/>
          <a:stretch/>
        </p:blipFill>
        <p:spPr>
          <a:xfrm>
            <a:off x="7277493" y="-6351"/>
            <a:ext cx="4914507" cy="6179715"/>
          </a:xfrm>
          <a:prstGeom prst="rect">
            <a:avLst/>
          </a:prstGeom>
        </p:spPr>
      </p:pic>
      <p:sp>
        <p:nvSpPr>
          <p:cNvPr id="2" name="TextBox 84">
            <a:extLst>
              <a:ext uri="{FF2B5EF4-FFF2-40B4-BE49-F238E27FC236}">
                <a16:creationId xmlns:a16="http://schemas.microsoft.com/office/drawing/2014/main" id="{AE9511C9-9FCC-5765-F864-7A367B4E4EE4}"/>
              </a:ext>
            </a:extLst>
          </p:cNvPr>
          <p:cNvSpPr txBox="1"/>
          <p:nvPr/>
        </p:nvSpPr>
        <p:spPr>
          <a:xfrm>
            <a:off x="697317" y="935945"/>
            <a:ext cx="8830857" cy="879854"/>
          </a:xfrm>
          <a:prstGeom prst="rect">
            <a:avLst/>
          </a:prstGeom>
          <a:noFill/>
          <a:ln w="12700" cap="flat">
            <a:noFill/>
            <a:miter lim="400000"/>
          </a:ln>
          <a:effectLst/>
        </p:spPr>
        <p:txBody>
          <a:bodyPr wrap="square" lIns="34289" tIns="34289" rIns="34289" bIns="34289">
            <a:spAutoFit/>
          </a:bodyPr>
          <a:lstStyle>
            <a:lvl1pPr defTabSz="457200">
              <a:spcBef>
                <a:spcPts val="0"/>
              </a:spcBef>
              <a:defRPr sz="2000" b="1">
                <a:solidFill>
                  <a:srgbClr val="262626"/>
                </a:solidFill>
                <a:latin typeface="Proxima Nova"/>
                <a:ea typeface="Proxima Nova"/>
                <a:cs typeface="Proxima Nova"/>
                <a:sym typeface="Proxima Nova"/>
              </a:defRPr>
            </a:lvl1pPr>
          </a:lstStyle>
          <a:p>
            <a:pPr eaLnBrk="1" fontAlgn="auto" hangingPunct="1">
              <a:lnSpc>
                <a:spcPts val="3200"/>
              </a:lnSpc>
              <a:spcAft>
                <a:spcPts val="0"/>
              </a:spcAft>
              <a:defRPr/>
            </a:pPr>
            <a:r>
              <a:rPr sz="2400" b="0" spc="30" dirty="0">
                <a:solidFill>
                  <a:schemeClr val="tx2"/>
                </a:solidFill>
                <a:latin typeface="Arial" panose="020B0604020202020204" pitchFamily="34" charset="0"/>
                <a:cs typeface="Arial" panose="020B0604020202020204" pitchFamily="34" charset="0"/>
              </a:rPr>
              <a:t>Together, we can elevate the human experience with knowledge and health care.</a:t>
            </a:r>
          </a:p>
        </p:txBody>
      </p:sp>
      <p:sp>
        <p:nvSpPr>
          <p:cNvPr id="3" name="TextBox 84">
            <a:extLst>
              <a:ext uri="{FF2B5EF4-FFF2-40B4-BE49-F238E27FC236}">
                <a16:creationId xmlns:a16="http://schemas.microsoft.com/office/drawing/2014/main" id="{084AD07B-0903-58FE-95E4-EBC2FDAC568A}"/>
              </a:ext>
            </a:extLst>
          </p:cNvPr>
          <p:cNvSpPr txBox="1"/>
          <p:nvPr/>
        </p:nvSpPr>
        <p:spPr>
          <a:xfrm>
            <a:off x="697318" y="623745"/>
            <a:ext cx="930275" cy="284691"/>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sz="1400" b="1" spc="30" dirty="0">
                <a:solidFill>
                  <a:schemeClr val="accent1"/>
                </a:solidFill>
                <a:latin typeface="Arial" panose="020B0604020202020204" pitchFamily="34" charset="0"/>
                <a:cs typeface="Arial" panose="020B0604020202020204" pitchFamily="34" charset="0"/>
              </a:rPr>
              <a:t>VISION</a:t>
            </a:r>
          </a:p>
        </p:txBody>
      </p:sp>
      <p:sp>
        <p:nvSpPr>
          <p:cNvPr id="4" name="Rectangle 10">
            <a:extLst>
              <a:ext uri="{FF2B5EF4-FFF2-40B4-BE49-F238E27FC236}">
                <a16:creationId xmlns:a16="http://schemas.microsoft.com/office/drawing/2014/main" id="{2E9B0F69-E0E1-3124-5301-9B82A6ED3389}"/>
              </a:ext>
            </a:extLst>
          </p:cNvPr>
          <p:cNvSpPr txBox="1"/>
          <p:nvPr/>
        </p:nvSpPr>
        <p:spPr>
          <a:xfrm>
            <a:off x="697318" y="2329683"/>
            <a:ext cx="3121025" cy="2043112"/>
          </a:xfrm>
          <a:prstGeom prst="rect">
            <a:avLst/>
          </a:prstGeom>
          <a:noFill/>
          <a:ln w="12700" cap="flat">
            <a:noFill/>
            <a:miter lim="400000"/>
          </a:ln>
          <a:effectLst/>
        </p:spPr>
        <p:txBody>
          <a:bodyPr lIns="34289"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ct val="120000"/>
              </a:lnSpc>
              <a:spcAft>
                <a:spcPts val="0"/>
              </a:spcAft>
              <a:defRPr/>
            </a:pPr>
            <a:r>
              <a:rPr sz="1170" spc="20" dirty="0">
                <a:solidFill>
                  <a:schemeClr val="tx1"/>
                </a:solidFill>
                <a:latin typeface="Arial" panose="020B0604020202020204" pitchFamily="34" charset="0"/>
                <a:cs typeface="Arial" panose="020B0604020202020204" pitchFamily="34" charset="0"/>
              </a:rPr>
              <a:t>As part of the University of Chicago, we pursue globally impactful solutions to seemingly unsolvable challenges. Through our rigorous research, innovative education, and comprehensive care and healing, we collaborate on life-changing advancements that create meaningful results for our community and the world, including a greater, more equitable future for all. </a:t>
            </a:r>
          </a:p>
        </p:txBody>
      </p:sp>
      <p:sp>
        <p:nvSpPr>
          <p:cNvPr id="5" name="TextBox 84">
            <a:extLst>
              <a:ext uri="{FF2B5EF4-FFF2-40B4-BE49-F238E27FC236}">
                <a16:creationId xmlns:a16="http://schemas.microsoft.com/office/drawing/2014/main" id="{369AB6AE-051E-8D2F-6794-CDECCF35F326}"/>
              </a:ext>
            </a:extLst>
          </p:cNvPr>
          <p:cNvSpPr txBox="1"/>
          <p:nvPr/>
        </p:nvSpPr>
        <p:spPr>
          <a:xfrm>
            <a:off x="697318" y="1974083"/>
            <a:ext cx="2346325" cy="284162"/>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sz="1400" b="1" spc="30" dirty="0">
                <a:solidFill>
                  <a:schemeClr val="accent1"/>
                </a:solidFill>
                <a:latin typeface="Arial" panose="020B0604020202020204" pitchFamily="34" charset="0"/>
                <a:cs typeface="Arial" panose="020B0604020202020204" pitchFamily="34" charset="0"/>
              </a:rPr>
              <a:t>MISSION</a:t>
            </a:r>
          </a:p>
        </p:txBody>
      </p:sp>
      <p:sp>
        <p:nvSpPr>
          <p:cNvPr id="6" name="TextBox 84">
            <a:extLst>
              <a:ext uri="{FF2B5EF4-FFF2-40B4-BE49-F238E27FC236}">
                <a16:creationId xmlns:a16="http://schemas.microsoft.com/office/drawing/2014/main" id="{9D611864-6AB1-9E8E-197E-6AAB5DFDEE97}"/>
              </a:ext>
            </a:extLst>
          </p:cNvPr>
          <p:cNvSpPr txBox="1"/>
          <p:nvPr/>
        </p:nvSpPr>
        <p:spPr>
          <a:xfrm>
            <a:off x="4208463" y="1974083"/>
            <a:ext cx="2022475" cy="284162"/>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400" b="1" spc="30" dirty="0">
                <a:solidFill>
                  <a:schemeClr val="accent1"/>
                </a:solidFill>
                <a:latin typeface="Arial" panose="020B0604020202020204" pitchFamily="34" charset="0"/>
                <a:cs typeface="Arial" panose="020B0604020202020204" pitchFamily="34" charset="0"/>
              </a:rPr>
              <a:t>VALUES</a:t>
            </a:r>
            <a:endParaRPr sz="1400" b="1" spc="30" dirty="0">
              <a:solidFill>
                <a:schemeClr val="accent1"/>
              </a:solidFill>
              <a:latin typeface="Arial" panose="020B0604020202020204" pitchFamily="34" charset="0"/>
              <a:cs typeface="Arial" panose="020B0604020202020204" pitchFamily="34" charset="0"/>
            </a:endParaRPr>
          </a:p>
        </p:txBody>
      </p:sp>
      <p:sp>
        <p:nvSpPr>
          <p:cNvPr id="7" name="TextBox 84">
            <a:extLst>
              <a:ext uri="{FF2B5EF4-FFF2-40B4-BE49-F238E27FC236}">
                <a16:creationId xmlns:a16="http://schemas.microsoft.com/office/drawing/2014/main" id="{ACADE3A1-D008-BE46-706A-9A8544717BC1}"/>
              </a:ext>
            </a:extLst>
          </p:cNvPr>
          <p:cNvSpPr txBox="1"/>
          <p:nvPr/>
        </p:nvSpPr>
        <p:spPr>
          <a:xfrm>
            <a:off x="4208463" y="2978325"/>
            <a:ext cx="2225675"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Commit to Excellence</a:t>
            </a:r>
          </a:p>
        </p:txBody>
      </p:sp>
      <p:sp>
        <p:nvSpPr>
          <p:cNvPr id="8" name="Rectangle 10">
            <a:extLst>
              <a:ext uri="{FF2B5EF4-FFF2-40B4-BE49-F238E27FC236}">
                <a16:creationId xmlns:a16="http://schemas.microsoft.com/office/drawing/2014/main" id="{1B79DA29-1DF8-BF6D-E1FC-6FE53F413ED6}"/>
              </a:ext>
            </a:extLst>
          </p:cNvPr>
          <p:cNvSpPr txBox="1"/>
          <p:nvPr/>
        </p:nvSpPr>
        <p:spPr>
          <a:xfrm>
            <a:off x="4208463" y="3230737"/>
            <a:ext cx="2341562" cy="664154"/>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contribute our exceptional talents to all we do and empower the same spirit of excellence in others. </a:t>
            </a:r>
          </a:p>
        </p:txBody>
      </p:sp>
      <p:grpSp>
        <p:nvGrpSpPr>
          <p:cNvPr id="9" name="Group 10">
            <a:extLst>
              <a:ext uri="{FF2B5EF4-FFF2-40B4-BE49-F238E27FC236}">
                <a16:creationId xmlns:a16="http://schemas.microsoft.com/office/drawing/2014/main" id="{8A02FEFD-C62C-0F95-A4FA-F0A028421DBC}"/>
              </a:ext>
            </a:extLst>
          </p:cNvPr>
          <p:cNvGrpSpPr>
            <a:grpSpLocks/>
          </p:cNvGrpSpPr>
          <p:nvPr/>
        </p:nvGrpSpPr>
        <p:grpSpPr bwMode="auto">
          <a:xfrm>
            <a:off x="6834188" y="2421112"/>
            <a:ext cx="381000" cy="381000"/>
            <a:chOff x="774948" y="4168437"/>
            <a:chExt cx="441721" cy="441721"/>
          </a:xfrm>
        </p:grpSpPr>
        <p:sp>
          <p:nvSpPr>
            <p:cNvPr id="10" name="Rectangle 9">
              <a:extLst>
                <a:ext uri="{FF2B5EF4-FFF2-40B4-BE49-F238E27FC236}">
                  <a16:creationId xmlns:a16="http://schemas.microsoft.com/office/drawing/2014/main" id="{076BD46E-EA9F-BA65-3F93-5643B7869B18}"/>
                </a:ext>
              </a:extLst>
            </p:cNvPr>
            <p:cNvSpPr/>
            <p:nvPr/>
          </p:nvSpPr>
          <p:spPr>
            <a:xfrm>
              <a:off x="774948" y="41684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Graphic 13">
              <a:extLst>
                <a:ext uri="{FF2B5EF4-FFF2-40B4-BE49-F238E27FC236}">
                  <a16:creationId xmlns:a16="http://schemas.microsoft.com/office/drawing/2014/main" id="{E08BC31B-F713-ED98-0D4E-617F13D419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4948" y="4197885"/>
              <a:ext cx="441721" cy="3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4">
            <a:extLst>
              <a:ext uri="{FF2B5EF4-FFF2-40B4-BE49-F238E27FC236}">
                <a16:creationId xmlns:a16="http://schemas.microsoft.com/office/drawing/2014/main" id="{B4E6F9E5-F571-9FB8-7EBD-EA0269FD007A}"/>
              </a:ext>
            </a:extLst>
          </p:cNvPr>
          <p:cNvGrpSpPr>
            <a:grpSpLocks/>
          </p:cNvGrpSpPr>
          <p:nvPr/>
        </p:nvGrpSpPr>
        <p:grpSpPr bwMode="auto">
          <a:xfrm>
            <a:off x="4260850" y="2421112"/>
            <a:ext cx="381000" cy="381000"/>
            <a:chOff x="617310" y="4016037"/>
            <a:chExt cx="441721" cy="441721"/>
          </a:xfrm>
        </p:grpSpPr>
        <p:sp>
          <p:nvSpPr>
            <p:cNvPr id="13" name="Rectangle 12">
              <a:extLst>
                <a:ext uri="{FF2B5EF4-FFF2-40B4-BE49-F238E27FC236}">
                  <a16:creationId xmlns:a16="http://schemas.microsoft.com/office/drawing/2014/main" id="{1897C890-861C-095C-B915-07ECEEED7D2A}"/>
                </a:ext>
              </a:extLst>
            </p:cNvPr>
            <p:cNvSpPr/>
            <p:nvPr/>
          </p:nvSpPr>
          <p:spPr>
            <a:xfrm>
              <a:off x="617310" y="40160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 name="Graphic 16">
              <a:extLst>
                <a:ext uri="{FF2B5EF4-FFF2-40B4-BE49-F238E27FC236}">
                  <a16:creationId xmlns:a16="http://schemas.microsoft.com/office/drawing/2014/main" id="{516FCEE4-9DB6-FD39-C37F-BE15C445A7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t="-359" b="-359"/>
            <a:stretch>
              <a:fillRect/>
            </a:stretch>
          </p:blipFill>
          <p:spPr bwMode="auto">
            <a:xfrm>
              <a:off x="617310" y="4045485"/>
              <a:ext cx="441721" cy="3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Box 84">
            <a:extLst>
              <a:ext uri="{FF2B5EF4-FFF2-40B4-BE49-F238E27FC236}">
                <a16:creationId xmlns:a16="http://schemas.microsoft.com/office/drawing/2014/main" id="{60C250DE-EB6D-7C77-BB98-27C8515A8E11}"/>
              </a:ext>
            </a:extLst>
          </p:cNvPr>
          <p:cNvSpPr txBox="1"/>
          <p:nvPr/>
        </p:nvSpPr>
        <p:spPr>
          <a:xfrm>
            <a:off x="4208463" y="4822383"/>
            <a:ext cx="2225675"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Embody Equity</a:t>
            </a:r>
          </a:p>
        </p:txBody>
      </p:sp>
      <p:sp>
        <p:nvSpPr>
          <p:cNvPr id="16" name="Rectangle 10">
            <a:extLst>
              <a:ext uri="{FF2B5EF4-FFF2-40B4-BE49-F238E27FC236}">
                <a16:creationId xmlns:a16="http://schemas.microsoft.com/office/drawing/2014/main" id="{161F0329-AF09-5444-08AA-15D1732A7EE4}"/>
              </a:ext>
            </a:extLst>
          </p:cNvPr>
          <p:cNvSpPr txBox="1"/>
          <p:nvPr/>
        </p:nvSpPr>
        <p:spPr>
          <a:xfrm>
            <a:off x="4208463" y="5090670"/>
            <a:ext cx="2436812" cy="869339"/>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pinpoint systemic issues to promote change and cultivate a diverse, inclusive environment across people, ideas, and scientific fields.</a:t>
            </a:r>
          </a:p>
        </p:txBody>
      </p:sp>
      <p:grpSp>
        <p:nvGrpSpPr>
          <p:cNvPr id="17" name="Group 19">
            <a:extLst>
              <a:ext uri="{FF2B5EF4-FFF2-40B4-BE49-F238E27FC236}">
                <a16:creationId xmlns:a16="http://schemas.microsoft.com/office/drawing/2014/main" id="{544D89D5-E0B8-C2AE-C2EF-9DE945E9AA05}"/>
              </a:ext>
            </a:extLst>
          </p:cNvPr>
          <p:cNvGrpSpPr>
            <a:grpSpLocks/>
          </p:cNvGrpSpPr>
          <p:nvPr/>
        </p:nvGrpSpPr>
        <p:grpSpPr bwMode="auto">
          <a:xfrm>
            <a:off x="4257675" y="4246120"/>
            <a:ext cx="381000" cy="381000"/>
            <a:chOff x="617310" y="4016037"/>
            <a:chExt cx="441721" cy="441721"/>
          </a:xfrm>
        </p:grpSpPr>
        <p:sp>
          <p:nvSpPr>
            <p:cNvPr id="18" name="Rectangle 17">
              <a:extLst>
                <a:ext uri="{FF2B5EF4-FFF2-40B4-BE49-F238E27FC236}">
                  <a16:creationId xmlns:a16="http://schemas.microsoft.com/office/drawing/2014/main" id="{84202565-FC29-60FB-9CEF-C0F2906624FA}"/>
                </a:ext>
              </a:extLst>
            </p:cNvPr>
            <p:cNvSpPr/>
            <p:nvPr/>
          </p:nvSpPr>
          <p:spPr>
            <a:xfrm>
              <a:off x="617310" y="40160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9" name="Graphic 21">
              <a:extLst>
                <a:ext uri="{FF2B5EF4-FFF2-40B4-BE49-F238E27FC236}">
                  <a16:creationId xmlns:a16="http://schemas.microsoft.com/office/drawing/2014/main" id="{ECDEBEF8-C629-D3A2-32C9-59012587859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6758" y="4067571"/>
              <a:ext cx="390187" cy="34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Box 84">
            <a:extLst>
              <a:ext uri="{FF2B5EF4-FFF2-40B4-BE49-F238E27FC236}">
                <a16:creationId xmlns:a16="http://schemas.microsoft.com/office/drawing/2014/main" id="{C1F593BD-AFFC-E90F-A214-249EC68779F6}"/>
              </a:ext>
            </a:extLst>
          </p:cNvPr>
          <p:cNvSpPr txBox="1"/>
          <p:nvPr/>
        </p:nvSpPr>
        <p:spPr>
          <a:xfrm>
            <a:off x="6780213" y="2976737"/>
            <a:ext cx="2224087"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Embrace Curiosity</a:t>
            </a:r>
          </a:p>
        </p:txBody>
      </p:sp>
      <p:sp>
        <p:nvSpPr>
          <p:cNvPr id="21" name="Rectangle 10">
            <a:extLst>
              <a:ext uri="{FF2B5EF4-FFF2-40B4-BE49-F238E27FC236}">
                <a16:creationId xmlns:a16="http://schemas.microsoft.com/office/drawing/2014/main" id="{E1843400-B3D5-336A-EEE2-6420A13E2505}"/>
              </a:ext>
            </a:extLst>
          </p:cNvPr>
          <p:cNvSpPr txBox="1"/>
          <p:nvPr/>
        </p:nvSpPr>
        <p:spPr>
          <a:xfrm>
            <a:off x="6783388" y="3230737"/>
            <a:ext cx="2525712" cy="869339"/>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stay open to new ideas, champion diverse perspectives, and drive a culture of thoughtful risk taking to deliver transformative innovation. </a:t>
            </a:r>
          </a:p>
        </p:txBody>
      </p:sp>
      <p:sp>
        <p:nvSpPr>
          <p:cNvPr id="22" name="TextBox 84">
            <a:extLst>
              <a:ext uri="{FF2B5EF4-FFF2-40B4-BE49-F238E27FC236}">
                <a16:creationId xmlns:a16="http://schemas.microsoft.com/office/drawing/2014/main" id="{EBFA190C-C599-6C77-9F15-A2AA233A33A6}"/>
              </a:ext>
            </a:extLst>
          </p:cNvPr>
          <p:cNvSpPr txBox="1"/>
          <p:nvPr/>
        </p:nvSpPr>
        <p:spPr>
          <a:xfrm>
            <a:off x="6777038" y="4822383"/>
            <a:ext cx="2225675"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Make a Difference</a:t>
            </a:r>
          </a:p>
        </p:txBody>
      </p:sp>
      <p:sp>
        <p:nvSpPr>
          <p:cNvPr id="23" name="Rectangle 10">
            <a:extLst>
              <a:ext uri="{FF2B5EF4-FFF2-40B4-BE49-F238E27FC236}">
                <a16:creationId xmlns:a16="http://schemas.microsoft.com/office/drawing/2014/main" id="{41DBE021-5B3D-1151-B821-40E118F22AFA}"/>
              </a:ext>
            </a:extLst>
          </p:cNvPr>
          <p:cNvSpPr txBox="1"/>
          <p:nvPr/>
        </p:nvSpPr>
        <p:spPr>
          <a:xfrm>
            <a:off x="6780213" y="5090670"/>
            <a:ext cx="2528887" cy="869339"/>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lead with heart and compassion in all that we do, driving positive change in science, leadership development, and community healing.</a:t>
            </a:r>
          </a:p>
        </p:txBody>
      </p:sp>
      <p:grpSp>
        <p:nvGrpSpPr>
          <p:cNvPr id="24" name="Group 27">
            <a:extLst>
              <a:ext uri="{FF2B5EF4-FFF2-40B4-BE49-F238E27FC236}">
                <a16:creationId xmlns:a16="http://schemas.microsoft.com/office/drawing/2014/main" id="{88C126A6-D549-3D31-461B-D2BFD46F11FA}"/>
              </a:ext>
            </a:extLst>
          </p:cNvPr>
          <p:cNvGrpSpPr>
            <a:grpSpLocks/>
          </p:cNvGrpSpPr>
          <p:nvPr/>
        </p:nvGrpSpPr>
        <p:grpSpPr bwMode="auto">
          <a:xfrm>
            <a:off x="6813550" y="4246120"/>
            <a:ext cx="382588" cy="381000"/>
            <a:chOff x="617310" y="4016037"/>
            <a:chExt cx="441721" cy="441721"/>
          </a:xfrm>
        </p:grpSpPr>
        <p:sp>
          <p:nvSpPr>
            <p:cNvPr id="25" name="Rectangle 24">
              <a:extLst>
                <a:ext uri="{FF2B5EF4-FFF2-40B4-BE49-F238E27FC236}">
                  <a16:creationId xmlns:a16="http://schemas.microsoft.com/office/drawing/2014/main" id="{C24A629E-B7F8-6813-63B7-EEF0CBA8F458}"/>
                </a:ext>
              </a:extLst>
            </p:cNvPr>
            <p:cNvSpPr/>
            <p:nvPr/>
          </p:nvSpPr>
          <p:spPr>
            <a:xfrm>
              <a:off x="617310" y="40160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6" name="Graphic 29">
              <a:extLst>
                <a:ext uri="{FF2B5EF4-FFF2-40B4-BE49-F238E27FC236}">
                  <a16:creationId xmlns:a16="http://schemas.microsoft.com/office/drawing/2014/main" id="{68A7AF41-1000-56E0-5459-E0E2C1EE9A4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7310" y="4045485"/>
              <a:ext cx="441721" cy="3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Box 84">
            <a:extLst>
              <a:ext uri="{FF2B5EF4-FFF2-40B4-BE49-F238E27FC236}">
                <a16:creationId xmlns:a16="http://schemas.microsoft.com/office/drawing/2014/main" id="{617B1F2A-DE5D-E8D6-A2C8-1F2C61265C37}"/>
              </a:ext>
            </a:extLst>
          </p:cNvPr>
          <p:cNvSpPr txBox="1"/>
          <p:nvPr/>
        </p:nvSpPr>
        <p:spPr>
          <a:xfrm>
            <a:off x="9512300" y="2960862"/>
            <a:ext cx="2225675"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Grow Together</a:t>
            </a:r>
          </a:p>
        </p:txBody>
      </p:sp>
      <p:sp>
        <p:nvSpPr>
          <p:cNvPr id="28" name="Rectangle 10">
            <a:extLst>
              <a:ext uri="{FF2B5EF4-FFF2-40B4-BE49-F238E27FC236}">
                <a16:creationId xmlns:a16="http://schemas.microsoft.com/office/drawing/2014/main" id="{90B44F93-993D-B0D3-6765-9B17A2360E97}"/>
              </a:ext>
            </a:extLst>
          </p:cNvPr>
          <p:cNvSpPr txBox="1"/>
          <p:nvPr/>
        </p:nvSpPr>
        <p:spPr>
          <a:xfrm>
            <a:off x="9515475" y="3230737"/>
            <a:ext cx="2219325" cy="869339"/>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meaningfully collaborate with one another to create something bigger than we could ever  achieve alone.</a:t>
            </a:r>
          </a:p>
        </p:txBody>
      </p:sp>
      <p:grpSp>
        <p:nvGrpSpPr>
          <p:cNvPr id="29" name="Group 32">
            <a:extLst>
              <a:ext uri="{FF2B5EF4-FFF2-40B4-BE49-F238E27FC236}">
                <a16:creationId xmlns:a16="http://schemas.microsoft.com/office/drawing/2014/main" id="{F44034EA-CFF1-54C5-28CF-07615DFC53B9}"/>
              </a:ext>
            </a:extLst>
          </p:cNvPr>
          <p:cNvGrpSpPr>
            <a:grpSpLocks/>
          </p:cNvGrpSpPr>
          <p:nvPr/>
        </p:nvGrpSpPr>
        <p:grpSpPr bwMode="auto">
          <a:xfrm>
            <a:off x="9578975" y="2421112"/>
            <a:ext cx="381000" cy="381000"/>
            <a:chOff x="617310" y="4016037"/>
            <a:chExt cx="441721" cy="441721"/>
          </a:xfrm>
        </p:grpSpPr>
        <p:sp>
          <p:nvSpPr>
            <p:cNvPr id="30" name="Rectangle 29">
              <a:extLst>
                <a:ext uri="{FF2B5EF4-FFF2-40B4-BE49-F238E27FC236}">
                  <a16:creationId xmlns:a16="http://schemas.microsoft.com/office/drawing/2014/main" id="{2903206B-1D89-3A1B-0D82-D5493C089BD3}"/>
                </a:ext>
              </a:extLst>
            </p:cNvPr>
            <p:cNvSpPr/>
            <p:nvPr/>
          </p:nvSpPr>
          <p:spPr>
            <a:xfrm>
              <a:off x="617310" y="40160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1" name="Graphic 34">
              <a:extLst>
                <a:ext uri="{FF2B5EF4-FFF2-40B4-BE49-F238E27FC236}">
                  <a16:creationId xmlns:a16="http://schemas.microsoft.com/office/drawing/2014/main" id="{3763118D-DAEC-0623-AC2C-13280894552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3077" y="4054688"/>
              <a:ext cx="395709" cy="34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84">
            <a:extLst>
              <a:ext uri="{FF2B5EF4-FFF2-40B4-BE49-F238E27FC236}">
                <a16:creationId xmlns:a16="http://schemas.microsoft.com/office/drawing/2014/main" id="{6C69612B-C59C-83CA-311C-B6FD52EEC80B}"/>
              </a:ext>
            </a:extLst>
          </p:cNvPr>
          <p:cNvSpPr txBox="1"/>
          <p:nvPr/>
        </p:nvSpPr>
        <p:spPr>
          <a:xfrm>
            <a:off x="9509125" y="4822383"/>
            <a:ext cx="2225675" cy="254000"/>
          </a:xfrm>
          <a:prstGeom prst="rect">
            <a:avLst/>
          </a:prstGeom>
          <a:noFill/>
          <a:ln w="12700" cap="flat">
            <a:noFill/>
            <a:miter lim="400000"/>
          </a:ln>
          <a:effectLst/>
        </p:spPr>
        <p:txBody>
          <a:bodyPr lIns="34289" tIns="34289" rIns="34289" bIns="34289">
            <a:spAutoFit/>
          </a:bodyPr>
          <a:lstStyle>
            <a:lvl1pPr defTabSz="457200">
              <a:spcBef>
                <a:spcPts val="0"/>
              </a:spcBef>
              <a:defRPr sz="1000">
                <a:solidFill>
                  <a:srgbClr val="D0D0D0"/>
                </a:solidFill>
                <a:latin typeface="Proxima Nova Medium"/>
                <a:ea typeface="Proxima Nova Medium"/>
                <a:cs typeface="Proxima Nova Medium"/>
                <a:sym typeface="Proxima Nova Medium"/>
              </a:defRPr>
            </a:lvl1pPr>
          </a:lstStyle>
          <a:p>
            <a:pPr eaLnBrk="1" fontAlgn="auto" hangingPunct="1">
              <a:spcAft>
                <a:spcPts val="0"/>
              </a:spcAft>
              <a:defRPr/>
            </a:pPr>
            <a:r>
              <a:rPr lang="en-US" sz="1200" b="1" dirty="0">
                <a:solidFill>
                  <a:schemeClr val="tx1"/>
                </a:solidFill>
                <a:latin typeface="Arial" panose="020B0604020202020204" pitchFamily="34" charset="0"/>
                <a:cs typeface="Arial" panose="020B0604020202020204" pitchFamily="34" charset="0"/>
              </a:rPr>
              <a:t>Take Ownership</a:t>
            </a:r>
          </a:p>
        </p:txBody>
      </p:sp>
      <p:sp>
        <p:nvSpPr>
          <p:cNvPr id="33" name="Rectangle 10">
            <a:extLst>
              <a:ext uri="{FF2B5EF4-FFF2-40B4-BE49-F238E27FC236}">
                <a16:creationId xmlns:a16="http://schemas.microsoft.com/office/drawing/2014/main" id="{37D1A0AA-A5E5-CAED-70D9-408919FC5711}"/>
              </a:ext>
            </a:extLst>
          </p:cNvPr>
          <p:cNvSpPr txBox="1"/>
          <p:nvPr/>
        </p:nvSpPr>
        <p:spPr>
          <a:xfrm>
            <a:off x="9512300" y="5090670"/>
            <a:ext cx="2355850" cy="664154"/>
          </a:xfrm>
          <a:prstGeom prst="rect">
            <a:avLst/>
          </a:prstGeom>
          <a:noFill/>
          <a:ln w="12700" cap="flat">
            <a:noFill/>
            <a:miter lim="400000"/>
          </a:ln>
          <a:effectLst/>
        </p:spPr>
        <p:txBody>
          <a:bodyPr lIns="36576" tIns="34289" rIns="34289" bIns="34289">
            <a:spAutoFit/>
          </a:bodyPr>
          <a:lstStyle>
            <a:lvl1pPr defTabSz="457200">
              <a:lnSpc>
                <a:spcPct val="130000"/>
              </a:lnSpc>
              <a:spcBef>
                <a:spcPts val="0"/>
              </a:spcBef>
              <a:defRPr sz="1400">
                <a:solidFill>
                  <a:srgbClr val="595959"/>
                </a:solidFill>
                <a:latin typeface="Proxima Nova"/>
                <a:ea typeface="Proxima Nova"/>
                <a:cs typeface="Proxima Nova"/>
                <a:sym typeface="Proxima Nova"/>
              </a:defRPr>
            </a:lvl1pPr>
          </a:lstStyle>
          <a:p>
            <a:pPr eaLnBrk="1" fontAlgn="auto" hangingPunct="1">
              <a:lnSpc>
                <a:spcPts val="1560"/>
              </a:lnSpc>
              <a:spcAft>
                <a:spcPts val="0"/>
              </a:spcAft>
              <a:defRPr/>
            </a:pPr>
            <a:r>
              <a:rPr lang="en-US" sz="1050" spc="20" dirty="0">
                <a:solidFill>
                  <a:schemeClr val="tx1"/>
                </a:solidFill>
                <a:latin typeface="Arial" panose="020B0604020202020204" pitchFamily="34" charset="0"/>
                <a:cs typeface="Arial" panose="020B0604020202020204" pitchFamily="34" charset="0"/>
              </a:rPr>
              <a:t>We accomplish what we say we will and hold ourselves, as well as one another, accountable for our actions.</a:t>
            </a:r>
          </a:p>
        </p:txBody>
      </p:sp>
      <p:grpSp>
        <p:nvGrpSpPr>
          <p:cNvPr id="34" name="Group 37">
            <a:extLst>
              <a:ext uri="{FF2B5EF4-FFF2-40B4-BE49-F238E27FC236}">
                <a16:creationId xmlns:a16="http://schemas.microsoft.com/office/drawing/2014/main" id="{16B3716A-7E21-F759-F353-B5D7E49C789E}"/>
              </a:ext>
            </a:extLst>
          </p:cNvPr>
          <p:cNvGrpSpPr>
            <a:grpSpLocks/>
          </p:cNvGrpSpPr>
          <p:nvPr/>
        </p:nvGrpSpPr>
        <p:grpSpPr bwMode="auto">
          <a:xfrm>
            <a:off x="9528175" y="4246120"/>
            <a:ext cx="381000" cy="381000"/>
            <a:chOff x="617310" y="4016037"/>
            <a:chExt cx="441721" cy="441721"/>
          </a:xfrm>
        </p:grpSpPr>
        <p:sp>
          <p:nvSpPr>
            <p:cNvPr id="35" name="Rectangle 34">
              <a:extLst>
                <a:ext uri="{FF2B5EF4-FFF2-40B4-BE49-F238E27FC236}">
                  <a16:creationId xmlns:a16="http://schemas.microsoft.com/office/drawing/2014/main" id="{5E168068-3B1F-0285-D6AF-6A48B016C375}"/>
                </a:ext>
              </a:extLst>
            </p:cNvPr>
            <p:cNvSpPr/>
            <p:nvPr/>
          </p:nvSpPr>
          <p:spPr>
            <a:xfrm>
              <a:off x="617310" y="4016037"/>
              <a:ext cx="441721" cy="4417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6" name="Graphic 39">
              <a:extLst>
                <a:ext uri="{FF2B5EF4-FFF2-40B4-BE49-F238E27FC236}">
                  <a16:creationId xmlns:a16="http://schemas.microsoft.com/office/drawing/2014/main" id="{34FD10AD-31AE-E7C9-B69D-8DBBB6E634B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7310" y="4045485"/>
              <a:ext cx="441721" cy="3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Slide Number Placeholder 2">
            <a:extLst>
              <a:ext uri="{FF2B5EF4-FFF2-40B4-BE49-F238E27FC236}">
                <a16:creationId xmlns:a16="http://schemas.microsoft.com/office/drawing/2014/main" id="{E632FB1F-5BBB-6C24-8CA6-BF3B387719E3}"/>
              </a:ext>
            </a:extLst>
          </p:cNvPr>
          <p:cNvSpPr>
            <a:spLocks noGrp="1"/>
          </p:cNvSpPr>
          <p:nvPr>
            <p:ph type="sldNum" sz="quarter" idx="10"/>
          </p:nvPr>
        </p:nvSpPr>
        <p:spPr/>
        <p:txBody>
          <a:bodyPr/>
          <a:lstStyle>
            <a:lvl1pPr>
              <a:defRPr/>
            </a:lvl1pPr>
          </a:lstStyle>
          <a:p>
            <a:pPr>
              <a:defRPr/>
            </a:pPr>
            <a:fld id="{45A9D048-ADBB-CC47-B1A1-2BC5EE055C95}" type="slidenum">
              <a:rPr lang="en-US"/>
              <a:pPr>
                <a:defRPr/>
              </a:pPr>
              <a:t>‹#›</a:t>
            </a:fld>
            <a:endParaRPr lang="en-US" dirty="0"/>
          </a:p>
        </p:txBody>
      </p:sp>
      <p:sp>
        <p:nvSpPr>
          <p:cNvPr id="40" name="Footer Placeholder 39">
            <a:extLst>
              <a:ext uri="{FF2B5EF4-FFF2-40B4-BE49-F238E27FC236}">
                <a16:creationId xmlns:a16="http://schemas.microsoft.com/office/drawing/2014/main" id="{4BE65256-1996-79B7-BACE-12DA5A870909}"/>
              </a:ext>
            </a:extLst>
          </p:cNvPr>
          <p:cNvSpPr>
            <a:spLocks noGrp="1"/>
          </p:cNvSpPr>
          <p:nvPr>
            <p:ph type="ftr" sz="quarter" idx="11"/>
          </p:nvPr>
        </p:nvSpPr>
        <p:spPr>
          <a:xfrm>
            <a:off x="7189788" y="6383338"/>
            <a:ext cx="4114800" cy="257175"/>
          </a:xfrm>
          <a:prstGeom prst="rect">
            <a:avLst/>
          </a:prstGeom>
        </p:spPr>
        <p:txBody>
          <a:bodyPr/>
          <a:lstStyle/>
          <a:p>
            <a:pPr>
              <a:defRPr/>
            </a:pPr>
            <a:r>
              <a:rPr lang="en-US" dirty="0"/>
              <a:t>CONFIDENTIAL AND PRIVILEGED</a:t>
            </a:r>
          </a:p>
        </p:txBody>
      </p:sp>
    </p:spTree>
    <p:extLst>
      <p:ext uri="{BB962C8B-B14F-4D97-AF65-F5344CB8AC3E}">
        <p14:creationId xmlns:p14="http://schemas.microsoft.com/office/powerpoint/2010/main" val="4426330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ext Placeholder 4"/>
          <p:cNvSpPr>
            <a:spLocks noGrp="1"/>
          </p:cNvSpPr>
          <p:nvPr>
            <p:ph type="body" sz="quarter" idx="36"/>
          </p:nvPr>
        </p:nvSpPr>
        <p:spPr>
          <a:xfrm>
            <a:off x="850391" y="1420210"/>
            <a:ext cx="9848089" cy="4443498"/>
          </a:xfrm>
          <a:prstGeom prst="rect">
            <a:avLst/>
          </a:prstGeom>
        </p:spPr>
        <p:txBody>
          <a:bodyPr>
            <a:noAutofit/>
          </a:bodyPr>
          <a:lstStyle>
            <a:lvl1pPr marL="171450" indent="-171450" algn="l">
              <a:buFont typeface="Arial" panose="020B0604020202020204" pitchFamily="34" charset="0"/>
              <a:buChar char="•"/>
              <a:defRPr sz="2000">
                <a:solidFill>
                  <a:schemeClr val="tx1"/>
                </a:solidFill>
              </a:defRPr>
            </a:lvl1pPr>
            <a:lvl2pPr marL="647700" indent="-342900">
              <a:buSzPct val="100000"/>
              <a:buFont typeface="Arial" panose="020B0604020202020204" pitchFamily="34" charset="0"/>
              <a:buChar char="•"/>
              <a:defRPr sz="1600"/>
            </a:lvl2pPr>
            <a:lvl3pPr marL="952500" indent="-342900">
              <a:buSzPct val="100000"/>
              <a:buFont typeface="Arial" panose="020B0604020202020204" pitchFamily="34" charset="0"/>
              <a:buChar char="•"/>
              <a:defRPr sz="1600"/>
            </a:lvl3pPr>
            <a:lvl4pPr marL="1257300" indent="-342900">
              <a:buSzPct val="100000"/>
              <a:buFont typeface="Arial" panose="020B0604020202020204" pitchFamily="34" charset="0"/>
              <a:buChar char="•"/>
              <a:defRPr sz="1600"/>
            </a:lvl4pPr>
            <a:lvl5pPr marL="1562100" indent="-342900">
              <a:buSzPct val="100000"/>
              <a:buFont typeface="Arial" panose="020B0604020202020204" pitchFamily="34" charset="0"/>
              <a:buChar char="•"/>
              <a:defRPr sz="1600"/>
            </a:lvl5pPr>
          </a:lstStyle>
          <a:p>
            <a:pPr lvl="0"/>
            <a:r>
              <a:rPr lang="en-US" dirty="0"/>
              <a:t>Click to edit Master text styles</a:t>
            </a:r>
          </a:p>
        </p:txBody>
      </p:sp>
      <p:sp>
        <p:nvSpPr>
          <p:cNvPr id="7" name="Title 6"/>
          <p:cNvSpPr>
            <a:spLocks noGrp="1"/>
          </p:cNvSpPr>
          <p:nvPr>
            <p:ph type="title" hasCustomPrompt="1"/>
          </p:nvPr>
        </p:nvSpPr>
        <p:spPr>
          <a:xfrm>
            <a:off x="527304" y="736836"/>
            <a:ext cx="5650045" cy="558901"/>
          </a:xfrm>
          <a:prstGeom prst="rect">
            <a:avLst/>
          </a:prstGeom>
        </p:spPr>
        <p:txBody>
          <a:bodyPr/>
          <a:lstStyle/>
          <a:p>
            <a:r>
              <a:rPr lang="en-US" dirty="0"/>
              <a:t>Agenda</a:t>
            </a:r>
          </a:p>
        </p:txBody>
      </p:sp>
      <p:sp>
        <p:nvSpPr>
          <p:cNvPr id="2" name="Slide Number Placeholder 2">
            <a:extLst>
              <a:ext uri="{FF2B5EF4-FFF2-40B4-BE49-F238E27FC236}">
                <a16:creationId xmlns:a16="http://schemas.microsoft.com/office/drawing/2014/main" id="{1B9CC5EE-CEB8-7162-8039-B0C1ADF0F783}"/>
              </a:ext>
            </a:extLst>
          </p:cNvPr>
          <p:cNvSpPr>
            <a:spLocks noGrp="1"/>
          </p:cNvSpPr>
          <p:nvPr>
            <p:ph type="sldNum" sz="quarter" idx="37"/>
          </p:nvPr>
        </p:nvSpPr>
        <p:spPr/>
        <p:txBody>
          <a:bodyPr/>
          <a:lstStyle>
            <a:lvl1pPr>
              <a:defRPr/>
            </a:lvl1pPr>
          </a:lstStyle>
          <a:p>
            <a:pPr>
              <a:defRPr/>
            </a:pPr>
            <a:fld id="{01EFAFEF-2DF9-924F-B93A-313A0AA7FA78}" type="slidenum">
              <a:rPr lang="en-US"/>
              <a:pPr>
                <a:defRPr/>
              </a:pPr>
              <a:t>‹#›</a:t>
            </a:fld>
            <a:endParaRPr lang="en-US" dirty="0"/>
          </a:p>
        </p:txBody>
      </p:sp>
      <p:sp>
        <p:nvSpPr>
          <p:cNvPr id="6" name="Text Placeholder 5">
            <a:extLst>
              <a:ext uri="{FF2B5EF4-FFF2-40B4-BE49-F238E27FC236}">
                <a16:creationId xmlns:a16="http://schemas.microsoft.com/office/drawing/2014/main" id="{2E8B1614-267C-BD85-8797-889B83512EF1}"/>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8" name="Footer Placeholder 7">
            <a:extLst>
              <a:ext uri="{FF2B5EF4-FFF2-40B4-BE49-F238E27FC236}">
                <a16:creationId xmlns:a16="http://schemas.microsoft.com/office/drawing/2014/main" id="{5EFCABAC-0B0F-3DCF-634B-F29E8D3BBE29}"/>
              </a:ext>
            </a:extLst>
          </p:cNvPr>
          <p:cNvSpPr>
            <a:spLocks noGrp="1"/>
          </p:cNvSpPr>
          <p:nvPr>
            <p:ph type="ftr" sz="quarter" idx="40"/>
          </p:nvPr>
        </p:nvSpPr>
        <p:spPr>
          <a:xfrm>
            <a:off x="7189788" y="6383338"/>
            <a:ext cx="4114800" cy="257175"/>
          </a:xfrm>
          <a:prstGeom prst="rect">
            <a:avLst/>
          </a:prstGeom>
        </p:spPr>
        <p:txBody>
          <a:bodyPr/>
          <a:lstStyle/>
          <a:p>
            <a:pPr>
              <a:defRPr/>
            </a:pPr>
            <a:r>
              <a:rPr lang="en-US"/>
              <a:t>CONFIDENTIAL AND PRIVILEGED</a:t>
            </a:r>
            <a:endParaRPr lang="en-US" dirty="0"/>
          </a:p>
        </p:txBody>
      </p:sp>
    </p:spTree>
    <p:extLst>
      <p:ext uri="{BB962C8B-B14F-4D97-AF65-F5344CB8AC3E}">
        <p14:creationId xmlns:p14="http://schemas.microsoft.com/office/powerpoint/2010/main" val="533039322"/>
      </p:ext>
    </p:extLst>
  </p:cSld>
  <p:clrMapOvr>
    <a:masterClrMapping/>
  </p:clrMapOvr>
  <p:transition spd="slow"/>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descr="A close-up of a hospital entrance&#10;&#10;Description automatically generated">
            <a:extLst>
              <a:ext uri="{FF2B5EF4-FFF2-40B4-BE49-F238E27FC236}">
                <a16:creationId xmlns:a16="http://schemas.microsoft.com/office/drawing/2014/main" id="{F2F0EF02-900F-4E49-67F3-A6FEEAC3D2C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30882" t="7843" r="12485" b="4640"/>
          <a:stretch>
            <a:fillRect/>
          </a:stretch>
        </p:blipFill>
        <p:spPr bwMode="auto">
          <a:xfrm>
            <a:off x="6176963" y="-12700"/>
            <a:ext cx="602615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36"/>
          </p:nvPr>
        </p:nvSpPr>
        <p:spPr>
          <a:xfrm>
            <a:off x="850391" y="1413130"/>
            <a:ext cx="4480561" cy="4443498"/>
          </a:xfrm>
          <a:prstGeom prst="rect">
            <a:avLst/>
          </a:prstGeom>
        </p:spPr>
        <p:txBody>
          <a:bodyPr>
            <a:noAutofit/>
          </a:bodyPr>
          <a:lstStyle>
            <a:lvl1pPr marL="171450" indent="-171450" algn="l">
              <a:buFont typeface="Arial" panose="020B0604020202020204" pitchFamily="34" charset="0"/>
              <a:buChar char="•"/>
              <a:defRPr sz="2000">
                <a:solidFill>
                  <a:schemeClr val="tx1"/>
                </a:solidFill>
              </a:defRPr>
            </a:lvl1pPr>
            <a:lvl2pPr marL="647700" indent="-342900">
              <a:buSzPct val="100000"/>
              <a:buFont typeface="Arial" panose="020B0604020202020204" pitchFamily="34" charset="0"/>
              <a:buChar char="•"/>
              <a:defRPr sz="1600"/>
            </a:lvl2pPr>
            <a:lvl3pPr marL="952500" indent="-342900">
              <a:buSzPct val="100000"/>
              <a:buFont typeface="Arial" panose="020B0604020202020204" pitchFamily="34" charset="0"/>
              <a:buChar char="•"/>
              <a:defRPr sz="1600"/>
            </a:lvl3pPr>
            <a:lvl4pPr marL="1257300" indent="-342900">
              <a:buSzPct val="100000"/>
              <a:buFont typeface="Arial" panose="020B0604020202020204" pitchFamily="34" charset="0"/>
              <a:buChar char="•"/>
              <a:defRPr sz="1600"/>
            </a:lvl4pPr>
            <a:lvl5pPr marL="1562100" indent="-342900">
              <a:buSzPct val="100000"/>
              <a:buFont typeface="Arial" panose="020B0604020202020204" pitchFamily="34" charset="0"/>
              <a:buChar char="•"/>
              <a:defRPr sz="1600"/>
            </a:lvl5pPr>
          </a:lstStyle>
          <a:p>
            <a:pPr lvl="0"/>
            <a:r>
              <a:rPr lang="en-US"/>
              <a:t>Click to edit Master text styles</a:t>
            </a:r>
          </a:p>
        </p:txBody>
      </p:sp>
      <p:sp>
        <p:nvSpPr>
          <p:cNvPr id="7" name="Title 6"/>
          <p:cNvSpPr>
            <a:spLocks noGrp="1"/>
          </p:cNvSpPr>
          <p:nvPr>
            <p:ph type="title" hasCustomPrompt="1"/>
          </p:nvPr>
        </p:nvSpPr>
        <p:spPr>
          <a:xfrm>
            <a:off x="527304" y="736836"/>
            <a:ext cx="5650045" cy="558901"/>
          </a:xfrm>
          <a:prstGeom prst="rect">
            <a:avLst/>
          </a:prstGeom>
        </p:spPr>
        <p:txBody>
          <a:bodyPr/>
          <a:lstStyle/>
          <a:p>
            <a:r>
              <a:rPr lang="en-US" dirty="0"/>
              <a:t>Agenda</a:t>
            </a:r>
          </a:p>
        </p:txBody>
      </p:sp>
      <p:sp>
        <p:nvSpPr>
          <p:cNvPr id="3" name="Slide Number Placeholder 2">
            <a:extLst>
              <a:ext uri="{FF2B5EF4-FFF2-40B4-BE49-F238E27FC236}">
                <a16:creationId xmlns:a16="http://schemas.microsoft.com/office/drawing/2014/main" id="{DAD63B53-E6E2-F6A5-FD6B-D2FA0BC605F1}"/>
              </a:ext>
            </a:extLst>
          </p:cNvPr>
          <p:cNvSpPr>
            <a:spLocks noGrp="1"/>
          </p:cNvSpPr>
          <p:nvPr>
            <p:ph type="sldNum" sz="quarter" idx="37"/>
          </p:nvPr>
        </p:nvSpPr>
        <p:spPr/>
        <p:txBody>
          <a:bodyPr/>
          <a:lstStyle>
            <a:lvl1pPr>
              <a:defRPr/>
            </a:lvl1pPr>
          </a:lstStyle>
          <a:p>
            <a:pPr>
              <a:defRPr/>
            </a:pPr>
            <a:fld id="{E4B9A724-9694-994C-AE7C-0C924C58ABA3}" type="slidenum">
              <a:rPr lang="en-US"/>
              <a:pPr>
                <a:defRPr/>
              </a:pPr>
              <a:t>‹#›</a:t>
            </a:fld>
            <a:endParaRPr lang="en-US" dirty="0"/>
          </a:p>
        </p:txBody>
      </p:sp>
      <p:sp>
        <p:nvSpPr>
          <p:cNvPr id="8" name="Footer Placeholder 7">
            <a:extLst>
              <a:ext uri="{FF2B5EF4-FFF2-40B4-BE49-F238E27FC236}">
                <a16:creationId xmlns:a16="http://schemas.microsoft.com/office/drawing/2014/main" id="{552B5DFC-39E9-B9BF-2417-12BF85A1B7BC}"/>
              </a:ext>
            </a:extLst>
          </p:cNvPr>
          <p:cNvSpPr>
            <a:spLocks noGrp="1"/>
          </p:cNvSpPr>
          <p:nvPr>
            <p:ph type="ftr" sz="quarter" idx="38"/>
          </p:nvPr>
        </p:nvSpPr>
        <p:spPr>
          <a:xfrm>
            <a:off x="7189788" y="6383338"/>
            <a:ext cx="4114800" cy="257175"/>
          </a:xfrm>
          <a:prstGeom prst="rect">
            <a:avLst/>
          </a:prstGeom>
        </p:spPr>
        <p:txBody>
          <a:bodyPr/>
          <a:lstStyle/>
          <a:p>
            <a:pPr>
              <a:defRPr/>
            </a:pPr>
            <a:r>
              <a:rPr lang="en-US"/>
              <a:t>CONFIDENTIAL AND PRIVILEGED</a:t>
            </a:r>
            <a:endParaRPr lang="en-US" dirty="0"/>
          </a:p>
        </p:txBody>
      </p:sp>
    </p:spTree>
    <p:extLst>
      <p:ext uri="{BB962C8B-B14F-4D97-AF65-F5344CB8AC3E}">
        <p14:creationId xmlns:p14="http://schemas.microsoft.com/office/powerpoint/2010/main" val="3066235425"/>
      </p:ext>
    </p:extLst>
  </p:cSld>
  <p:clrMapOvr>
    <a:masterClrMapping/>
  </p:clrMapOvr>
  <p:transition spd="slow"/>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A1994325-F6FD-6174-C964-E22A0CDB4640}"/>
              </a:ext>
            </a:extLst>
          </p:cNvPr>
          <p:cNvSpPr>
            <a:spLocks noChangeArrowheads="1"/>
          </p:cNvSpPr>
          <p:nvPr/>
        </p:nvSpPr>
        <p:spPr bwMode="auto">
          <a:xfrm>
            <a:off x="6176963" y="-12700"/>
            <a:ext cx="6026150"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5" name="Text Placeholder 4"/>
          <p:cNvSpPr>
            <a:spLocks noGrp="1"/>
          </p:cNvSpPr>
          <p:nvPr>
            <p:ph type="body" sz="quarter" idx="36"/>
          </p:nvPr>
        </p:nvSpPr>
        <p:spPr>
          <a:xfrm>
            <a:off x="850391" y="1403298"/>
            <a:ext cx="4800601" cy="4443498"/>
          </a:xfrm>
          <a:prstGeom prst="rect">
            <a:avLst/>
          </a:prstGeom>
        </p:spPr>
        <p:txBody>
          <a:bodyPr>
            <a:noAutofit/>
          </a:bodyPr>
          <a:lstStyle>
            <a:lvl1pPr marL="171450" indent="-171450" algn="l">
              <a:buFont typeface="Arial" panose="020B0604020202020204" pitchFamily="34" charset="0"/>
              <a:buChar char="•"/>
              <a:defRPr sz="2000">
                <a:solidFill>
                  <a:schemeClr val="tx1"/>
                </a:solidFill>
              </a:defRPr>
            </a:lvl1pPr>
            <a:lvl2pPr marL="647700" indent="-342900">
              <a:buSzPct val="100000"/>
              <a:buFont typeface="Arial" panose="020B0604020202020204" pitchFamily="34" charset="0"/>
              <a:buChar char="•"/>
              <a:defRPr sz="1600"/>
            </a:lvl2pPr>
            <a:lvl3pPr marL="952500" indent="-342900">
              <a:buSzPct val="100000"/>
              <a:buFont typeface="Arial" panose="020B0604020202020204" pitchFamily="34" charset="0"/>
              <a:buChar char="•"/>
              <a:defRPr sz="1600"/>
            </a:lvl3pPr>
            <a:lvl4pPr marL="1257300" indent="-342900">
              <a:buSzPct val="100000"/>
              <a:buFont typeface="Arial" panose="020B0604020202020204" pitchFamily="34" charset="0"/>
              <a:buChar char="•"/>
              <a:defRPr sz="1600"/>
            </a:lvl4pPr>
            <a:lvl5pPr marL="1562100" indent="-342900">
              <a:buSzPct val="100000"/>
              <a:buFont typeface="Arial" panose="020B0604020202020204" pitchFamily="34" charset="0"/>
              <a:buChar char="•"/>
              <a:defRPr sz="1600"/>
            </a:lvl5pPr>
          </a:lstStyle>
          <a:p>
            <a:pPr lvl="0"/>
            <a:r>
              <a:rPr lang="en-US"/>
              <a:t>Click to edit Master text styles</a:t>
            </a:r>
          </a:p>
        </p:txBody>
      </p:sp>
      <p:sp>
        <p:nvSpPr>
          <p:cNvPr id="7" name="Title 6"/>
          <p:cNvSpPr>
            <a:spLocks noGrp="1"/>
          </p:cNvSpPr>
          <p:nvPr>
            <p:ph type="title" hasCustomPrompt="1"/>
          </p:nvPr>
        </p:nvSpPr>
        <p:spPr>
          <a:xfrm>
            <a:off x="527305" y="736836"/>
            <a:ext cx="5123688" cy="558901"/>
          </a:xfrm>
          <a:prstGeom prst="rect">
            <a:avLst/>
          </a:prstGeom>
        </p:spPr>
        <p:txBody>
          <a:bodyPr/>
          <a:lstStyle/>
          <a:p>
            <a:r>
              <a:rPr lang="en-US" dirty="0"/>
              <a:t>Agenda</a:t>
            </a:r>
          </a:p>
        </p:txBody>
      </p:sp>
      <p:sp>
        <p:nvSpPr>
          <p:cNvPr id="3" name="Slide Number Placeholder 2">
            <a:extLst>
              <a:ext uri="{FF2B5EF4-FFF2-40B4-BE49-F238E27FC236}">
                <a16:creationId xmlns:a16="http://schemas.microsoft.com/office/drawing/2014/main" id="{42745E46-DB25-77D2-E68B-2EE0D7E57FAA}"/>
              </a:ext>
            </a:extLst>
          </p:cNvPr>
          <p:cNvSpPr>
            <a:spLocks noGrp="1"/>
          </p:cNvSpPr>
          <p:nvPr>
            <p:ph type="sldNum" sz="quarter" idx="37"/>
          </p:nvPr>
        </p:nvSpPr>
        <p:spPr/>
        <p:txBody>
          <a:bodyPr/>
          <a:lstStyle>
            <a:lvl1pPr>
              <a:defRPr/>
            </a:lvl1pPr>
          </a:lstStyle>
          <a:p>
            <a:pPr>
              <a:defRPr/>
            </a:pPr>
            <a:fld id="{597CA396-EB1D-C445-9842-D0C0143F2B6B}" type="slidenum">
              <a:rPr lang="en-US"/>
              <a:pPr>
                <a:defRPr/>
              </a:pPr>
              <a:t>‹#›</a:t>
            </a:fld>
            <a:endParaRPr lang="en-US" dirty="0"/>
          </a:p>
        </p:txBody>
      </p:sp>
      <p:sp>
        <p:nvSpPr>
          <p:cNvPr id="6" name="Text Placeholder 5">
            <a:extLst>
              <a:ext uri="{FF2B5EF4-FFF2-40B4-BE49-F238E27FC236}">
                <a16:creationId xmlns:a16="http://schemas.microsoft.com/office/drawing/2014/main" id="{29095E1D-0C17-17BE-9AB9-0C04F9A6BBB6}"/>
              </a:ext>
            </a:extLst>
          </p:cNvPr>
          <p:cNvSpPr>
            <a:spLocks noGrp="1"/>
          </p:cNvSpPr>
          <p:nvPr>
            <p:ph type="body" sz="quarter" idx="39" hasCustomPrompt="1"/>
          </p:nvPr>
        </p:nvSpPr>
        <p:spPr>
          <a:xfrm>
            <a:off x="7189788" y="5947475"/>
            <a:ext cx="4514240" cy="266700"/>
          </a:xfrm>
          <a:prstGeom prst="rect">
            <a:avLst/>
          </a:prstGeom>
        </p:spPr>
        <p:txBody>
          <a:bodyPr/>
          <a:lstStyle>
            <a:lvl1pPr>
              <a:defRPr>
                <a:solidFill>
                  <a:schemeClr val="bg1"/>
                </a:solidFill>
              </a:defRPr>
            </a:lvl1pPr>
          </a:lstStyle>
          <a:p>
            <a:pPr lvl="0"/>
            <a:r>
              <a:rPr lang="en-US" dirty="0"/>
              <a:t>Source: When applicable</a:t>
            </a:r>
          </a:p>
        </p:txBody>
      </p:sp>
      <p:sp>
        <p:nvSpPr>
          <p:cNvPr id="8" name="Footer Placeholder 7">
            <a:extLst>
              <a:ext uri="{FF2B5EF4-FFF2-40B4-BE49-F238E27FC236}">
                <a16:creationId xmlns:a16="http://schemas.microsoft.com/office/drawing/2014/main" id="{B7B197E3-961B-F76E-ED49-880525E1846C}"/>
              </a:ext>
            </a:extLst>
          </p:cNvPr>
          <p:cNvSpPr>
            <a:spLocks noGrp="1"/>
          </p:cNvSpPr>
          <p:nvPr>
            <p:ph type="ftr" sz="quarter" idx="40"/>
          </p:nvPr>
        </p:nvSpPr>
        <p:spPr>
          <a:xfrm>
            <a:off x="7189788" y="6383338"/>
            <a:ext cx="4114800" cy="257175"/>
          </a:xfrm>
          <a:prstGeom prst="rect">
            <a:avLst/>
          </a:prstGeom>
        </p:spPr>
        <p:txBody>
          <a:bodyPr/>
          <a:lstStyle/>
          <a:p>
            <a:pPr>
              <a:defRPr/>
            </a:pPr>
            <a:r>
              <a:rPr lang="en-US"/>
              <a:t>CONFIDENTIAL AND PRIVILEGED</a:t>
            </a:r>
            <a:endParaRPr lang="en-US" dirty="0"/>
          </a:p>
        </p:txBody>
      </p:sp>
    </p:spTree>
    <p:extLst>
      <p:ext uri="{BB962C8B-B14F-4D97-AF65-F5344CB8AC3E}">
        <p14:creationId xmlns:p14="http://schemas.microsoft.com/office/powerpoint/2010/main" val="225401002"/>
      </p:ext>
    </p:extLst>
  </p:cSld>
  <p:clrMapOvr>
    <a:masterClrMapping/>
  </p:clrMapOvr>
  <p:transition spd="slow"/>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6"/>
            <a:ext cx="6477000" cy="991380"/>
          </a:xfrm>
          <a:prstGeom prst="rect">
            <a:avLst/>
          </a:prstGeom>
        </p:spPr>
        <p:txBody>
          <a:bodyPr/>
          <a:lstStyle/>
          <a:p>
            <a:r>
              <a:rPr lang="en-US" dirty="0"/>
              <a:t>Long Primary Slide Title with Double Lined Text</a:t>
            </a:r>
          </a:p>
        </p:txBody>
      </p:sp>
      <p:sp>
        <p:nvSpPr>
          <p:cNvPr id="3" name="Slide Number Placeholder 5">
            <a:extLst>
              <a:ext uri="{FF2B5EF4-FFF2-40B4-BE49-F238E27FC236}">
                <a16:creationId xmlns:a16="http://schemas.microsoft.com/office/drawing/2014/main" id="{AC3F3827-13DB-D401-A6FC-34CE8D9BC0C5}"/>
              </a:ext>
            </a:extLst>
          </p:cNvPr>
          <p:cNvSpPr>
            <a:spLocks noGrp="1"/>
          </p:cNvSpPr>
          <p:nvPr>
            <p:ph type="sldNum" sz="quarter" idx="10"/>
          </p:nvPr>
        </p:nvSpPr>
        <p:spPr/>
        <p:txBody>
          <a:bodyPr/>
          <a:lstStyle>
            <a:lvl1pPr>
              <a:defRPr/>
            </a:lvl1pPr>
          </a:lstStyle>
          <a:p>
            <a:pPr>
              <a:defRPr/>
            </a:pPr>
            <a:fld id="{009EDDE0-FA77-024A-A548-EB97660B3BD5}" type="slidenum">
              <a:rPr lang="en-US"/>
              <a:pPr>
                <a:defRPr/>
              </a:pPr>
              <a:t>‹#›</a:t>
            </a:fld>
            <a:endParaRPr lang="en-US" dirty="0"/>
          </a:p>
        </p:txBody>
      </p:sp>
      <p:sp>
        <p:nvSpPr>
          <p:cNvPr id="5" name="Text Placeholder 5">
            <a:extLst>
              <a:ext uri="{FF2B5EF4-FFF2-40B4-BE49-F238E27FC236}">
                <a16:creationId xmlns:a16="http://schemas.microsoft.com/office/drawing/2014/main" id="{769C0609-A0D4-BA78-4D4E-CD3F2A448F5E}"/>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6" name="Footer Placeholder 5">
            <a:extLst>
              <a:ext uri="{FF2B5EF4-FFF2-40B4-BE49-F238E27FC236}">
                <a16:creationId xmlns:a16="http://schemas.microsoft.com/office/drawing/2014/main" id="{0C5621E0-0DB7-C053-0EBE-044713E105EB}"/>
              </a:ext>
            </a:extLst>
          </p:cNvPr>
          <p:cNvSpPr>
            <a:spLocks noGrp="1"/>
          </p:cNvSpPr>
          <p:nvPr>
            <p:ph type="ftr" sz="quarter" idx="40"/>
          </p:nvPr>
        </p:nvSpPr>
        <p:spPr/>
        <p:txBody>
          <a:bodyPr/>
          <a:lstStyle/>
          <a:p>
            <a:pPr>
              <a:defRPr/>
            </a:pPr>
            <a:r>
              <a:rPr lang="en-US"/>
              <a:t>CONFIDENTIAL AND PRIVILEGED</a:t>
            </a:r>
            <a:endParaRPr lang="en-US" dirty="0"/>
          </a:p>
        </p:txBody>
      </p:sp>
    </p:spTree>
    <p:extLst>
      <p:ext uri="{BB962C8B-B14F-4D97-AF65-F5344CB8AC3E}">
        <p14:creationId xmlns:p14="http://schemas.microsoft.com/office/powerpoint/2010/main" val="266345547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6"/>
            <a:ext cx="5411380" cy="991380"/>
          </a:xfrm>
          <a:prstGeom prst="rect">
            <a:avLst/>
          </a:prstGeom>
        </p:spPr>
        <p:txBody>
          <a:bodyPr/>
          <a:lstStyle/>
          <a:p>
            <a:r>
              <a:rPr lang="en-US" dirty="0"/>
              <a:t>Long Primary Slide Title with Double Lined Text</a:t>
            </a:r>
          </a:p>
        </p:txBody>
      </p:sp>
      <p:sp>
        <p:nvSpPr>
          <p:cNvPr id="5" name="Picture Placeholder 8"/>
          <p:cNvSpPr>
            <a:spLocks noGrp="1"/>
          </p:cNvSpPr>
          <p:nvPr>
            <p:ph type="pic" sz="quarter" idx="13"/>
          </p:nvPr>
        </p:nvSpPr>
        <p:spPr>
          <a:xfrm>
            <a:off x="6167437" y="0"/>
            <a:ext cx="6024563" cy="6163056"/>
          </a:xfrm>
          <a:prstGeom prst="rect">
            <a:avLst/>
          </a:prstGeom>
        </p:spPr>
        <p:txBody>
          <a:bodyPr/>
          <a:lstStyle/>
          <a:p>
            <a:pPr lvl="0"/>
            <a:endParaRPr lang="en-US" noProof="0" dirty="0"/>
          </a:p>
        </p:txBody>
      </p:sp>
      <p:sp>
        <p:nvSpPr>
          <p:cNvPr id="3" name="Slide Number Placeholder 2">
            <a:extLst>
              <a:ext uri="{FF2B5EF4-FFF2-40B4-BE49-F238E27FC236}">
                <a16:creationId xmlns:a16="http://schemas.microsoft.com/office/drawing/2014/main" id="{417A6A8F-AF3E-DB75-16B4-30A36437BA50}"/>
              </a:ext>
            </a:extLst>
          </p:cNvPr>
          <p:cNvSpPr>
            <a:spLocks noGrp="1"/>
          </p:cNvSpPr>
          <p:nvPr>
            <p:ph type="sldNum" sz="quarter" idx="14"/>
          </p:nvPr>
        </p:nvSpPr>
        <p:spPr/>
        <p:txBody>
          <a:bodyPr/>
          <a:lstStyle>
            <a:lvl1pPr>
              <a:defRPr/>
            </a:lvl1pPr>
          </a:lstStyle>
          <a:p>
            <a:pPr>
              <a:defRPr/>
            </a:pPr>
            <a:fld id="{1089AD4D-0656-944C-8024-AA1CD6C35601}" type="slidenum">
              <a:rPr lang="en-US"/>
              <a:pPr>
                <a:defRPr/>
              </a:pPr>
              <a:t>‹#›</a:t>
            </a:fld>
            <a:endParaRPr lang="en-US" dirty="0"/>
          </a:p>
        </p:txBody>
      </p:sp>
      <p:sp>
        <p:nvSpPr>
          <p:cNvPr id="6" name="Text Placeholder 5">
            <a:extLst>
              <a:ext uri="{FF2B5EF4-FFF2-40B4-BE49-F238E27FC236}">
                <a16:creationId xmlns:a16="http://schemas.microsoft.com/office/drawing/2014/main" id="{BD9BB3CA-D6E9-A6F5-836F-223211FC32E1}"/>
              </a:ext>
            </a:extLst>
          </p:cNvPr>
          <p:cNvSpPr>
            <a:spLocks noGrp="1"/>
          </p:cNvSpPr>
          <p:nvPr>
            <p:ph type="body" sz="quarter" idx="39" hasCustomPrompt="1"/>
          </p:nvPr>
        </p:nvSpPr>
        <p:spPr>
          <a:xfrm>
            <a:off x="1581760" y="5947475"/>
            <a:ext cx="4514240" cy="266700"/>
          </a:xfrm>
          <a:prstGeom prst="rect">
            <a:avLst/>
          </a:prstGeom>
        </p:spPr>
        <p:txBody>
          <a:bodyPr/>
          <a:lstStyle/>
          <a:p>
            <a:pPr lvl="0"/>
            <a:r>
              <a:rPr lang="en-US" dirty="0"/>
              <a:t>Source: When applicable</a:t>
            </a:r>
          </a:p>
        </p:txBody>
      </p:sp>
      <p:sp>
        <p:nvSpPr>
          <p:cNvPr id="7" name="Footer Placeholder 6">
            <a:extLst>
              <a:ext uri="{FF2B5EF4-FFF2-40B4-BE49-F238E27FC236}">
                <a16:creationId xmlns:a16="http://schemas.microsoft.com/office/drawing/2014/main" id="{A2E7980C-74BE-7691-F3DB-C678F53F6BF2}"/>
              </a:ext>
            </a:extLst>
          </p:cNvPr>
          <p:cNvSpPr>
            <a:spLocks noGrp="1"/>
          </p:cNvSpPr>
          <p:nvPr>
            <p:ph type="ftr" sz="quarter" idx="40"/>
          </p:nvPr>
        </p:nvSpPr>
        <p:spPr/>
        <p:txBody>
          <a:bodyPr/>
          <a:lstStyle/>
          <a:p>
            <a:pPr>
              <a:defRPr/>
            </a:pPr>
            <a:r>
              <a:rPr lang="en-US"/>
              <a:t>CONFIDENTIAL AND PRIVILEGED</a:t>
            </a:r>
            <a:endParaRPr lang="en-US" dirty="0"/>
          </a:p>
        </p:txBody>
      </p:sp>
    </p:spTree>
    <p:extLst>
      <p:ext uri="{BB962C8B-B14F-4D97-AF65-F5344CB8AC3E}">
        <p14:creationId xmlns:p14="http://schemas.microsoft.com/office/powerpoint/2010/main" val="2159049869"/>
      </p:ext>
    </p:extLst>
  </p:cSld>
  <p:clrMapOvr>
    <a:masterClrMapping/>
  </p:clrMapOvr>
  <p:transition spd="slow"/>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7"/>
            <a:ext cx="6477000" cy="561612"/>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847344" y="1340993"/>
            <a:ext cx="10515600"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3" name="Slide Number Placeholder 2">
            <a:extLst>
              <a:ext uri="{FF2B5EF4-FFF2-40B4-BE49-F238E27FC236}">
                <a16:creationId xmlns:a16="http://schemas.microsoft.com/office/drawing/2014/main" id="{5A1C9A4C-B627-E4C6-8434-81D32AA04D79}"/>
              </a:ext>
            </a:extLst>
          </p:cNvPr>
          <p:cNvSpPr>
            <a:spLocks noGrp="1"/>
          </p:cNvSpPr>
          <p:nvPr>
            <p:ph type="sldNum" sz="quarter" idx="10"/>
          </p:nvPr>
        </p:nvSpPr>
        <p:spPr/>
        <p:txBody>
          <a:bodyPr/>
          <a:lstStyle>
            <a:lvl1pPr>
              <a:defRPr/>
            </a:lvl1pPr>
          </a:lstStyle>
          <a:p>
            <a:pPr>
              <a:defRPr/>
            </a:pPr>
            <a:fld id="{6A2E489A-756C-6042-94D2-BA87D4A55D49}" type="slidenum">
              <a:rPr lang="en-US"/>
              <a:pPr>
                <a:defRPr/>
              </a:pPr>
              <a:t>‹#›</a:t>
            </a:fld>
            <a:endParaRPr lang="en-US" dirty="0"/>
          </a:p>
        </p:txBody>
      </p:sp>
      <p:sp>
        <p:nvSpPr>
          <p:cNvPr id="5" name="Text Placeholder 5">
            <a:extLst>
              <a:ext uri="{FF2B5EF4-FFF2-40B4-BE49-F238E27FC236}">
                <a16:creationId xmlns:a16="http://schemas.microsoft.com/office/drawing/2014/main" id="{FC5C3D2A-FA55-3E85-AC61-AF5BB198608D}"/>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7" name="Footer Placeholder 6">
            <a:extLst>
              <a:ext uri="{FF2B5EF4-FFF2-40B4-BE49-F238E27FC236}">
                <a16:creationId xmlns:a16="http://schemas.microsoft.com/office/drawing/2014/main" id="{3B21D25F-FEF9-A22D-B197-D3D95BE9779A}"/>
              </a:ext>
            </a:extLst>
          </p:cNvPr>
          <p:cNvSpPr>
            <a:spLocks noGrp="1"/>
          </p:cNvSpPr>
          <p:nvPr>
            <p:ph type="ftr" sz="quarter" idx="40"/>
          </p:nvPr>
        </p:nvSpPr>
        <p:spPr/>
        <p:txBody>
          <a:bodyPr/>
          <a:lstStyle/>
          <a:p>
            <a:pPr>
              <a:defRPr/>
            </a:pPr>
            <a:r>
              <a:rPr lang="en-US"/>
              <a:t>CONFIDENTIAL AND PRIVILEGED</a:t>
            </a:r>
            <a:endParaRPr lang="en-US" dirty="0"/>
          </a:p>
        </p:txBody>
      </p:sp>
    </p:spTree>
    <p:extLst>
      <p:ext uri="{BB962C8B-B14F-4D97-AF65-F5344CB8AC3E}">
        <p14:creationId xmlns:p14="http://schemas.microsoft.com/office/powerpoint/2010/main" val="799460946"/>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p:cSld name="Title and Content 3">
    <p:spTree>
      <p:nvGrpSpPr>
        <p:cNvPr id="1" name="Shape 228"/>
        <p:cNvGrpSpPr/>
        <p:nvPr/>
      </p:nvGrpSpPr>
      <p:grpSpPr>
        <a:xfrm>
          <a:off x="0" y="0"/>
          <a:ext cx="0" cy="0"/>
          <a:chOff x="0" y="0"/>
          <a:chExt cx="0" cy="0"/>
        </a:xfrm>
      </p:grpSpPr>
      <p:grpSp>
        <p:nvGrpSpPr>
          <p:cNvPr id="229" name="Google Shape;229;p23"/>
          <p:cNvGrpSpPr/>
          <p:nvPr/>
        </p:nvGrpSpPr>
        <p:grpSpPr>
          <a:xfrm>
            <a:off x="7191542" y="1"/>
            <a:ext cx="5000459" cy="1425992"/>
            <a:chOff x="7191542" y="1"/>
            <a:chExt cx="5000459" cy="1425992"/>
          </a:xfrm>
        </p:grpSpPr>
        <p:pic>
          <p:nvPicPr>
            <p:cNvPr id="230" name="Google Shape;230;p2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1" name="Google Shape;231;p23"/>
            <p:cNvGrpSpPr/>
            <p:nvPr/>
          </p:nvGrpSpPr>
          <p:grpSpPr>
            <a:xfrm>
              <a:off x="7191542" y="1"/>
              <a:ext cx="5000459" cy="1425992"/>
              <a:chOff x="7186272" y="0"/>
              <a:chExt cx="5005729" cy="1427495"/>
            </a:xfrm>
          </p:grpSpPr>
          <p:sp>
            <p:nvSpPr>
              <p:cNvPr id="232" name="Google Shape;232;p2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2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34" name="Google Shape;234;p2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2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2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7" name="Google Shape;237;p2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38" name="Google Shape;238;p2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7"/>
            <a:ext cx="6477000" cy="561612"/>
          </a:xfrm>
          <a:prstGeom prst="rect">
            <a:avLst/>
          </a:prstGeom>
        </p:spPr>
        <p:txBody>
          <a:bodyPr/>
          <a:lstStyle/>
          <a:p>
            <a:r>
              <a:rPr lang="en-US" dirty="0"/>
              <a:t>Primary Slide Title</a:t>
            </a:r>
          </a:p>
        </p:txBody>
      </p:sp>
      <p:sp>
        <p:nvSpPr>
          <p:cNvPr id="3" name="Slide Number Placeholder 2">
            <a:extLst>
              <a:ext uri="{FF2B5EF4-FFF2-40B4-BE49-F238E27FC236}">
                <a16:creationId xmlns:a16="http://schemas.microsoft.com/office/drawing/2014/main" id="{B6E6D036-3337-3905-5210-57020BA1E99D}"/>
              </a:ext>
            </a:extLst>
          </p:cNvPr>
          <p:cNvSpPr>
            <a:spLocks noGrp="1"/>
          </p:cNvSpPr>
          <p:nvPr>
            <p:ph type="sldNum" sz="quarter" idx="10"/>
          </p:nvPr>
        </p:nvSpPr>
        <p:spPr/>
        <p:txBody>
          <a:bodyPr/>
          <a:lstStyle>
            <a:lvl1pPr>
              <a:defRPr/>
            </a:lvl1pPr>
          </a:lstStyle>
          <a:p>
            <a:pPr>
              <a:defRPr/>
            </a:pPr>
            <a:fld id="{4FCF7A3B-E857-7348-B77B-0AB613A2A472}" type="slidenum">
              <a:rPr lang="en-US"/>
              <a:pPr>
                <a:defRPr/>
              </a:pPr>
              <a:t>‹#›</a:t>
            </a:fld>
            <a:endParaRPr lang="en-US" dirty="0"/>
          </a:p>
        </p:txBody>
      </p:sp>
      <p:sp>
        <p:nvSpPr>
          <p:cNvPr id="5" name="Text Placeholder 5">
            <a:extLst>
              <a:ext uri="{FF2B5EF4-FFF2-40B4-BE49-F238E27FC236}">
                <a16:creationId xmlns:a16="http://schemas.microsoft.com/office/drawing/2014/main" id="{988F7422-F280-A54C-2374-679A96569A35}"/>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6" name="Footer Placeholder 5">
            <a:extLst>
              <a:ext uri="{FF2B5EF4-FFF2-40B4-BE49-F238E27FC236}">
                <a16:creationId xmlns:a16="http://schemas.microsoft.com/office/drawing/2014/main" id="{5ACEAB9E-6F72-98CC-6470-2E0D0569EFEC}"/>
              </a:ext>
            </a:extLst>
          </p:cNvPr>
          <p:cNvSpPr>
            <a:spLocks noGrp="1"/>
          </p:cNvSpPr>
          <p:nvPr>
            <p:ph type="ftr" sz="quarter" idx="40"/>
          </p:nvPr>
        </p:nvSpPr>
        <p:spPr/>
        <p:txBody>
          <a:bodyPr/>
          <a:lstStyle/>
          <a:p>
            <a:pPr>
              <a:defRPr/>
            </a:pPr>
            <a:r>
              <a:rPr lang="en-US"/>
              <a:t>CONFIDENTIAL AND PRIVILEGED</a:t>
            </a:r>
            <a:endParaRPr lang="en-US" dirty="0"/>
          </a:p>
        </p:txBody>
      </p:sp>
    </p:spTree>
    <p:extLst>
      <p:ext uri="{BB962C8B-B14F-4D97-AF65-F5344CB8AC3E}">
        <p14:creationId xmlns:p14="http://schemas.microsoft.com/office/powerpoint/2010/main" val="846656575"/>
      </p:ext>
    </p:extLst>
  </p:cSld>
  <p:clrMapOvr>
    <a:masterClrMapping/>
  </p:clrMapOvr>
  <p:transition spd="slow"/>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7"/>
            <a:ext cx="6477000" cy="561612"/>
          </a:xfrm>
          <a:prstGeom prst="rect">
            <a:avLst/>
          </a:prstGeom>
        </p:spPr>
        <p:txBody>
          <a:bodyPr/>
          <a:lstStyle/>
          <a:p>
            <a:r>
              <a:rPr lang="en-US" dirty="0"/>
              <a:t>Primary Slide Title</a:t>
            </a:r>
          </a:p>
        </p:txBody>
      </p:sp>
      <p:sp>
        <p:nvSpPr>
          <p:cNvPr id="3" name="Slide Number Placeholder 2">
            <a:extLst>
              <a:ext uri="{FF2B5EF4-FFF2-40B4-BE49-F238E27FC236}">
                <a16:creationId xmlns:a16="http://schemas.microsoft.com/office/drawing/2014/main" id="{29BF2FD1-2266-476C-167B-8ABAF3E50BA8}"/>
              </a:ext>
            </a:extLst>
          </p:cNvPr>
          <p:cNvSpPr>
            <a:spLocks noGrp="1"/>
          </p:cNvSpPr>
          <p:nvPr>
            <p:ph type="sldNum" sz="quarter" idx="17"/>
          </p:nvPr>
        </p:nvSpPr>
        <p:spPr/>
        <p:txBody>
          <a:bodyPr/>
          <a:lstStyle>
            <a:lvl1pPr>
              <a:defRPr/>
            </a:lvl1pPr>
          </a:lstStyle>
          <a:p>
            <a:pPr>
              <a:defRPr/>
            </a:pPr>
            <a:fld id="{4D917C07-F8CF-B94B-8864-B7BF1E37DCF2}" type="slidenum">
              <a:rPr lang="en-US"/>
              <a:pPr>
                <a:defRPr/>
              </a:pPr>
              <a:t>‹#›</a:t>
            </a:fld>
            <a:endParaRPr lang="en-US" dirty="0"/>
          </a:p>
        </p:txBody>
      </p:sp>
      <p:sp>
        <p:nvSpPr>
          <p:cNvPr id="5" name="Text Placeholder 2">
            <a:extLst>
              <a:ext uri="{FF2B5EF4-FFF2-40B4-BE49-F238E27FC236}">
                <a16:creationId xmlns:a16="http://schemas.microsoft.com/office/drawing/2014/main" id="{B56D55EE-CF76-8E1B-CFD7-65636DCE6CB7}"/>
              </a:ext>
            </a:extLst>
          </p:cNvPr>
          <p:cNvSpPr>
            <a:spLocks noGrp="1"/>
          </p:cNvSpPr>
          <p:nvPr>
            <p:ph idx="1" hasCustomPrompt="1"/>
          </p:nvPr>
        </p:nvSpPr>
        <p:spPr>
          <a:xfrm>
            <a:off x="847344" y="138671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8178C81D-3235-7346-A9A3-671AF0625D32}"/>
              </a:ext>
            </a:extLst>
          </p:cNvPr>
          <p:cNvSpPr>
            <a:spLocks noGrp="1"/>
          </p:cNvSpPr>
          <p:nvPr>
            <p:ph idx="12" hasCustomPrompt="1"/>
          </p:nvPr>
        </p:nvSpPr>
        <p:spPr>
          <a:xfrm>
            <a:off x="6193536" y="1386713"/>
            <a:ext cx="5151120"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84AB326A-718C-49CD-F9AB-4BE5664993ED}"/>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8" name="Footer Placeholder 7">
            <a:extLst>
              <a:ext uri="{FF2B5EF4-FFF2-40B4-BE49-F238E27FC236}">
                <a16:creationId xmlns:a16="http://schemas.microsoft.com/office/drawing/2014/main" id="{1E26055E-4433-7790-9E0A-50C100E5E413}"/>
              </a:ext>
            </a:extLst>
          </p:cNvPr>
          <p:cNvSpPr>
            <a:spLocks noGrp="1"/>
          </p:cNvSpPr>
          <p:nvPr>
            <p:ph type="ftr" sz="quarter" idx="40"/>
          </p:nvPr>
        </p:nvSpPr>
        <p:spPr>
          <a:xfrm>
            <a:off x="7189788" y="6383338"/>
            <a:ext cx="4114800" cy="257175"/>
          </a:xfrm>
          <a:prstGeom prst="rect">
            <a:avLst/>
          </a:prstGeom>
        </p:spPr>
        <p:txBody>
          <a:bodyPr/>
          <a:lstStyle/>
          <a:p>
            <a:pPr>
              <a:defRPr/>
            </a:pPr>
            <a:r>
              <a:rPr lang="en-US"/>
              <a:t>CONFIDENTIAL AND PRIVILEGED</a:t>
            </a:r>
            <a:endParaRPr lang="en-US" dirty="0"/>
          </a:p>
        </p:txBody>
      </p:sp>
    </p:spTree>
    <p:extLst>
      <p:ext uri="{BB962C8B-B14F-4D97-AF65-F5344CB8AC3E}">
        <p14:creationId xmlns:p14="http://schemas.microsoft.com/office/powerpoint/2010/main" val="757027583"/>
      </p:ext>
    </p:extLst>
  </p:cSld>
  <p:clrMapOvr>
    <a:masterClrMapping/>
  </p:clrMapOvr>
  <p:transition spd="slow"/>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7B86268-2ADD-7AF9-F235-8F17BF1B5E76}"/>
              </a:ext>
            </a:extLst>
          </p:cNvPr>
          <p:cNvSpPr>
            <a:spLocks noChangeArrowheads="1"/>
          </p:cNvSpPr>
          <p:nvPr/>
        </p:nvSpPr>
        <p:spPr bwMode="auto">
          <a:xfrm>
            <a:off x="6176963" y="-12700"/>
            <a:ext cx="6026150"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 name="Title 1"/>
          <p:cNvSpPr>
            <a:spLocks noGrp="1"/>
          </p:cNvSpPr>
          <p:nvPr>
            <p:ph type="title" hasCustomPrompt="1"/>
          </p:nvPr>
        </p:nvSpPr>
        <p:spPr>
          <a:xfrm>
            <a:off x="527304" y="736837"/>
            <a:ext cx="5471161" cy="561612"/>
          </a:xfrm>
          <a:prstGeom prst="rect">
            <a:avLst/>
          </a:prstGeom>
        </p:spPr>
        <p:txBody>
          <a:bodyPr>
            <a:normAutofit/>
          </a:bodyPr>
          <a:lstStyle>
            <a:lvl1pPr>
              <a:defRPr sz="3000"/>
            </a:lvl1pPr>
          </a:lstStyle>
          <a:p>
            <a:r>
              <a:rPr lang="en-US" dirty="0"/>
              <a:t>Primary Slide Title</a:t>
            </a:r>
          </a:p>
        </p:txBody>
      </p:sp>
      <p:sp>
        <p:nvSpPr>
          <p:cNvPr id="6" name="Text Placeholder 2"/>
          <p:cNvSpPr>
            <a:spLocks noGrp="1"/>
          </p:cNvSpPr>
          <p:nvPr>
            <p:ph idx="1" hasCustomPrompt="1"/>
          </p:nvPr>
        </p:nvSpPr>
        <p:spPr>
          <a:xfrm>
            <a:off x="847344" y="134099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a:extLst>
              <a:ext uri="{FF2B5EF4-FFF2-40B4-BE49-F238E27FC236}">
                <a16:creationId xmlns:a16="http://schemas.microsoft.com/office/drawing/2014/main" id="{ED05280E-F3C7-A00F-5E13-9FD81098DDE0}"/>
              </a:ext>
            </a:extLst>
          </p:cNvPr>
          <p:cNvSpPr>
            <a:spLocks noGrp="1"/>
          </p:cNvSpPr>
          <p:nvPr>
            <p:ph type="sldNum" sz="quarter" idx="10"/>
          </p:nvPr>
        </p:nvSpPr>
        <p:spPr/>
        <p:txBody>
          <a:bodyPr/>
          <a:lstStyle>
            <a:lvl1pPr>
              <a:defRPr/>
            </a:lvl1pPr>
          </a:lstStyle>
          <a:p>
            <a:pPr>
              <a:defRPr/>
            </a:pPr>
            <a:fld id="{E122EA80-BE6B-E344-8447-F3D5E50477D6}" type="slidenum">
              <a:rPr lang="en-US"/>
              <a:pPr>
                <a:defRPr/>
              </a:pPr>
              <a:t>‹#›</a:t>
            </a:fld>
            <a:endParaRPr lang="en-US" dirty="0"/>
          </a:p>
        </p:txBody>
      </p:sp>
      <p:sp>
        <p:nvSpPr>
          <p:cNvPr id="7" name="Text Placeholder 5">
            <a:extLst>
              <a:ext uri="{FF2B5EF4-FFF2-40B4-BE49-F238E27FC236}">
                <a16:creationId xmlns:a16="http://schemas.microsoft.com/office/drawing/2014/main" id="{116D2221-B78A-05CD-A414-46F048E21B31}"/>
              </a:ext>
            </a:extLst>
          </p:cNvPr>
          <p:cNvSpPr>
            <a:spLocks noGrp="1"/>
          </p:cNvSpPr>
          <p:nvPr>
            <p:ph type="body" sz="quarter" idx="39" hasCustomPrompt="1"/>
          </p:nvPr>
        </p:nvSpPr>
        <p:spPr>
          <a:xfrm>
            <a:off x="7189788" y="5947475"/>
            <a:ext cx="4514240" cy="266700"/>
          </a:xfrm>
          <a:prstGeom prst="rect">
            <a:avLst/>
          </a:prstGeom>
        </p:spPr>
        <p:txBody>
          <a:bodyPr/>
          <a:lstStyle>
            <a:lvl1pPr>
              <a:defRPr>
                <a:solidFill>
                  <a:schemeClr val="bg1"/>
                </a:solidFill>
              </a:defRPr>
            </a:lvl1pPr>
          </a:lstStyle>
          <a:p>
            <a:pPr lvl="0"/>
            <a:r>
              <a:rPr lang="en-US" dirty="0"/>
              <a:t>Source: When applicable</a:t>
            </a:r>
          </a:p>
        </p:txBody>
      </p:sp>
      <p:sp>
        <p:nvSpPr>
          <p:cNvPr id="8" name="Footer Placeholder 7">
            <a:extLst>
              <a:ext uri="{FF2B5EF4-FFF2-40B4-BE49-F238E27FC236}">
                <a16:creationId xmlns:a16="http://schemas.microsoft.com/office/drawing/2014/main" id="{1BFD11EF-DEC1-9124-3658-EA742801147D}"/>
              </a:ext>
            </a:extLst>
          </p:cNvPr>
          <p:cNvSpPr>
            <a:spLocks noGrp="1"/>
          </p:cNvSpPr>
          <p:nvPr>
            <p:ph type="ftr" sz="quarter" idx="40"/>
          </p:nvPr>
        </p:nvSpPr>
        <p:spPr>
          <a:xfrm>
            <a:off x="7189788" y="6383338"/>
            <a:ext cx="4114800" cy="257175"/>
          </a:xfrm>
          <a:prstGeom prst="rect">
            <a:avLst/>
          </a:prstGeom>
        </p:spPr>
        <p:txBody>
          <a:bodyPr/>
          <a:lstStyle/>
          <a:p>
            <a:pPr>
              <a:defRPr/>
            </a:pPr>
            <a:r>
              <a:rPr lang="en-US"/>
              <a:t>CONFIDENTIAL AND PRIVILEGED</a:t>
            </a:r>
            <a:endParaRPr lang="en-US" dirty="0"/>
          </a:p>
        </p:txBody>
      </p:sp>
    </p:spTree>
    <p:extLst>
      <p:ext uri="{BB962C8B-B14F-4D97-AF65-F5344CB8AC3E}">
        <p14:creationId xmlns:p14="http://schemas.microsoft.com/office/powerpoint/2010/main" val="1113418470"/>
      </p:ext>
    </p:extLst>
  </p:cSld>
  <p:clrMapOvr>
    <a:masterClrMapping/>
  </p:clrMapOvr>
  <p:transition spd="slow"/>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9F343ABF-5D5C-4B25-AF0D-9884A165C1DB}"/>
              </a:ext>
            </a:extLst>
          </p:cNvPr>
          <p:cNvSpPr>
            <a:spLocks noChangeArrowheads="1"/>
          </p:cNvSpPr>
          <p:nvPr/>
        </p:nvSpPr>
        <p:spPr bwMode="auto">
          <a:xfrm>
            <a:off x="6176963" y="-12700"/>
            <a:ext cx="6026150"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4" name="Image" descr="Image">
            <a:extLst>
              <a:ext uri="{FF2B5EF4-FFF2-40B4-BE49-F238E27FC236}">
                <a16:creationId xmlns:a16="http://schemas.microsoft.com/office/drawing/2014/main" id="{8E08A2A6-D8F4-98A0-FAE3-EC1C5577C0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859" t="23254" r="35545" b="32388"/>
          <a:stretch>
            <a:fillRect/>
          </a:stretch>
        </p:blipFill>
        <p:spPr bwMode="auto">
          <a:xfrm>
            <a:off x="6176963" y="-20638"/>
            <a:ext cx="6026150"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itle 1"/>
          <p:cNvSpPr>
            <a:spLocks noGrp="1"/>
          </p:cNvSpPr>
          <p:nvPr>
            <p:ph type="title" hasCustomPrompt="1"/>
          </p:nvPr>
        </p:nvSpPr>
        <p:spPr>
          <a:xfrm>
            <a:off x="527304" y="736837"/>
            <a:ext cx="5471161" cy="561612"/>
          </a:xfrm>
          <a:prstGeom prst="rect">
            <a:avLst/>
          </a:prstGeom>
        </p:spPr>
        <p:txBody>
          <a:bodyPr>
            <a:normAutofit/>
          </a:bodyPr>
          <a:lstStyle>
            <a:lvl1pPr>
              <a:defRPr sz="3000"/>
            </a:lvl1pPr>
          </a:lstStyle>
          <a:p>
            <a:r>
              <a:rPr lang="en-US" dirty="0"/>
              <a:t>Primary Slide Title</a:t>
            </a:r>
          </a:p>
        </p:txBody>
      </p:sp>
      <p:sp>
        <p:nvSpPr>
          <p:cNvPr id="6" name="Text Placeholder 2"/>
          <p:cNvSpPr>
            <a:spLocks noGrp="1"/>
          </p:cNvSpPr>
          <p:nvPr>
            <p:ph idx="1" hasCustomPrompt="1"/>
          </p:nvPr>
        </p:nvSpPr>
        <p:spPr>
          <a:xfrm>
            <a:off x="847344" y="134099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F325FD5D-2460-B6C1-F73B-816F8219E67F}"/>
              </a:ext>
            </a:extLst>
          </p:cNvPr>
          <p:cNvSpPr>
            <a:spLocks noGrp="1"/>
          </p:cNvSpPr>
          <p:nvPr>
            <p:ph type="sldNum" sz="quarter" idx="10"/>
          </p:nvPr>
        </p:nvSpPr>
        <p:spPr/>
        <p:txBody>
          <a:bodyPr/>
          <a:lstStyle>
            <a:lvl1pPr>
              <a:defRPr/>
            </a:lvl1pPr>
          </a:lstStyle>
          <a:p>
            <a:pPr>
              <a:defRPr/>
            </a:pPr>
            <a:fld id="{94277D26-7885-6D4D-BAAF-C80CCEE087C1}" type="slidenum">
              <a:rPr lang="en-US"/>
              <a:pPr>
                <a:defRPr/>
              </a:pPr>
              <a:t>‹#›</a:t>
            </a:fld>
            <a:endParaRPr lang="en-US" dirty="0"/>
          </a:p>
        </p:txBody>
      </p:sp>
      <p:sp>
        <p:nvSpPr>
          <p:cNvPr id="8" name="Footer Placeholder 7">
            <a:extLst>
              <a:ext uri="{FF2B5EF4-FFF2-40B4-BE49-F238E27FC236}">
                <a16:creationId xmlns:a16="http://schemas.microsoft.com/office/drawing/2014/main" id="{7398DECB-D81A-880D-C048-1DB69B971A84}"/>
              </a:ext>
            </a:extLst>
          </p:cNvPr>
          <p:cNvSpPr>
            <a:spLocks noGrp="1"/>
          </p:cNvSpPr>
          <p:nvPr>
            <p:ph type="ftr" sz="quarter" idx="11"/>
          </p:nvPr>
        </p:nvSpPr>
        <p:spPr>
          <a:xfrm>
            <a:off x="7189788" y="6383338"/>
            <a:ext cx="4114800" cy="257175"/>
          </a:xfrm>
          <a:prstGeom prst="rect">
            <a:avLst/>
          </a:prstGeom>
        </p:spPr>
        <p:txBody>
          <a:bodyPr/>
          <a:lstStyle/>
          <a:p>
            <a:pPr>
              <a:defRPr/>
            </a:pPr>
            <a:r>
              <a:rPr lang="en-US"/>
              <a:t>CONFIDENTIAL AND PRIVILEGED</a:t>
            </a:r>
            <a:endParaRPr lang="en-US" dirty="0"/>
          </a:p>
        </p:txBody>
      </p:sp>
      <p:sp>
        <p:nvSpPr>
          <p:cNvPr id="9" name="Text Placeholder 5">
            <a:extLst>
              <a:ext uri="{FF2B5EF4-FFF2-40B4-BE49-F238E27FC236}">
                <a16:creationId xmlns:a16="http://schemas.microsoft.com/office/drawing/2014/main" id="{088BAFD2-BF16-7AB2-E338-31B11693221C}"/>
              </a:ext>
            </a:extLst>
          </p:cNvPr>
          <p:cNvSpPr>
            <a:spLocks noGrp="1"/>
          </p:cNvSpPr>
          <p:nvPr>
            <p:ph type="body" sz="quarter" idx="39" hasCustomPrompt="1"/>
          </p:nvPr>
        </p:nvSpPr>
        <p:spPr>
          <a:xfrm>
            <a:off x="1581760"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4280438554"/>
      </p:ext>
    </p:extLst>
  </p:cSld>
  <p:clrMapOvr>
    <a:masterClrMapping/>
  </p:clrMapOvr>
  <p:transition spd="slow"/>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8E79413E-0E02-E44C-A19B-082928CA38C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t="27710" r="34688" b="26849"/>
          <a:stretch>
            <a:fillRect/>
          </a:stretch>
        </p:blipFill>
        <p:spPr bwMode="auto">
          <a:xfrm>
            <a:off x="0" y="0"/>
            <a:ext cx="6029325"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itle 1"/>
          <p:cNvSpPr>
            <a:spLocks noGrp="1"/>
          </p:cNvSpPr>
          <p:nvPr>
            <p:ph type="title" hasCustomPrompt="1"/>
          </p:nvPr>
        </p:nvSpPr>
        <p:spPr>
          <a:xfrm>
            <a:off x="6185681" y="736837"/>
            <a:ext cx="5491842" cy="561612"/>
          </a:xfrm>
          <a:prstGeom prst="rect">
            <a:avLst/>
          </a:prstGeom>
        </p:spPr>
        <p:txBody>
          <a:bodyPr>
            <a:normAutofit/>
          </a:bodyPr>
          <a:lstStyle>
            <a:lvl1pPr>
              <a:defRPr sz="3000"/>
            </a:lvl1pPr>
          </a:lstStyle>
          <a:p>
            <a:r>
              <a:rPr lang="en-US" dirty="0"/>
              <a:t>Primary Slide Title</a:t>
            </a:r>
          </a:p>
        </p:txBody>
      </p:sp>
      <p:sp>
        <p:nvSpPr>
          <p:cNvPr id="6" name="Text Placeholder 2"/>
          <p:cNvSpPr>
            <a:spLocks noGrp="1"/>
          </p:cNvSpPr>
          <p:nvPr>
            <p:ph idx="1" hasCustomPrompt="1"/>
          </p:nvPr>
        </p:nvSpPr>
        <p:spPr>
          <a:xfrm>
            <a:off x="6505721" y="134099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a:extLst>
              <a:ext uri="{FF2B5EF4-FFF2-40B4-BE49-F238E27FC236}">
                <a16:creationId xmlns:a16="http://schemas.microsoft.com/office/drawing/2014/main" id="{BC53EA02-A794-37E5-7E64-2B166C3EBD9C}"/>
              </a:ext>
            </a:extLst>
          </p:cNvPr>
          <p:cNvSpPr>
            <a:spLocks noGrp="1"/>
          </p:cNvSpPr>
          <p:nvPr>
            <p:ph type="sldNum" sz="quarter" idx="10"/>
          </p:nvPr>
        </p:nvSpPr>
        <p:spPr/>
        <p:txBody>
          <a:bodyPr/>
          <a:lstStyle>
            <a:lvl1pPr>
              <a:defRPr/>
            </a:lvl1pPr>
          </a:lstStyle>
          <a:p>
            <a:pPr>
              <a:defRPr/>
            </a:pPr>
            <a:fld id="{145C9627-2307-6541-986E-63894A3A2933}" type="slidenum">
              <a:rPr lang="en-US"/>
              <a:pPr>
                <a:defRPr/>
              </a:pPr>
              <a:t>‹#›</a:t>
            </a:fld>
            <a:endParaRPr lang="en-US" dirty="0"/>
          </a:p>
        </p:txBody>
      </p:sp>
      <p:sp>
        <p:nvSpPr>
          <p:cNvPr id="7" name="Text Placeholder 5">
            <a:extLst>
              <a:ext uri="{FF2B5EF4-FFF2-40B4-BE49-F238E27FC236}">
                <a16:creationId xmlns:a16="http://schemas.microsoft.com/office/drawing/2014/main" id="{01AA50D0-4FD4-BE86-C043-234542144D3B}"/>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8" name="Footer Placeholder 7">
            <a:extLst>
              <a:ext uri="{FF2B5EF4-FFF2-40B4-BE49-F238E27FC236}">
                <a16:creationId xmlns:a16="http://schemas.microsoft.com/office/drawing/2014/main" id="{1020F302-DE54-5D8E-FB88-00E94533364F}"/>
              </a:ext>
            </a:extLst>
          </p:cNvPr>
          <p:cNvSpPr>
            <a:spLocks noGrp="1"/>
          </p:cNvSpPr>
          <p:nvPr>
            <p:ph type="ftr" sz="quarter" idx="40"/>
          </p:nvPr>
        </p:nvSpPr>
        <p:spPr>
          <a:xfrm>
            <a:off x="7189788" y="6383338"/>
            <a:ext cx="4114800" cy="257175"/>
          </a:xfrm>
          <a:prstGeom prst="rect">
            <a:avLst/>
          </a:prstGeom>
        </p:spPr>
        <p:txBody>
          <a:bodyPr/>
          <a:lstStyle/>
          <a:p>
            <a:pPr>
              <a:defRPr/>
            </a:pPr>
            <a:r>
              <a:rPr lang="en-US"/>
              <a:t>CONFIDENTIAL AND PRIVILEGED</a:t>
            </a:r>
            <a:endParaRPr lang="en-US" dirty="0"/>
          </a:p>
        </p:txBody>
      </p:sp>
    </p:spTree>
    <p:extLst>
      <p:ext uri="{BB962C8B-B14F-4D97-AF65-F5344CB8AC3E}">
        <p14:creationId xmlns:p14="http://schemas.microsoft.com/office/powerpoint/2010/main" val="2890779547"/>
      </p:ext>
    </p:extLst>
  </p:cSld>
  <p:clrMapOvr>
    <a:masterClrMapping/>
  </p:clrMapOvr>
  <p:transition spd="slow"/>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52F38102-4678-84B4-E9FF-220004816C01}"/>
              </a:ext>
            </a:extLst>
          </p:cNvPr>
          <p:cNvSpPr>
            <a:spLocks noChangeArrowheads="1"/>
          </p:cNvSpPr>
          <p:nvPr/>
        </p:nvSpPr>
        <p:spPr bwMode="auto">
          <a:xfrm>
            <a:off x="0" y="0"/>
            <a:ext cx="6024563" cy="61626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 name="Title 1"/>
          <p:cNvSpPr>
            <a:spLocks noGrp="1"/>
          </p:cNvSpPr>
          <p:nvPr>
            <p:ph type="title" hasCustomPrompt="1"/>
          </p:nvPr>
        </p:nvSpPr>
        <p:spPr>
          <a:xfrm>
            <a:off x="6185681" y="736837"/>
            <a:ext cx="5491842" cy="561612"/>
          </a:xfrm>
          <a:prstGeom prst="rect">
            <a:avLst/>
          </a:prstGeom>
        </p:spPr>
        <p:txBody>
          <a:bodyPr>
            <a:normAutofit/>
          </a:bodyPr>
          <a:lstStyle>
            <a:lvl1pPr>
              <a:defRPr sz="3000"/>
            </a:lvl1pPr>
          </a:lstStyle>
          <a:p>
            <a:r>
              <a:rPr lang="en-US" dirty="0"/>
              <a:t>Primary Slide Title</a:t>
            </a:r>
          </a:p>
        </p:txBody>
      </p:sp>
      <p:sp>
        <p:nvSpPr>
          <p:cNvPr id="6" name="Text Placeholder 2"/>
          <p:cNvSpPr>
            <a:spLocks noGrp="1"/>
          </p:cNvSpPr>
          <p:nvPr>
            <p:ph idx="1" hasCustomPrompt="1"/>
          </p:nvPr>
        </p:nvSpPr>
        <p:spPr>
          <a:xfrm>
            <a:off x="6505721" y="134099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a:extLst>
              <a:ext uri="{FF2B5EF4-FFF2-40B4-BE49-F238E27FC236}">
                <a16:creationId xmlns:a16="http://schemas.microsoft.com/office/drawing/2014/main" id="{1B6D81A6-E6CB-7D74-FD90-DFC73F7D6F82}"/>
              </a:ext>
            </a:extLst>
          </p:cNvPr>
          <p:cNvSpPr>
            <a:spLocks noGrp="1"/>
          </p:cNvSpPr>
          <p:nvPr>
            <p:ph type="sldNum" sz="quarter" idx="10"/>
          </p:nvPr>
        </p:nvSpPr>
        <p:spPr/>
        <p:txBody>
          <a:bodyPr/>
          <a:lstStyle>
            <a:lvl1pPr>
              <a:defRPr/>
            </a:lvl1pPr>
          </a:lstStyle>
          <a:p>
            <a:pPr>
              <a:defRPr/>
            </a:pPr>
            <a:fld id="{7AF0D6FD-F244-7D44-8CF0-4CB99C4A9A50}" type="slidenum">
              <a:rPr lang="en-US"/>
              <a:pPr>
                <a:defRPr/>
              </a:pPr>
              <a:t>‹#›</a:t>
            </a:fld>
            <a:endParaRPr lang="en-US" dirty="0"/>
          </a:p>
        </p:txBody>
      </p:sp>
      <p:sp>
        <p:nvSpPr>
          <p:cNvPr id="7" name="Footer Placeholder 6">
            <a:extLst>
              <a:ext uri="{FF2B5EF4-FFF2-40B4-BE49-F238E27FC236}">
                <a16:creationId xmlns:a16="http://schemas.microsoft.com/office/drawing/2014/main" id="{144E1A03-4286-19FF-3A49-697183AD6567}"/>
              </a:ext>
            </a:extLst>
          </p:cNvPr>
          <p:cNvSpPr>
            <a:spLocks noGrp="1"/>
          </p:cNvSpPr>
          <p:nvPr>
            <p:ph type="ftr" sz="quarter" idx="11"/>
          </p:nvPr>
        </p:nvSpPr>
        <p:spPr>
          <a:xfrm>
            <a:off x="7189788" y="6383338"/>
            <a:ext cx="4114800" cy="257175"/>
          </a:xfrm>
          <a:prstGeom prst="rect">
            <a:avLst/>
          </a:prstGeom>
        </p:spPr>
        <p:txBody>
          <a:bodyPr/>
          <a:lstStyle/>
          <a:p>
            <a:pPr>
              <a:defRPr/>
            </a:pPr>
            <a:r>
              <a:rPr lang="en-US"/>
              <a:t>CONFIDENTIAL AND PRIVILEGED</a:t>
            </a:r>
            <a:endParaRPr lang="en-US" dirty="0"/>
          </a:p>
        </p:txBody>
      </p:sp>
      <p:sp>
        <p:nvSpPr>
          <p:cNvPr id="8" name="Text Placeholder 5">
            <a:extLst>
              <a:ext uri="{FF2B5EF4-FFF2-40B4-BE49-F238E27FC236}">
                <a16:creationId xmlns:a16="http://schemas.microsoft.com/office/drawing/2014/main" id="{54CAE3B7-B361-674B-374C-7BBF0D8FADE3}"/>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590659195"/>
      </p:ext>
    </p:extLst>
  </p:cSld>
  <p:clrMapOvr>
    <a:masterClrMapping/>
  </p:clrMapOvr>
  <p:transition spd="slow"/>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5899262D-3778-2943-48E1-16E0F0189690}"/>
              </a:ext>
            </a:extLst>
          </p:cNvPr>
          <p:cNvSpPr>
            <a:spLocks noChangeArrowheads="1"/>
          </p:cNvSpPr>
          <p:nvPr/>
        </p:nvSpPr>
        <p:spPr bwMode="auto">
          <a:xfrm>
            <a:off x="0" y="0"/>
            <a:ext cx="6024563" cy="61626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 name="Title 1"/>
          <p:cNvSpPr>
            <a:spLocks noGrp="1"/>
          </p:cNvSpPr>
          <p:nvPr>
            <p:ph type="title" hasCustomPrompt="1"/>
          </p:nvPr>
        </p:nvSpPr>
        <p:spPr>
          <a:xfrm>
            <a:off x="6185681" y="736837"/>
            <a:ext cx="5491842" cy="561612"/>
          </a:xfrm>
          <a:prstGeom prst="rect">
            <a:avLst/>
          </a:prstGeom>
        </p:spPr>
        <p:txBody>
          <a:bodyPr>
            <a:normAutofit/>
          </a:bodyPr>
          <a:lstStyle>
            <a:lvl1pPr>
              <a:defRPr sz="3000"/>
            </a:lvl1pPr>
          </a:lstStyle>
          <a:p>
            <a:r>
              <a:rPr lang="en-US" dirty="0"/>
              <a:t>Primary Slide Title</a:t>
            </a:r>
          </a:p>
        </p:txBody>
      </p:sp>
      <p:sp>
        <p:nvSpPr>
          <p:cNvPr id="6" name="Text Placeholder 2"/>
          <p:cNvSpPr>
            <a:spLocks noGrp="1"/>
          </p:cNvSpPr>
          <p:nvPr>
            <p:ph idx="1" hasCustomPrompt="1"/>
          </p:nvPr>
        </p:nvSpPr>
        <p:spPr>
          <a:xfrm>
            <a:off x="6505721" y="1340993"/>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2"/>
          </p:nvPr>
        </p:nvSpPr>
        <p:spPr>
          <a:xfrm>
            <a:off x="0" y="1"/>
            <a:ext cx="6024563" cy="6163056"/>
          </a:xfrm>
          <a:prstGeom prst="rect">
            <a:avLst/>
          </a:prstGeom>
        </p:spPr>
        <p:txBody>
          <a:bodyPr/>
          <a:lstStyle/>
          <a:p>
            <a:pPr lvl="0"/>
            <a:endParaRPr lang="en-US" noProof="0"/>
          </a:p>
        </p:txBody>
      </p:sp>
      <p:sp>
        <p:nvSpPr>
          <p:cNvPr id="4" name="Slide Number Placeholder 2">
            <a:extLst>
              <a:ext uri="{FF2B5EF4-FFF2-40B4-BE49-F238E27FC236}">
                <a16:creationId xmlns:a16="http://schemas.microsoft.com/office/drawing/2014/main" id="{E3282457-E51D-9228-B1F8-6D29823CB3BA}"/>
              </a:ext>
            </a:extLst>
          </p:cNvPr>
          <p:cNvSpPr>
            <a:spLocks noGrp="1"/>
          </p:cNvSpPr>
          <p:nvPr>
            <p:ph type="sldNum" sz="quarter" idx="13"/>
          </p:nvPr>
        </p:nvSpPr>
        <p:spPr/>
        <p:txBody>
          <a:bodyPr/>
          <a:lstStyle>
            <a:lvl1pPr>
              <a:defRPr/>
            </a:lvl1pPr>
          </a:lstStyle>
          <a:p>
            <a:pPr>
              <a:defRPr/>
            </a:pPr>
            <a:fld id="{E23C9B36-9A44-C040-A2E0-8C9AC8A36C31}" type="slidenum">
              <a:rPr lang="en-US"/>
              <a:pPr>
                <a:defRPr/>
              </a:pPr>
              <a:t>‹#›</a:t>
            </a:fld>
            <a:endParaRPr lang="en-US" dirty="0"/>
          </a:p>
        </p:txBody>
      </p:sp>
      <p:sp>
        <p:nvSpPr>
          <p:cNvPr id="7" name="Footer Placeholder 6">
            <a:extLst>
              <a:ext uri="{FF2B5EF4-FFF2-40B4-BE49-F238E27FC236}">
                <a16:creationId xmlns:a16="http://schemas.microsoft.com/office/drawing/2014/main" id="{D95B6E70-A2B8-3C6F-9F30-F09EC71D0781}"/>
              </a:ext>
            </a:extLst>
          </p:cNvPr>
          <p:cNvSpPr>
            <a:spLocks noGrp="1"/>
          </p:cNvSpPr>
          <p:nvPr>
            <p:ph type="ftr" sz="quarter" idx="14"/>
          </p:nvPr>
        </p:nvSpPr>
        <p:spPr>
          <a:xfrm>
            <a:off x="7189788" y="6383338"/>
            <a:ext cx="4114800" cy="257175"/>
          </a:xfrm>
          <a:prstGeom prst="rect">
            <a:avLst/>
          </a:prstGeom>
        </p:spPr>
        <p:txBody>
          <a:bodyPr/>
          <a:lstStyle/>
          <a:p>
            <a:pPr>
              <a:defRPr/>
            </a:pPr>
            <a:r>
              <a:rPr lang="en-US"/>
              <a:t>CONFIDENTIAL AND PRIVILEGED</a:t>
            </a:r>
            <a:endParaRPr lang="en-US" dirty="0"/>
          </a:p>
        </p:txBody>
      </p:sp>
      <p:sp>
        <p:nvSpPr>
          <p:cNvPr id="8" name="Text Placeholder 5">
            <a:extLst>
              <a:ext uri="{FF2B5EF4-FFF2-40B4-BE49-F238E27FC236}">
                <a16:creationId xmlns:a16="http://schemas.microsoft.com/office/drawing/2014/main" id="{3B73B59E-DF4D-BB01-17F5-C7DE1D749C2D}"/>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4106394865"/>
      </p:ext>
    </p:extLst>
  </p:cSld>
  <p:clrMapOvr>
    <a:masterClrMapping/>
  </p:clrMapOvr>
  <p:transition spd="slow"/>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857209"/>
            <a:ext cx="6477000" cy="598721"/>
          </a:xfrm>
          <a:prstGeom prst="rect">
            <a:avLst/>
          </a:prstGeom>
        </p:spPr>
        <p:txBody>
          <a:bodyPr/>
          <a:lstStyle/>
          <a:p>
            <a:r>
              <a:rPr lang="en-US" dirty="0"/>
              <a:t>Primary Slide Title</a:t>
            </a:r>
          </a:p>
        </p:txBody>
      </p:sp>
      <p:sp>
        <p:nvSpPr>
          <p:cNvPr id="12" name="Text Placeholder 11"/>
          <p:cNvSpPr>
            <a:spLocks noGrp="1"/>
          </p:cNvSpPr>
          <p:nvPr>
            <p:ph type="body" sz="quarter" idx="12"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9B37C901-A1A5-C6AF-469A-C5DDDB0F7244}"/>
              </a:ext>
            </a:extLst>
          </p:cNvPr>
          <p:cNvSpPr>
            <a:spLocks noGrp="1"/>
          </p:cNvSpPr>
          <p:nvPr>
            <p:ph type="sldNum" sz="quarter" idx="13"/>
          </p:nvPr>
        </p:nvSpPr>
        <p:spPr/>
        <p:txBody>
          <a:bodyPr/>
          <a:lstStyle>
            <a:lvl1pPr>
              <a:defRPr/>
            </a:lvl1pPr>
          </a:lstStyle>
          <a:p>
            <a:pPr>
              <a:defRPr/>
            </a:pPr>
            <a:fld id="{A4D5F3C7-034C-0D48-A1DE-B474093E4606}" type="slidenum">
              <a:rPr lang="en-US"/>
              <a:pPr>
                <a:defRPr/>
              </a:pPr>
              <a:t>‹#›</a:t>
            </a:fld>
            <a:endParaRPr lang="en-US" dirty="0"/>
          </a:p>
        </p:txBody>
      </p:sp>
      <p:sp>
        <p:nvSpPr>
          <p:cNvPr id="5" name="Footer Placeholder 4">
            <a:extLst>
              <a:ext uri="{FF2B5EF4-FFF2-40B4-BE49-F238E27FC236}">
                <a16:creationId xmlns:a16="http://schemas.microsoft.com/office/drawing/2014/main" id="{AEDD7617-3C57-09FA-2EB2-C8415B72638E}"/>
              </a:ext>
            </a:extLst>
          </p:cNvPr>
          <p:cNvSpPr>
            <a:spLocks noGrp="1"/>
          </p:cNvSpPr>
          <p:nvPr>
            <p:ph type="ftr" sz="quarter" idx="14"/>
          </p:nvPr>
        </p:nvSpPr>
        <p:spPr>
          <a:xfrm>
            <a:off x="7189788" y="6383338"/>
            <a:ext cx="4114800" cy="257175"/>
          </a:xfrm>
          <a:prstGeom prst="rect">
            <a:avLst/>
          </a:prstGeom>
        </p:spPr>
        <p:txBody>
          <a:bodyPr/>
          <a:lstStyle/>
          <a:p>
            <a:pPr>
              <a:defRPr/>
            </a:pPr>
            <a:r>
              <a:rPr lang="en-US"/>
              <a:t>CONFIDENTIAL AND PRIVILEGED</a:t>
            </a:r>
            <a:endParaRPr lang="en-US" dirty="0"/>
          </a:p>
        </p:txBody>
      </p:sp>
      <p:sp>
        <p:nvSpPr>
          <p:cNvPr id="6" name="Text Placeholder 5">
            <a:extLst>
              <a:ext uri="{FF2B5EF4-FFF2-40B4-BE49-F238E27FC236}">
                <a16:creationId xmlns:a16="http://schemas.microsoft.com/office/drawing/2014/main" id="{FC326407-74D4-E767-A844-F2CFBB8080B4}"/>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956248107"/>
      </p:ext>
    </p:extLst>
  </p:cSld>
  <p:clrMapOvr>
    <a:masterClrMapping/>
  </p:clrMapOvr>
  <p:transition spd="slow"/>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Picture Placeholder 8"/>
          <p:cNvSpPr>
            <a:spLocks noGrp="1"/>
          </p:cNvSpPr>
          <p:nvPr>
            <p:ph type="pic" sz="quarter" idx="13"/>
          </p:nvPr>
        </p:nvSpPr>
        <p:spPr>
          <a:xfrm>
            <a:off x="6167437" y="0"/>
            <a:ext cx="6024563" cy="6163056"/>
          </a:xfrm>
          <a:prstGeom prst="rect">
            <a:avLst/>
          </a:prstGeom>
        </p:spPr>
        <p:txBody>
          <a:bodyPr/>
          <a:lstStyle/>
          <a:p>
            <a:pPr lvl="0"/>
            <a:endParaRPr lang="en-US" noProof="0" dirty="0"/>
          </a:p>
        </p:txBody>
      </p:sp>
      <p:sp>
        <p:nvSpPr>
          <p:cNvPr id="2" name="Title 1"/>
          <p:cNvSpPr>
            <a:spLocks noGrp="1"/>
          </p:cNvSpPr>
          <p:nvPr>
            <p:ph type="title" hasCustomPrompt="1"/>
          </p:nvPr>
        </p:nvSpPr>
        <p:spPr>
          <a:xfrm>
            <a:off x="527304" y="857209"/>
            <a:ext cx="6477000" cy="598721"/>
          </a:xfrm>
          <a:prstGeom prst="rect">
            <a:avLst/>
          </a:prstGeom>
        </p:spPr>
        <p:txBody>
          <a:bodyPr/>
          <a:lstStyle>
            <a:lvl1pPr>
              <a:defRPr sz="3000"/>
            </a:lvl1pPr>
          </a:lstStyle>
          <a:p>
            <a:r>
              <a:rPr lang="en-US" dirty="0"/>
              <a:t>Primary Slide Title</a:t>
            </a:r>
          </a:p>
        </p:txBody>
      </p:sp>
      <p:sp>
        <p:nvSpPr>
          <p:cNvPr id="5" name="Text Placeholder 11"/>
          <p:cNvSpPr>
            <a:spLocks noGrp="1"/>
          </p:cNvSpPr>
          <p:nvPr>
            <p:ph type="body" sz="quarter" idx="12"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8854DFCD-0002-A48B-057B-088F2440617F}"/>
              </a:ext>
            </a:extLst>
          </p:cNvPr>
          <p:cNvSpPr>
            <a:spLocks noGrp="1"/>
          </p:cNvSpPr>
          <p:nvPr>
            <p:ph type="sldNum" sz="quarter" idx="14"/>
          </p:nvPr>
        </p:nvSpPr>
        <p:spPr/>
        <p:txBody>
          <a:bodyPr/>
          <a:lstStyle>
            <a:lvl1pPr>
              <a:defRPr/>
            </a:lvl1pPr>
          </a:lstStyle>
          <a:p>
            <a:pPr>
              <a:defRPr/>
            </a:pPr>
            <a:fld id="{EFAB0F69-B888-674E-AEE4-83CCD8CE576E}" type="slidenum">
              <a:rPr lang="en-US"/>
              <a:pPr>
                <a:defRPr/>
              </a:pPr>
              <a:t>‹#›</a:t>
            </a:fld>
            <a:endParaRPr lang="en-US" dirty="0"/>
          </a:p>
        </p:txBody>
      </p:sp>
      <p:sp>
        <p:nvSpPr>
          <p:cNvPr id="7" name="Footer Placeholder 6">
            <a:extLst>
              <a:ext uri="{FF2B5EF4-FFF2-40B4-BE49-F238E27FC236}">
                <a16:creationId xmlns:a16="http://schemas.microsoft.com/office/drawing/2014/main" id="{5FCC8ADE-7FEA-33E1-4339-1C922D15B544}"/>
              </a:ext>
            </a:extLst>
          </p:cNvPr>
          <p:cNvSpPr>
            <a:spLocks noGrp="1"/>
          </p:cNvSpPr>
          <p:nvPr>
            <p:ph type="ftr" sz="quarter" idx="15"/>
          </p:nvPr>
        </p:nvSpPr>
        <p:spPr>
          <a:xfrm>
            <a:off x="7189788" y="6383338"/>
            <a:ext cx="4114800" cy="257175"/>
          </a:xfrm>
          <a:prstGeom prst="rect">
            <a:avLst/>
          </a:prstGeom>
        </p:spPr>
        <p:txBody>
          <a:bodyPr/>
          <a:lstStyle/>
          <a:p>
            <a:pPr>
              <a:defRPr/>
            </a:pPr>
            <a:r>
              <a:rPr lang="en-US"/>
              <a:t>CONFIDENTIAL AND PRIVILEGED</a:t>
            </a:r>
            <a:endParaRPr lang="en-US" dirty="0"/>
          </a:p>
        </p:txBody>
      </p:sp>
      <p:sp>
        <p:nvSpPr>
          <p:cNvPr id="8" name="Text Placeholder 5">
            <a:extLst>
              <a:ext uri="{FF2B5EF4-FFF2-40B4-BE49-F238E27FC236}">
                <a16:creationId xmlns:a16="http://schemas.microsoft.com/office/drawing/2014/main" id="{E4D12E4F-219E-E9FD-8E67-099D1AB4CCE8}"/>
              </a:ext>
            </a:extLst>
          </p:cNvPr>
          <p:cNvSpPr>
            <a:spLocks noGrp="1"/>
          </p:cNvSpPr>
          <p:nvPr>
            <p:ph type="body" sz="quarter" idx="39" hasCustomPrompt="1"/>
          </p:nvPr>
        </p:nvSpPr>
        <p:spPr>
          <a:xfrm>
            <a:off x="1581760"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657633125"/>
      </p:ext>
    </p:extLst>
  </p:cSld>
  <p:clrMapOvr>
    <a:masterClrMapping/>
  </p:clrMapOvr>
  <p:transition spd="slow"/>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857209"/>
            <a:ext cx="6477000" cy="598721"/>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847344" y="1507086"/>
            <a:ext cx="10515600"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1"/>
          <p:cNvSpPr>
            <a:spLocks noGrp="1"/>
          </p:cNvSpPr>
          <p:nvPr>
            <p:ph type="body" sz="quarter" idx="12"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C71A19B0-B561-B5DD-234D-9334A0DD4AAA}"/>
              </a:ext>
            </a:extLst>
          </p:cNvPr>
          <p:cNvSpPr>
            <a:spLocks noGrp="1"/>
          </p:cNvSpPr>
          <p:nvPr>
            <p:ph type="sldNum" sz="quarter" idx="13"/>
          </p:nvPr>
        </p:nvSpPr>
        <p:spPr/>
        <p:txBody>
          <a:bodyPr/>
          <a:lstStyle>
            <a:lvl1pPr>
              <a:defRPr/>
            </a:lvl1pPr>
          </a:lstStyle>
          <a:p>
            <a:pPr>
              <a:defRPr/>
            </a:pPr>
            <a:fld id="{0E6DD35E-E408-4042-BBB2-687BBE24DB0A}" type="slidenum">
              <a:rPr lang="en-US"/>
              <a:pPr>
                <a:defRPr/>
              </a:pPr>
              <a:t>‹#›</a:t>
            </a:fld>
            <a:endParaRPr lang="en-US" dirty="0"/>
          </a:p>
        </p:txBody>
      </p:sp>
      <p:sp>
        <p:nvSpPr>
          <p:cNvPr id="7" name="Footer Placeholder 6">
            <a:extLst>
              <a:ext uri="{FF2B5EF4-FFF2-40B4-BE49-F238E27FC236}">
                <a16:creationId xmlns:a16="http://schemas.microsoft.com/office/drawing/2014/main" id="{7C993AEF-9D9B-6EDD-B506-3FD4AC73C4FD}"/>
              </a:ext>
            </a:extLst>
          </p:cNvPr>
          <p:cNvSpPr>
            <a:spLocks noGrp="1"/>
          </p:cNvSpPr>
          <p:nvPr>
            <p:ph type="ftr" sz="quarter" idx="14"/>
          </p:nvPr>
        </p:nvSpPr>
        <p:spPr>
          <a:xfrm>
            <a:off x="7189788" y="6383338"/>
            <a:ext cx="4114800" cy="257175"/>
          </a:xfrm>
          <a:prstGeom prst="rect">
            <a:avLst/>
          </a:prstGeom>
        </p:spPr>
        <p:txBody>
          <a:bodyPr/>
          <a:lstStyle/>
          <a:p>
            <a:pPr>
              <a:defRPr/>
            </a:pPr>
            <a:r>
              <a:rPr lang="en-US"/>
              <a:t>CONFIDENTIAL AND PRIVILEGED</a:t>
            </a:r>
            <a:endParaRPr lang="en-US" dirty="0"/>
          </a:p>
        </p:txBody>
      </p:sp>
      <p:sp>
        <p:nvSpPr>
          <p:cNvPr id="8" name="Text Placeholder 5">
            <a:extLst>
              <a:ext uri="{FF2B5EF4-FFF2-40B4-BE49-F238E27FC236}">
                <a16:creationId xmlns:a16="http://schemas.microsoft.com/office/drawing/2014/main" id="{B84942CF-9980-7C72-7622-D6E6CEB6F5EF}"/>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308207218"/>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cSld name="Two Content 2">
    <p:spTree>
      <p:nvGrpSpPr>
        <p:cNvPr id="1" name="Shape 239"/>
        <p:cNvGrpSpPr/>
        <p:nvPr/>
      </p:nvGrpSpPr>
      <p:grpSpPr>
        <a:xfrm>
          <a:off x="0" y="0"/>
          <a:ext cx="0" cy="0"/>
          <a:chOff x="0" y="0"/>
          <a:chExt cx="0" cy="0"/>
        </a:xfrm>
      </p:grpSpPr>
      <p:sp>
        <p:nvSpPr>
          <p:cNvPr id="240" name="Google Shape;240;p2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24"/>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2" name="Google Shape;242;p24"/>
          <p:cNvGrpSpPr/>
          <p:nvPr/>
        </p:nvGrpSpPr>
        <p:grpSpPr>
          <a:xfrm>
            <a:off x="7191542" y="1"/>
            <a:ext cx="5000459" cy="1425992"/>
            <a:chOff x="7191542" y="1"/>
            <a:chExt cx="5000459" cy="1425992"/>
          </a:xfrm>
        </p:grpSpPr>
        <p:pic>
          <p:nvPicPr>
            <p:cNvPr id="243" name="Google Shape;243;p2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44" name="Google Shape;244;p24"/>
            <p:cNvGrpSpPr/>
            <p:nvPr/>
          </p:nvGrpSpPr>
          <p:grpSpPr>
            <a:xfrm>
              <a:off x="7191542" y="1"/>
              <a:ext cx="5000459" cy="1425992"/>
              <a:chOff x="7186272" y="0"/>
              <a:chExt cx="5005729" cy="1427495"/>
            </a:xfrm>
          </p:grpSpPr>
          <p:sp>
            <p:nvSpPr>
              <p:cNvPr id="245" name="Google Shape;245;p2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2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47" name="Google Shape;247;p24"/>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24"/>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49" name="Google Shape;249;p2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0" name="Google Shape;250;p2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857209"/>
            <a:ext cx="6477000" cy="598721"/>
          </a:xfrm>
          <a:prstGeom prst="rect">
            <a:avLst/>
          </a:prstGeom>
        </p:spPr>
        <p:txBody>
          <a:bodyPr/>
          <a:lstStyle/>
          <a:p>
            <a:r>
              <a:rPr lang="en-US" dirty="0"/>
              <a:t>Primary Slide Title</a:t>
            </a:r>
          </a:p>
        </p:txBody>
      </p:sp>
      <p:sp>
        <p:nvSpPr>
          <p:cNvPr id="9" name="Text Placeholder 11"/>
          <p:cNvSpPr>
            <a:spLocks noGrp="1"/>
          </p:cNvSpPr>
          <p:nvPr>
            <p:ph type="body" sz="quarter" idx="14"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F55191AC-0ED6-102D-4C03-62AE094D638D}"/>
              </a:ext>
            </a:extLst>
          </p:cNvPr>
          <p:cNvSpPr>
            <a:spLocks noGrp="1"/>
          </p:cNvSpPr>
          <p:nvPr>
            <p:ph type="sldNum" sz="quarter" idx="18"/>
          </p:nvPr>
        </p:nvSpPr>
        <p:spPr/>
        <p:txBody>
          <a:bodyPr/>
          <a:lstStyle>
            <a:lvl1pPr>
              <a:defRPr/>
            </a:lvl1pPr>
          </a:lstStyle>
          <a:p>
            <a:pPr>
              <a:defRPr/>
            </a:pPr>
            <a:fld id="{F83776F3-74C3-084A-9A5E-F13991F4D2AF}" type="slidenum">
              <a:rPr lang="en-US"/>
              <a:pPr>
                <a:defRPr/>
              </a:pPr>
              <a:t>‹#›</a:t>
            </a:fld>
            <a:endParaRPr lang="en-US" dirty="0"/>
          </a:p>
        </p:txBody>
      </p:sp>
      <p:sp>
        <p:nvSpPr>
          <p:cNvPr id="10" name="Text Placeholder 2">
            <a:extLst>
              <a:ext uri="{FF2B5EF4-FFF2-40B4-BE49-F238E27FC236}">
                <a16:creationId xmlns:a16="http://schemas.microsoft.com/office/drawing/2014/main" id="{24829230-835F-6CAD-6B17-6C103FA02A84}"/>
              </a:ext>
            </a:extLst>
          </p:cNvPr>
          <p:cNvSpPr>
            <a:spLocks noGrp="1"/>
          </p:cNvSpPr>
          <p:nvPr>
            <p:ph idx="12" hasCustomPrompt="1"/>
          </p:nvPr>
        </p:nvSpPr>
        <p:spPr>
          <a:xfrm>
            <a:off x="847344" y="1507086"/>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49B6D08E-CF4E-D10A-96DF-815B4592EB4F}"/>
              </a:ext>
            </a:extLst>
          </p:cNvPr>
          <p:cNvSpPr>
            <a:spLocks noGrp="1"/>
          </p:cNvSpPr>
          <p:nvPr>
            <p:ph idx="13" hasCustomPrompt="1"/>
          </p:nvPr>
        </p:nvSpPr>
        <p:spPr>
          <a:xfrm>
            <a:off x="6193536" y="1507086"/>
            <a:ext cx="5151120"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37E5E1E-0E11-746B-AA39-8B02DC925F39}"/>
              </a:ext>
            </a:extLst>
          </p:cNvPr>
          <p:cNvSpPr>
            <a:spLocks noGrp="1"/>
          </p:cNvSpPr>
          <p:nvPr>
            <p:ph type="ftr" sz="quarter" idx="19"/>
          </p:nvPr>
        </p:nvSpPr>
        <p:spPr>
          <a:xfrm>
            <a:off x="7189788" y="6383338"/>
            <a:ext cx="4114800" cy="257175"/>
          </a:xfrm>
          <a:prstGeom prst="rect">
            <a:avLst/>
          </a:prstGeom>
        </p:spPr>
        <p:txBody>
          <a:bodyPr/>
          <a:lstStyle/>
          <a:p>
            <a:pPr>
              <a:defRPr/>
            </a:pPr>
            <a:r>
              <a:rPr lang="en-US"/>
              <a:t>CONFIDENTIAL AND PRIVILEGED</a:t>
            </a:r>
            <a:endParaRPr lang="en-US" dirty="0"/>
          </a:p>
        </p:txBody>
      </p:sp>
      <p:sp>
        <p:nvSpPr>
          <p:cNvPr id="6" name="Text Placeholder 5">
            <a:extLst>
              <a:ext uri="{FF2B5EF4-FFF2-40B4-BE49-F238E27FC236}">
                <a16:creationId xmlns:a16="http://schemas.microsoft.com/office/drawing/2014/main" id="{8F3F5327-CCAB-C2ED-6672-745DABD2CEBE}"/>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731834464"/>
      </p:ext>
    </p:extLst>
  </p:cSld>
  <p:clrMapOvr>
    <a:masterClrMapping/>
  </p:clrMapOvr>
  <p:transition spd="slow"/>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7500" y="857209"/>
            <a:ext cx="6477000" cy="598721"/>
          </a:xfrm>
          <a:prstGeom prst="rect">
            <a:avLst/>
          </a:prstGeom>
        </p:spPr>
        <p:txBody>
          <a:bodyPr/>
          <a:lstStyle>
            <a:lvl1pPr algn="ctr">
              <a:defRPr/>
            </a:lvl1pPr>
          </a:lstStyle>
          <a:p>
            <a:r>
              <a:rPr lang="en-US" dirty="0"/>
              <a:t>Primary Slide Title</a:t>
            </a:r>
          </a:p>
        </p:txBody>
      </p:sp>
      <p:sp>
        <p:nvSpPr>
          <p:cNvPr id="5" name="Text Placeholder 11"/>
          <p:cNvSpPr>
            <a:spLocks noGrp="1"/>
          </p:cNvSpPr>
          <p:nvPr>
            <p:ph type="body" sz="quarter" idx="12" hasCustomPrompt="1"/>
          </p:nvPr>
        </p:nvSpPr>
        <p:spPr>
          <a:xfrm>
            <a:off x="4978400" y="560439"/>
            <a:ext cx="2235200" cy="306643"/>
          </a:xfrm>
          <a:prstGeom prst="rect">
            <a:avLst/>
          </a:prstGeom>
        </p:spPr>
        <p:txBody>
          <a:bodyPr/>
          <a:lstStyle>
            <a:lvl1pPr algn="ctr">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16EFC8AE-78BA-E8DB-B3FD-D6816D06DEC7}"/>
              </a:ext>
            </a:extLst>
          </p:cNvPr>
          <p:cNvSpPr>
            <a:spLocks noGrp="1"/>
          </p:cNvSpPr>
          <p:nvPr>
            <p:ph type="sldNum" sz="quarter" idx="15"/>
          </p:nvPr>
        </p:nvSpPr>
        <p:spPr/>
        <p:txBody>
          <a:bodyPr/>
          <a:lstStyle>
            <a:lvl1pPr>
              <a:defRPr/>
            </a:lvl1pPr>
          </a:lstStyle>
          <a:p>
            <a:pPr>
              <a:defRPr/>
            </a:pPr>
            <a:fld id="{26BAFDB0-3DE4-4D4C-9D08-B3509EE4BD3A}" type="slidenum">
              <a:rPr lang="en-US"/>
              <a:pPr>
                <a:defRPr/>
              </a:pPr>
              <a:t>‹#›</a:t>
            </a:fld>
            <a:endParaRPr lang="en-US" dirty="0"/>
          </a:p>
        </p:txBody>
      </p:sp>
      <p:sp>
        <p:nvSpPr>
          <p:cNvPr id="8" name="Text Placeholder 2">
            <a:extLst>
              <a:ext uri="{FF2B5EF4-FFF2-40B4-BE49-F238E27FC236}">
                <a16:creationId xmlns:a16="http://schemas.microsoft.com/office/drawing/2014/main" id="{3734595A-B69C-D80E-E64C-C6FC2AD3ABDD}"/>
              </a:ext>
            </a:extLst>
          </p:cNvPr>
          <p:cNvSpPr>
            <a:spLocks noGrp="1"/>
          </p:cNvSpPr>
          <p:nvPr>
            <p:ph idx="17" hasCustomPrompt="1"/>
          </p:nvPr>
        </p:nvSpPr>
        <p:spPr>
          <a:xfrm>
            <a:off x="847344" y="1507086"/>
            <a:ext cx="5151121"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D917194B-5D7D-ADA8-DC10-792AC6CA1CA3}"/>
              </a:ext>
            </a:extLst>
          </p:cNvPr>
          <p:cNvSpPr>
            <a:spLocks noGrp="1"/>
          </p:cNvSpPr>
          <p:nvPr>
            <p:ph idx="13" hasCustomPrompt="1"/>
          </p:nvPr>
        </p:nvSpPr>
        <p:spPr>
          <a:xfrm>
            <a:off x="6193536" y="1507086"/>
            <a:ext cx="5151120" cy="4351338"/>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A5A0E51C-DF35-7264-5D57-9CD2DBB1BA75}"/>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7" name="Footer Placeholder 6">
            <a:extLst>
              <a:ext uri="{FF2B5EF4-FFF2-40B4-BE49-F238E27FC236}">
                <a16:creationId xmlns:a16="http://schemas.microsoft.com/office/drawing/2014/main" id="{393E4074-8BBF-1AED-2FB5-F4A1BC502149}"/>
              </a:ext>
            </a:extLst>
          </p:cNvPr>
          <p:cNvSpPr>
            <a:spLocks noGrp="1"/>
          </p:cNvSpPr>
          <p:nvPr>
            <p:ph type="ftr" sz="quarter" idx="40"/>
          </p:nvPr>
        </p:nvSpPr>
        <p:spPr>
          <a:xfrm>
            <a:off x="7189788" y="6383338"/>
            <a:ext cx="4114800" cy="257175"/>
          </a:xfrm>
          <a:prstGeom prst="rect">
            <a:avLst/>
          </a:prstGeom>
        </p:spPr>
        <p:txBody>
          <a:bodyPr/>
          <a:lstStyle/>
          <a:p>
            <a:pPr>
              <a:defRPr/>
            </a:pPr>
            <a:r>
              <a:rPr lang="en-US"/>
              <a:t>CONFIDENTIAL AND PRIVILEGED</a:t>
            </a:r>
            <a:endParaRPr lang="en-US" dirty="0"/>
          </a:p>
        </p:txBody>
      </p:sp>
    </p:spTree>
    <p:extLst>
      <p:ext uri="{BB962C8B-B14F-4D97-AF65-F5344CB8AC3E}">
        <p14:creationId xmlns:p14="http://schemas.microsoft.com/office/powerpoint/2010/main" val="3380597479"/>
      </p:ext>
    </p:extLst>
  </p:cSld>
  <p:clrMapOvr>
    <a:masterClrMapping/>
  </p:clrMapOvr>
  <p:transition spd="slow"/>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100D63EB-53FD-979C-5067-F06D14645120}"/>
              </a:ext>
            </a:extLst>
          </p:cNvPr>
          <p:cNvSpPr>
            <a:spLocks noChangeArrowheads="1"/>
          </p:cNvSpPr>
          <p:nvPr/>
        </p:nvSpPr>
        <p:spPr bwMode="auto">
          <a:xfrm>
            <a:off x="6176963" y="-12700"/>
            <a:ext cx="6026150"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 name="Title 1"/>
          <p:cNvSpPr>
            <a:spLocks noGrp="1"/>
          </p:cNvSpPr>
          <p:nvPr>
            <p:ph type="title" hasCustomPrompt="1"/>
          </p:nvPr>
        </p:nvSpPr>
        <p:spPr>
          <a:xfrm>
            <a:off x="527304" y="857209"/>
            <a:ext cx="5487345" cy="598721"/>
          </a:xfrm>
          <a:prstGeom prst="rect">
            <a:avLst/>
          </a:prstGeom>
        </p:spPr>
        <p:txBody>
          <a:bodyPr/>
          <a:lstStyle/>
          <a:p>
            <a:r>
              <a:rPr lang="en-US" dirty="0"/>
              <a:t>Primary Slide Title</a:t>
            </a:r>
          </a:p>
        </p:txBody>
      </p:sp>
      <p:sp>
        <p:nvSpPr>
          <p:cNvPr id="6" name="Text Placeholder 2"/>
          <p:cNvSpPr>
            <a:spLocks noGrp="1"/>
          </p:cNvSpPr>
          <p:nvPr>
            <p:ph idx="1"/>
          </p:nvPr>
        </p:nvSpPr>
        <p:spPr>
          <a:xfrm>
            <a:off x="847344" y="1507086"/>
            <a:ext cx="5167305"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7" name="Text Placeholder 11"/>
          <p:cNvSpPr>
            <a:spLocks noGrp="1"/>
          </p:cNvSpPr>
          <p:nvPr>
            <p:ph type="body" sz="quarter" idx="12"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4" name="Slide Number Placeholder 2">
            <a:extLst>
              <a:ext uri="{FF2B5EF4-FFF2-40B4-BE49-F238E27FC236}">
                <a16:creationId xmlns:a16="http://schemas.microsoft.com/office/drawing/2014/main" id="{200AD653-FBF5-66A5-EBDA-6D0234CF9E2D}"/>
              </a:ext>
            </a:extLst>
          </p:cNvPr>
          <p:cNvSpPr>
            <a:spLocks noGrp="1"/>
          </p:cNvSpPr>
          <p:nvPr>
            <p:ph type="sldNum" sz="quarter" idx="13"/>
          </p:nvPr>
        </p:nvSpPr>
        <p:spPr/>
        <p:txBody>
          <a:bodyPr/>
          <a:lstStyle>
            <a:lvl1pPr>
              <a:defRPr/>
            </a:lvl1pPr>
          </a:lstStyle>
          <a:p>
            <a:pPr>
              <a:defRPr/>
            </a:pPr>
            <a:fld id="{2A769D41-6EB3-7C40-B600-7B2AC3BACF31}" type="slidenum">
              <a:rPr lang="en-US"/>
              <a:pPr>
                <a:defRPr/>
              </a:pPr>
              <a:t>‹#›</a:t>
            </a:fld>
            <a:endParaRPr lang="en-US" dirty="0"/>
          </a:p>
        </p:txBody>
      </p:sp>
      <p:sp>
        <p:nvSpPr>
          <p:cNvPr id="8" name="Footer Placeholder 7">
            <a:extLst>
              <a:ext uri="{FF2B5EF4-FFF2-40B4-BE49-F238E27FC236}">
                <a16:creationId xmlns:a16="http://schemas.microsoft.com/office/drawing/2014/main" id="{3946E4F2-A661-B73D-8E5F-BC3A85460788}"/>
              </a:ext>
            </a:extLst>
          </p:cNvPr>
          <p:cNvSpPr>
            <a:spLocks noGrp="1"/>
          </p:cNvSpPr>
          <p:nvPr>
            <p:ph type="ftr" sz="quarter" idx="14"/>
          </p:nvPr>
        </p:nvSpPr>
        <p:spPr>
          <a:xfrm>
            <a:off x="7189788" y="6383338"/>
            <a:ext cx="4114800" cy="257175"/>
          </a:xfrm>
          <a:prstGeom prst="rect">
            <a:avLst/>
          </a:prstGeom>
        </p:spPr>
        <p:txBody>
          <a:bodyPr/>
          <a:lstStyle/>
          <a:p>
            <a:pPr>
              <a:defRPr/>
            </a:pPr>
            <a:r>
              <a:rPr lang="en-US"/>
              <a:t>CONFIDENTIAL AND PRIVILEGED</a:t>
            </a:r>
            <a:endParaRPr lang="en-US" dirty="0"/>
          </a:p>
        </p:txBody>
      </p:sp>
      <p:sp>
        <p:nvSpPr>
          <p:cNvPr id="9" name="Text Placeholder 5">
            <a:extLst>
              <a:ext uri="{FF2B5EF4-FFF2-40B4-BE49-F238E27FC236}">
                <a16:creationId xmlns:a16="http://schemas.microsoft.com/office/drawing/2014/main" id="{A6160D64-16CF-AB38-FA27-5686E4B1FE37}"/>
              </a:ext>
            </a:extLst>
          </p:cNvPr>
          <p:cNvSpPr>
            <a:spLocks noGrp="1"/>
          </p:cNvSpPr>
          <p:nvPr>
            <p:ph type="body" sz="quarter" idx="39" hasCustomPrompt="1"/>
          </p:nvPr>
        </p:nvSpPr>
        <p:spPr>
          <a:xfrm>
            <a:off x="1581760"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672601479"/>
      </p:ext>
    </p:extLst>
  </p:cSld>
  <p:clrMapOvr>
    <a:masterClrMapping/>
  </p:clrMapOvr>
  <p:transition spd="slow"/>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31C88F2-3B2E-EAF0-D866-2BBCED45EC3B}"/>
              </a:ext>
            </a:extLst>
          </p:cNvPr>
          <p:cNvSpPr>
            <a:spLocks noChangeArrowheads="1"/>
          </p:cNvSpPr>
          <p:nvPr/>
        </p:nvSpPr>
        <p:spPr bwMode="auto">
          <a:xfrm>
            <a:off x="0" y="0"/>
            <a:ext cx="6024563" cy="61626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2" name="Title 1"/>
          <p:cNvSpPr>
            <a:spLocks noGrp="1"/>
          </p:cNvSpPr>
          <p:nvPr>
            <p:ph type="title" hasCustomPrompt="1"/>
          </p:nvPr>
        </p:nvSpPr>
        <p:spPr>
          <a:xfrm>
            <a:off x="6180852" y="857209"/>
            <a:ext cx="5487345" cy="598721"/>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6500892" y="1507086"/>
            <a:ext cx="5167305"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1"/>
          <p:cNvSpPr>
            <a:spLocks noGrp="1"/>
          </p:cNvSpPr>
          <p:nvPr>
            <p:ph type="body" sz="quarter" idx="12" hasCustomPrompt="1"/>
          </p:nvPr>
        </p:nvSpPr>
        <p:spPr>
          <a:xfrm>
            <a:off x="6200516"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4" name="Slide Number Placeholder 2">
            <a:extLst>
              <a:ext uri="{FF2B5EF4-FFF2-40B4-BE49-F238E27FC236}">
                <a16:creationId xmlns:a16="http://schemas.microsoft.com/office/drawing/2014/main" id="{8C5B44B7-39AE-8202-05CD-D0C8C3D05A41}"/>
              </a:ext>
            </a:extLst>
          </p:cNvPr>
          <p:cNvSpPr>
            <a:spLocks noGrp="1"/>
          </p:cNvSpPr>
          <p:nvPr>
            <p:ph type="sldNum" sz="quarter" idx="13"/>
          </p:nvPr>
        </p:nvSpPr>
        <p:spPr/>
        <p:txBody>
          <a:bodyPr/>
          <a:lstStyle>
            <a:lvl1pPr>
              <a:defRPr/>
            </a:lvl1pPr>
          </a:lstStyle>
          <a:p>
            <a:pPr>
              <a:defRPr/>
            </a:pPr>
            <a:fld id="{9671F176-FB82-B149-AB48-9A28F13EC024}" type="slidenum">
              <a:rPr lang="en-US"/>
              <a:pPr>
                <a:defRPr/>
              </a:pPr>
              <a:t>‹#›</a:t>
            </a:fld>
            <a:endParaRPr lang="en-US" dirty="0"/>
          </a:p>
        </p:txBody>
      </p:sp>
      <p:sp>
        <p:nvSpPr>
          <p:cNvPr id="8" name="Text Placeholder 5">
            <a:extLst>
              <a:ext uri="{FF2B5EF4-FFF2-40B4-BE49-F238E27FC236}">
                <a16:creationId xmlns:a16="http://schemas.microsoft.com/office/drawing/2014/main" id="{A6C5B651-E432-6E30-4438-39B121715498}"/>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
        <p:nvSpPr>
          <p:cNvPr id="9" name="Footer Placeholder 8">
            <a:extLst>
              <a:ext uri="{FF2B5EF4-FFF2-40B4-BE49-F238E27FC236}">
                <a16:creationId xmlns:a16="http://schemas.microsoft.com/office/drawing/2014/main" id="{8FE4C3AC-4EDB-1B2D-6C36-3E7D4A95AF5A}"/>
              </a:ext>
            </a:extLst>
          </p:cNvPr>
          <p:cNvSpPr>
            <a:spLocks noGrp="1"/>
          </p:cNvSpPr>
          <p:nvPr>
            <p:ph type="ftr" sz="quarter" idx="40"/>
          </p:nvPr>
        </p:nvSpPr>
        <p:spPr>
          <a:xfrm>
            <a:off x="7189788" y="6383338"/>
            <a:ext cx="4114800" cy="257175"/>
          </a:xfrm>
          <a:prstGeom prst="rect">
            <a:avLst/>
          </a:prstGeom>
        </p:spPr>
        <p:txBody>
          <a:bodyPr/>
          <a:lstStyle/>
          <a:p>
            <a:pPr>
              <a:defRPr/>
            </a:pPr>
            <a:r>
              <a:rPr lang="en-US"/>
              <a:t>CONFIDENTIAL AND PRIVILEGED</a:t>
            </a:r>
            <a:endParaRPr lang="en-US" dirty="0"/>
          </a:p>
        </p:txBody>
      </p:sp>
    </p:spTree>
    <p:extLst>
      <p:ext uri="{BB962C8B-B14F-4D97-AF65-F5344CB8AC3E}">
        <p14:creationId xmlns:p14="http://schemas.microsoft.com/office/powerpoint/2010/main" val="2262008462"/>
      </p:ext>
    </p:extLst>
  </p:cSld>
  <p:clrMapOvr>
    <a:masterClrMapping/>
  </p:clrMapOvr>
  <p:transition spd="slow"/>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E37D18FC-8E8F-F5E9-ACEA-1AF39913C14E}"/>
              </a:ext>
            </a:extLst>
          </p:cNvPr>
          <p:cNvSpPr>
            <a:spLocks noChangeArrowheads="1"/>
          </p:cNvSpPr>
          <p:nvPr/>
        </p:nvSpPr>
        <p:spPr bwMode="auto">
          <a:xfrm>
            <a:off x="0" y="0"/>
            <a:ext cx="6024563" cy="61626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sp>
        <p:nvSpPr>
          <p:cNvPr id="9" name="Picture Placeholder 8"/>
          <p:cNvSpPr>
            <a:spLocks noGrp="1"/>
          </p:cNvSpPr>
          <p:nvPr>
            <p:ph type="pic" sz="quarter" idx="12"/>
          </p:nvPr>
        </p:nvSpPr>
        <p:spPr>
          <a:xfrm>
            <a:off x="0" y="1"/>
            <a:ext cx="6024563" cy="6163056"/>
          </a:xfrm>
          <a:prstGeom prst="rect">
            <a:avLst/>
          </a:prstGeom>
        </p:spPr>
        <p:txBody>
          <a:bodyPr/>
          <a:lstStyle/>
          <a:p>
            <a:pPr lvl="0"/>
            <a:endParaRPr lang="en-US" noProof="0"/>
          </a:p>
        </p:txBody>
      </p:sp>
      <p:sp>
        <p:nvSpPr>
          <p:cNvPr id="2" name="Title 1"/>
          <p:cNvSpPr>
            <a:spLocks noGrp="1"/>
          </p:cNvSpPr>
          <p:nvPr>
            <p:ph type="title" hasCustomPrompt="1"/>
          </p:nvPr>
        </p:nvSpPr>
        <p:spPr>
          <a:xfrm>
            <a:off x="6180852" y="857209"/>
            <a:ext cx="5487345" cy="598721"/>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6500892" y="1507086"/>
            <a:ext cx="5167305"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p:cNvSpPr>
            <a:spLocks noGrp="1"/>
          </p:cNvSpPr>
          <p:nvPr>
            <p:ph type="body" sz="quarter" idx="13" hasCustomPrompt="1"/>
          </p:nvPr>
        </p:nvSpPr>
        <p:spPr>
          <a:xfrm>
            <a:off x="6200516"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4" name="Slide Number Placeholder 2">
            <a:extLst>
              <a:ext uri="{FF2B5EF4-FFF2-40B4-BE49-F238E27FC236}">
                <a16:creationId xmlns:a16="http://schemas.microsoft.com/office/drawing/2014/main" id="{B717B584-9C13-83BE-5B1F-65048CE795C7}"/>
              </a:ext>
            </a:extLst>
          </p:cNvPr>
          <p:cNvSpPr>
            <a:spLocks noGrp="1"/>
          </p:cNvSpPr>
          <p:nvPr>
            <p:ph type="sldNum" sz="quarter" idx="14"/>
          </p:nvPr>
        </p:nvSpPr>
        <p:spPr/>
        <p:txBody>
          <a:bodyPr/>
          <a:lstStyle>
            <a:lvl1pPr>
              <a:defRPr/>
            </a:lvl1pPr>
          </a:lstStyle>
          <a:p>
            <a:pPr>
              <a:defRPr/>
            </a:pPr>
            <a:fld id="{4E10DCB8-0C15-8A4A-B2A2-7B5A04008B02}" type="slidenum">
              <a:rPr lang="en-US"/>
              <a:pPr>
                <a:defRPr/>
              </a:pPr>
              <a:t>‹#›</a:t>
            </a:fld>
            <a:endParaRPr lang="en-US" dirty="0"/>
          </a:p>
        </p:txBody>
      </p:sp>
      <p:sp>
        <p:nvSpPr>
          <p:cNvPr id="7" name="Footer Placeholder 6">
            <a:extLst>
              <a:ext uri="{FF2B5EF4-FFF2-40B4-BE49-F238E27FC236}">
                <a16:creationId xmlns:a16="http://schemas.microsoft.com/office/drawing/2014/main" id="{9DC5E42C-4FDB-9314-B2AD-0ABA002B1AF1}"/>
              </a:ext>
            </a:extLst>
          </p:cNvPr>
          <p:cNvSpPr>
            <a:spLocks noGrp="1"/>
          </p:cNvSpPr>
          <p:nvPr>
            <p:ph type="ftr" sz="quarter" idx="15"/>
          </p:nvPr>
        </p:nvSpPr>
        <p:spPr>
          <a:xfrm>
            <a:off x="7189788" y="6383338"/>
            <a:ext cx="4114800" cy="257175"/>
          </a:xfrm>
          <a:prstGeom prst="rect">
            <a:avLst/>
          </a:prstGeom>
        </p:spPr>
        <p:txBody>
          <a:bodyPr/>
          <a:lstStyle/>
          <a:p>
            <a:pPr>
              <a:defRPr/>
            </a:pPr>
            <a:r>
              <a:rPr lang="en-US"/>
              <a:t>CONFIDENTIAL AND PRIVILEGED</a:t>
            </a:r>
            <a:endParaRPr lang="en-US" dirty="0"/>
          </a:p>
        </p:txBody>
      </p:sp>
      <p:sp>
        <p:nvSpPr>
          <p:cNvPr id="8" name="Text Placeholder 5">
            <a:extLst>
              <a:ext uri="{FF2B5EF4-FFF2-40B4-BE49-F238E27FC236}">
                <a16:creationId xmlns:a16="http://schemas.microsoft.com/office/drawing/2014/main" id="{B4861683-B1DA-FA6A-6950-6075179273CF}"/>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817207216"/>
      </p:ext>
    </p:extLst>
  </p:cSld>
  <p:clrMapOvr>
    <a:masterClrMapping/>
  </p:clrMapOvr>
  <p:transition spd="slow"/>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E7F6DB6-D0AF-E00D-9F5E-9BFE2D337D22}"/>
              </a:ext>
            </a:extLst>
          </p:cNvPr>
          <p:cNvSpPr>
            <a:spLocks noChangeArrowheads="1"/>
          </p:cNvSpPr>
          <p:nvPr/>
        </p:nvSpPr>
        <p:spPr bwMode="auto">
          <a:xfrm>
            <a:off x="6176963" y="-12700"/>
            <a:ext cx="6026150"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4" name="Image" descr="Image">
            <a:extLst>
              <a:ext uri="{FF2B5EF4-FFF2-40B4-BE49-F238E27FC236}">
                <a16:creationId xmlns:a16="http://schemas.microsoft.com/office/drawing/2014/main" id="{FEC2A0CF-71F6-A961-143D-AC9501F175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859" t="23254" r="35545" b="32388"/>
          <a:stretch>
            <a:fillRect/>
          </a:stretch>
        </p:blipFill>
        <p:spPr bwMode="auto">
          <a:xfrm>
            <a:off x="6176963" y="-20638"/>
            <a:ext cx="6026150"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itle 1"/>
          <p:cNvSpPr>
            <a:spLocks noGrp="1"/>
          </p:cNvSpPr>
          <p:nvPr>
            <p:ph type="title" hasCustomPrompt="1"/>
          </p:nvPr>
        </p:nvSpPr>
        <p:spPr>
          <a:xfrm>
            <a:off x="527304" y="857209"/>
            <a:ext cx="5487345" cy="598721"/>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847344" y="1507086"/>
            <a:ext cx="5167305"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p:cNvSpPr>
            <a:spLocks noGrp="1"/>
          </p:cNvSpPr>
          <p:nvPr>
            <p:ph type="body" sz="quarter" idx="12" hasCustomPrompt="1"/>
          </p:nvPr>
        </p:nvSpPr>
        <p:spPr>
          <a:xfrm>
            <a:off x="546714"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5" name="Slide Number Placeholder 2">
            <a:extLst>
              <a:ext uri="{FF2B5EF4-FFF2-40B4-BE49-F238E27FC236}">
                <a16:creationId xmlns:a16="http://schemas.microsoft.com/office/drawing/2014/main" id="{DA66945A-D69E-8102-4914-216ACB4D05F5}"/>
              </a:ext>
            </a:extLst>
          </p:cNvPr>
          <p:cNvSpPr>
            <a:spLocks noGrp="1"/>
          </p:cNvSpPr>
          <p:nvPr>
            <p:ph type="sldNum" sz="quarter" idx="13"/>
          </p:nvPr>
        </p:nvSpPr>
        <p:spPr/>
        <p:txBody>
          <a:bodyPr/>
          <a:lstStyle>
            <a:lvl1pPr>
              <a:defRPr/>
            </a:lvl1pPr>
          </a:lstStyle>
          <a:p>
            <a:pPr>
              <a:defRPr/>
            </a:pPr>
            <a:fld id="{65E78036-EA22-A040-83CB-ABB8C9F1B918}" type="slidenum">
              <a:rPr lang="en-US"/>
              <a:pPr>
                <a:defRPr/>
              </a:pPr>
              <a:t>‹#›</a:t>
            </a:fld>
            <a:endParaRPr lang="en-US" dirty="0"/>
          </a:p>
        </p:txBody>
      </p:sp>
      <p:sp>
        <p:nvSpPr>
          <p:cNvPr id="8" name="Footer Placeholder 7">
            <a:extLst>
              <a:ext uri="{FF2B5EF4-FFF2-40B4-BE49-F238E27FC236}">
                <a16:creationId xmlns:a16="http://schemas.microsoft.com/office/drawing/2014/main" id="{CD4C0202-1CE5-7FED-F2A7-A591358D6D28}"/>
              </a:ext>
            </a:extLst>
          </p:cNvPr>
          <p:cNvSpPr>
            <a:spLocks noGrp="1"/>
          </p:cNvSpPr>
          <p:nvPr>
            <p:ph type="ftr" sz="quarter" idx="14"/>
          </p:nvPr>
        </p:nvSpPr>
        <p:spPr>
          <a:xfrm>
            <a:off x="7189788" y="6383338"/>
            <a:ext cx="4114800" cy="257175"/>
          </a:xfrm>
          <a:prstGeom prst="rect">
            <a:avLst/>
          </a:prstGeom>
        </p:spPr>
        <p:txBody>
          <a:bodyPr/>
          <a:lstStyle/>
          <a:p>
            <a:pPr>
              <a:defRPr/>
            </a:pPr>
            <a:r>
              <a:rPr lang="en-US"/>
              <a:t>CONFIDENTIAL AND PRIVILEGED</a:t>
            </a:r>
            <a:endParaRPr lang="en-US" dirty="0"/>
          </a:p>
        </p:txBody>
      </p:sp>
      <p:sp>
        <p:nvSpPr>
          <p:cNvPr id="9" name="Text Placeholder 5">
            <a:extLst>
              <a:ext uri="{FF2B5EF4-FFF2-40B4-BE49-F238E27FC236}">
                <a16:creationId xmlns:a16="http://schemas.microsoft.com/office/drawing/2014/main" id="{094B4B5B-10B3-B6BD-A141-251C96301F5B}"/>
              </a:ext>
            </a:extLst>
          </p:cNvPr>
          <p:cNvSpPr>
            <a:spLocks noGrp="1"/>
          </p:cNvSpPr>
          <p:nvPr>
            <p:ph type="body" sz="quarter" idx="39" hasCustomPrompt="1"/>
          </p:nvPr>
        </p:nvSpPr>
        <p:spPr>
          <a:xfrm>
            <a:off x="1581760"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4184211561"/>
      </p:ext>
    </p:extLst>
  </p:cSld>
  <p:clrMapOvr>
    <a:masterClrMapping/>
  </p:clrMapOvr>
  <p:transition spd="slow"/>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752596C4-8E46-D100-0541-2DEF0FB237CD}"/>
              </a:ext>
            </a:extLst>
          </p:cNvPr>
          <p:cNvSpPr>
            <a:spLocks noChangeArrowheads="1"/>
          </p:cNvSpPr>
          <p:nvPr/>
        </p:nvSpPr>
        <p:spPr bwMode="auto">
          <a:xfrm>
            <a:off x="0" y="-12700"/>
            <a:ext cx="6024563" cy="6188075"/>
          </a:xfrm>
          <a:prstGeom prst="rect">
            <a:avLst/>
          </a:prstGeom>
          <a:solidFill>
            <a:schemeClr val="accent1"/>
          </a:solidFill>
          <a:ln>
            <a:noFill/>
          </a:ln>
        </p:spPr>
        <p:txBody>
          <a:bodyPr lIns="25400" tIns="25400" rIns="25400" bIns="25400" anchor="ctr"/>
          <a:lstStyle>
            <a:lvl1pPr defTabSz="412750">
              <a:defRPr>
                <a:solidFill>
                  <a:schemeClr val="tx1"/>
                </a:solidFill>
                <a:latin typeface="Arial" panose="020B0604020202020204" pitchFamily="34" charset="0"/>
              </a:defRPr>
            </a:lvl1pPr>
            <a:lvl2pPr marL="742950" indent="-285750" defTabSz="412750">
              <a:defRPr>
                <a:solidFill>
                  <a:schemeClr val="tx1"/>
                </a:solidFill>
                <a:latin typeface="Arial" panose="020B0604020202020204" pitchFamily="34" charset="0"/>
              </a:defRPr>
            </a:lvl2pPr>
            <a:lvl3pPr marL="1143000" indent="-228600" defTabSz="412750">
              <a:defRPr>
                <a:solidFill>
                  <a:schemeClr val="tx1"/>
                </a:solidFill>
                <a:latin typeface="Arial" panose="020B0604020202020204" pitchFamily="34" charset="0"/>
              </a:defRPr>
            </a:lvl3pPr>
            <a:lvl4pPr marL="1600200" indent="-228600" defTabSz="412750">
              <a:defRPr>
                <a:solidFill>
                  <a:schemeClr val="tx1"/>
                </a:solidFill>
                <a:latin typeface="Arial" panose="020B0604020202020204" pitchFamily="34" charset="0"/>
              </a:defRPr>
            </a:lvl4pPr>
            <a:lvl5pPr marL="2057400" indent="-228600" defTabSz="412750">
              <a:defRPr>
                <a:solidFill>
                  <a:schemeClr val="tx1"/>
                </a:solidFill>
                <a:latin typeface="Arial" panose="020B0604020202020204" pitchFamily="34" charset="0"/>
              </a:defRPr>
            </a:lvl5pPr>
            <a:lvl6pPr marL="2514600" indent="-228600" defTabSz="412750" fontAlgn="base">
              <a:spcBef>
                <a:spcPct val="0"/>
              </a:spcBef>
              <a:spcAft>
                <a:spcPct val="0"/>
              </a:spcAft>
              <a:defRPr>
                <a:solidFill>
                  <a:schemeClr val="tx1"/>
                </a:solidFill>
                <a:latin typeface="Arial" panose="020B0604020202020204" pitchFamily="34" charset="0"/>
              </a:defRPr>
            </a:lvl6pPr>
            <a:lvl7pPr marL="2971800" indent="-228600" defTabSz="412750" fontAlgn="base">
              <a:spcBef>
                <a:spcPct val="0"/>
              </a:spcBef>
              <a:spcAft>
                <a:spcPct val="0"/>
              </a:spcAft>
              <a:defRPr>
                <a:solidFill>
                  <a:schemeClr val="tx1"/>
                </a:solidFill>
                <a:latin typeface="Arial" panose="020B0604020202020204" pitchFamily="34" charset="0"/>
              </a:defRPr>
            </a:lvl7pPr>
            <a:lvl8pPr marL="3429000" indent="-228600" defTabSz="412750" fontAlgn="base">
              <a:spcBef>
                <a:spcPct val="0"/>
              </a:spcBef>
              <a:spcAft>
                <a:spcPct val="0"/>
              </a:spcAft>
              <a:defRPr>
                <a:solidFill>
                  <a:schemeClr val="tx1"/>
                </a:solidFill>
                <a:latin typeface="Arial" panose="020B0604020202020204" pitchFamily="34" charset="0"/>
              </a:defRPr>
            </a:lvl8pPr>
            <a:lvl9pPr marL="3886200" indent="-228600" defTabSz="41275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600">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endParaRPr>
          </a:p>
        </p:txBody>
      </p:sp>
      <p:pic>
        <p:nvPicPr>
          <p:cNvPr id="4" name="Image" descr="Image">
            <a:extLst>
              <a:ext uri="{FF2B5EF4-FFF2-40B4-BE49-F238E27FC236}">
                <a16:creationId xmlns:a16="http://schemas.microsoft.com/office/drawing/2014/main" id="{D2726690-09CD-6113-ADA7-EFD531EE672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859" t="23254" r="35545" b="32388"/>
          <a:stretch>
            <a:fillRect/>
          </a:stretch>
        </p:blipFill>
        <p:spPr bwMode="auto">
          <a:xfrm>
            <a:off x="0" y="-20638"/>
            <a:ext cx="6024563"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itle 1"/>
          <p:cNvSpPr>
            <a:spLocks noGrp="1"/>
          </p:cNvSpPr>
          <p:nvPr>
            <p:ph type="title" hasCustomPrompt="1"/>
          </p:nvPr>
        </p:nvSpPr>
        <p:spPr>
          <a:xfrm>
            <a:off x="6180852" y="857209"/>
            <a:ext cx="5487345" cy="598721"/>
          </a:xfrm>
          <a:prstGeom prst="rect">
            <a:avLst/>
          </a:prstGeom>
        </p:spPr>
        <p:txBody>
          <a:bodyPr/>
          <a:lstStyle/>
          <a:p>
            <a:r>
              <a:rPr lang="en-US" dirty="0"/>
              <a:t>Primary Slide Title</a:t>
            </a:r>
          </a:p>
        </p:txBody>
      </p:sp>
      <p:sp>
        <p:nvSpPr>
          <p:cNvPr id="6" name="Text Placeholder 2"/>
          <p:cNvSpPr>
            <a:spLocks noGrp="1"/>
          </p:cNvSpPr>
          <p:nvPr>
            <p:ph idx="1" hasCustomPrompt="1"/>
          </p:nvPr>
        </p:nvSpPr>
        <p:spPr>
          <a:xfrm>
            <a:off x="6500892" y="1507086"/>
            <a:ext cx="5167305" cy="4117127"/>
          </a:xfrm>
          <a:prstGeom prst="rect">
            <a:avLst/>
          </a:prstGeom>
        </p:spPr>
        <p:txBody>
          <a:bodyPr vert="horz" lIns="91440" tIns="45720" rIns="91440" bIns="45720" rtlCol="0">
            <a:normAutofit/>
          </a:bodyPr>
          <a:lstStyle>
            <a:lvl1pPr marL="342900" indent="-342900" algn="l">
              <a:buFont typeface="Arial" panose="020B0604020202020204" pitchFamily="34" charset="0"/>
              <a:buChar char="•"/>
              <a:defRPr sz="2000">
                <a:solidFill>
                  <a:schemeClr val="tx1"/>
                </a:solidFill>
              </a:defRPr>
            </a:lvl1pPr>
            <a:lvl2pPr marL="800100" indent="-342900">
              <a:buFont typeface="Arial" panose="020B0604020202020204" pitchFamily="34" charset="0"/>
              <a:buChar char="•"/>
              <a:defRPr sz="2000">
                <a:solidFill>
                  <a:schemeClr val="tx1"/>
                </a:solidFill>
              </a:defRPr>
            </a:lvl2pPr>
            <a:lvl3pPr marL="1200150" indent="-285750">
              <a:buFont typeface="Arial" panose="020B0604020202020204" pitchFamily="34" charset="0"/>
              <a:buChar char="•"/>
              <a:defRPr sz="1800">
                <a:solidFill>
                  <a:schemeClr val="tx1"/>
                </a:solidFill>
              </a:defRPr>
            </a:lvl3pPr>
            <a:lvl4pPr marL="1657350" indent="-285750">
              <a:buFont typeface="Arial" panose="020B0604020202020204" pitchFamily="34" charset="0"/>
              <a:buChar char="•"/>
              <a:defRPr sz="1800">
                <a:solidFill>
                  <a:schemeClr val="tx1"/>
                </a:solidFill>
              </a:defRPr>
            </a:lvl4pPr>
            <a:lvl5pPr marL="2114550" indent="-285750">
              <a:buFont typeface="Arial" panose="020B0604020202020204" pitchFamily="34" charset="0"/>
              <a:buChar char="•"/>
              <a:defRPr sz="1600">
                <a:solidFill>
                  <a:schemeClr val="tx1"/>
                </a:solidFill>
              </a:defRPr>
            </a:lvl5pPr>
            <a:lvl6pPr marL="2571750" indent="-285750">
              <a:buFont typeface="Arial" panose="020B0604020202020204" pitchFamily="34" charset="0"/>
              <a:buChar char="•"/>
              <a:defRPr sz="1600">
                <a:solidFill>
                  <a:schemeClr val="tx1"/>
                </a:solidFill>
              </a:defRPr>
            </a:lvl6pPr>
            <a:lvl7pPr marL="3028950" indent="-285750">
              <a:buFont typeface="Arial" panose="020B0604020202020204" pitchFamily="34" charset="0"/>
              <a:buChar char="•"/>
              <a:defRPr sz="1600">
                <a:solidFill>
                  <a:schemeClr val="tx1"/>
                </a:solidFill>
              </a:defRPr>
            </a:lvl7pPr>
            <a:lvl8pPr>
              <a:defRPr sz="1600">
                <a:solidFill>
                  <a:schemeClr val="tx1"/>
                </a:solidFill>
              </a:defRPr>
            </a:lvl8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p:cNvSpPr>
            <a:spLocks noGrp="1"/>
          </p:cNvSpPr>
          <p:nvPr>
            <p:ph type="body" sz="quarter" idx="13" hasCustomPrompt="1"/>
          </p:nvPr>
        </p:nvSpPr>
        <p:spPr>
          <a:xfrm>
            <a:off x="6200516" y="560439"/>
            <a:ext cx="2235200" cy="306643"/>
          </a:xfrm>
          <a:prstGeom prst="rect">
            <a:avLst/>
          </a:prstGeom>
        </p:spPr>
        <p:txBody>
          <a:bodyPr/>
          <a:lstStyle>
            <a:lvl1pPr algn="l">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5" name="Slide Number Placeholder 2">
            <a:extLst>
              <a:ext uri="{FF2B5EF4-FFF2-40B4-BE49-F238E27FC236}">
                <a16:creationId xmlns:a16="http://schemas.microsoft.com/office/drawing/2014/main" id="{C1549301-5A6A-1D26-92A8-E556C5580A96}"/>
              </a:ext>
            </a:extLst>
          </p:cNvPr>
          <p:cNvSpPr>
            <a:spLocks noGrp="1"/>
          </p:cNvSpPr>
          <p:nvPr>
            <p:ph type="sldNum" sz="quarter" idx="14"/>
          </p:nvPr>
        </p:nvSpPr>
        <p:spPr/>
        <p:txBody>
          <a:bodyPr/>
          <a:lstStyle>
            <a:lvl1pPr>
              <a:defRPr/>
            </a:lvl1pPr>
          </a:lstStyle>
          <a:p>
            <a:pPr>
              <a:defRPr/>
            </a:pPr>
            <a:fld id="{112083BB-D840-AD46-B671-F5ED90CFFEAE}" type="slidenum">
              <a:rPr lang="en-US"/>
              <a:pPr>
                <a:defRPr/>
              </a:pPr>
              <a:t>‹#›</a:t>
            </a:fld>
            <a:endParaRPr lang="en-US" dirty="0"/>
          </a:p>
        </p:txBody>
      </p:sp>
      <p:sp>
        <p:nvSpPr>
          <p:cNvPr id="8" name="Footer Placeholder 7">
            <a:extLst>
              <a:ext uri="{FF2B5EF4-FFF2-40B4-BE49-F238E27FC236}">
                <a16:creationId xmlns:a16="http://schemas.microsoft.com/office/drawing/2014/main" id="{A494D9B2-E349-3513-2F4F-DE8FAD9643B7}"/>
              </a:ext>
            </a:extLst>
          </p:cNvPr>
          <p:cNvSpPr>
            <a:spLocks noGrp="1"/>
          </p:cNvSpPr>
          <p:nvPr>
            <p:ph type="ftr" sz="quarter" idx="15"/>
          </p:nvPr>
        </p:nvSpPr>
        <p:spPr>
          <a:xfrm>
            <a:off x="7189788" y="6383338"/>
            <a:ext cx="4114800" cy="257175"/>
          </a:xfrm>
          <a:prstGeom prst="rect">
            <a:avLst/>
          </a:prstGeom>
        </p:spPr>
        <p:txBody>
          <a:bodyPr/>
          <a:lstStyle/>
          <a:p>
            <a:pPr>
              <a:defRPr/>
            </a:pPr>
            <a:r>
              <a:rPr lang="en-US"/>
              <a:t>CONFIDENTIAL AND PRIVILEGED</a:t>
            </a:r>
            <a:endParaRPr lang="en-US" dirty="0"/>
          </a:p>
        </p:txBody>
      </p:sp>
      <p:sp>
        <p:nvSpPr>
          <p:cNvPr id="9" name="Text Placeholder 5">
            <a:extLst>
              <a:ext uri="{FF2B5EF4-FFF2-40B4-BE49-F238E27FC236}">
                <a16:creationId xmlns:a16="http://schemas.microsoft.com/office/drawing/2014/main" id="{D23057F1-D38A-698F-793C-C445C400583B}"/>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3520562583"/>
      </p:ext>
    </p:extLst>
  </p:cSld>
  <p:clrMapOvr>
    <a:masterClrMapping/>
  </p:clrMapOvr>
  <p:transition spd="slow"/>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04" y="736837"/>
            <a:ext cx="6477000" cy="561612"/>
          </a:xfrm>
          <a:prstGeom prst="rect">
            <a:avLst/>
          </a:prstGeom>
        </p:spPr>
        <p:txBody>
          <a:bodyPr/>
          <a:lstStyle/>
          <a:p>
            <a:r>
              <a:rPr lang="en-US" dirty="0"/>
              <a:t>Primary Slide Title</a:t>
            </a:r>
          </a:p>
        </p:txBody>
      </p:sp>
      <p:sp>
        <p:nvSpPr>
          <p:cNvPr id="3" name="Slide Number Placeholder 2">
            <a:extLst>
              <a:ext uri="{FF2B5EF4-FFF2-40B4-BE49-F238E27FC236}">
                <a16:creationId xmlns:a16="http://schemas.microsoft.com/office/drawing/2014/main" id="{93BE028C-2DA6-A9D0-3A55-9C47ADD5C342}"/>
              </a:ext>
            </a:extLst>
          </p:cNvPr>
          <p:cNvSpPr>
            <a:spLocks noGrp="1"/>
          </p:cNvSpPr>
          <p:nvPr>
            <p:ph type="sldNum" sz="quarter" idx="10"/>
          </p:nvPr>
        </p:nvSpPr>
        <p:spPr/>
        <p:txBody>
          <a:bodyPr/>
          <a:lstStyle>
            <a:lvl1pPr>
              <a:defRPr/>
            </a:lvl1pPr>
          </a:lstStyle>
          <a:p>
            <a:pPr>
              <a:defRPr/>
            </a:pPr>
            <a:fld id="{3EAEA69B-D2B3-2144-807C-A4A896E35586}" type="slidenum">
              <a:rPr lang="en-US"/>
              <a:pPr>
                <a:defRPr/>
              </a:pPr>
              <a:t>‹#›</a:t>
            </a:fld>
            <a:endParaRPr lang="en-US" dirty="0"/>
          </a:p>
        </p:txBody>
      </p:sp>
      <p:sp>
        <p:nvSpPr>
          <p:cNvPr id="5" name="Footer Placeholder 4">
            <a:extLst>
              <a:ext uri="{FF2B5EF4-FFF2-40B4-BE49-F238E27FC236}">
                <a16:creationId xmlns:a16="http://schemas.microsoft.com/office/drawing/2014/main" id="{E41A9FF2-E840-D174-252E-6C7F6F5E0653}"/>
              </a:ext>
            </a:extLst>
          </p:cNvPr>
          <p:cNvSpPr>
            <a:spLocks noGrp="1"/>
          </p:cNvSpPr>
          <p:nvPr>
            <p:ph type="ftr" sz="quarter" idx="11"/>
          </p:nvPr>
        </p:nvSpPr>
        <p:spPr>
          <a:xfrm>
            <a:off x="7189788" y="6383338"/>
            <a:ext cx="4114800" cy="257175"/>
          </a:xfrm>
          <a:prstGeom prst="rect">
            <a:avLst/>
          </a:prstGeom>
        </p:spPr>
        <p:txBody>
          <a:bodyPr/>
          <a:lstStyle/>
          <a:p>
            <a:pPr>
              <a:defRPr/>
            </a:pPr>
            <a:r>
              <a:rPr lang="en-US"/>
              <a:t>CONFIDENTIAL AND PRIVILEGED</a:t>
            </a:r>
            <a:endParaRPr lang="en-US" dirty="0"/>
          </a:p>
        </p:txBody>
      </p:sp>
      <p:sp>
        <p:nvSpPr>
          <p:cNvPr id="6" name="Text Placeholder 5">
            <a:extLst>
              <a:ext uri="{FF2B5EF4-FFF2-40B4-BE49-F238E27FC236}">
                <a16:creationId xmlns:a16="http://schemas.microsoft.com/office/drawing/2014/main" id="{79FCE401-1A88-9CD2-5EE8-B9B0283B0416}"/>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1578411275"/>
      </p:ext>
    </p:extLst>
  </p:cSld>
  <p:clrMapOvr>
    <a:masterClrMapping/>
  </p:clrMapOvr>
  <p:transition spd="slow"/>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7500" y="857209"/>
            <a:ext cx="6477000" cy="598721"/>
          </a:xfrm>
          <a:prstGeom prst="rect">
            <a:avLst/>
          </a:prstGeom>
        </p:spPr>
        <p:txBody>
          <a:bodyPr/>
          <a:lstStyle>
            <a:lvl1pPr algn="ctr">
              <a:defRPr/>
            </a:lvl1pPr>
          </a:lstStyle>
          <a:p>
            <a:r>
              <a:rPr lang="en-US" dirty="0"/>
              <a:t>Primary Slide Title</a:t>
            </a:r>
          </a:p>
        </p:txBody>
      </p:sp>
      <p:sp>
        <p:nvSpPr>
          <p:cNvPr id="5" name="Text Placeholder 11"/>
          <p:cNvSpPr>
            <a:spLocks noGrp="1"/>
          </p:cNvSpPr>
          <p:nvPr>
            <p:ph type="body" sz="quarter" idx="12" hasCustomPrompt="1"/>
          </p:nvPr>
        </p:nvSpPr>
        <p:spPr>
          <a:xfrm>
            <a:off x="4978400" y="560439"/>
            <a:ext cx="2235200" cy="306643"/>
          </a:xfrm>
          <a:prstGeom prst="rect">
            <a:avLst/>
          </a:prstGeom>
        </p:spPr>
        <p:txBody>
          <a:bodyPr/>
          <a:lstStyle>
            <a:lvl1pPr algn="ctr">
              <a:defRPr sz="1200" b="1" i="0" spc="30" baseline="0">
                <a:solidFill>
                  <a:schemeClr val="accent1"/>
                </a:solidFill>
                <a:latin typeface="Arial" panose="020B0604020202020204" pitchFamily="34" charset="0"/>
                <a:cs typeface="Arial" panose="020B0604020202020204" pitchFamily="34" charset="0"/>
              </a:defRPr>
            </a:lvl1pPr>
            <a:lvl2pPr algn="l">
              <a:defRPr sz="1200">
                <a:solidFill>
                  <a:schemeClr val="accent1"/>
                </a:solidFill>
              </a:defRPr>
            </a:lvl2pPr>
            <a:lvl3pPr algn="l">
              <a:defRPr sz="1200">
                <a:solidFill>
                  <a:schemeClr val="accent1"/>
                </a:solidFill>
              </a:defRPr>
            </a:lvl3pPr>
            <a:lvl4pPr algn="l">
              <a:defRPr sz="1200">
                <a:solidFill>
                  <a:schemeClr val="accent1"/>
                </a:solidFill>
              </a:defRPr>
            </a:lvl4pPr>
            <a:lvl5pPr algn="l">
              <a:defRPr sz="1200">
                <a:solidFill>
                  <a:schemeClr val="accent1"/>
                </a:solidFill>
              </a:defRPr>
            </a:lvl5pPr>
          </a:lstStyle>
          <a:p>
            <a:pPr lvl="0"/>
            <a:r>
              <a:rPr lang="en-US" dirty="0"/>
              <a:t>PRE-HEADER TEXT</a:t>
            </a:r>
          </a:p>
        </p:txBody>
      </p:sp>
      <p:sp>
        <p:nvSpPr>
          <p:cNvPr id="3" name="Slide Number Placeholder 2">
            <a:extLst>
              <a:ext uri="{FF2B5EF4-FFF2-40B4-BE49-F238E27FC236}">
                <a16:creationId xmlns:a16="http://schemas.microsoft.com/office/drawing/2014/main" id="{46F3C687-10F8-0C02-5124-546DDA8963ED}"/>
              </a:ext>
            </a:extLst>
          </p:cNvPr>
          <p:cNvSpPr>
            <a:spLocks noGrp="1"/>
          </p:cNvSpPr>
          <p:nvPr>
            <p:ph type="sldNum" sz="quarter" idx="13"/>
          </p:nvPr>
        </p:nvSpPr>
        <p:spPr/>
        <p:txBody>
          <a:bodyPr/>
          <a:lstStyle>
            <a:lvl1pPr>
              <a:defRPr/>
            </a:lvl1pPr>
          </a:lstStyle>
          <a:p>
            <a:pPr>
              <a:defRPr/>
            </a:pPr>
            <a:fld id="{77CA2A06-2D82-B544-9A21-5555CF5FD34E}" type="slidenum">
              <a:rPr lang="en-US"/>
              <a:pPr>
                <a:defRPr/>
              </a:pPr>
              <a:t>‹#›</a:t>
            </a:fld>
            <a:endParaRPr lang="en-US" dirty="0"/>
          </a:p>
        </p:txBody>
      </p:sp>
      <p:sp>
        <p:nvSpPr>
          <p:cNvPr id="6" name="Footer Placeholder 5">
            <a:extLst>
              <a:ext uri="{FF2B5EF4-FFF2-40B4-BE49-F238E27FC236}">
                <a16:creationId xmlns:a16="http://schemas.microsoft.com/office/drawing/2014/main" id="{AD629086-0372-8B87-E9AE-C45B9FCA17B1}"/>
              </a:ext>
            </a:extLst>
          </p:cNvPr>
          <p:cNvSpPr>
            <a:spLocks noGrp="1"/>
          </p:cNvSpPr>
          <p:nvPr>
            <p:ph type="ftr" sz="quarter" idx="14"/>
          </p:nvPr>
        </p:nvSpPr>
        <p:spPr>
          <a:xfrm>
            <a:off x="7189788" y="6383338"/>
            <a:ext cx="4114800" cy="257175"/>
          </a:xfrm>
          <a:prstGeom prst="rect">
            <a:avLst/>
          </a:prstGeom>
        </p:spPr>
        <p:txBody>
          <a:bodyPr/>
          <a:lstStyle/>
          <a:p>
            <a:pPr>
              <a:defRPr/>
            </a:pPr>
            <a:r>
              <a:rPr lang="en-US"/>
              <a:t>CONFIDENTIAL AND PRIVILEGED</a:t>
            </a:r>
            <a:endParaRPr lang="en-US" dirty="0"/>
          </a:p>
        </p:txBody>
      </p:sp>
      <p:sp>
        <p:nvSpPr>
          <p:cNvPr id="7" name="Text Placeholder 5">
            <a:extLst>
              <a:ext uri="{FF2B5EF4-FFF2-40B4-BE49-F238E27FC236}">
                <a16:creationId xmlns:a16="http://schemas.microsoft.com/office/drawing/2014/main" id="{17EFBF85-D733-0351-3EF8-1E0CE423C723}"/>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1283420333"/>
      </p:ext>
    </p:extLst>
  </p:cSld>
  <p:clrMapOvr>
    <a:masterClrMapping/>
  </p:clrMapOvr>
  <p:transition spd="slow"/>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5" name="Text Placeholder 4"/>
          <p:cNvSpPr>
            <a:spLocks noGrp="1"/>
          </p:cNvSpPr>
          <p:nvPr>
            <p:ph type="body" sz="quarter" idx="36"/>
          </p:nvPr>
        </p:nvSpPr>
        <p:spPr>
          <a:xfrm>
            <a:off x="514478" y="1420210"/>
            <a:ext cx="4785110" cy="3722061"/>
          </a:xfrm>
          <a:prstGeom prst="rect">
            <a:avLst/>
          </a:prstGeom>
        </p:spPr>
        <p:txBody>
          <a:bodyPr>
            <a:noAutofit/>
          </a:bodyPr>
          <a:lstStyle>
            <a:lvl1pPr marL="171450" indent="-171450" algn="l">
              <a:buFont typeface="Arial" panose="020B0604020202020204" pitchFamily="34" charset="0"/>
              <a:buChar char="•"/>
              <a:defRPr sz="2000">
                <a:solidFill>
                  <a:schemeClr val="tx1"/>
                </a:solidFill>
              </a:defRPr>
            </a:lvl1pPr>
            <a:lvl2pPr marL="647700" indent="-342900">
              <a:buSzPct val="100000"/>
              <a:buFont typeface="Arial" panose="020B0604020202020204" pitchFamily="34" charset="0"/>
              <a:buChar char="•"/>
              <a:defRPr sz="1600"/>
            </a:lvl2pPr>
            <a:lvl3pPr marL="952500" indent="-342900">
              <a:buSzPct val="100000"/>
              <a:buFont typeface="Arial" panose="020B0604020202020204" pitchFamily="34" charset="0"/>
              <a:buChar char="•"/>
              <a:defRPr sz="1600"/>
            </a:lvl3pPr>
            <a:lvl4pPr marL="1257300" indent="-342900">
              <a:buSzPct val="100000"/>
              <a:buFont typeface="Arial" panose="020B0604020202020204" pitchFamily="34" charset="0"/>
              <a:buChar char="•"/>
              <a:defRPr sz="1600"/>
            </a:lvl4pPr>
            <a:lvl5pPr marL="1562100" indent="-342900">
              <a:buSzPct val="100000"/>
              <a:buFont typeface="Arial" panose="020B0604020202020204" pitchFamily="34" charset="0"/>
              <a:buChar char="•"/>
              <a:defRPr sz="1600"/>
            </a:lvl5pPr>
          </a:lstStyle>
          <a:p>
            <a:pPr lvl="0"/>
            <a:r>
              <a:rPr lang="en-US" dirty="0"/>
              <a:t>Click to edit Master text styles</a:t>
            </a:r>
          </a:p>
        </p:txBody>
      </p:sp>
      <p:sp>
        <p:nvSpPr>
          <p:cNvPr id="2" name="Title 1"/>
          <p:cNvSpPr>
            <a:spLocks noGrp="1"/>
          </p:cNvSpPr>
          <p:nvPr>
            <p:ph type="title" hasCustomPrompt="1"/>
          </p:nvPr>
        </p:nvSpPr>
        <p:spPr>
          <a:xfrm>
            <a:off x="527304" y="736837"/>
            <a:ext cx="6477000" cy="561612"/>
          </a:xfrm>
          <a:prstGeom prst="rect">
            <a:avLst/>
          </a:prstGeom>
        </p:spPr>
        <p:txBody>
          <a:bodyPr/>
          <a:lstStyle/>
          <a:p>
            <a:r>
              <a:rPr lang="en-US" dirty="0"/>
              <a:t>Primary Slide Title</a:t>
            </a:r>
          </a:p>
        </p:txBody>
      </p:sp>
      <p:sp>
        <p:nvSpPr>
          <p:cNvPr id="3" name="Slide Number Placeholder 2">
            <a:extLst>
              <a:ext uri="{FF2B5EF4-FFF2-40B4-BE49-F238E27FC236}">
                <a16:creationId xmlns:a16="http://schemas.microsoft.com/office/drawing/2014/main" id="{17577E65-3BF9-29FA-A839-77D1C72B76D2}"/>
              </a:ext>
            </a:extLst>
          </p:cNvPr>
          <p:cNvSpPr>
            <a:spLocks noGrp="1"/>
          </p:cNvSpPr>
          <p:nvPr>
            <p:ph type="sldNum" sz="quarter" idx="37"/>
          </p:nvPr>
        </p:nvSpPr>
        <p:spPr/>
        <p:txBody>
          <a:bodyPr/>
          <a:lstStyle>
            <a:lvl1pPr>
              <a:defRPr/>
            </a:lvl1pPr>
          </a:lstStyle>
          <a:p>
            <a:pPr>
              <a:defRPr/>
            </a:pPr>
            <a:fld id="{49701CC0-2022-184B-8262-96E93A1F380D}" type="slidenum">
              <a:rPr lang="en-US"/>
              <a:pPr>
                <a:defRPr/>
              </a:pPr>
              <a:t>‹#›</a:t>
            </a:fld>
            <a:endParaRPr lang="en-US" dirty="0"/>
          </a:p>
        </p:txBody>
      </p:sp>
      <p:sp>
        <p:nvSpPr>
          <p:cNvPr id="6" name="Footer Placeholder 5">
            <a:extLst>
              <a:ext uri="{FF2B5EF4-FFF2-40B4-BE49-F238E27FC236}">
                <a16:creationId xmlns:a16="http://schemas.microsoft.com/office/drawing/2014/main" id="{A91670D7-7A8C-8194-83F8-A65948A86007}"/>
              </a:ext>
            </a:extLst>
          </p:cNvPr>
          <p:cNvSpPr>
            <a:spLocks noGrp="1"/>
          </p:cNvSpPr>
          <p:nvPr>
            <p:ph type="ftr" sz="quarter" idx="38"/>
          </p:nvPr>
        </p:nvSpPr>
        <p:spPr>
          <a:xfrm>
            <a:off x="7189788" y="6383338"/>
            <a:ext cx="4114800" cy="257175"/>
          </a:xfrm>
          <a:prstGeom prst="rect">
            <a:avLst/>
          </a:prstGeom>
        </p:spPr>
        <p:txBody>
          <a:bodyPr/>
          <a:lstStyle/>
          <a:p>
            <a:pPr>
              <a:defRPr/>
            </a:pPr>
            <a:r>
              <a:rPr lang="en-US"/>
              <a:t>CONFIDENTIAL AND PRIVILEGED</a:t>
            </a:r>
            <a:endParaRPr lang="en-US" dirty="0"/>
          </a:p>
        </p:txBody>
      </p:sp>
      <p:sp>
        <p:nvSpPr>
          <p:cNvPr id="7" name="Text Placeholder 5">
            <a:extLst>
              <a:ext uri="{FF2B5EF4-FFF2-40B4-BE49-F238E27FC236}">
                <a16:creationId xmlns:a16="http://schemas.microsoft.com/office/drawing/2014/main" id="{0021DCD6-155C-AAF3-9045-7ABFC3AA62EA}"/>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511091937"/>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p:cSld name="Comparison 2">
    <p:spTree>
      <p:nvGrpSpPr>
        <p:cNvPr id="1" name="Shape 251"/>
        <p:cNvGrpSpPr/>
        <p:nvPr/>
      </p:nvGrpSpPr>
      <p:grpSpPr>
        <a:xfrm>
          <a:off x="0" y="0"/>
          <a:ext cx="0" cy="0"/>
          <a:chOff x="0" y="0"/>
          <a:chExt cx="0" cy="0"/>
        </a:xfrm>
      </p:grpSpPr>
      <p:grpSp>
        <p:nvGrpSpPr>
          <p:cNvPr id="252" name="Google Shape;252;p25"/>
          <p:cNvGrpSpPr/>
          <p:nvPr/>
        </p:nvGrpSpPr>
        <p:grpSpPr>
          <a:xfrm>
            <a:off x="7191542" y="1"/>
            <a:ext cx="5000459" cy="1425992"/>
            <a:chOff x="7191542" y="1"/>
            <a:chExt cx="5000459" cy="1425992"/>
          </a:xfrm>
        </p:grpSpPr>
        <p:pic>
          <p:nvPicPr>
            <p:cNvPr id="253" name="Google Shape;253;p2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54" name="Google Shape;254;p25"/>
            <p:cNvGrpSpPr/>
            <p:nvPr/>
          </p:nvGrpSpPr>
          <p:grpSpPr>
            <a:xfrm>
              <a:off x="7191542" y="1"/>
              <a:ext cx="5000459" cy="1425992"/>
              <a:chOff x="7186272" y="0"/>
              <a:chExt cx="5005729" cy="1427495"/>
            </a:xfrm>
          </p:grpSpPr>
          <p:sp>
            <p:nvSpPr>
              <p:cNvPr id="255" name="Google Shape;255;p2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2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57" name="Google Shape;257;p2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25"/>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9" name="Google Shape;259;p25"/>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25"/>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1" name="Google Shape;261;p25"/>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2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3" name="Google Shape;263;p2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4" name="Google Shape;264;p2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4C938962-6B6F-C54E-B654-7C2C5EA4C3DB}"/>
              </a:ext>
            </a:extLst>
          </p:cNvPr>
          <p:cNvSpPr txBox="1">
            <a:spLocks/>
          </p:cNvSpPr>
          <p:nvPr/>
        </p:nvSpPr>
        <p:spPr>
          <a:xfrm>
            <a:off x="536575" y="2997200"/>
            <a:ext cx="5649913" cy="560388"/>
          </a:xfrm>
          <a:prstGeom prst="rect">
            <a:avLst/>
          </a:prstGeom>
        </p:spPr>
        <p:txBody>
          <a:bodyPr>
            <a:normAutofit/>
          </a:bodyPr>
          <a:lstStyle>
            <a:lvl1pPr algn="l" defTabSz="914400" rtl="0" eaLnBrk="1" latinLnBrk="0" hangingPunct="1">
              <a:lnSpc>
                <a:spcPct val="90000"/>
              </a:lnSpc>
              <a:spcBef>
                <a:spcPct val="0"/>
              </a:spcBef>
              <a:buNone/>
              <a:defRPr sz="3400" b="1" i="0"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t>Thank you.</a:t>
            </a:r>
          </a:p>
        </p:txBody>
      </p:sp>
      <p:sp>
        <p:nvSpPr>
          <p:cNvPr id="3" name="Slide Number Placeholder 2">
            <a:extLst>
              <a:ext uri="{FF2B5EF4-FFF2-40B4-BE49-F238E27FC236}">
                <a16:creationId xmlns:a16="http://schemas.microsoft.com/office/drawing/2014/main" id="{DA234794-63C5-AD0D-7EC4-33A25AF78B95}"/>
              </a:ext>
            </a:extLst>
          </p:cNvPr>
          <p:cNvSpPr>
            <a:spLocks noGrp="1"/>
          </p:cNvSpPr>
          <p:nvPr>
            <p:ph type="sldNum" sz="quarter" idx="10"/>
          </p:nvPr>
        </p:nvSpPr>
        <p:spPr/>
        <p:txBody>
          <a:bodyPr/>
          <a:lstStyle>
            <a:lvl1pPr>
              <a:defRPr/>
            </a:lvl1pPr>
          </a:lstStyle>
          <a:p>
            <a:pPr>
              <a:defRPr/>
            </a:pPr>
            <a:fld id="{86CAA178-B73C-9A40-899A-8AAA04E126C4}" type="slidenum">
              <a:rPr lang="en-US"/>
              <a:pPr>
                <a:defRPr/>
              </a:pPr>
              <a:t>‹#›</a:t>
            </a:fld>
            <a:endParaRPr lang="en-US" dirty="0"/>
          </a:p>
        </p:txBody>
      </p:sp>
      <p:sp>
        <p:nvSpPr>
          <p:cNvPr id="5" name="Footer Placeholder 4">
            <a:extLst>
              <a:ext uri="{FF2B5EF4-FFF2-40B4-BE49-F238E27FC236}">
                <a16:creationId xmlns:a16="http://schemas.microsoft.com/office/drawing/2014/main" id="{BD615B34-785E-5C1E-27CE-048CD9C5FB8C}"/>
              </a:ext>
            </a:extLst>
          </p:cNvPr>
          <p:cNvSpPr>
            <a:spLocks noGrp="1"/>
          </p:cNvSpPr>
          <p:nvPr>
            <p:ph type="ftr" sz="quarter" idx="11"/>
          </p:nvPr>
        </p:nvSpPr>
        <p:spPr>
          <a:xfrm>
            <a:off x="7189788" y="6383338"/>
            <a:ext cx="4114800" cy="257175"/>
          </a:xfrm>
          <a:prstGeom prst="rect">
            <a:avLst/>
          </a:prstGeom>
        </p:spPr>
        <p:txBody>
          <a:bodyPr/>
          <a:lstStyle/>
          <a:p>
            <a:pPr>
              <a:defRPr/>
            </a:pPr>
            <a:r>
              <a:rPr lang="en-US"/>
              <a:t>CONFIDENTIAL AND PRIVILEGED</a:t>
            </a:r>
            <a:endParaRPr lang="en-US" dirty="0"/>
          </a:p>
        </p:txBody>
      </p:sp>
      <p:sp>
        <p:nvSpPr>
          <p:cNvPr id="6" name="Text Placeholder 5">
            <a:extLst>
              <a:ext uri="{FF2B5EF4-FFF2-40B4-BE49-F238E27FC236}">
                <a16:creationId xmlns:a16="http://schemas.microsoft.com/office/drawing/2014/main" id="{FB34BB95-5614-ED0E-E411-0E48D272DD4A}"/>
              </a:ext>
            </a:extLst>
          </p:cNvPr>
          <p:cNvSpPr>
            <a:spLocks noGrp="1"/>
          </p:cNvSpPr>
          <p:nvPr>
            <p:ph type="body" sz="quarter" idx="39" hasCustomPrompt="1"/>
          </p:nvPr>
        </p:nvSpPr>
        <p:spPr>
          <a:xfrm>
            <a:off x="7189788" y="594747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2933957512"/>
      </p:ext>
    </p:extLst>
  </p:cSld>
  <p:clrMapOvr>
    <a:masterClrMapping/>
  </p:clrMapOvr>
  <p:transition spd="slow"/>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2" name="Picture 1" descr="A close-up of a hospital entrance&#10;&#10;Description automatically generated">
            <a:extLst>
              <a:ext uri="{FF2B5EF4-FFF2-40B4-BE49-F238E27FC236}">
                <a16:creationId xmlns:a16="http://schemas.microsoft.com/office/drawing/2014/main" id="{FBF25CE0-D2D0-2076-53C5-8CDDAB1DA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30882" t="7843" r="12485" b="4640"/>
          <a:stretch>
            <a:fillRect/>
          </a:stretch>
        </p:blipFill>
        <p:spPr bwMode="auto">
          <a:xfrm>
            <a:off x="6176963" y="-12700"/>
            <a:ext cx="602615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6">
            <a:extLst>
              <a:ext uri="{FF2B5EF4-FFF2-40B4-BE49-F238E27FC236}">
                <a16:creationId xmlns:a16="http://schemas.microsoft.com/office/drawing/2014/main" id="{F1F2893C-D512-DC0A-57EF-0AD2B8FC6D08}"/>
              </a:ext>
            </a:extLst>
          </p:cNvPr>
          <p:cNvSpPr txBox="1">
            <a:spLocks/>
          </p:cNvSpPr>
          <p:nvPr/>
        </p:nvSpPr>
        <p:spPr>
          <a:xfrm>
            <a:off x="536575" y="2997200"/>
            <a:ext cx="5649913" cy="560388"/>
          </a:xfrm>
          <a:prstGeom prst="rect">
            <a:avLst/>
          </a:prstGeom>
        </p:spPr>
        <p:txBody>
          <a:bodyPr>
            <a:normAutofit/>
          </a:bodyPr>
          <a:lstStyle>
            <a:lvl1pPr algn="l" defTabSz="914400" rtl="0" eaLnBrk="1" latinLnBrk="0" hangingPunct="1">
              <a:lnSpc>
                <a:spcPct val="90000"/>
              </a:lnSpc>
              <a:spcBef>
                <a:spcPct val="0"/>
              </a:spcBef>
              <a:buNone/>
              <a:defRPr sz="3400" b="1" i="0"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t>Thank you.</a:t>
            </a:r>
          </a:p>
        </p:txBody>
      </p:sp>
      <p:sp>
        <p:nvSpPr>
          <p:cNvPr id="4" name="Slide Number Placeholder 2">
            <a:extLst>
              <a:ext uri="{FF2B5EF4-FFF2-40B4-BE49-F238E27FC236}">
                <a16:creationId xmlns:a16="http://schemas.microsoft.com/office/drawing/2014/main" id="{CC3644F7-A7D4-8F36-4C5A-5BED31E89B9F}"/>
              </a:ext>
            </a:extLst>
          </p:cNvPr>
          <p:cNvSpPr>
            <a:spLocks noGrp="1"/>
          </p:cNvSpPr>
          <p:nvPr>
            <p:ph type="sldNum" sz="quarter" idx="10"/>
          </p:nvPr>
        </p:nvSpPr>
        <p:spPr/>
        <p:txBody>
          <a:bodyPr/>
          <a:lstStyle>
            <a:lvl1pPr>
              <a:defRPr/>
            </a:lvl1pPr>
          </a:lstStyle>
          <a:p>
            <a:pPr>
              <a:defRPr/>
            </a:pPr>
            <a:fld id="{B4D71BCD-B68F-3C46-A0A5-80F30B87D5A4}" type="slidenum">
              <a:rPr lang="en-US"/>
              <a:pPr>
                <a:defRPr/>
              </a:pPr>
              <a:t>‹#›</a:t>
            </a:fld>
            <a:endParaRPr lang="en-US" dirty="0"/>
          </a:p>
        </p:txBody>
      </p:sp>
      <p:sp>
        <p:nvSpPr>
          <p:cNvPr id="6" name="Footer Placeholder 5">
            <a:extLst>
              <a:ext uri="{FF2B5EF4-FFF2-40B4-BE49-F238E27FC236}">
                <a16:creationId xmlns:a16="http://schemas.microsoft.com/office/drawing/2014/main" id="{1E099FDD-5195-1278-6AED-CA3B382EDE8E}"/>
              </a:ext>
            </a:extLst>
          </p:cNvPr>
          <p:cNvSpPr>
            <a:spLocks noGrp="1"/>
          </p:cNvSpPr>
          <p:nvPr>
            <p:ph type="ftr" sz="quarter" idx="11"/>
          </p:nvPr>
        </p:nvSpPr>
        <p:spPr>
          <a:xfrm>
            <a:off x="7189788" y="6383338"/>
            <a:ext cx="4114800" cy="257175"/>
          </a:xfrm>
          <a:prstGeom prst="rect">
            <a:avLst/>
          </a:prstGeom>
        </p:spPr>
        <p:txBody>
          <a:bodyPr/>
          <a:lstStyle/>
          <a:p>
            <a:pPr>
              <a:defRPr/>
            </a:pPr>
            <a:r>
              <a:rPr lang="en-US"/>
              <a:t>CONFIDENTIAL AND PRIVILEGED</a:t>
            </a:r>
            <a:endParaRPr lang="en-US" dirty="0"/>
          </a:p>
        </p:txBody>
      </p:sp>
      <p:sp>
        <p:nvSpPr>
          <p:cNvPr id="7" name="Text Placeholder 5">
            <a:extLst>
              <a:ext uri="{FF2B5EF4-FFF2-40B4-BE49-F238E27FC236}">
                <a16:creationId xmlns:a16="http://schemas.microsoft.com/office/drawing/2014/main" id="{D62CB2A7-CA13-721E-4AE4-39AF7B672F13}"/>
              </a:ext>
            </a:extLst>
          </p:cNvPr>
          <p:cNvSpPr>
            <a:spLocks noGrp="1"/>
          </p:cNvSpPr>
          <p:nvPr>
            <p:ph type="body" sz="quarter" idx="39" hasCustomPrompt="1"/>
          </p:nvPr>
        </p:nvSpPr>
        <p:spPr>
          <a:xfrm>
            <a:off x="1581760" y="5927725"/>
            <a:ext cx="4514240" cy="266700"/>
          </a:xfrm>
          <a:prstGeom prst="rect">
            <a:avLst/>
          </a:prstGeom>
        </p:spPr>
        <p:txBody>
          <a:bodyPr/>
          <a:lstStyle/>
          <a:p>
            <a:pPr lvl="0"/>
            <a:r>
              <a:rPr lang="en-US" dirty="0"/>
              <a:t>Source: When applicable</a:t>
            </a:r>
          </a:p>
        </p:txBody>
      </p:sp>
    </p:spTree>
    <p:extLst>
      <p:ext uri="{BB962C8B-B14F-4D97-AF65-F5344CB8AC3E}">
        <p14:creationId xmlns:p14="http://schemas.microsoft.com/office/powerpoint/2010/main" val="429265420"/>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65"/>
        <p:cNvGrpSpPr/>
        <p:nvPr/>
      </p:nvGrpSpPr>
      <p:grpSpPr>
        <a:xfrm>
          <a:off x="0" y="0"/>
          <a:ext cx="0" cy="0"/>
          <a:chOff x="0" y="0"/>
          <a:chExt cx="0" cy="0"/>
        </a:xfrm>
      </p:grpSpPr>
      <p:grpSp>
        <p:nvGrpSpPr>
          <p:cNvPr id="266" name="Google Shape;266;p26"/>
          <p:cNvGrpSpPr/>
          <p:nvPr/>
        </p:nvGrpSpPr>
        <p:grpSpPr>
          <a:xfrm>
            <a:off x="7191542" y="1"/>
            <a:ext cx="5000459" cy="1425992"/>
            <a:chOff x="7191542" y="1"/>
            <a:chExt cx="5000459" cy="1425992"/>
          </a:xfrm>
        </p:grpSpPr>
        <p:pic>
          <p:nvPicPr>
            <p:cNvPr id="267" name="Google Shape;267;p2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8" name="Google Shape;268;p26"/>
            <p:cNvGrpSpPr/>
            <p:nvPr/>
          </p:nvGrpSpPr>
          <p:grpSpPr>
            <a:xfrm>
              <a:off x="7191542" y="1"/>
              <a:ext cx="5000459" cy="1425992"/>
              <a:chOff x="7186272" y="0"/>
              <a:chExt cx="5005729" cy="1427495"/>
            </a:xfrm>
          </p:grpSpPr>
          <p:sp>
            <p:nvSpPr>
              <p:cNvPr id="269" name="Google Shape;269;p2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2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71" name="Google Shape;271;p2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2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73" name="Google Shape;273;p2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4" name="Google Shape;274;p2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End">
  <p:cSld name="End 2">
    <p:spTree>
      <p:nvGrpSpPr>
        <p:cNvPr id="1" name="Shape 275"/>
        <p:cNvGrpSpPr/>
        <p:nvPr/>
      </p:nvGrpSpPr>
      <p:grpSpPr>
        <a:xfrm>
          <a:off x="0" y="0"/>
          <a:ext cx="0" cy="0"/>
          <a:chOff x="0" y="0"/>
          <a:chExt cx="0" cy="0"/>
        </a:xfrm>
      </p:grpSpPr>
      <p:grpSp>
        <p:nvGrpSpPr>
          <p:cNvPr id="276" name="Google Shape;276;p27"/>
          <p:cNvGrpSpPr/>
          <p:nvPr/>
        </p:nvGrpSpPr>
        <p:grpSpPr>
          <a:xfrm>
            <a:off x="0" y="0"/>
            <a:ext cx="12192000" cy="2148830"/>
            <a:chOff x="0" y="0"/>
            <a:chExt cx="12192000" cy="2148830"/>
          </a:xfrm>
        </p:grpSpPr>
        <p:sp>
          <p:nvSpPr>
            <p:cNvPr id="277" name="Google Shape;277;p2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2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9" name="Google Shape;279;p27"/>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27"/>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27"/>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82" name="Google Shape;282;p2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83" name="Google Shape;283;p27"/>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84"/>
        <p:cNvGrpSpPr/>
        <p:nvPr/>
      </p:nvGrpSpPr>
      <p:grpSpPr>
        <a:xfrm>
          <a:off x="0" y="0"/>
          <a:ext cx="0" cy="0"/>
          <a:chOff x="0" y="0"/>
          <a:chExt cx="0" cy="0"/>
        </a:xfrm>
      </p:grpSpPr>
      <p:sp>
        <p:nvSpPr>
          <p:cNvPr id="285" name="Google Shape;285;p2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86" name="Google Shape;286;p2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87" name="Google Shape;287;p2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88" name="Google Shape;288;p28"/>
          <p:cNvGrpSpPr/>
          <p:nvPr/>
        </p:nvGrpSpPr>
        <p:grpSpPr>
          <a:xfrm>
            <a:off x="7191542" y="1"/>
            <a:ext cx="5000459" cy="1425992"/>
            <a:chOff x="7191542" y="1"/>
            <a:chExt cx="5000459" cy="1425992"/>
          </a:xfrm>
        </p:grpSpPr>
        <p:pic>
          <p:nvPicPr>
            <p:cNvPr id="289" name="Google Shape;289;p2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90" name="Google Shape;290;p28"/>
            <p:cNvGrpSpPr/>
            <p:nvPr/>
          </p:nvGrpSpPr>
          <p:grpSpPr>
            <a:xfrm>
              <a:off x="7191542" y="1"/>
              <a:ext cx="5000459" cy="1425992"/>
              <a:chOff x="7186272" y="0"/>
              <a:chExt cx="5005729" cy="1427495"/>
            </a:xfrm>
          </p:grpSpPr>
          <p:sp>
            <p:nvSpPr>
              <p:cNvPr id="291" name="Google Shape;291;p2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 name="Google Shape;292;p2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ation">
  <p:cSld name="Quotation 3">
    <p:spTree>
      <p:nvGrpSpPr>
        <p:cNvPr id="1" name="Shape 293"/>
        <p:cNvGrpSpPr/>
        <p:nvPr/>
      </p:nvGrpSpPr>
      <p:grpSpPr>
        <a:xfrm>
          <a:off x="0" y="0"/>
          <a:ext cx="0" cy="0"/>
          <a:chOff x="0" y="0"/>
          <a:chExt cx="0" cy="0"/>
        </a:xfrm>
      </p:grpSpPr>
      <p:sp>
        <p:nvSpPr>
          <p:cNvPr id="294" name="Google Shape;294;p2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5" name="Google Shape;295;p2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2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2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98" name="Google Shape;298;p2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99" name="Google Shape;299;p2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00" name="Google Shape;300;p29"/>
          <p:cNvGrpSpPr/>
          <p:nvPr/>
        </p:nvGrpSpPr>
        <p:grpSpPr>
          <a:xfrm>
            <a:off x="7191542" y="1"/>
            <a:ext cx="5000459" cy="1425992"/>
            <a:chOff x="7191542" y="1"/>
            <a:chExt cx="5000459" cy="1425992"/>
          </a:xfrm>
        </p:grpSpPr>
        <p:pic>
          <p:nvPicPr>
            <p:cNvPr id="301" name="Google Shape;301;p2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02" name="Google Shape;302;p29"/>
            <p:cNvGrpSpPr/>
            <p:nvPr/>
          </p:nvGrpSpPr>
          <p:grpSpPr>
            <a:xfrm>
              <a:off x="7191542" y="1"/>
              <a:ext cx="5000459" cy="1425992"/>
              <a:chOff x="7186272" y="0"/>
              <a:chExt cx="5005729" cy="1427495"/>
            </a:xfrm>
          </p:grpSpPr>
          <p:sp>
            <p:nvSpPr>
              <p:cNvPr id="303" name="Google Shape;303;p2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2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05" name="Google Shape;305;p29"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ver">
  <p:cSld name="Cover 4">
    <p:spTree>
      <p:nvGrpSpPr>
        <p:cNvPr id="1" name="Shape 306"/>
        <p:cNvGrpSpPr/>
        <p:nvPr/>
      </p:nvGrpSpPr>
      <p:grpSpPr>
        <a:xfrm>
          <a:off x="0" y="0"/>
          <a:ext cx="0" cy="0"/>
          <a:chOff x="0" y="0"/>
          <a:chExt cx="0" cy="0"/>
        </a:xfrm>
      </p:grpSpPr>
      <p:sp>
        <p:nvSpPr>
          <p:cNvPr id="307" name="Google Shape;307;p30"/>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 name="Google Shape;308;p30"/>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30"/>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0" name="Google Shape;310;p30"/>
          <p:cNvSpPr>
            <a:spLocks noGrp="1"/>
          </p:cNvSpPr>
          <p:nvPr>
            <p:ph type="pic" idx="2"/>
          </p:nvPr>
        </p:nvSpPr>
        <p:spPr>
          <a:xfrm>
            <a:off x="7118684" y="233915"/>
            <a:ext cx="5073316" cy="5943600"/>
          </a:xfrm>
          <a:prstGeom prst="rect">
            <a:avLst/>
          </a:prstGeom>
          <a:noFill/>
          <a:ln>
            <a:noFill/>
          </a:ln>
        </p:spPr>
      </p:sp>
      <p:grpSp>
        <p:nvGrpSpPr>
          <p:cNvPr id="311" name="Google Shape;311;p30"/>
          <p:cNvGrpSpPr/>
          <p:nvPr/>
        </p:nvGrpSpPr>
        <p:grpSpPr>
          <a:xfrm>
            <a:off x="0" y="5020348"/>
            <a:ext cx="12192000" cy="1837653"/>
            <a:chOff x="0" y="5020348"/>
            <a:chExt cx="12192000" cy="1837653"/>
          </a:xfrm>
        </p:grpSpPr>
        <p:sp>
          <p:nvSpPr>
            <p:cNvPr id="312" name="Google Shape;312;p3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 name="Google Shape;313;p30"/>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4" name="Google Shape;314;p3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ivider">
  <p:cSld name="Divider 4">
    <p:bg>
      <p:bgPr>
        <a:solidFill>
          <a:schemeClr val="lt2"/>
        </a:solidFill>
        <a:effectLst/>
      </p:bgPr>
    </p:bg>
    <p:spTree>
      <p:nvGrpSpPr>
        <p:cNvPr id="1" name="Shape 315"/>
        <p:cNvGrpSpPr/>
        <p:nvPr/>
      </p:nvGrpSpPr>
      <p:grpSpPr>
        <a:xfrm>
          <a:off x="0" y="0"/>
          <a:ext cx="0" cy="0"/>
          <a:chOff x="0" y="0"/>
          <a:chExt cx="0" cy="0"/>
        </a:xfrm>
      </p:grpSpPr>
      <p:grpSp>
        <p:nvGrpSpPr>
          <p:cNvPr id="316" name="Google Shape;316;p31"/>
          <p:cNvGrpSpPr/>
          <p:nvPr/>
        </p:nvGrpSpPr>
        <p:grpSpPr>
          <a:xfrm>
            <a:off x="0" y="5020347"/>
            <a:ext cx="12192000" cy="1837653"/>
            <a:chOff x="0" y="5020347"/>
            <a:chExt cx="12192000" cy="1837653"/>
          </a:xfrm>
        </p:grpSpPr>
        <p:sp>
          <p:nvSpPr>
            <p:cNvPr id="317" name="Google Shape;317;p3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8" name="Google Shape;318;p3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3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0" name="Google Shape;320;p3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321" name="Google Shape;321;p31"/>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31"/>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ation">
  <p:cSld name="Quotation 4">
    <p:spTree>
      <p:nvGrpSpPr>
        <p:cNvPr id="1" name="Shape 323"/>
        <p:cNvGrpSpPr/>
        <p:nvPr/>
      </p:nvGrpSpPr>
      <p:grpSpPr>
        <a:xfrm>
          <a:off x="0" y="0"/>
          <a:ext cx="0" cy="0"/>
          <a:chOff x="0" y="0"/>
          <a:chExt cx="0" cy="0"/>
        </a:xfrm>
      </p:grpSpPr>
      <p:sp>
        <p:nvSpPr>
          <p:cNvPr id="324" name="Google Shape;324;p3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3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3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3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28" name="Google Shape;328;p3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29" name="Google Shape;329;p3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30" name="Google Shape;330;p32"/>
          <p:cNvGrpSpPr/>
          <p:nvPr/>
        </p:nvGrpSpPr>
        <p:grpSpPr>
          <a:xfrm>
            <a:off x="7191542" y="1"/>
            <a:ext cx="5000459" cy="1425992"/>
            <a:chOff x="7191542" y="1"/>
            <a:chExt cx="5000459" cy="1425992"/>
          </a:xfrm>
        </p:grpSpPr>
        <p:pic>
          <p:nvPicPr>
            <p:cNvPr id="331" name="Google Shape;331;p3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32" name="Google Shape;332;p32"/>
            <p:cNvGrpSpPr/>
            <p:nvPr/>
          </p:nvGrpSpPr>
          <p:grpSpPr>
            <a:xfrm>
              <a:off x="7191542" y="1"/>
              <a:ext cx="5000459" cy="1425992"/>
              <a:chOff x="7186272" y="0"/>
              <a:chExt cx="5005729" cy="1427495"/>
            </a:xfrm>
          </p:grpSpPr>
          <p:sp>
            <p:nvSpPr>
              <p:cNvPr id="333" name="Google Shape;333;p3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3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35" name="Google Shape;335;p32"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ation">
  <p:cSld name="Quotation 5">
    <p:spTree>
      <p:nvGrpSpPr>
        <p:cNvPr id="1" name="Shape 336"/>
        <p:cNvGrpSpPr/>
        <p:nvPr/>
      </p:nvGrpSpPr>
      <p:grpSpPr>
        <a:xfrm>
          <a:off x="0" y="0"/>
          <a:ext cx="0" cy="0"/>
          <a:chOff x="0" y="0"/>
          <a:chExt cx="0" cy="0"/>
        </a:xfrm>
      </p:grpSpPr>
      <p:sp>
        <p:nvSpPr>
          <p:cNvPr id="337" name="Google Shape;337;p33"/>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33"/>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33"/>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3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41" name="Google Shape;341;p3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42" name="Google Shape;342;p3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43" name="Google Shape;343;p33"/>
          <p:cNvGrpSpPr/>
          <p:nvPr/>
        </p:nvGrpSpPr>
        <p:grpSpPr>
          <a:xfrm>
            <a:off x="7191542" y="1"/>
            <a:ext cx="5000459" cy="1425992"/>
            <a:chOff x="7191542" y="1"/>
            <a:chExt cx="5000459" cy="1425992"/>
          </a:xfrm>
        </p:grpSpPr>
        <p:pic>
          <p:nvPicPr>
            <p:cNvPr id="344" name="Google Shape;344;p3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45" name="Google Shape;345;p33"/>
            <p:cNvGrpSpPr/>
            <p:nvPr/>
          </p:nvGrpSpPr>
          <p:grpSpPr>
            <a:xfrm>
              <a:off x="7191542" y="1"/>
              <a:ext cx="5000459" cy="1425992"/>
              <a:chOff x="7186272" y="0"/>
              <a:chExt cx="5005729" cy="1427495"/>
            </a:xfrm>
          </p:grpSpPr>
          <p:sp>
            <p:nvSpPr>
              <p:cNvPr id="346" name="Google Shape;346;p3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3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48" name="Google Shape;348;p33"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p:cSld name="Title and Content 4">
    <p:spTree>
      <p:nvGrpSpPr>
        <p:cNvPr id="1" name="Shape 349"/>
        <p:cNvGrpSpPr/>
        <p:nvPr/>
      </p:nvGrpSpPr>
      <p:grpSpPr>
        <a:xfrm>
          <a:off x="0" y="0"/>
          <a:ext cx="0" cy="0"/>
          <a:chOff x="0" y="0"/>
          <a:chExt cx="0" cy="0"/>
        </a:xfrm>
      </p:grpSpPr>
      <p:grpSp>
        <p:nvGrpSpPr>
          <p:cNvPr id="350" name="Google Shape;350;p34"/>
          <p:cNvGrpSpPr/>
          <p:nvPr/>
        </p:nvGrpSpPr>
        <p:grpSpPr>
          <a:xfrm>
            <a:off x="7191542" y="1"/>
            <a:ext cx="5000459" cy="1425992"/>
            <a:chOff x="7191542" y="1"/>
            <a:chExt cx="5000459" cy="1425992"/>
          </a:xfrm>
        </p:grpSpPr>
        <p:pic>
          <p:nvPicPr>
            <p:cNvPr id="351" name="Google Shape;351;p3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52" name="Google Shape;352;p34"/>
            <p:cNvGrpSpPr/>
            <p:nvPr/>
          </p:nvGrpSpPr>
          <p:grpSpPr>
            <a:xfrm>
              <a:off x="7191542" y="1"/>
              <a:ext cx="5000459" cy="1425992"/>
              <a:chOff x="7186272" y="0"/>
              <a:chExt cx="5005729" cy="1427495"/>
            </a:xfrm>
          </p:grpSpPr>
          <p:sp>
            <p:nvSpPr>
              <p:cNvPr id="353" name="Google Shape;353;p3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3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55" name="Google Shape;355;p3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34"/>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3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8" name="Google Shape;358;p3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59" name="Google Shape;359;p3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p:cSld name="Two Content 3">
    <p:spTree>
      <p:nvGrpSpPr>
        <p:cNvPr id="1" name="Shape 360"/>
        <p:cNvGrpSpPr/>
        <p:nvPr/>
      </p:nvGrpSpPr>
      <p:grpSpPr>
        <a:xfrm>
          <a:off x="0" y="0"/>
          <a:ext cx="0" cy="0"/>
          <a:chOff x="0" y="0"/>
          <a:chExt cx="0" cy="0"/>
        </a:xfrm>
      </p:grpSpPr>
      <p:sp>
        <p:nvSpPr>
          <p:cNvPr id="361" name="Google Shape;361;p3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35"/>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63" name="Google Shape;363;p35"/>
          <p:cNvGrpSpPr/>
          <p:nvPr/>
        </p:nvGrpSpPr>
        <p:grpSpPr>
          <a:xfrm>
            <a:off x="7191542" y="1"/>
            <a:ext cx="5000459" cy="1425992"/>
            <a:chOff x="7191542" y="1"/>
            <a:chExt cx="5000459" cy="1425992"/>
          </a:xfrm>
        </p:grpSpPr>
        <p:pic>
          <p:nvPicPr>
            <p:cNvPr id="364" name="Google Shape;364;p3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65" name="Google Shape;365;p35"/>
            <p:cNvGrpSpPr/>
            <p:nvPr/>
          </p:nvGrpSpPr>
          <p:grpSpPr>
            <a:xfrm>
              <a:off x="7191542" y="1"/>
              <a:ext cx="5000459" cy="1425992"/>
              <a:chOff x="7186272" y="0"/>
              <a:chExt cx="5005729" cy="1427495"/>
            </a:xfrm>
          </p:grpSpPr>
          <p:sp>
            <p:nvSpPr>
              <p:cNvPr id="366" name="Google Shape;366;p3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3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68" name="Google Shape;368;p35"/>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35"/>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70" name="Google Shape;370;p3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71" name="Google Shape;371;p3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p:cSld name="Comparison 3">
    <p:spTree>
      <p:nvGrpSpPr>
        <p:cNvPr id="1" name="Shape 372"/>
        <p:cNvGrpSpPr/>
        <p:nvPr/>
      </p:nvGrpSpPr>
      <p:grpSpPr>
        <a:xfrm>
          <a:off x="0" y="0"/>
          <a:ext cx="0" cy="0"/>
          <a:chOff x="0" y="0"/>
          <a:chExt cx="0" cy="0"/>
        </a:xfrm>
      </p:grpSpPr>
      <p:grpSp>
        <p:nvGrpSpPr>
          <p:cNvPr id="373" name="Google Shape;373;p36"/>
          <p:cNvGrpSpPr/>
          <p:nvPr/>
        </p:nvGrpSpPr>
        <p:grpSpPr>
          <a:xfrm>
            <a:off x="7191542" y="1"/>
            <a:ext cx="5000459" cy="1425992"/>
            <a:chOff x="7191542" y="1"/>
            <a:chExt cx="5000459" cy="1425992"/>
          </a:xfrm>
        </p:grpSpPr>
        <p:pic>
          <p:nvPicPr>
            <p:cNvPr id="374" name="Google Shape;374;p3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75" name="Google Shape;375;p36"/>
            <p:cNvGrpSpPr/>
            <p:nvPr/>
          </p:nvGrpSpPr>
          <p:grpSpPr>
            <a:xfrm>
              <a:off x="7191542" y="1"/>
              <a:ext cx="5000459" cy="1425992"/>
              <a:chOff x="7186272" y="0"/>
              <a:chExt cx="5005729" cy="1427495"/>
            </a:xfrm>
          </p:grpSpPr>
          <p:sp>
            <p:nvSpPr>
              <p:cNvPr id="376" name="Google Shape;376;p3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 name="Google Shape;377;p3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78" name="Google Shape;378;p3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9" name="Google Shape;379;p36"/>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0" name="Google Shape;380;p36"/>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36"/>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2" name="Google Shape;382;p36"/>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3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84" name="Google Shape;384;p3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85" name="Google Shape;385;p3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p:cSld name="Title Only 2">
    <p:spTree>
      <p:nvGrpSpPr>
        <p:cNvPr id="1" name="Shape 386"/>
        <p:cNvGrpSpPr/>
        <p:nvPr/>
      </p:nvGrpSpPr>
      <p:grpSpPr>
        <a:xfrm>
          <a:off x="0" y="0"/>
          <a:ext cx="0" cy="0"/>
          <a:chOff x="0" y="0"/>
          <a:chExt cx="0" cy="0"/>
        </a:xfrm>
      </p:grpSpPr>
      <p:grpSp>
        <p:nvGrpSpPr>
          <p:cNvPr id="387" name="Google Shape;387;p37"/>
          <p:cNvGrpSpPr/>
          <p:nvPr/>
        </p:nvGrpSpPr>
        <p:grpSpPr>
          <a:xfrm>
            <a:off x="7191542" y="1"/>
            <a:ext cx="5000459" cy="1425992"/>
            <a:chOff x="7191542" y="1"/>
            <a:chExt cx="5000459" cy="1425992"/>
          </a:xfrm>
        </p:grpSpPr>
        <p:pic>
          <p:nvPicPr>
            <p:cNvPr id="388" name="Google Shape;388;p3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89" name="Google Shape;389;p37"/>
            <p:cNvGrpSpPr/>
            <p:nvPr/>
          </p:nvGrpSpPr>
          <p:grpSpPr>
            <a:xfrm>
              <a:off x="7191542" y="1"/>
              <a:ext cx="5000459" cy="1425992"/>
              <a:chOff x="7186272" y="0"/>
              <a:chExt cx="5005729" cy="1427495"/>
            </a:xfrm>
          </p:grpSpPr>
          <p:sp>
            <p:nvSpPr>
              <p:cNvPr id="390" name="Google Shape;390;p3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3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92" name="Google Shape;392;p3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3" name="Google Shape;393;p3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94" name="Google Shape;394;p3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95" name="Google Shape;395;p3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End">
  <p:cSld name="End 3">
    <p:spTree>
      <p:nvGrpSpPr>
        <p:cNvPr id="1" name="Shape 396"/>
        <p:cNvGrpSpPr/>
        <p:nvPr/>
      </p:nvGrpSpPr>
      <p:grpSpPr>
        <a:xfrm>
          <a:off x="0" y="0"/>
          <a:ext cx="0" cy="0"/>
          <a:chOff x="0" y="0"/>
          <a:chExt cx="0" cy="0"/>
        </a:xfrm>
      </p:grpSpPr>
      <p:grpSp>
        <p:nvGrpSpPr>
          <p:cNvPr id="397" name="Google Shape;397;p38"/>
          <p:cNvGrpSpPr/>
          <p:nvPr/>
        </p:nvGrpSpPr>
        <p:grpSpPr>
          <a:xfrm>
            <a:off x="0" y="0"/>
            <a:ext cx="12192000" cy="2148830"/>
            <a:chOff x="0" y="0"/>
            <a:chExt cx="12192000" cy="2148830"/>
          </a:xfrm>
        </p:grpSpPr>
        <p:sp>
          <p:nvSpPr>
            <p:cNvPr id="398" name="Google Shape;398;p38"/>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38"/>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00" name="Google Shape;400;p38"/>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38"/>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p38"/>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03" name="Google Shape;403;p38"/>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404" name="Google Shape;404;p38"/>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p:cSld name="Blank 2">
    <p:spTree>
      <p:nvGrpSpPr>
        <p:cNvPr id="1" name="Shape 405"/>
        <p:cNvGrpSpPr/>
        <p:nvPr/>
      </p:nvGrpSpPr>
      <p:grpSpPr>
        <a:xfrm>
          <a:off x="0" y="0"/>
          <a:ext cx="0" cy="0"/>
          <a:chOff x="0" y="0"/>
          <a:chExt cx="0" cy="0"/>
        </a:xfrm>
      </p:grpSpPr>
      <p:sp>
        <p:nvSpPr>
          <p:cNvPr id="406" name="Google Shape;406;p3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07" name="Google Shape;407;p3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08" name="Google Shape;408;p3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09" name="Google Shape;409;p39"/>
          <p:cNvGrpSpPr/>
          <p:nvPr/>
        </p:nvGrpSpPr>
        <p:grpSpPr>
          <a:xfrm>
            <a:off x="7191542" y="1"/>
            <a:ext cx="5000459" cy="1425992"/>
            <a:chOff x="7191542" y="1"/>
            <a:chExt cx="5000459" cy="1425992"/>
          </a:xfrm>
        </p:grpSpPr>
        <p:pic>
          <p:nvPicPr>
            <p:cNvPr id="410" name="Google Shape;410;p3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11" name="Google Shape;411;p39"/>
            <p:cNvGrpSpPr/>
            <p:nvPr/>
          </p:nvGrpSpPr>
          <p:grpSpPr>
            <a:xfrm>
              <a:off x="7191542" y="1"/>
              <a:ext cx="5000459" cy="1425992"/>
              <a:chOff x="7186272" y="0"/>
              <a:chExt cx="5005729" cy="1427495"/>
            </a:xfrm>
          </p:grpSpPr>
          <p:sp>
            <p:nvSpPr>
              <p:cNvPr id="412" name="Google Shape;412;p3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413;p3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ver">
  <p:cSld name="Cover 5">
    <p:spTree>
      <p:nvGrpSpPr>
        <p:cNvPr id="1" name="Shape 414"/>
        <p:cNvGrpSpPr/>
        <p:nvPr/>
      </p:nvGrpSpPr>
      <p:grpSpPr>
        <a:xfrm>
          <a:off x="0" y="0"/>
          <a:ext cx="0" cy="0"/>
          <a:chOff x="0" y="0"/>
          <a:chExt cx="0" cy="0"/>
        </a:xfrm>
      </p:grpSpPr>
      <p:sp>
        <p:nvSpPr>
          <p:cNvPr id="415" name="Google Shape;415;p40"/>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6" name="Google Shape;416;p40"/>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7" name="Google Shape;417;p40"/>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18" name="Google Shape;418;p40"/>
          <p:cNvSpPr>
            <a:spLocks noGrp="1"/>
          </p:cNvSpPr>
          <p:nvPr>
            <p:ph type="pic" idx="2"/>
          </p:nvPr>
        </p:nvSpPr>
        <p:spPr>
          <a:xfrm>
            <a:off x="7118684" y="233915"/>
            <a:ext cx="5073316" cy="5943600"/>
          </a:xfrm>
          <a:prstGeom prst="rect">
            <a:avLst/>
          </a:prstGeom>
          <a:noFill/>
          <a:ln>
            <a:noFill/>
          </a:ln>
        </p:spPr>
      </p:sp>
      <p:grpSp>
        <p:nvGrpSpPr>
          <p:cNvPr id="419" name="Google Shape;419;p40"/>
          <p:cNvGrpSpPr/>
          <p:nvPr/>
        </p:nvGrpSpPr>
        <p:grpSpPr>
          <a:xfrm>
            <a:off x="0" y="5020348"/>
            <a:ext cx="12192000" cy="1837653"/>
            <a:chOff x="0" y="5020348"/>
            <a:chExt cx="12192000" cy="1837653"/>
          </a:xfrm>
        </p:grpSpPr>
        <p:sp>
          <p:nvSpPr>
            <p:cNvPr id="420" name="Google Shape;420;p4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1" name="Google Shape;421;p40"/>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2" name="Google Shape;422;p4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p:cSld name="Divider 5">
    <p:bg>
      <p:bgPr>
        <a:solidFill>
          <a:schemeClr val="lt2"/>
        </a:solidFill>
        <a:effectLst/>
      </p:bgPr>
    </p:bg>
    <p:spTree>
      <p:nvGrpSpPr>
        <p:cNvPr id="1" name="Shape 423"/>
        <p:cNvGrpSpPr/>
        <p:nvPr/>
      </p:nvGrpSpPr>
      <p:grpSpPr>
        <a:xfrm>
          <a:off x="0" y="0"/>
          <a:ext cx="0" cy="0"/>
          <a:chOff x="0" y="0"/>
          <a:chExt cx="0" cy="0"/>
        </a:xfrm>
      </p:grpSpPr>
      <p:grpSp>
        <p:nvGrpSpPr>
          <p:cNvPr id="424" name="Google Shape;424;p41"/>
          <p:cNvGrpSpPr/>
          <p:nvPr/>
        </p:nvGrpSpPr>
        <p:grpSpPr>
          <a:xfrm>
            <a:off x="0" y="5020347"/>
            <a:ext cx="12192000" cy="1837653"/>
            <a:chOff x="0" y="5020347"/>
            <a:chExt cx="12192000" cy="1837653"/>
          </a:xfrm>
        </p:grpSpPr>
        <p:sp>
          <p:nvSpPr>
            <p:cNvPr id="425" name="Google Shape;425;p4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4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4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8" name="Google Shape;428;p4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429" name="Google Shape;429;p41"/>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41"/>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ation">
  <p:cSld name="Quotation 6">
    <p:spTree>
      <p:nvGrpSpPr>
        <p:cNvPr id="1" name="Shape 431"/>
        <p:cNvGrpSpPr/>
        <p:nvPr/>
      </p:nvGrpSpPr>
      <p:grpSpPr>
        <a:xfrm>
          <a:off x="0" y="0"/>
          <a:ext cx="0" cy="0"/>
          <a:chOff x="0" y="0"/>
          <a:chExt cx="0" cy="0"/>
        </a:xfrm>
      </p:grpSpPr>
      <p:sp>
        <p:nvSpPr>
          <p:cNvPr id="432" name="Google Shape;432;p4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4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4" name="Google Shape;434;p4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5" name="Google Shape;435;p4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36" name="Google Shape;436;p4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37" name="Google Shape;437;p4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38" name="Google Shape;438;p42"/>
          <p:cNvGrpSpPr/>
          <p:nvPr/>
        </p:nvGrpSpPr>
        <p:grpSpPr>
          <a:xfrm>
            <a:off x="7191542" y="1"/>
            <a:ext cx="5000459" cy="1425992"/>
            <a:chOff x="7191542" y="1"/>
            <a:chExt cx="5000459" cy="1425992"/>
          </a:xfrm>
        </p:grpSpPr>
        <p:pic>
          <p:nvPicPr>
            <p:cNvPr id="439" name="Google Shape;439;p4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40" name="Google Shape;440;p42"/>
            <p:cNvGrpSpPr/>
            <p:nvPr/>
          </p:nvGrpSpPr>
          <p:grpSpPr>
            <a:xfrm>
              <a:off x="7191542" y="1"/>
              <a:ext cx="5000459" cy="1425992"/>
              <a:chOff x="7186272" y="0"/>
              <a:chExt cx="5005729" cy="1427495"/>
            </a:xfrm>
          </p:grpSpPr>
          <p:sp>
            <p:nvSpPr>
              <p:cNvPr id="441" name="Google Shape;441;p4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4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443" name="Google Shape;443;p42"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p:cSld name="Title and Content 5">
    <p:spTree>
      <p:nvGrpSpPr>
        <p:cNvPr id="1" name="Shape 444"/>
        <p:cNvGrpSpPr/>
        <p:nvPr/>
      </p:nvGrpSpPr>
      <p:grpSpPr>
        <a:xfrm>
          <a:off x="0" y="0"/>
          <a:ext cx="0" cy="0"/>
          <a:chOff x="0" y="0"/>
          <a:chExt cx="0" cy="0"/>
        </a:xfrm>
      </p:grpSpPr>
      <p:grpSp>
        <p:nvGrpSpPr>
          <p:cNvPr id="445" name="Google Shape;445;p43"/>
          <p:cNvGrpSpPr/>
          <p:nvPr/>
        </p:nvGrpSpPr>
        <p:grpSpPr>
          <a:xfrm>
            <a:off x="7191542" y="1"/>
            <a:ext cx="5000459" cy="1425992"/>
            <a:chOff x="7191542" y="1"/>
            <a:chExt cx="5000459" cy="1425992"/>
          </a:xfrm>
        </p:grpSpPr>
        <p:pic>
          <p:nvPicPr>
            <p:cNvPr id="446" name="Google Shape;446;p4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47" name="Google Shape;447;p43"/>
            <p:cNvGrpSpPr/>
            <p:nvPr/>
          </p:nvGrpSpPr>
          <p:grpSpPr>
            <a:xfrm>
              <a:off x="7191542" y="1"/>
              <a:ext cx="5000459" cy="1425992"/>
              <a:chOff x="7186272" y="0"/>
              <a:chExt cx="5005729" cy="1427495"/>
            </a:xfrm>
          </p:grpSpPr>
          <p:sp>
            <p:nvSpPr>
              <p:cNvPr id="448" name="Google Shape;448;p4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4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50" name="Google Shape;450;p4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1" name="Google Shape;451;p4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2" name="Google Shape;452;p4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53" name="Google Shape;453;p4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54" name="Google Shape;454;p4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p:cSld name="Two Content 4">
    <p:spTree>
      <p:nvGrpSpPr>
        <p:cNvPr id="1" name="Shape 455"/>
        <p:cNvGrpSpPr/>
        <p:nvPr/>
      </p:nvGrpSpPr>
      <p:grpSpPr>
        <a:xfrm>
          <a:off x="0" y="0"/>
          <a:ext cx="0" cy="0"/>
          <a:chOff x="0" y="0"/>
          <a:chExt cx="0" cy="0"/>
        </a:xfrm>
      </p:grpSpPr>
      <p:sp>
        <p:nvSpPr>
          <p:cNvPr id="456" name="Google Shape;456;p4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7" name="Google Shape;457;p44"/>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58" name="Google Shape;458;p44"/>
          <p:cNvGrpSpPr/>
          <p:nvPr/>
        </p:nvGrpSpPr>
        <p:grpSpPr>
          <a:xfrm>
            <a:off x="7191542" y="1"/>
            <a:ext cx="5000459" cy="1425992"/>
            <a:chOff x="7191542" y="1"/>
            <a:chExt cx="5000459" cy="1425992"/>
          </a:xfrm>
        </p:grpSpPr>
        <p:pic>
          <p:nvPicPr>
            <p:cNvPr id="459" name="Google Shape;459;p4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60" name="Google Shape;460;p44"/>
            <p:cNvGrpSpPr/>
            <p:nvPr/>
          </p:nvGrpSpPr>
          <p:grpSpPr>
            <a:xfrm>
              <a:off x="7191542" y="1"/>
              <a:ext cx="5000459" cy="1425992"/>
              <a:chOff x="7186272" y="0"/>
              <a:chExt cx="5005729" cy="1427495"/>
            </a:xfrm>
          </p:grpSpPr>
          <p:sp>
            <p:nvSpPr>
              <p:cNvPr id="461" name="Google Shape;461;p4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4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63" name="Google Shape;463;p44"/>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4" name="Google Shape;464;p44"/>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65" name="Google Shape;465;p4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66" name="Google Shape;466;p4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parison">
  <p:cSld name="Comparison 4">
    <p:spTree>
      <p:nvGrpSpPr>
        <p:cNvPr id="1" name="Shape 467"/>
        <p:cNvGrpSpPr/>
        <p:nvPr/>
      </p:nvGrpSpPr>
      <p:grpSpPr>
        <a:xfrm>
          <a:off x="0" y="0"/>
          <a:ext cx="0" cy="0"/>
          <a:chOff x="0" y="0"/>
          <a:chExt cx="0" cy="0"/>
        </a:xfrm>
      </p:grpSpPr>
      <p:grpSp>
        <p:nvGrpSpPr>
          <p:cNvPr id="468" name="Google Shape;468;p45"/>
          <p:cNvGrpSpPr/>
          <p:nvPr/>
        </p:nvGrpSpPr>
        <p:grpSpPr>
          <a:xfrm>
            <a:off x="7191542" y="1"/>
            <a:ext cx="5000459" cy="1425992"/>
            <a:chOff x="7191542" y="1"/>
            <a:chExt cx="5000459" cy="1425992"/>
          </a:xfrm>
        </p:grpSpPr>
        <p:pic>
          <p:nvPicPr>
            <p:cNvPr id="469" name="Google Shape;469;p4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70" name="Google Shape;470;p45"/>
            <p:cNvGrpSpPr/>
            <p:nvPr/>
          </p:nvGrpSpPr>
          <p:grpSpPr>
            <a:xfrm>
              <a:off x="7191542" y="1"/>
              <a:ext cx="5000459" cy="1425992"/>
              <a:chOff x="7186272" y="0"/>
              <a:chExt cx="5005729" cy="1427495"/>
            </a:xfrm>
          </p:grpSpPr>
          <p:sp>
            <p:nvSpPr>
              <p:cNvPr id="471" name="Google Shape;471;p4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4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73" name="Google Shape;473;p4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4" name="Google Shape;474;p45"/>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5" name="Google Shape;475;p45"/>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6" name="Google Shape;476;p45"/>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7" name="Google Shape;477;p45"/>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8" name="Google Shape;478;p4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79" name="Google Shape;479;p4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80" name="Google Shape;480;p4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hoto Slide">
  <p:cSld name="Photo Slide 4">
    <p:spTree>
      <p:nvGrpSpPr>
        <p:cNvPr id="1" name="Shape 481"/>
        <p:cNvGrpSpPr/>
        <p:nvPr/>
      </p:nvGrpSpPr>
      <p:grpSpPr>
        <a:xfrm>
          <a:off x="0" y="0"/>
          <a:ext cx="0" cy="0"/>
          <a:chOff x="0" y="0"/>
          <a:chExt cx="0" cy="0"/>
        </a:xfrm>
      </p:grpSpPr>
      <p:sp>
        <p:nvSpPr>
          <p:cNvPr id="482" name="Google Shape;482;p46"/>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83" name="Google Shape;483;p46"/>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484" name="Google Shape;484;p46"/>
          <p:cNvGrpSpPr/>
          <p:nvPr/>
        </p:nvGrpSpPr>
        <p:grpSpPr>
          <a:xfrm>
            <a:off x="0" y="5379426"/>
            <a:ext cx="2807368" cy="753891"/>
            <a:chOff x="0" y="5379426"/>
            <a:chExt cx="2807368" cy="753891"/>
          </a:xfrm>
        </p:grpSpPr>
        <p:sp>
          <p:nvSpPr>
            <p:cNvPr id="485" name="Google Shape;485;p4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6" name="Google Shape;486;p4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87" name="Google Shape;487;p46"/>
          <p:cNvSpPr>
            <a:spLocks noGrp="1"/>
          </p:cNvSpPr>
          <p:nvPr>
            <p:ph type="pic" idx="2"/>
          </p:nvPr>
        </p:nvSpPr>
        <p:spPr>
          <a:xfrm>
            <a:off x="2807368" y="457202"/>
            <a:ext cx="8915400" cy="5943598"/>
          </a:xfrm>
          <a:prstGeom prst="rect">
            <a:avLst/>
          </a:prstGeom>
          <a:noFill/>
          <a:ln>
            <a:noFill/>
          </a:ln>
        </p:spPr>
      </p:sp>
      <p:pic>
        <p:nvPicPr>
          <p:cNvPr id="488" name="Google Shape;488;p46"/>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End">
  <p:cSld name="End 4">
    <p:spTree>
      <p:nvGrpSpPr>
        <p:cNvPr id="1" name="Shape 489"/>
        <p:cNvGrpSpPr/>
        <p:nvPr/>
      </p:nvGrpSpPr>
      <p:grpSpPr>
        <a:xfrm>
          <a:off x="0" y="0"/>
          <a:ext cx="0" cy="0"/>
          <a:chOff x="0" y="0"/>
          <a:chExt cx="0" cy="0"/>
        </a:xfrm>
      </p:grpSpPr>
      <p:grpSp>
        <p:nvGrpSpPr>
          <p:cNvPr id="490" name="Google Shape;490;p47"/>
          <p:cNvGrpSpPr/>
          <p:nvPr/>
        </p:nvGrpSpPr>
        <p:grpSpPr>
          <a:xfrm>
            <a:off x="0" y="0"/>
            <a:ext cx="12192000" cy="2148830"/>
            <a:chOff x="0" y="0"/>
            <a:chExt cx="12192000" cy="2148830"/>
          </a:xfrm>
        </p:grpSpPr>
        <p:sp>
          <p:nvSpPr>
            <p:cNvPr id="491" name="Google Shape;491;p4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4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93" name="Google Shape;493;p47"/>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47"/>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5" name="Google Shape;495;p47"/>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96" name="Google Shape;496;p4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497" name="Google Shape;497;p47"/>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p:cSld name="Blank 3">
    <p:spTree>
      <p:nvGrpSpPr>
        <p:cNvPr id="1" name="Shape 498"/>
        <p:cNvGrpSpPr/>
        <p:nvPr/>
      </p:nvGrpSpPr>
      <p:grpSpPr>
        <a:xfrm>
          <a:off x="0" y="0"/>
          <a:ext cx="0" cy="0"/>
          <a:chOff x="0" y="0"/>
          <a:chExt cx="0" cy="0"/>
        </a:xfrm>
      </p:grpSpPr>
      <p:sp>
        <p:nvSpPr>
          <p:cNvPr id="499" name="Google Shape;499;p4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00" name="Google Shape;500;p4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01" name="Google Shape;501;p4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02" name="Google Shape;502;p48"/>
          <p:cNvGrpSpPr/>
          <p:nvPr/>
        </p:nvGrpSpPr>
        <p:grpSpPr>
          <a:xfrm>
            <a:off x="7191542" y="1"/>
            <a:ext cx="5000459" cy="1425992"/>
            <a:chOff x="7191542" y="1"/>
            <a:chExt cx="5000459" cy="1425992"/>
          </a:xfrm>
        </p:grpSpPr>
        <p:pic>
          <p:nvPicPr>
            <p:cNvPr id="503" name="Google Shape;503;p4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04" name="Google Shape;504;p48"/>
            <p:cNvGrpSpPr/>
            <p:nvPr/>
          </p:nvGrpSpPr>
          <p:grpSpPr>
            <a:xfrm>
              <a:off x="7191542" y="1"/>
              <a:ext cx="5000459" cy="1425992"/>
              <a:chOff x="7186272" y="0"/>
              <a:chExt cx="5005729" cy="1427495"/>
            </a:xfrm>
          </p:grpSpPr>
          <p:sp>
            <p:nvSpPr>
              <p:cNvPr id="505" name="Google Shape;505;p4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4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p:cSld name="Title Only 3">
    <p:spTree>
      <p:nvGrpSpPr>
        <p:cNvPr id="1" name="Shape 507"/>
        <p:cNvGrpSpPr/>
        <p:nvPr/>
      </p:nvGrpSpPr>
      <p:grpSpPr>
        <a:xfrm>
          <a:off x="0" y="0"/>
          <a:ext cx="0" cy="0"/>
          <a:chOff x="0" y="0"/>
          <a:chExt cx="0" cy="0"/>
        </a:xfrm>
      </p:grpSpPr>
      <p:grpSp>
        <p:nvGrpSpPr>
          <p:cNvPr id="508" name="Google Shape;508;p49"/>
          <p:cNvGrpSpPr/>
          <p:nvPr/>
        </p:nvGrpSpPr>
        <p:grpSpPr>
          <a:xfrm>
            <a:off x="7191542" y="1"/>
            <a:ext cx="5000459" cy="1425992"/>
            <a:chOff x="7191542" y="1"/>
            <a:chExt cx="5000459" cy="1425992"/>
          </a:xfrm>
        </p:grpSpPr>
        <p:pic>
          <p:nvPicPr>
            <p:cNvPr id="509" name="Google Shape;509;p4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10" name="Google Shape;510;p49"/>
            <p:cNvGrpSpPr/>
            <p:nvPr/>
          </p:nvGrpSpPr>
          <p:grpSpPr>
            <a:xfrm>
              <a:off x="7191542" y="1"/>
              <a:ext cx="5000459" cy="1425992"/>
              <a:chOff x="7186272" y="0"/>
              <a:chExt cx="5005729" cy="1427495"/>
            </a:xfrm>
          </p:grpSpPr>
          <p:sp>
            <p:nvSpPr>
              <p:cNvPr id="511" name="Google Shape;511;p4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4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13" name="Google Shape;513;p4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4" name="Google Shape;514;p4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15" name="Google Shape;515;p4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16" name="Google Shape;516;p4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517"/>
        <p:cNvGrpSpPr/>
        <p:nvPr/>
      </p:nvGrpSpPr>
      <p:grpSpPr>
        <a:xfrm>
          <a:off x="0" y="0"/>
          <a:ext cx="0" cy="0"/>
          <a:chOff x="0" y="0"/>
          <a:chExt cx="0" cy="0"/>
        </a:xfrm>
      </p:grpSpPr>
      <p:sp>
        <p:nvSpPr>
          <p:cNvPr id="518" name="Google Shape;518;p50"/>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50"/>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520" name="Google Shape;520;p50"/>
          <p:cNvGrpSpPr/>
          <p:nvPr/>
        </p:nvGrpSpPr>
        <p:grpSpPr>
          <a:xfrm flipH="1">
            <a:off x="-1" y="1"/>
            <a:ext cx="6418725" cy="1509822"/>
            <a:chOff x="7522541" y="1"/>
            <a:chExt cx="4669459" cy="1098357"/>
          </a:xfrm>
        </p:grpSpPr>
        <p:sp>
          <p:nvSpPr>
            <p:cNvPr id="521" name="Google Shape;521;p50"/>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50"/>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23" name="Google Shape;523;p5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3348" y="136525"/>
            <a:ext cx="1945206" cy="87997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ation">
  <p:cSld name="Quotation 7">
    <p:spTree>
      <p:nvGrpSpPr>
        <p:cNvPr id="1" name="Shape 524"/>
        <p:cNvGrpSpPr/>
        <p:nvPr/>
      </p:nvGrpSpPr>
      <p:grpSpPr>
        <a:xfrm>
          <a:off x="0" y="0"/>
          <a:ext cx="0" cy="0"/>
          <a:chOff x="0" y="0"/>
          <a:chExt cx="0" cy="0"/>
        </a:xfrm>
      </p:grpSpPr>
      <p:sp>
        <p:nvSpPr>
          <p:cNvPr id="525" name="Google Shape;525;p5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5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7" name="Google Shape;527;p5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8" name="Google Shape;528;p5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29" name="Google Shape;529;p5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30" name="Google Shape;530;p5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31" name="Google Shape;531;p51"/>
          <p:cNvGrpSpPr/>
          <p:nvPr/>
        </p:nvGrpSpPr>
        <p:grpSpPr>
          <a:xfrm>
            <a:off x="7191542" y="1"/>
            <a:ext cx="5000459" cy="1425992"/>
            <a:chOff x="7191542" y="1"/>
            <a:chExt cx="5000459" cy="1425992"/>
          </a:xfrm>
        </p:grpSpPr>
        <p:pic>
          <p:nvPicPr>
            <p:cNvPr id="532" name="Google Shape;532;p5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33" name="Google Shape;533;p51"/>
            <p:cNvGrpSpPr/>
            <p:nvPr/>
          </p:nvGrpSpPr>
          <p:grpSpPr>
            <a:xfrm>
              <a:off x="7191542" y="1"/>
              <a:ext cx="5000459" cy="1425992"/>
              <a:chOff x="7186272" y="0"/>
              <a:chExt cx="5005729" cy="1427495"/>
            </a:xfrm>
          </p:grpSpPr>
          <p:sp>
            <p:nvSpPr>
              <p:cNvPr id="534" name="Google Shape;534;p5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5" name="Google Shape;535;p5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36" name="Google Shape;536;p51"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_Quotation">
  <p:cSld name="3_Quotation">
    <p:spTree>
      <p:nvGrpSpPr>
        <p:cNvPr id="1" name="Shape 537"/>
        <p:cNvGrpSpPr/>
        <p:nvPr/>
      </p:nvGrpSpPr>
      <p:grpSpPr>
        <a:xfrm>
          <a:off x="0" y="0"/>
          <a:ext cx="0" cy="0"/>
          <a:chOff x="0" y="0"/>
          <a:chExt cx="0" cy="0"/>
        </a:xfrm>
      </p:grpSpPr>
      <p:sp>
        <p:nvSpPr>
          <p:cNvPr id="538" name="Google Shape;538;p5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9" name="Google Shape;539;p5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0" name="Google Shape;540;p5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1" name="Google Shape;541;p5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42" name="Google Shape;542;p5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43" name="Google Shape;543;p5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44" name="Google Shape;544;p52"/>
          <p:cNvGrpSpPr/>
          <p:nvPr/>
        </p:nvGrpSpPr>
        <p:grpSpPr>
          <a:xfrm>
            <a:off x="7191542" y="1"/>
            <a:ext cx="5000459" cy="1425992"/>
            <a:chOff x="7191542" y="1"/>
            <a:chExt cx="5000459" cy="1425992"/>
          </a:xfrm>
        </p:grpSpPr>
        <p:pic>
          <p:nvPicPr>
            <p:cNvPr id="545" name="Google Shape;545;p5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46" name="Google Shape;546;p52"/>
            <p:cNvGrpSpPr/>
            <p:nvPr/>
          </p:nvGrpSpPr>
          <p:grpSpPr>
            <a:xfrm>
              <a:off x="7191542" y="1"/>
              <a:ext cx="5000459" cy="1425992"/>
              <a:chOff x="7186272" y="0"/>
              <a:chExt cx="5005729" cy="1427495"/>
            </a:xfrm>
          </p:grpSpPr>
          <p:sp>
            <p:nvSpPr>
              <p:cNvPr id="547" name="Google Shape;547;p5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5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49" name="Google Shape;549;p52"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otation">
  <p:cSld name="Quotation 8">
    <p:spTree>
      <p:nvGrpSpPr>
        <p:cNvPr id="1" name="Shape 550"/>
        <p:cNvGrpSpPr/>
        <p:nvPr/>
      </p:nvGrpSpPr>
      <p:grpSpPr>
        <a:xfrm>
          <a:off x="0" y="0"/>
          <a:ext cx="0" cy="0"/>
          <a:chOff x="0" y="0"/>
          <a:chExt cx="0" cy="0"/>
        </a:xfrm>
      </p:grpSpPr>
      <p:sp>
        <p:nvSpPr>
          <p:cNvPr id="551" name="Google Shape;551;p53"/>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53"/>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3" name="Google Shape;553;p53"/>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4" name="Google Shape;554;p5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55" name="Google Shape;555;p5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56" name="Google Shape;556;p5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57" name="Google Shape;557;p53"/>
          <p:cNvGrpSpPr/>
          <p:nvPr/>
        </p:nvGrpSpPr>
        <p:grpSpPr>
          <a:xfrm>
            <a:off x="7191542" y="1"/>
            <a:ext cx="5000459" cy="1425992"/>
            <a:chOff x="7191542" y="1"/>
            <a:chExt cx="5000459" cy="1425992"/>
          </a:xfrm>
        </p:grpSpPr>
        <p:pic>
          <p:nvPicPr>
            <p:cNvPr id="558" name="Google Shape;558;p5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59" name="Google Shape;559;p53"/>
            <p:cNvGrpSpPr/>
            <p:nvPr/>
          </p:nvGrpSpPr>
          <p:grpSpPr>
            <a:xfrm>
              <a:off x="7191542" y="1"/>
              <a:ext cx="5000459" cy="1425992"/>
              <a:chOff x="7186272" y="0"/>
              <a:chExt cx="5005729" cy="1427495"/>
            </a:xfrm>
          </p:grpSpPr>
          <p:sp>
            <p:nvSpPr>
              <p:cNvPr id="560" name="Google Shape;560;p5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1" name="Google Shape;561;p5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62" name="Google Shape;562;p53"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563"/>
        <p:cNvGrpSpPr/>
        <p:nvPr/>
      </p:nvGrpSpPr>
      <p:grpSpPr>
        <a:xfrm>
          <a:off x="0" y="0"/>
          <a:ext cx="0" cy="0"/>
          <a:chOff x="0" y="0"/>
          <a:chExt cx="0" cy="0"/>
        </a:xfrm>
      </p:grpSpPr>
      <p:sp>
        <p:nvSpPr>
          <p:cNvPr id="564" name="Google Shape;564;p54"/>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5" name="Google Shape;565;p54"/>
          <p:cNvSpPr/>
          <p:nvPr/>
        </p:nvSpPr>
        <p:spPr>
          <a:xfrm>
            <a:off x="2" y="5100849"/>
            <a:ext cx="7111365" cy="1757680"/>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66" name="Google Shape;566;p54"/>
          <p:cNvPicPr preferRelativeResize="0"/>
          <p:nvPr/>
        </p:nvPicPr>
        <p:blipFill rotWithShape="1">
          <a:blip r:embed="rId2">
            <a:alphaModFix/>
          </a:blip>
          <a:srcRect/>
          <a:stretch/>
        </p:blipFill>
        <p:spPr>
          <a:xfrm>
            <a:off x="0" y="5041899"/>
            <a:ext cx="12192000" cy="1816100"/>
          </a:xfrm>
          <a:prstGeom prst="rect">
            <a:avLst/>
          </a:prstGeom>
          <a:noFill/>
          <a:ln>
            <a:noFill/>
          </a:ln>
        </p:spPr>
      </p:pic>
      <p:sp>
        <p:nvSpPr>
          <p:cNvPr id="567" name="Google Shape;567;p54"/>
          <p:cNvSpPr/>
          <p:nvPr/>
        </p:nvSpPr>
        <p:spPr>
          <a:xfrm>
            <a:off x="1" y="5020055"/>
            <a:ext cx="12192000" cy="1838325"/>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68" name="Google Shape;568;p54"/>
          <p:cNvPicPr preferRelativeResize="0"/>
          <p:nvPr/>
        </p:nvPicPr>
        <p:blipFill rotWithShape="1">
          <a:blip r:embed="rId3">
            <a:alphaModFix/>
          </a:blip>
          <a:srcRect/>
          <a:stretch/>
        </p:blipFill>
        <p:spPr>
          <a:xfrm>
            <a:off x="313956" y="5564123"/>
            <a:ext cx="2025383" cy="911351"/>
          </a:xfrm>
          <a:prstGeom prst="rect">
            <a:avLst/>
          </a:prstGeom>
          <a:noFill/>
          <a:ln>
            <a:noFill/>
          </a:ln>
        </p:spPr>
      </p:pic>
      <p:sp>
        <p:nvSpPr>
          <p:cNvPr id="569" name="Google Shape;569;p54"/>
          <p:cNvSpPr/>
          <p:nvPr/>
        </p:nvSpPr>
        <p:spPr>
          <a:xfrm>
            <a:off x="1520189" y="2812542"/>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0" name="Google Shape;570;p54"/>
          <p:cNvSpPr txBox="1">
            <a:spLocks noGrp="1"/>
          </p:cNvSpPr>
          <p:nvPr>
            <p:ph type="ctrTitle"/>
          </p:nvPr>
        </p:nvSpPr>
        <p:spPr>
          <a:xfrm>
            <a:off x="471690" y="493920"/>
            <a:ext cx="11248618" cy="57404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3600"/>
              <a:buFont typeface="Calibri"/>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1" name="Google Shape;571;p54"/>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572" name="Google Shape;572;p54"/>
          <p:cNvSpPr txBox="1">
            <a:spLocks noGrp="1"/>
          </p:cNvSpPr>
          <p:nvPr>
            <p:ph type="ftr" idx="11"/>
          </p:nvPr>
        </p:nvSpPr>
        <p:spPr>
          <a:xfrm>
            <a:off x="609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91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3" name="Google Shape;573;p54"/>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4" name="Google Shape;574;p54"/>
          <p:cNvSpPr txBox="1">
            <a:spLocks noGrp="1"/>
          </p:cNvSpPr>
          <p:nvPr>
            <p:ph type="sldNum" idx="12"/>
          </p:nvPr>
        </p:nvSpPr>
        <p:spPr>
          <a:xfrm>
            <a:off x="8839200" y="6356350"/>
            <a:ext cx="2743200" cy="365125"/>
          </a:xfrm>
          <a:prstGeom prst="rect">
            <a:avLst/>
          </a:prstGeom>
          <a:noFill/>
          <a:ln>
            <a:noFill/>
          </a:ln>
        </p:spPr>
        <p:txBody>
          <a:bodyPr spcFirstLastPara="1" wrap="square" lIns="0" tIns="0" rIns="0" bIns="0" anchor="ctr" anchorCtr="0">
            <a:noAutofit/>
          </a:bodyPr>
          <a:lstStyle>
            <a:lvl1pPr marL="38100" marR="0" lvl="0" indent="0" algn="r">
              <a:lnSpc>
                <a:spcPct val="118750"/>
              </a:lnSpc>
              <a:spcBef>
                <a:spcPts val="0"/>
              </a:spcBef>
              <a:buNone/>
              <a:defRPr sz="1200" b="0" i="0">
                <a:solidFill>
                  <a:srgbClr val="929599"/>
                </a:solidFill>
                <a:latin typeface="Arial"/>
                <a:ea typeface="Arial"/>
                <a:cs typeface="Arial"/>
                <a:sym typeface="Arial"/>
              </a:defRPr>
            </a:lvl1pPr>
            <a:lvl2pPr marL="38100" marR="0" lvl="1" indent="0" algn="r">
              <a:lnSpc>
                <a:spcPct val="118750"/>
              </a:lnSpc>
              <a:spcBef>
                <a:spcPts val="0"/>
              </a:spcBef>
              <a:buNone/>
              <a:defRPr sz="1200" b="0" i="0">
                <a:solidFill>
                  <a:srgbClr val="929599"/>
                </a:solidFill>
                <a:latin typeface="Arial"/>
                <a:ea typeface="Arial"/>
                <a:cs typeface="Arial"/>
                <a:sym typeface="Arial"/>
              </a:defRPr>
            </a:lvl2pPr>
            <a:lvl3pPr marL="38100" marR="0" lvl="2" indent="0" algn="r">
              <a:lnSpc>
                <a:spcPct val="118750"/>
              </a:lnSpc>
              <a:spcBef>
                <a:spcPts val="0"/>
              </a:spcBef>
              <a:buNone/>
              <a:defRPr sz="1200" b="0" i="0">
                <a:solidFill>
                  <a:srgbClr val="929599"/>
                </a:solidFill>
                <a:latin typeface="Arial"/>
                <a:ea typeface="Arial"/>
                <a:cs typeface="Arial"/>
                <a:sym typeface="Arial"/>
              </a:defRPr>
            </a:lvl3pPr>
            <a:lvl4pPr marL="38100" marR="0" lvl="3" indent="0" algn="r">
              <a:lnSpc>
                <a:spcPct val="118750"/>
              </a:lnSpc>
              <a:spcBef>
                <a:spcPts val="0"/>
              </a:spcBef>
              <a:buNone/>
              <a:defRPr sz="1200" b="0" i="0">
                <a:solidFill>
                  <a:srgbClr val="929599"/>
                </a:solidFill>
                <a:latin typeface="Arial"/>
                <a:ea typeface="Arial"/>
                <a:cs typeface="Arial"/>
                <a:sym typeface="Arial"/>
              </a:defRPr>
            </a:lvl4pPr>
            <a:lvl5pPr marL="38100" marR="0" lvl="4" indent="0" algn="r">
              <a:lnSpc>
                <a:spcPct val="118750"/>
              </a:lnSpc>
              <a:spcBef>
                <a:spcPts val="0"/>
              </a:spcBef>
              <a:buNone/>
              <a:defRPr sz="1200" b="0" i="0">
                <a:solidFill>
                  <a:srgbClr val="929599"/>
                </a:solidFill>
                <a:latin typeface="Arial"/>
                <a:ea typeface="Arial"/>
                <a:cs typeface="Arial"/>
                <a:sym typeface="Arial"/>
              </a:defRPr>
            </a:lvl5pPr>
            <a:lvl6pPr marL="38100" marR="0" lvl="5" indent="0" algn="r">
              <a:lnSpc>
                <a:spcPct val="118750"/>
              </a:lnSpc>
              <a:spcBef>
                <a:spcPts val="0"/>
              </a:spcBef>
              <a:buNone/>
              <a:defRPr sz="1200" b="0" i="0">
                <a:solidFill>
                  <a:srgbClr val="929599"/>
                </a:solidFill>
                <a:latin typeface="Arial"/>
                <a:ea typeface="Arial"/>
                <a:cs typeface="Arial"/>
                <a:sym typeface="Arial"/>
              </a:defRPr>
            </a:lvl6pPr>
            <a:lvl7pPr marL="38100" marR="0" lvl="6" indent="0" algn="r">
              <a:lnSpc>
                <a:spcPct val="118750"/>
              </a:lnSpc>
              <a:spcBef>
                <a:spcPts val="0"/>
              </a:spcBef>
              <a:buNone/>
              <a:defRPr sz="1200" b="0" i="0">
                <a:solidFill>
                  <a:srgbClr val="929599"/>
                </a:solidFill>
                <a:latin typeface="Arial"/>
                <a:ea typeface="Arial"/>
                <a:cs typeface="Arial"/>
                <a:sym typeface="Arial"/>
              </a:defRPr>
            </a:lvl7pPr>
            <a:lvl8pPr marL="38100" marR="0" lvl="7" indent="0" algn="r">
              <a:lnSpc>
                <a:spcPct val="118750"/>
              </a:lnSpc>
              <a:spcBef>
                <a:spcPts val="0"/>
              </a:spcBef>
              <a:buNone/>
              <a:defRPr sz="1200" b="0" i="0">
                <a:solidFill>
                  <a:srgbClr val="929599"/>
                </a:solidFill>
                <a:latin typeface="Arial"/>
                <a:ea typeface="Arial"/>
                <a:cs typeface="Arial"/>
                <a:sym typeface="Arial"/>
              </a:defRPr>
            </a:lvl8pPr>
            <a:lvl9pPr marL="38100" marR="0" lvl="8" indent="0" algn="r">
              <a:lnSpc>
                <a:spcPct val="118750"/>
              </a:lnSpc>
              <a:spcBef>
                <a:spcPts val="0"/>
              </a:spcBef>
              <a:buNone/>
              <a:defRPr sz="1200" b="0" i="0">
                <a:solidFill>
                  <a:srgbClr val="92959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_Quotation">
  <p:cSld name="2_Quotation">
    <p:spTree>
      <p:nvGrpSpPr>
        <p:cNvPr id="1" name="Shape 575"/>
        <p:cNvGrpSpPr/>
        <p:nvPr/>
      </p:nvGrpSpPr>
      <p:grpSpPr>
        <a:xfrm>
          <a:off x="0" y="0"/>
          <a:ext cx="0" cy="0"/>
          <a:chOff x="0" y="0"/>
          <a:chExt cx="0" cy="0"/>
        </a:xfrm>
      </p:grpSpPr>
      <p:sp>
        <p:nvSpPr>
          <p:cNvPr id="576" name="Google Shape;576;p55"/>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7" name="Google Shape;577;p55"/>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8" name="Google Shape;578;p55"/>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5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80" name="Google Shape;580;p5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81" name="Google Shape;581;p5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82" name="Google Shape;582;p55"/>
          <p:cNvGrpSpPr/>
          <p:nvPr/>
        </p:nvGrpSpPr>
        <p:grpSpPr>
          <a:xfrm>
            <a:off x="7191542" y="1"/>
            <a:ext cx="5000459" cy="1425992"/>
            <a:chOff x="7191542" y="1"/>
            <a:chExt cx="5000459" cy="1425992"/>
          </a:xfrm>
        </p:grpSpPr>
        <p:pic>
          <p:nvPicPr>
            <p:cNvPr id="583" name="Google Shape;583;p5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84" name="Google Shape;584;p55"/>
            <p:cNvGrpSpPr/>
            <p:nvPr/>
          </p:nvGrpSpPr>
          <p:grpSpPr>
            <a:xfrm>
              <a:off x="7191542" y="1"/>
              <a:ext cx="5000459" cy="1425992"/>
              <a:chOff x="7186272" y="0"/>
              <a:chExt cx="5005729" cy="1427495"/>
            </a:xfrm>
          </p:grpSpPr>
          <p:sp>
            <p:nvSpPr>
              <p:cNvPr id="585" name="Google Shape;585;p5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6" name="Google Shape;586;p5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87" name="Google Shape;587;p55"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ver">
  <p:cSld name="Cover 6">
    <p:spTree>
      <p:nvGrpSpPr>
        <p:cNvPr id="1" name="Shape 588"/>
        <p:cNvGrpSpPr/>
        <p:nvPr/>
      </p:nvGrpSpPr>
      <p:grpSpPr>
        <a:xfrm>
          <a:off x="0" y="0"/>
          <a:ext cx="0" cy="0"/>
          <a:chOff x="0" y="0"/>
          <a:chExt cx="0" cy="0"/>
        </a:xfrm>
      </p:grpSpPr>
      <p:sp>
        <p:nvSpPr>
          <p:cNvPr id="589" name="Google Shape;589;p56"/>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56"/>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1" name="Google Shape;591;p56"/>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92" name="Google Shape;592;p56"/>
          <p:cNvSpPr>
            <a:spLocks noGrp="1"/>
          </p:cNvSpPr>
          <p:nvPr>
            <p:ph type="pic" idx="2"/>
          </p:nvPr>
        </p:nvSpPr>
        <p:spPr>
          <a:xfrm>
            <a:off x="7118684" y="233915"/>
            <a:ext cx="5073316" cy="5943600"/>
          </a:xfrm>
          <a:prstGeom prst="rect">
            <a:avLst/>
          </a:prstGeom>
          <a:noFill/>
          <a:ln>
            <a:noFill/>
          </a:ln>
        </p:spPr>
      </p:sp>
      <p:grpSp>
        <p:nvGrpSpPr>
          <p:cNvPr id="593" name="Google Shape;593;p56"/>
          <p:cNvGrpSpPr/>
          <p:nvPr/>
        </p:nvGrpSpPr>
        <p:grpSpPr>
          <a:xfrm>
            <a:off x="0" y="5020348"/>
            <a:ext cx="12192000" cy="1837653"/>
            <a:chOff x="0" y="5020348"/>
            <a:chExt cx="12192000" cy="1837653"/>
          </a:xfrm>
        </p:grpSpPr>
        <p:sp>
          <p:nvSpPr>
            <p:cNvPr id="594" name="Google Shape;594;p56"/>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5" name="Google Shape;595;p56"/>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6" name="Google Shape;596;p56"/>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p:cSld name="Divider 6">
    <p:bg>
      <p:bgPr>
        <a:solidFill>
          <a:schemeClr val="lt2"/>
        </a:solidFill>
        <a:effectLst/>
      </p:bgPr>
    </p:bg>
    <p:spTree>
      <p:nvGrpSpPr>
        <p:cNvPr id="1" name="Shape 597"/>
        <p:cNvGrpSpPr/>
        <p:nvPr/>
      </p:nvGrpSpPr>
      <p:grpSpPr>
        <a:xfrm>
          <a:off x="0" y="0"/>
          <a:ext cx="0" cy="0"/>
          <a:chOff x="0" y="0"/>
          <a:chExt cx="0" cy="0"/>
        </a:xfrm>
      </p:grpSpPr>
      <p:grpSp>
        <p:nvGrpSpPr>
          <p:cNvPr id="598" name="Google Shape;598;p57"/>
          <p:cNvGrpSpPr/>
          <p:nvPr/>
        </p:nvGrpSpPr>
        <p:grpSpPr>
          <a:xfrm>
            <a:off x="0" y="5020347"/>
            <a:ext cx="12192000" cy="1837653"/>
            <a:chOff x="0" y="5020347"/>
            <a:chExt cx="12192000" cy="1837653"/>
          </a:xfrm>
        </p:grpSpPr>
        <p:sp>
          <p:nvSpPr>
            <p:cNvPr id="599" name="Google Shape;599;p57"/>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0" name="Google Shape;600;p5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1" name="Google Shape;601;p57"/>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02" name="Google Shape;602;p5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603" name="Google Shape;603;p57"/>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57"/>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hoto Slide">
  <p:cSld name="Photo Slide 5">
    <p:spTree>
      <p:nvGrpSpPr>
        <p:cNvPr id="1" name="Shape 605"/>
        <p:cNvGrpSpPr/>
        <p:nvPr/>
      </p:nvGrpSpPr>
      <p:grpSpPr>
        <a:xfrm>
          <a:off x="0" y="0"/>
          <a:ext cx="0" cy="0"/>
          <a:chOff x="0" y="0"/>
          <a:chExt cx="0" cy="0"/>
        </a:xfrm>
      </p:grpSpPr>
      <p:sp>
        <p:nvSpPr>
          <p:cNvPr id="606" name="Google Shape;606;p58"/>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07" name="Google Shape;607;p58"/>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608" name="Google Shape;608;p58"/>
          <p:cNvGrpSpPr/>
          <p:nvPr/>
        </p:nvGrpSpPr>
        <p:grpSpPr>
          <a:xfrm>
            <a:off x="0" y="5379426"/>
            <a:ext cx="2807368" cy="753891"/>
            <a:chOff x="0" y="5379426"/>
            <a:chExt cx="2807368" cy="753891"/>
          </a:xfrm>
        </p:grpSpPr>
        <p:sp>
          <p:nvSpPr>
            <p:cNvPr id="609" name="Google Shape;609;p58"/>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58"/>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11" name="Google Shape;611;p58"/>
          <p:cNvSpPr>
            <a:spLocks noGrp="1"/>
          </p:cNvSpPr>
          <p:nvPr>
            <p:ph type="pic" idx="2"/>
          </p:nvPr>
        </p:nvSpPr>
        <p:spPr>
          <a:xfrm>
            <a:off x="2807368" y="457202"/>
            <a:ext cx="8915400" cy="5943598"/>
          </a:xfrm>
          <a:prstGeom prst="rect">
            <a:avLst/>
          </a:prstGeom>
          <a:noFill/>
          <a:ln>
            <a:noFill/>
          </a:ln>
        </p:spPr>
      </p:sp>
      <p:pic>
        <p:nvPicPr>
          <p:cNvPr id="612" name="Google Shape;612;p58"/>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Quotation">
  <p:cSld name="Quotation 9">
    <p:spTree>
      <p:nvGrpSpPr>
        <p:cNvPr id="1" name="Shape 613"/>
        <p:cNvGrpSpPr/>
        <p:nvPr/>
      </p:nvGrpSpPr>
      <p:grpSpPr>
        <a:xfrm>
          <a:off x="0" y="0"/>
          <a:ext cx="0" cy="0"/>
          <a:chOff x="0" y="0"/>
          <a:chExt cx="0" cy="0"/>
        </a:xfrm>
      </p:grpSpPr>
      <p:sp>
        <p:nvSpPr>
          <p:cNvPr id="614" name="Google Shape;614;p5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5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6" name="Google Shape;616;p5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7" name="Google Shape;617;p5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18" name="Google Shape;618;p5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19" name="Google Shape;619;p5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20" name="Google Shape;620;p59"/>
          <p:cNvGrpSpPr/>
          <p:nvPr/>
        </p:nvGrpSpPr>
        <p:grpSpPr>
          <a:xfrm>
            <a:off x="7191542" y="1"/>
            <a:ext cx="5000459" cy="1425992"/>
            <a:chOff x="7191542" y="1"/>
            <a:chExt cx="5000459" cy="1425992"/>
          </a:xfrm>
        </p:grpSpPr>
        <p:pic>
          <p:nvPicPr>
            <p:cNvPr id="621" name="Google Shape;621;p5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22" name="Google Shape;622;p59"/>
            <p:cNvGrpSpPr/>
            <p:nvPr/>
          </p:nvGrpSpPr>
          <p:grpSpPr>
            <a:xfrm>
              <a:off x="7191542" y="1"/>
              <a:ext cx="5000459" cy="1425992"/>
              <a:chOff x="7186272" y="0"/>
              <a:chExt cx="5005729" cy="1427495"/>
            </a:xfrm>
          </p:grpSpPr>
          <p:sp>
            <p:nvSpPr>
              <p:cNvPr id="623" name="Google Shape;623;p5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5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625" name="Google Shape;625;p59"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p:cSld name="Title and Content 6">
    <p:spTree>
      <p:nvGrpSpPr>
        <p:cNvPr id="1" name="Shape 626"/>
        <p:cNvGrpSpPr/>
        <p:nvPr/>
      </p:nvGrpSpPr>
      <p:grpSpPr>
        <a:xfrm>
          <a:off x="0" y="0"/>
          <a:ext cx="0" cy="0"/>
          <a:chOff x="0" y="0"/>
          <a:chExt cx="0" cy="0"/>
        </a:xfrm>
      </p:grpSpPr>
      <p:grpSp>
        <p:nvGrpSpPr>
          <p:cNvPr id="627" name="Google Shape;627;p60"/>
          <p:cNvGrpSpPr/>
          <p:nvPr/>
        </p:nvGrpSpPr>
        <p:grpSpPr>
          <a:xfrm>
            <a:off x="7191542" y="1"/>
            <a:ext cx="5000459" cy="1425992"/>
            <a:chOff x="7191542" y="1"/>
            <a:chExt cx="5000459" cy="1425992"/>
          </a:xfrm>
        </p:grpSpPr>
        <p:pic>
          <p:nvPicPr>
            <p:cNvPr id="628" name="Google Shape;628;p6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29" name="Google Shape;629;p60"/>
            <p:cNvGrpSpPr/>
            <p:nvPr/>
          </p:nvGrpSpPr>
          <p:grpSpPr>
            <a:xfrm>
              <a:off x="7191542" y="1"/>
              <a:ext cx="5000459" cy="1425992"/>
              <a:chOff x="7186272" y="0"/>
              <a:chExt cx="5005729" cy="1427495"/>
            </a:xfrm>
          </p:grpSpPr>
          <p:sp>
            <p:nvSpPr>
              <p:cNvPr id="630" name="Google Shape;630;p6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1" name="Google Shape;631;p6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2" name="Google Shape;632;p6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3" name="Google Shape;633;p60"/>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4" name="Google Shape;634;p6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35" name="Google Shape;635;p6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36" name="Google Shape;636;p6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p:cSld name="Two Content 5">
    <p:spTree>
      <p:nvGrpSpPr>
        <p:cNvPr id="1" name="Shape 637"/>
        <p:cNvGrpSpPr/>
        <p:nvPr/>
      </p:nvGrpSpPr>
      <p:grpSpPr>
        <a:xfrm>
          <a:off x="0" y="0"/>
          <a:ext cx="0" cy="0"/>
          <a:chOff x="0" y="0"/>
          <a:chExt cx="0" cy="0"/>
        </a:xfrm>
      </p:grpSpPr>
      <p:sp>
        <p:nvSpPr>
          <p:cNvPr id="638" name="Google Shape;638;p6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61"/>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40" name="Google Shape;640;p61"/>
          <p:cNvGrpSpPr/>
          <p:nvPr/>
        </p:nvGrpSpPr>
        <p:grpSpPr>
          <a:xfrm>
            <a:off x="7191542" y="1"/>
            <a:ext cx="5000459" cy="1425992"/>
            <a:chOff x="7191542" y="1"/>
            <a:chExt cx="5000459" cy="1425992"/>
          </a:xfrm>
        </p:grpSpPr>
        <p:pic>
          <p:nvPicPr>
            <p:cNvPr id="641" name="Google Shape;641;p6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42" name="Google Shape;642;p61"/>
            <p:cNvGrpSpPr/>
            <p:nvPr/>
          </p:nvGrpSpPr>
          <p:grpSpPr>
            <a:xfrm>
              <a:off x="7191542" y="1"/>
              <a:ext cx="5000459" cy="1425992"/>
              <a:chOff x="7186272" y="0"/>
              <a:chExt cx="5005729" cy="1427495"/>
            </a:xfrm>
          </p:grpSpPr>
          <p:sp>
            <p:nvSpPr>
              <p:cNvPr id="643" name="Google Shape;643;p6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4" name="Google Shape;644;p6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45" name="Google Shape;645;p61"/>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6" name="Google Shape;646;p61"/>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47" name="Google Shape;647;p6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48" name="Google Shape;648;p6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p:cSld name="Comparison 5">
    <p:spTree>
      <p:nvGrpSpPr>
        <p:cNvPr id="1" name="Shape 649"/>
        <p:cNvGrpSpPr/>
        <p:nvPr/>
      </p:nvGrpSpPr>
      <p:grpSpPr>
        <a:xfrm>
          <a:off x="0" y="0"/>
          <a:ext cx="0" cy="0"/>
          <a:chOff x="0" y="0"/>
          <a:chExt cx="0" cy="0"/>
        </a:xfrm>
      </p:grpSpPr>
      <p:grpSp>
        <p:nvGrpSpPr>
          <p:cNvPr id="650" name="Google Shape;650;p62"/>
          <p:cNvGrpSpPr/>
          <p:nvPr/>
        </p:nvGrpSpPr>
        <p:grpSpPr>
          <a:xfrm>
            <a:off x="7191542" y="1"/>
            <a:ext cx="5000459" cy="1425992"/>
            <a:chOff x="7191542" y="1"/>
            <a:chExt cx="5000459" cy="1425992"/>
          </a:xfrm>
        </p:grpSpPr>
        <p:pic>
          <p:nvPicPr>
            <p:cNvPr id="651" name="Google Shape;651;p6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52" name="Google Shape;652;p62"/>
            <p:cNvGrpSpPr/>
            <p:nvPr/>
          </p:nvGrpSpPr>
          <p:grpSpPr>
            <a:xfrm>
              <a:off x="7191542" y="1"/>
              <a:ext cx="5000459" cy="1425992"/>
              <a:chOff x="7186272" y="0"/>
              <a:chExt cx="5005729" cy="1427495"/>
            </a:xfrm>
          </p:grpSpPr>
          <p:sp>
            <p:nvSpPr>
              <p:cNvPr id="653" name="Google Shape;653;p6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4" name="Google Shape;654;p6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55" name="Google Shape;655;p6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6" name="Google Shape;656;p62"/>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7" name="Google Shape;657;p62"/>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8" name="Google Shape;658;p62"/>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9" name="Google Shape;659;p62"/>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0" name="Google Shape;660;p6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61" name="Google Shape;661;p6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62" name="Google Shape;662;p6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p:cSld name="Title Only 4">
    <p:spTree>
      <p:nvGrpSpPr>
        <p:cNvPr id="1" name="Shape 663"/>
        <p:cNvGrpSpPr/>
        <p:nvPr/>
      </p:nvGrpSpPr>
      <p:grpSpPr>
        <a:xfrm>
          <a:off x="0" y="0"/>
          <a:ext cx="0" cy="0"/>
          <a:chOff x="0" y="0"/>
          <a:chExt cx="0" cy="0"/>
        </a:xfrm>
      </p:grpSpPr>
      <p:grpSp>
        <p:nvGrpSpPr>
          <p:cNvPr id="664" name="Google Shape;664;p63"/>
          <p:cNvGrpSpPr/>
          <p:nvPr/>
        </p:nvGrpSpPr>
        <p:grpSpPr>
          <a:xfrm>
            <a:off x="7191542" y="1"/>
            <a:ext cx="5000459" cy="1425992"/>
            <a:chOff x="7191542" y="1"/>
            <a:chExt cx="5000459" cy="1425992"/>
          </a:xfrm>
        </p:grpSpPr>
        <p:pic>
          <p:nvPicPr>
            <p:cNvPr id="665" name="Google Shape;665;p6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66" name="Google Shape;666;p63"/>
            <p:cNvGrpSpPr/>
            <p:nvPr/>
          </p:nvGrpSpPr>
          <p:grpSpPr>
            <a:xfrm>
              <a:off x="7191542" y="1"/>
              <a:ext cx="5000459" cy="1425992"/>
              <a:chOff x="7186272" y="0"/>
              <a:chExt cx="5005729" cy="1427495"/>
            </a:xfrm>
          </p:grpSpPr>
          <p:sp>
            <p:nvSpPr>
              <p:cNvPr id="667" name="Google Shape;667;p6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8" name="Google Shape;668;p6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69" name="Google Shape;669;p6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0" name="Google Shape;670;p6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71" name="Google Shape;671;p6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2" name="Google Shape;672;p6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End">
  <p:cSld name="End 5">
    <p:spTree>
      <p:nvGrpSpPr>
        <p:cNvPr id="1" name="Shape 673"/>
        <p:cNvGrpSpPr/>
        <p:nvPr/>
      </p:nvGrpSpPr>
      <p:grpSpPr>
        <a:xfrm>
          <a:off x="0" y="0"/>
          <a:ext cx="0" cy="0"/>
          <a:chOff x="0" y="0"/>
          <a:chExt cx="0" cy="0"/>
        </a:xfrm>
      </p:grpSpPr>
      <p:grpSp>
        <p:nvGrpSpPr>
          <p:cNvPr id="674" name="Google Shape;674;p64"/>
          <p:cNvGrpSpPr/>
          <p:nvPr/>
        </p:nvGrpSpPr>
        <p:grpSpPr>
          <a:xfrm>
            <a:off x="0" y="0"/>
            <a:ext cx="12192000" cy="2148830"/>
            <a:chOff x="0" y="0"/>
            <a:chExt cx="12192000" cy="2148830"/>
          </a:xfrm>
        </p:grpSpPr>
        <p:sp>
          <p:nvSpPr>
            <p:cNvPr id="675" name="Google Shape;675;p64"/>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6" name="Google Shape;676;p64"/>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77" name="Google Shape;677;p64"/>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8" name="Google Shape;678;p64"/>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9" name="Google Shape;679;p64"/>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80" name="Google Shape;680;p64"/>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681" name="Google Shape;681;p64"/>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p:cSld name="Blank 4">
    <p:spTree>
      <p:nvGrpSpPr>
        <p:cNvPr id="1" name="Shape 682"/>
        <p:cNvGrpSpPr/>
        <p:nvPr/>
      </p:nvGrpSpPr>
      <p:grpSpPr>
        <a:xfrm>
          <a:off x="0" y="0"/>
          <a:ext cx="0" cy="0"/>
          <a:chOff x="0" y="0"/>
          <a:chExt cx="0" cy="0"/>
        </a:xfrm>
      </p:grpSpPr>
      <p:sp>
        <p:nvSpPr>
          <p:cNvPr id="683" name="Google Shape;683;p6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84" name="Google Shape;684;p6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85" name="Google Shape;685;p6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86" name="Google Shape;686;p65"/>
          <p:cNvGrpSpPr/>
          <p:nvPr/>
        </p:nvGrpSpPr>
        <p:grpSpPr>
          <a:xfrm>
            <a:off x="7191542" y="1"/>
            <a:ext cx="5000459" cy="1425992"/>
            <a:chOff x="7191542" y="1"/>
            <a:chExt cx="5000459" cy="1425992"/>
          </a:xfrm>
        </p:grpSpPr>
        <p:pic>
          <p:nvPicPr>
            <p:cNvPr id="687" name="Google Shape;687;p6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88" name="Google Shape;688;p65"/>
            <p:cNvGrpSpPr/>
            <p:nvPr/>
          </p:nvGrpSpPr>
          <p:grpSpPr>
            <a:xfrm>
              <a:off x="7191542" y="1"/>
              <a:ext cx="5000459" cy="1425992"/>
              <a:chOff x="7186272" y="0"/>
              <a:chExt cx="5005729" cy="1427495"/>
            </a:xfrm>
          </p:grpSpPr>
          <p:sp>
            <p:nvSpPr>
              <p:cNvPr id="689" name="Google Shape;689;p6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0" name="Google Shape;690;p6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1"/>
        <p:cNvGrpSpPr/>
        <p:nvPr/>
      </p:nvGrpSpPr>
      <p:grpSpPr>
        <a:xfrm>
          <a:off x="0" y="0"/>
          <a:ext cx="0" cy="0"/>
          <a:chOff x="0" y="0"/>
          <a:chExt cx="0" cy="0"/>
        </a:xfrm>
      </p:grpSpPr>
      <p:sp>
        <p:nvSpPr>
          <p:cNvPr id="692" name="Google Shape;692;p6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3" name="Google Shape;693;p6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1000"/>
              </a:spcBef>
              <a:spcAft>
                <a:spcPts val="0"/>
              </a:spcAft>
              <a:buSzPts val="2400"/>
              <a:buNone/>
              <a:defRPr sz="2400"/>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94" name="Google Shape;694;p6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5" name="Google Shape;695;p6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6" name="Google Shape;696;p6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p:spTree>
      <p:nvGrpSpPr>
        <p:cNvPr id="1" name="Shape 697"/>
        <p:cNvGrpSpPr/>
        <p:nvPr/>
      </p:nvGrpSpPr>
      <p:grpSpPr>
        <a:xfrm>
          <a:off x="0" y="0"/>
          <a:ext cx="0" cy="0"/>
          <a:chOff x="0" y="0"/>
          <a:chExt cx="0" cy="0"/>
        </a:xfrm>
      </p:grpSpPr>
      <p:sp>
        <p:nvSpPr>
          <p:cNvPr id="698" name="Google Shape;698;p67"/>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9" name="Google Shape;699;p67"/>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0" name="Google Shape;700;p6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1" name="Google Shape;701;p6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2" name="Google Shape;702;p6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03" name="Google Shape;703;p67"/>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04" name="Google Shape;704;p67"/>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05" name="Google Shape;705;p67"/>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06" name="Google Shape;706;p67"/>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2">
    <p:spTree>
      <p:nvGrpSpPr>
        <p:cNvPr id="1" name="Shape 707"/>
        <p:cNvGrpSpPr/>
        <p:nvPr/>
      </p:nvGrpSpPr>
      <p:grpSpPr>
        <a:xfrm>
          <a:off x="0" y="0"/>
          <a:ext cx="0" cy="0"/>
          <a:chOff x="0" y="0"/>
          <a:chExt cx="0" cy="0"/>
        </a:xfrm>
      </p:grpSpPr>
      <p:sp>
        <p:nvSpPr>
          <p:cNvPr id="708" name="Google Shape;708;p68"/>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9" name="Google Shape;709;p68"/>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0" name="Google Shape;710;p6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1" name="Google Shape;711;p6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2" name="Google Shape;712;p6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13" name="Google Shape;713;p68"/>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14" name="Google Shape;714;p68"/>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15" name="Google Shape;715;p68"/>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16" name="Google Shape;716;p68"/>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p:spTree>
      <p:nvGrpSpPr>
        <p:cNvPr id="1" name="Shape 717"/>
        <p:cNvGrpSpPr/>
        <p:nvPr/>
      </p:nvGrpSpPr>
      <p:grpSpPr>
        <a:xfrm>
          <a:off x="0" y="0"/>
          <a:ext cx="0" cy="0"/>
          <a:chOff x="0" y="0"/>
          <a:chExt cx="0" cy="0"/>
        </a:xfrm>
      </p:grpSpPr>
      <p:sp>
        <p:nvSpPr>
          <p:cNvPr id="718" name="Google Shape;718;p69"/>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9" name="Google Shape;719;p69"/>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20" name="Google Shape;720;p69"/>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21" name="Google Shape;721;p69"/>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2" name="Google Shape;722;p6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8" cy="493592"/>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23"/>
        <p:cNvGrpSpPr/>
        <p:nvPr/>
      </p:nvGrpSpPr>
      <p:grpSpPr>
        <a:xfrm>
          <a:off x="0" y="0"/>
          <a:ext cx="0" cy="0"/>
          <a:chOff x="0" y="0"/>
          <a:chExt cx="0" cy="0"/>
        </a:xfrm>
      </p:grpSpPr>
      <p:sp>
        <p:nvSpPr>
          <p:cNvPr id="724" name="Google Shape;724;p7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725" name="Google Shape;725;p7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8" cy="493592"/>
          </a:xfrm>
          <a:prstGeom prst="rect">
            <a:avLst/>
          </a:prstGeom>
          <a:noFill/>
          <a:ln>
            <a:noFill/>
          </a:ln>
        </p:spPr>
      </p:pic>
      <p:sp>
        <p:nvSpPr>
          <p:cNvPr id="726" name="Google Shape;726;p7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27" name="Google Shape;727;p70"/>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8" name="Google Shape;728;p70"/>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p:spTree>
      <p:nvGrpSpPr>
        <p:cNvPr id="1" name="Shape 729"/>
        <p:cNvGrpSpPr/>
        <p:nvPr/>
      </p:nvGrpSpPr>
      <p:grpSpPr>
        <a:xfrm>
          <a:off x="0" y="0"/>
          <a:ext cx="0" cy="0"/>
          <a:chOff x="0" y="0"/>
          <a:chExt cx="0" cy="0"/>
        </a:xfrm>
      </p:grpSpPr>
      <p:sp>
        <p:nvSpPr>
          <p:cNvPr id="730" name="Google Shape;730;p71"/>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31" name="Google Shape;731;p71"/>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32" name="Google Shape;732;p71"/>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3" name="Google Shape;733;p71"/>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4" name="Google Shape;734;p71"/>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35" name="Google Shape;735;p7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8" cy="493592"/>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3">
    <p:spTree>
      <p:nvGrpSpPr>
        <p:cNvPr id="1" name="Shape 736"/>
        <p:cNvGrpSpPr/>
        <p:nvPr/>
      </p:nvGrpSpPr>
      <p:grpSpPr>
        <a:xfrm>
          <a:off x="0" y="0"/>
          <a:ext cx="0" cy="0"/>
          <a:chOff x="0" y="0"/>
          <a:chExt cx="0" cy="0"/>
        </a:xfrm>
      </p:grpSpPr>
      <p:sp>
        <p:nvSpPr>
          <p:cNvPr id="737" name="Google Shape;737;p72"/>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8" name="Google Shape;738;p72"/>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9" name="Google Shape;739;p7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0" name="Google Shape;740;p7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1" name="Google Shape;741;p7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42" name="Google Shape;742;p72"/>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43" name="Google Shape;743;p72"/>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44" name="Google Shape;744;p72"/>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45" name="Google Shape;745;p72"/>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2">
    <p:spTree>
      <p:nvGrpSpPr>
        <p:cNvPr id="1" name="Shape 746"/>
        <p:cNvGrpSpPr/>
        <p:nvPr/>
      </p:nvGrpSpPr>
      <p:grpSpPr>
        <a:xfrm>
          <a:off x="0" y="0"/>
          <a:ext cx="0" cy="0"/>
          <a:chOff x="0" y="0"/>
          <a:chExt cx="0" cy="0"/>
        </a:xfrm>
      </p:grpSpPr>
      <p:sp>
        <p:nvSpPr>
          <p:cNvPr id="747" name="Google Shape;747;p73"/>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8" name="Google Shape;748;p73"/>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49" name="Google Shape;749;p73"/>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50" name="Google Shape;750;p73"/>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51" name="Google Shape;751;p73"/>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Title and Content">
  <p:cSld name="1_Title and Content 2">
    <p:spTree>
      <p:nvGrpSpPr>
        <p:cNvPr id="1" name="Shape 752"/>
        <p:cNvGrpSpPr/>
        <p:nvPr/>
      </p:nvGrpSpPr>
      <p:grpSpPr>
        <a:xfrm>
          <a:off x="0" y="0"/>
          <a:ext cx="0" cy="0"/>
          <a:chOff x="0" y="0"/>
          <a:chExt cx="0" cy="0"/>
        </a:xfrm>
      </p:grpSpPr>
      <p:sp>
        <p:nvSpPr>
          <p:cNvPr id="753" name="Google Shape;753;p74"/>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754" name="Google Shape;754;p74"/>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755" name="Google Shape;755;p74"/>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56" name="Google Shape;756;p74"/>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7" name="Google Shape;757;p74"/>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2">
    <p:spTree>
      <p:nvGrpSpPr>
        <p:cNvPr id="1" name="Shape 758"/>
        <p:cNvGrpSpPr/>
        <p:nvPr/>
      </p:nvGrpSpPr>
      <p:grpSpPr>
        <a:xfrm>
          <a:off x="0" y="0"/>
          <a:ext cx="0" cy="0"/>
          <a:chOff x="0" y="0"/>
          <a:chExt cx="0" cy="0"/>
        </a:xfrm>
      </p:grpSpPr>
      <p:sp>
        <p:nvSpPr>
          <p:cNvPr id="759" name="Google Shape;759;p75"/>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60" name="Google Shape;760;p75"/>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61" name="Google Shape;761;p75"/>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2" name="Google Shape;762;p75"/>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3" name="Google Shape;763;p75"/>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64" name="Google Shape;764;p75"/>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4">
    <p:spTree>
      <p:nvGrpSpPr>
        <p:cNvPr id="1" name="Shape 765"/>
        <p:cNvGrpSpPr/>
        <p:nvPr/>
      </p:nvGrpSpPr>
      <p:grpSpPr>
        <a:xfrm>
          <a:off x="0" y="0"/>
          <a:ext cx="0" cy="0"/>
          <a:chOff x="0" y="0"/>
          <a:chExt cx="0" cy="0"/>
        </a:xfrm>
      </p:grpSpPr>
      <p:sp>
        <p:nvSpPr>
          <p:cNvPr id="766" name="Google Shape;766;p76"/>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7" name="Google Shape;767;p76"/>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8" name="Google Shape;768;p7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9" name="Google Shape;769;p7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0" name="Google Shape;770;p7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71" name="Google Shape;771;p76"/>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72" name="Google Shape;772;p76"/>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73" name="Google Shape;773;p76"/>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74" name="Google Shape;774;p76"/>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3">
    <p:spTree>
      <p:nvGrpSpPr>
        <p:cNvPr id="1" name="Shape 775"/>
        <p:cNvGrpSpPr/>
        <p:nvPr/>
      </p:nvGrpSpPr>
      <p:grpSpPr>
        <a:xfrm>
          <a:off x="0" y="0"/>
          <a:ext cx="0" cy="0"/>
          <a:chOff x="0" y="0"/>
          <a:chExt cx="0" cy="0"/>
        </a:xfrm>
      </p:grpSpPr>
      <p:sp>
        <p:nvSpPr>
          <p:cNvPr id="776" name="Google Shape;776;p77"/>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7" name="Google Shape;777;p77"/>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78" name="Google Shape;778;p77"/>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79" name="Google Shape;779;p77"/>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80" name="Google Shape;780;p77"/>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Title and Content">
  <p:cSld name="1_Title and Content 3">
    <p:spTree>
      <p:nvGrpSpPr>
        <p:cNvPr id="1" name="Shape 781"/>
        <p:cNvGrpSpPr/>
        <p:nvPr/>
      </p:nvGrpSpPr>
      <p:grpSpPr>
        <a:xfrm>
          <a:off x="0" y="0"/>
          <a:ext cx="0" cy="0"/>
          <a:chOff x="0" y="0"/>
          <a:chExt cx="0" cy="0"/>
        </a:xfrm>
      </p:grpSpPr>
      <p:sp>
        <p:nvSpPr>
          <p:cNvPr id="782" name="Google Shape;782;p78"/>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783" name="Google Shape;783;p78"/>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784" name="Google Shape;784;p78"/>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85" name="Google Shape;785;p78"/>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78"/>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3">
    <p:spTree>
      <p:nvGrpSpPr>
        <p:cNvPr id="1" name="Shape 787"/>
        <p:cNvGrpSpPr/>
        <p:nvPr/>
      </p:nvGrpSpPr>
      <p:grpSpPr>
        <a:xfrm>
          <a:off x="0" y="0"/>
          <a:ext cx="0" cy="0"/>
          <a:chOff x="0" y="0"/>
          <a:chExt cx="0" cy="0"/>
        </a:xfrm>
      </p:grpSpPr>
      <p:sp>
        <p:nvSpPr>
          <p:cNvPr id="788" name="Google Shape;788;p79"/>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89" name="Google Shape;789;p79"/>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90" name="Google Shape;790;p79"/>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1" name="Google Shape;791;p79"/>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2" name="Google Shape;792;p79"/>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93" name="Google Shape;793;p79"/>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4">
    <p:spTree>
      <p:nvGrpSpPr>
        <p:cNvPr id="1" name="Shape 794"/>
        <p:cNvGrpSpPr/>
        <p:nvPr/>
      </p:nvGrpSpPr>
      <p:grpSpPr>
        <a:xfrm>
          <a:off x="0" y="0"/>
          <a:ext cx="0" cy="0"/>
          <a:chOff x="0" y="0"/>
          <a:chExt cx="0" cy="0"/>
        </a:xfrm>
      </p:grpSpPr>
      <p:sp>
        <p:nvSpPr>
          <p:cNvPr id="795" name="Google Shape;795;p80"/>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6" name="Google Shape;796;p8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97" name="Google Shape;797;p8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98" name="Google Shape;798;p80"/>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99" name="Google Shape;799;p8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8" cy="49359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Title and Content">
  <p:cSld name="1_Title and Content 4">
    <p:spTree>
      <p:nvGrpSpPr>
        <p:cNvPr id="1" name="Shape 800"/>
        <p:cNvGrpSpPr/>
        <p:nvPr/>
      </p:nvGrpSpPr>
      <p:grpSpPr>
        <a:xfrm>
          <a:off x="0" y="0"/>
          <a:ext cx="0" cy="0"/>
          <a:chOff x="0" y="0"/>
          <a:chExt cx="0" cy="0"/>
        </a:xfrm>
      </p:grpSpPr>
      <p:sp>
        <p:nvSpPr>
          <p:cNvPr id="801" name="Google Shape;801;p81"/>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802" name="Google Shape;802;p8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8" cy="493592"/>
          </a:xfrm>
          <a:prstGeom prst="rect">
            <a:avLst/>
          </a:prstGeom>
          <a:noFill/>
          <a:ln>
            <a:noFill/>
          </a:ln>
        </p:spPr>
      </p:pic>
      <p:sp>
        <p:nvSpPr>
          <p:cNvPr id="803" name="Google Shape;803;p81"/>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804" name="Google Shape;804;p81"/>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5" name="Google Shape;805;p81"/>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4">
    <p:spTree>
      <p:nvGrpSpPr>
        <p:cNvPr id="1" name="Shape 806"/>
        <p:cNvGrpSpPr/>
        <p:nvPr/>
      </p:nvGrpSpPr>
      <p:grpSpPr>
        <a:xfrm>
          <a:off x="0" y="0"/>
          <a:ext cx="0" cy="0"/>
          <a:chOff x="0" y="0"/>
          <a:chExt cx="0" cy="0"/>
        </a:xfrm>
      </p:grpSpPr>
      <p:sp>
        <p:nvSpPr>
          <p:cNvPr id="807" name="Google Shape;807;p82"/>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808" name="Google Shape;808;p82"/>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809" name="Google Shape;809;p82"/>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0" name="Google Shape;810;p82"/>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1" name="Google Shape;811;p82"/>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12" name="Google Shape;812;p8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8" cy="493592"/>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ver">
  <p:cSld name="Cover 7">
    <p:spTree>
      <p:nvGrpSpPr>
        <p:cNvPr id="1" name="Shape 813"/>
        <p:cNvGrpSpPr/>
        <p:nvPr/>
      </p:nvGrpSpPr>
      <p:grpSpPr>
        <a:xfrm>
          <a:off x="0" y="0"/>
          <a:ext cx="0" cy="0"/>
          <a:chOff x="0" y="0"/>
          <a:chExt cx="0" cy="0"/>
        </a:xfrm>
      </p:grpSpPr>
      <p:sp>
        <p:nvSpPr>
          <p:cNvPr id="814" name="Google Shape;814;p83"/>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5" name="Google Shape;815;p83"/>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6" name="Google Shape;816;p83"/>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17" name="Google Shape;817;p83"/>
          <p:cNvSpPr>
            <a:spLocks noGrp="1"/>
          </p:cNvSpPr>
          <p:nvPr>
            <p:ph type="pic" idx="2"/>
          </p:nvPr>
        </p:nvSpPr>
        <p:spPr>
          <a:xfrm>
            <a:off x="7118684" y="233915"/>
            <a:ext cx="5073316" cy="5943600"/>
          </a:xfrm>
          <a:prstGeom prst="rect">
            <a:avLst/>
          </a:prstGeom>
          <a:noFill/>
          <a:ln>
            <a:noFill/>
          </a:ln>
        </p:spPr>
      </p:sp>
      <p:grpSp>
        <p:nvGrpSpPr>
          <p:cNvPr id="818" name="Google Shape;818;p83"/>
          <p:cNvGrpSpPr/>
          <p:nvPr/>
        </p:nvGrpSpPr>
        <p:grpSpPr>
          <a:xfrm>
            <a:off x="0" y="5020348"/>
            <a:ext cx="12192000" cy="1837653"/>
            <a:chOff x="0" y="5020348"/>
            <a:chExt cx="12192000" cy="1837653"/>
          </a:xfrm>
        </p:grpSpPr>
        <p:sp>
          <p:nvSpPr>
            <p:cNvPr id="819" name="Google Shape;819;p8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0" name="Google Shape;820;p83"/>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1" name="Google Shape;821;p8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vider">
  <p:cSld name="Divider 7">
    <p:bg>
      <p:bgPr>
        <a:solidFill>
          <a:schemeClr val="lt2"/>
        </a:solidFill>
        <a:effectLst/>
      </p:bgPr>
    </p:bg>
    <p:spTree>
      <p:nvGrpSpPr>
        <p:cNvPr id="1" name="Shape 822"/>
        <p:cNvGrpSpPr/>
        <p:nvPr/>
      </p:nvGrpSpPr>
      <p:grpSpPr>
        <a:xfrm>
          <a:off x="0" y="0"/>
          <a:ext cx="0" cy="0"/>
          <a:chOff x="0" y="0"/>
          <a:chExt cx="0" cy="0"/>
        </a:xfrm>
      </p:grpSpPr>
      <p:grpSp>
        <p:nvGrpSpPr>
          <p:cNvPr id="823" name="Google Shape;823;p84"/>
          <p:cNvGrpSpPr/>
          <p:nvPr/>
        </p:nvGrpSpPr>
        <p:grpSpPr>
          <a:xfrm>
            <a:off x="0" y="5020347"/>
            <a:ext cx="12192000" cy="1837653"/>
            <a:chOff x="0" y="5020347"/>
            <a:chExt cx="12192000" cy="1837653"/>
          </a:xfrm>
        </p:grpSpPr>
        <p:sp>
          <p:nvSpPr>
            <p:cNvPr id="824" name="Google Shape;824;p8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5" name="Google Shape;825;p8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6" name="Google Shape;826;p8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7" name="Google Shape;827;p8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828" name="Google Shape;828;p8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9" name="Google Shape;829;p8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Photo Slide">
  <p:cSld name="Photo Slide 6">
    <p:spTree>
      <p:nvGrpSpPr>
        <p:cNvPr id="1" name="Shape 830"/>
        <p:cNvGrpSpPr/>
        <p:nvPr/>
      </p:nvGrpSpPr>
      <p:grpSpPr>
        <a:xfrm>
          <a:off x="0" y="0"/>
          <a:ext cx="0" cy="0"/>
          <a:chOff x="0" y="0"/>
          <a:chExt cx="0" cy="0"/>
        </a:xfrm>
      </p:grpSpPr>
      <p:sp>
        <p:nvSpPr>
          <p:cNvPr id="831" name="Google Shape;831;p85"/>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32" name="Google Shape;832;p85"/>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33" name="Google Shape;833;p85"/>
          <p:cNvGrpSpPr/>
          <p:nvPr/>
        </p:nvGrpSpPr>
        <p:grpSpPr>
          <a:xfrm>
            <a:off x="0" y="5379426"/>
            <a:ext cx="2807368" cy="753891"/>
            <a:chOff x="0" y="5379426"/>
            <a:chExt cx="2807368" cy="753891"/>
          </a:xfrm>
        </p:grpSpPr>
        <p:sp>
          <p:nvSpPr>
            <p:cNvPr id="834" name="Google Shape;834;p85"/>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5" name="Google Shape;835;p85"/>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36" name="Google Shape;836;p85"/>
          <p:cNvSpPr>
            <a:spLocks noGrp="1"/>
          </p:cNvSpPr>
          <p:nvPr>
            <p:ph type="pic" idx="2"/>
          </p:nvPr>
        </p:nvSpPr>
        <p:spPr>
          <a:xfrm>
            <a:off x="2807368" y="457202"/>
            <a:ext cx="8915400" cy="5943598"/>
          </a:xfrm>
          <a:prstGeom prst="rect">
            <a:avLst/>
          </a:prstGeom>
          <a:noFill/>
          <a:ln>
            <a:noFill/>
          </a:ln>
        </p:spPr>
      </p:sp>
      <p:pic>
        <p:nvPicPr>
          <p:cNvPr id="837" name="Google Shape;837;p85"/>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Quotation">
  <p:cSld name="Quotation 10">
    <p:spTree>
      <p:nvGrpSpPr>
        <p:cNvPr id="1" name="Shape 838"/>
        <p:cNvGrpSpPr/>
        <p:nvPr/>
      </p:nvGrpSpPr>
      <p:grpSpPr>
        <a:xfrm>
          <a:off x="0" y="0"/>
          <a:ext cx="0" cy="0"/>
          <a:chOff x="0" y="0"/>
          <a:chExt cx="0" cy="0"/>
        </a:xfrm>
      </p:grpSpPr>
      <p:sp>
        <p:nvSpPr>
          <p:cNvPr id="839" name="Google Shape;839;p86"/>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0" name="Google Shape;840;p86"/>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1" name="Google Shape;841;p86"/>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2" name="Google Shape;842;p8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43" name="Google Shape;843;p8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44" name="Google Shape;844;p8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45" name="Google Shape;845;p86"/>
          <p:cNvGrpSpPr/>
          <p:nvPr/>
        </p:nvGrpSpPr>
        <p:grpSpPr>
          <a:xfrm>
            <a:off x="7191542" y="1"/>
            <a:ext cx="5000459" cy="1425992"/>
            <a:chOff x="7191542" y="1"/>
            <a:chExt cx="5000459" cy="1425992"/>
          </a:xfrm>
        </p:grpSpPr>
        <p:pic>
          <p:nvPicPr>
            <p:cNvPr id="846" name="Google Shape;846;p8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47" name="Google Shape;847;p86"/>
            <p:cNvGrpSpPr/>
            <p:nvPr/>
          </p:nvGrpSpPr>
          <p:grpSpPr>
            <a:xfrm>
              <a:off x="7191542" y="1"/>
              <a:ext cx="5000459" cy="1425992"/>
              <a:chOff x="7186272" y="0"/>
              <a:chExt cx="5005729" cy="1427495"/>
            </a:xfrm>
          </p:grpSpPr>
          <p:sp>
            <p:nvSpPr>
              <p:cNvPr id="848" name="Google Shape;848;p8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9" name="Google Shape;849;p8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850" name="Google Shape;850;p86"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ontent">
  <p:cSld name="Title and Content 7">
    <p:spTree>
      <p:nvGrpSpPr>
        <p:cNvPr id="1" name="Shape 851"/>
        <p:cNvGrpSpPr/>
        <p:nvPr/>
      </p:nvGrpSpPr>
      <p:grpSpPr>
        <a:xfrm>
          <a:off x="0" y="0"/>
          <a:ext cx="0" cy="0"/>
          <a:chOff x="0" y="0"/>
          <a:chExt cx="0" cy="0"/>
        </a:xfrm>
      </p:grpSpPr>
      <p:grpSp>
        <p:nvGrpSpPr>
          <p:cNvPr id="852" name="Google Shape;852;p87"/>
          <p:cNvGrpSpPr/>
          <p:nvPr/>
        </p:nvGrpSpPr>
        <p:grpSpPr>
          <a:xfrm>
            <a:off x="7191542" y="1"/>
            <a:ext cx="5000459" cy="1425992"/>
            <a:chOff x="7191542" y="1"/>
            <a:chExt cx="5000459" cy="1425992"/>
          </a:xfrm>
        </p:grpSpPr>
        <p:pic>
          <p:nvPicPr>
            <p:cNvPr id="853" name="Google Shape;853;p8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54" name="Google Shape;854;p87"/>
            <p:cNvGrpSpPr/>
            <p:nvPr/>
          </p:nvGrpSpPr>
          <p:grpSpPr>
            <a:xfrm>
              <a:off x="7191542" y="1"/>
              <a:ext cx="5000459" cy="1425992"/>
              <a:chOff x="7186272" y="0"/>
              <a:chExt cx="5005729" cy="1427495"/>
            </a:xfrm>
          </p:grpSpPr>
          <p:sp>
            <p:nvSpPr>
              <p:cNvPr id="855" name="Google Shape;855;p8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6" name="Google Shape;856;p8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57" name="Google Shape;857;p8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87"/>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9" name="Google Shape;859;p8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60" name="Google Shape;860;p8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61" name="Google Shape;861;p8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wo Content">
  <p:cSld name="Two Content 6">
    <p:spTree>
      <p:nvGrpSpPr>
        <p:cNvPr id="1" name="Shape 862"/>
        <p:cNvGrpSpPr/>
        <p:nvPr/>
      </p:nvGrpSpPr>
      <p:grpSpPr>
        <a:xfrm>
          <a:off x="0" y="0"/>
          <a:ext cx="0" cy="0"/>
          <a:chOff x="0" y="0"/>
          <a:chExt cx="0" cy="0"/>
        </a:xfrm>
      </p:grpSpPr>
      <p:sp>
        <p:nvSpPr>
          <p:cNvPr id="863" name="Google Shape;863;p8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4" name="Google Shape;864;p88"/>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65" name="Google Shape;865;p88"/>
          <p:cNvGrpSpPr/>
          <p:nvPr/>
        </p:nvGrpSpPr>
        <p:grpSpPr>
          <a:xfrm>
            <a:off x="7191542" y="1"/>
            <a:ext cx="5000459" cy="1425992"/>
            <a:chOff x="7191542" y="1"/>
            <a:chExt cx="5000459" cy="1425992"/>
          </a:xfrm>
        </p:grpSpPr>
        <p:pic>
          <p:nvPicPr>
            <p:cNvPr id="866" name="Google Shape;866;p8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67" name="Google Shape;867;p88"/>
            <p:cNvGrpSpPr/>
            <p:nvPr/>
          </p:nvGrpSpPr>
          <p:grpSpPr>
            <a:xfrm>
              <a:off x="7191542" y="1"/>
              <a:ext cx="5000459" cy="1425992"/>
              <a:chOff x="7186272" y="0"/>
              <a:chExt cx="5005729" cy="1427495"/>
            </a:xfrm>
          </p:grpSpPr>
          <p:sp>
            <p:nvSpPr>
              <p:cNvPr id="868" name="Google Shape;868;p8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9" name="Google Shape;869;p8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70" name="Google Shape;870;p88"/>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1" name="Google Shape;871;p88"/>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72" name="Google Shape;872;p8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73" name="Google Shape;873;p8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mparison">
  <p:cSld name="Comparison 6">
    <p:spTree>
      <p:nvGrpSpPr>
        <p:cNvPr id="1" name="Shape 874"/>
        <p:cNvGrpSpPr/>
        <p:nvPr/>
      </p:nvGrpSpPr>
      <p:grpSpPr>
        <a:xfrm>
          <a:off x="0" y="0"/>
          <a:ext cx="0" cy="0"/>
          <a:chOff x="0" y="0"/>
          <a:chExt cx="0" cy="0"/>
        </a:xfrm>
      </p:grpSpPr>
      <p:grpSp>
        <p:nvGrpSpPr>
          <p:cNvPr id="875" name="Google Shape;875;p89"/>
          <p:cNvGrpSpPr/>
          <p:nvPr/>
        </p:nvGrpSpPr>
        <p:grpSpPr>
          <a:xfrm>
            <a:off x="7191542" y="1"/>
            <a:ext cx="5000459" cy="1425992"/>
            <a:chOff x="7191542" y="1"/>
            <a:chExt cx="5000459" cy="1425992"/>
          </a:xfrm>
        </p:grpSpPr>
        <p:pic>
          <p:nvPicPr>
            <p:cNvPr id="876" name="Google Shape;876;p8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77" name="Google Shape;877;p89"/>
            <p:cNvGrpSpPr/>
            <p:nvPr/>
          </p:nvGrpSpPr>
          <p:grpSpPr>
            <a:xfrm>
              <a:off x="7191542" y="1"/>
              <a:ext cx="5000459" cy="1425992"/>
              <a:chOff x="7186272" y="0"/>
              <a:chExt cx="5005729" cy="1427495"/>
            </a:xfrm>
          </p:grpSpPr>
          <p:sp>
            <p:nvSpPr>
              <p:cNvPr id="878" name="Google Shape;878;p8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9" name="Google Shape;879;p8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80" name="Google Shape;880;p8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1" name="Google Shape;881;p89"/>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2" name="Google Shape;882;p89"/>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3" name="Google Shape;883;p89"/>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4" name="Google Shape;884;p89"/>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5" name="Google Shape;885;p8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86" name="Google Shape;886;p8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87" name="Google Shape;887;p8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p:cSld name="Title Only 5">
    <p:spTree>
      <p:nvGrpSpPr>
        <p:cNvPr id="1" name="Shape 888"/>
        <p:cNvGrpSpPr/>
        <p:nvPr/>
      </p:nvGrpSpPr>
      <p:grpSpPr>
        <a:xfrm>
          <a:off x="0" y="0"/>
          <a:ext cx="0" cy="0"/>
          <a:chOff x="0" y="0"/>
          <a:chExt cx="0" cy="0"/>
        </a:xfrm>
      </p:grpSpPr>
      <p:grpSp>
        <p:nvGrpSpPr>
          <p:cNvPr id="889" name="Google Shape;889;p90"/>
          <p:cNvGrpSpPr/>
          <p:nvPr/>
        </p:nvGrpSpPr>
        <p:grpSpPr>
          <a:xfrm>
            <a:off x="7191542" y="1"/>
            <a:ext cx="5000459" cy="1425992"/>
            <a:chOff x="7191542" y="1"/>
            <a:chExt cx="5000459" cy="1425992"/>
          </a:xfrm>
        </p:grpSpPr>
        <p:pic>
          <p:nvPicPr>
            <p:cNvPr id="890" name="Google Shape;890;p9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91" name="Google Shape;891;p90"/>
            <p:cNvGrpSpPr/>
            <p:nvPr/>
          </p:nvGrpSpPr>
          <p:grpSpPr>
            <a:xfrm>
              <a:off x="7191542" y="1"/>
              <a:ext cx="5000459" cy="1425992"/>
              <a:chOff x="7186272" y="0"/>
              <a:chExt cx="5005729" cy="1427495"/>
            </a:xfrm>
          </p:grpSpPr>
          <p:sp>
            <p:nvSpPr>
              <p:cNvPr id="892" name="Google Shape;892;p9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3" name="Google Shape;893;p9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94" name="Google Shape;894;p9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5" name="Google Shape;895;p9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96" name="Google Shape;896;p9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97" name="Google Shape;897;p9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6" Type="http://schemas.openxmlformats.org/officeDocument/2006/relationships/slideLayout" Target="../slideLayouts/slideLayout27.xml"/><Relationship Id="rId107" Type="http://schemas.openxmlformats.org/officeDocument/2006/relationships/slideLayout" Target="../slideLayouts/slideLayout118.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18" Type="http://schemas.openxmlformats.org/officeDocument/2006/relationships/slideLayout" Target="../slideLayouts/slideLayout129.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08" Type="http://schemas.openxmlformats.org/officeDocument/2006/relationships/slideLayout" Target="../slideLayouts/slideLayout119.xml"/><Relationship Id="rId124" Type="http://schemas.openxmlformats.org/officeDocument/2006/relationships/slideLayout" Target="../slideLayouts/slideLayout135.xml"/><Relationship Id="rId54" Type="http://schemas.openxmlformats.org/officeDocument/2006/relationships/slideLayout" Target="../slideLayouts/slideLayout65.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119" Type="http://schemas.openxmlformats.org/officeDocument/2006/relationships/slideLayout" Target="../slideLayouts/slideLayout130.xml"/><Relationship Id="rId44" Type="http://schemas.openxmlformats.org/officeDocument/2006/relationships/slideLayout" Target="../slideLayouts/slideLayout55.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109" Type="http://schemas.openxmlformats.org/officeDocument/2006/relationships/slideLayout" Target="../slideLayouts/slideLayout12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120" Type="http://schemas.openxmlformats.org/officeDocument/2006/relationships/slideLayout" Target="../slideLayouts/slideLayout131.xml"/><Relationship Id="rId125" Type="http://schemas.openxmlformats.org/officeDocument/2006/relationships/slideLayout" Target="../slideLayouts/slideLayout136.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115" Type="http://schemas.openxmlformats.org/officeDocument/2006/relationships/slideLayout" Target="../slideLayouts/slideLayout126.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126"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116" Type="http://schemas.openxmlformats.org/officeDocument/2006/relationships/slideLayout" Target="../slideLayouts/slideLayout12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106" Type="http://schemas.openxmlformats.org/officeDocument/2006/relationships/slideLayout" Target="../slideLayouts/slideLayout117.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62.xml"/><Relationship Id="rId117" Type="http://schemas.openxmlformats.org/officeDocument/2006/relationships/slideLayout" Target="../slideLayouts/slideLayout253.xml"/><Relationship Id="rId21" Type="http://schemas.openxmlformats.org/officeDocument/2006/relationships/slideLayout" Target="../slideLayouts/slideLayout157.xml"/><Relationship Id="rId42" Type="http://schemas.openxmlformats.org/officeDocument/2006/relationships/slideLayout" Target="../slideLayouts/slideLayout178.xml"/><Relationship Id="rId47" Type="http://schemas.openxmlformats.org/officeDocument/2006/relationships/slideLayout" Target="../slideLayouts/slideLayout183.xml"/><Relationship Id="rId63" Type="http://schemas.openxmlformats.org/officeDocument/2006/relationships/slideLayout" Target="../slideLayouts/slideLayout199.xml"/><Relationship Id="rId68" Type="http://schemas.openxmlformats.org/officeDocument/2006/relationships/slideLayout" Target="../slideLayouts/slideLayout204.xml"/><Relationship Id="rId84" Type="http://schemas.openxmlformats.org/officeDocument/2006/relationships/slideLayout" Target="../slideLayouts/slideLayout220.xml"/><Relationship Id="rId89" Type="http://schemas.openxmlformats.org/officeDocument/2006/relationships/slideLayout" Target="../slideLayouts/slideLayout225.xml"/><Relationship Id="rId112" Type="http://schemas.openxmlformats.org/officeDocument/2006/relationships/slideLayout" Target="../slideLayouts/slideLayout248.xml"/><Relationship Id="rId16" Type="http://schemas.openxmlformats.org/officeDocument/2006/relationships/slideLayout" Target="../slideLayouts/slideLayout152.xml"/><Relationship Id="rId107" Type="http://schemas.openxmlformats.org/officeDocument/2006/relationships/slideLayout" Target="../slideLayouts/slideLayout243.xml"/><Relationship Id="rId11" Type="http://schemas.openxmlformats.org/officeDocument/2006/relationships/slideLayout" Target="../slideLayouts/slideLayout147.xml"/><Relationship Id="rId32" Type="http://schemas.openxmlformats.org/officeDocument/2006/relationships/slideLayout" Target="../slideLayouts/slideLayout168.xml"/><Relationship Id="rId37" Type="http://schemas.openxmlformats.org/officeDocument/2006/relationships/slideLayout" Target="../slideLayouts/slideLayout173.xml"/><Relationship Id="rId53" Type="http://schemas.openxmlformats.org/officeDocument/2006/relationships/slideLayout" Target="../slideLayouts/slideLayout189.xml"/><Relationship Id="rId58" Type="http://schemas.openxmlformats.org/officeDocument/2006/relationships/slideLayout" Target="../slideLayouts/slideLayout194.xml"/><Relationship Id="rId74" Type="http://schemas.openxmlformats.org/officeDocument/2006/relationships/slideLayout" Target="../slideLayouts/slideLayout210.xml"/><Relationship Id="rId79" Type="http://schemas.openxmlformats.org/officeDocument/2006/relationships/slideLayout" Target="../slideLayouts/slideLayout215.xml"/><Relationship Id="rId102" Type="http://schemas.openxmlformats.org/officeDocument/2006/relationships/slideLayout" Target="../slideLayouts/slideLayout238.xml"/><Relationship Id="rId123" Type="http://schemas.openxmlformats.org/officeDocument/2006/relationships/slideLayout" Target="../slideLayouts/slideLayout259.xml"/><Relationship Id="rId128" Type="http://schemas.openxmlformats.org/officeDocument/2006/relationships/theme" Target="../theme/theme3.xml"/><Relationship Id="rId5" Type="http://schemas.openxmlformats.org/officeDocument/2006/relationships/slideLayout" Target="../slideLayouts/slideLayout141.xml"/><Relationship Id="rId90" Type="http://schemas.openxmlformats.org/officeDocument/2006/relationships/slideLayout" Target="../slideLayouts/slideLayout226.xml"/><Relationship Id="rId95" Type="http://schemas.openxmlformats.org/officeDocument/2006/relationships/slideLayout" Target="../slideLayouts/slideLayout231.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43" Type="http://schemas.openxmlformats.org/officeDocument/2006/relationships/slideLayout" Target="../slideLayouts/slideLayout179.xml"/><Relationship Id="rId48" Type="http://schemas.openxmlformats.org/officeDocument/2006/relationships/slideLayout" Target="../slideLayouts/slideLayout184.xml"/><Relationship Id="rId64" Type="http://schemas.openxmlformats.org/officeDocument/2006/relationships/slideLayout" Target="../slideLayouts/slideLayout200.xml"/><Relationship Id="rId69" Type="http://schemas.openxmlformats.org/officeDocument/2006/relationships/slideLayout" Target="../slideLayouts/slideLayout205.xml"/><Relationship Id="rId113" Type="http://schemas.openxmlformats.org/officeDocument/2006/relationships/slideLayout" Target="../slideLayouts/slideLayout249.xml"/><Relationship Id="rId118" Type="http://schemas.openxmlformats.org/officeDocument/2006/relationships/slideLayout" Target="../slideLayouts/slideLayout254.xml"/><Relationship Id="rId80" Type="http://schemas.openxmlformats.org/officeDocument/2006/relationships/slideLayout" Target="../slideLayouts/slideLayout216.xml"/><Relationship Id="rId85" Type="http://schemas.openxmlformats.org/officeDocument/2006/relationships/slideLayout" Target="../slideLayouts/slideLayout221.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33" Type="http://schemas.openxmlformats.org/officeDocument/2006/relationships/slideLayout" Target="../slideLayouts/slideLayout169.xml"/><Relationship Id="rId38" Type="http://schemas.openxmlformats.org/officeDocument/2006/relationships/slideLayout" Target="../slideLayouts/slideLayout174.xml"/><Relationship Id="rId59" Type="http://schemas.openxmlformats.org/officeDocument/2006/relationships/slideLayout" Target="../slideLayouts/slideLayout195.xml"/><Relationship Id="rId103" Type="http://schemas.openxmlformats.org/officeDocument/2006/relationships/slideLayout" Target="../slideLayouts/slideLayout239.xml"/><Relationship Id="rId108" Type="http://schemas.openxmlformats.org/officeDocument/2006/relationships/slideLayout" Target="../slideLayouts/slideLayout244.xml"/><Relationship Id="rId124" Type="http://schemas.openxmlformats.org/officeDocument/2006/relationships/slideLayout" Target="../slideLayouts/slideLayout260.xml"/><Relationship Id="rId54" Type="http://schemas.openxmlformats.org/officeDocument/2006/relationships/slideLayout" Target="../slideLayouts/slideLayout190.xml"/><Relationship Id="rId70" Type="http://schemas.openxmlformats.org/officeDocument/2006/relationships/slideLayout" Target="../slideLayouts/slideLayout206.xml"/><Relationship Id="rId75" Type="http://schemas.openxmlformats.org/officeDocument/2006/relationships/slideLayout" Target="../slideLayouts/slideLayout211.xml"/><Relationship Id="rId91" Type="http://schemas.openxmlformats.org/officeDocument/2006/relationships/slideLayout" Target="../slideLayouts/slideLayout227.xml"/><Relationship Id="rId96" Type="http://schemas.openxmlformats.org/officeDocument/2006/relationships/slideLayout" Target="../slideLayouts/slideLayout232.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49" Type="http://schemas.openxmlformats.org/officeDocument/2006/relationships/slideLayout" Target="../slideLayouts/slideLayout185.xml"/><Relationship Id="rId114" Type="http://schemas.openxmlformats.org/officeDocument/2006/relationships/slideLayout" Target="../slideLayouts/slideLayout250.xml"/><Relationship Id="rId119" Type="http://schemas.openxmlformats.org/officeDocument/2006/relationships/slideLayout" Target="../slideLayouts/slideLayout255.xml"/><Relationship Id="rId44" Type="http://schemas.openxmlformats.org/officeDocument/2006/relationships/slideLayout" Target="../slideLayouts/slideLayout180.xml"/><Relationship Id="rId60" Type="http://schemas.openxmlformats.org/officeDocument/2006/relationships/slideLayout" Target="../slideLayouts/slideLayout196.xml"/><Relationship Id="rId65" Type="http://schemas.openxmlformats.org/officeDocument/2006/relationships/slideLayout" Target="../slideLayouts/slideLayout201.xml"/><Relationship Id="rId81" Type="http://schemas.openxmlformats.org/officeDocument/2006/relationships/slideLayout" Target="../slideLayouts/slideLayout217.xml"/><Relationship Id="rId86" Type="http://schemas.openxmlformats.org/officeDocument/2006/relationships/slideLayout" Target="../slideLayouts/slideLayout222.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39" Type="http://schemas.openxmlformats.org/officeDocument/2006/relationships/slideLayout" Target="../slideLayouts/slideLayout175.xml"/><Relationship Id="rId109" Type="http://schemas.openxmlformats.org/officeDocument/2006/relationships/slideLayout" Target="../slideLayouts/slideLayout245.xml"/><Relationship Id="rId34" Type="http://schemas.openxmlformats.org/officeDocument/2006/relationships/slideLayout" Target="../slideLayouts/slideLayout170.xml"/><Relationship Id="rId50" Type="http://schemas.openxmlformats.org/officeDocument/2006/relationships/slideLayout" Target="../slideLayouts/slideLayout186.xml"/><Relationship Id="rId55" Type="http://schemas.openxmlformats.org/officeDocument/2006/relationships/slideLayout" Target="../slideLayouts/slideLayout191.xml"/><Relationship Id="rId76" Type="http://schemas.openxmlformats.org/officeDocument/2006/relationships/slideLayout" Target="../slideLayouts/slideLayout212.xml"/><Relationship Id="rId97" Type="http://schemas.openxmlformats.org/officeDocument/2006/relationships/slideLayout" Target="../slideLayouts/slideLayout233.xml"/><Relationship Id="rId104" Type="http://schemas.openxmlformats.org/officeDocument/2006/relationships/slideLayout" Target="../slideLayouts/slideLayout240.xml"/><Relationship Id="rId120" Type="http://schemas.openxmlformats.org/officeDocument/2006/relationships/slideLayout" Target="../slideLayouts/slideLayout256.xml"/><Relationship Id="rId125" Type="http://schemas.openxmlformats.org/officeDocument/2006/relationships/slideLayout" Target="../slideLayouts/slideLayout261.xml"/><Relationship Id="rId7" Type="http://schemas.openxmlformats.org/officeDocument/2006/relationships/slideLayout" Target="../slideLayouts/slideLayout143.xml"/><Relationship Id="rId71" Type="http://schemas.openxmlformats.org/officeDocument/2006/relationships/slideLayout" Target="../slideLayouts/slideLayout207.xml"/><Relationship Id="rId92" Type="http://schemas.openxmlformats.org/officeDocument/2006/relationships/slideLayout" Target="../slideLayouts/slideLayout228.xml"/><Relationship Id="rId2" Type="http://schemas.openxmlformats.org/officeDocument/2006/relationships/slideLayout" Target="../slideLayouts/slideLayout138.xml"/><Relationship Id="rId29" Type="http://schemas.openxmlformats.org/officeDocument/2006/relationships/slideLayout" Target="../slideLayouts/slideLayout165.xml"/><Relationship Id="rId24" Type="http://schemas.openxmlformats.org/officeDocument/2006/relationships/slideLayout" Target="../slideLayouts/slideLayout160.xml"/><Relationship Id="rId40" Type="http://schemas.openxmlformats.org/officeDocument/2006/relationships/slideLayout" Target="../slideLayouts/slideLayout176.xml"/><Relationship Id="rId45" Type="http://schemas.openxmlformats.org/officeDocument/2006/relationships/slideLayout" Target="../slideLayouts/slideLayout181.xml"/><Relationship Id="rId66" Type="http://schemas.openxmlformats.org/officeDocument/2006/relationships/slideLayout" Target="../slideLayouts/slideLayout202.xml"/><Relationship Id="rId87" Type="http://schemas.openxmlformats.org/officeDocument/2006/relationships/slideLayout" Target="../slideLayouts/slideLayout223.xml"/><Relationship Id="rId110" Type="http://schemas.openxmlformats.org/officeDocument/2006/relationships/slideLayout" Target="../slideLayouts/slideLayout246.xml"/><Relationship Id="rId115" Type="http://schemas.openxmlformats.org/officeDocument/2006/relationships/slideLayout" Target="../slideLayouts/slideLayout251.xml"/><Relationship Id="rId61" Type="http://schemas.openxmlformats.org/officeDocument/2006/relationships/slideLayout" Target="../slideLayouts/slideLayout197.xml"/><Relationship Id="rId82" Type="http://schemas.openxmlformats.org/officeDocument/2006/relationships/slideLayout" Target="../slideLayouts/slideLayout218.xml"/><Relationship Id="rId19" Type="http://schemas.openxmlformats.org/officeDocument/2006/relationships/slideLayout" Target="../slideLayouts/slideLayout155.xml"/><Relationship Id="rId14" Type="http://schemas.openxmlformats.org/officeDocument/2006/relationships/slideLayout" Target="../slideLayouts/slideLayout150.xml"/><Relationship Id="rId30" Type="http://schemas.openxmlformats.org/officeDocument/2006/relationships/slideLayout" Target="../slideLayouts/slideLayout166.xml"/><Relationship Id="rId35" Type="http://schemas.openxmlformats.org/officeDocument/2006/relationships/slideLayout" Target="../slideLayouts/slideLayout171.xml"/><Relationship Id="rId56" Type="http://schemas.openxmlformats.org/officeDocument/2006/relationships/slideLayout" Target="../slideLayouts/slideLayout192.xml"/><Relationship Id="rId77" Type="http://schemas.openxmlformats.org/officeDocument/2006/relationships/slideLayout" Target="../slideLayouts/slideLayout213.xml"/><Relationship Id="rId100" Type="http://schemas.openxmlformats.org/officeDocument/2006/relationships/slideLayout" Target="../slideLayouts/slideLayout236.xml"/><Relationship Id="rId105" Type="http://schemas.openxmlformats.org/officeDocument/2006/relationships/slideLayout" Target="../slideLayouts/slideLayout241.xml"/><Relationship Id="rId126" Type="http://schemas.openxmlformats.org/officeDocument/2006/relationships/slideLayout" Target="../slideLayouts/slideLayout262.xml"/><Relationship Id="rId8" Type="http://schemas.openxmlformats.org/officeDocument/2006/relationships/slideLayout" Target="../slideLayouts/slideLayout144.xml"/><Relationship Id="rId51" Type="http://schemas.openxmlformats.org/officeDocument/2006/relationships/slideLayout" Target="../slideLayouts/slideLayout187.xml"/><Relationship Id="rId72" Type="http://schemas.openxmlformats.org/officeDocument/2006/relationships/slideLayout" Target="../slideLayouts/slideLayout208.xml"/><Relationship Id="rId93" Type="http://schemas.openxmlformats.org/officeDocument/2006/relationships/slideLayout" Target="../slideLayouts/slideLayout229.xml"/><Relationship Id="rId98" Type="http://schemas.openxmlformats.org/officeDocument/2006/relationships/slideLayout" Target="../slideLayouts/slideLayout234.xml"/><Relationship Id="rId121" Type="http://schemas.openxmlformats.org/officeDocument/2006/relationships/slideLayout" Target="../slideLayouts/slideLayout257.xml"/><Relationship Id="rId3" Type="http://schemas.openxmlformats.org/officeDocument/2006/relationships/slideLayout" Target="../slideLayouts/slideLayout139.xml"/><Relationship Id="rId25" Type="http://schemas.openxmlformats.org/officeDocument/2006/relationships/slideLayout" Target="../slideLayouts/slideLayout161.xml"/><Relationship Id="rId46" Type="http://schemas.openxmlformats.org/officeDocument/2006/relationships/slideLayout" Target="../slideLayouts/slideLayout182.xml"/><Relationship Id="rId67" Type="http://schemas.openxmlformats.org/officeDocument/2006/relationships/slideLayout" Target="../slideLayouts/slideLayout203.xml"/><Relationship Id="rId116" Type="http://schemas.openxmlformats.org/officeDocument/2006/relationships/slideLayout" Target="../slideLayouts/slideLayout252.xml"/><Relationship Id="rId20" Type="http://schemas.openxmlformats.org/officeDocument/2006/relationships/slideLayout" Target="../slideLayouts/slideLayout156.xml"/><Relationship Id="rId41" Type="http://schemas.openxmlformats.org/officeDocument/2006/relationships/slideLayout" Target="../slideLayouts/slideLayout177.xml"/><Relationship Id="rId62" Type="http://schemas.openxmlformats.org/officeDocument/2006/relationships/slideLayout" Target="../slideLayouts/slideLayout198.xml"/><Relationship Id="rId83" Type="http://schemas.openxmlformats.org/officeDocument/2006/relationships/slideLayout" Target="../slideLayouts/slideLayout219.xml"/><Relationship Id="rId88" Type="http://schemas.openxmlformats.org/officeDocument/2006/relationships/slideLayout" Target="../slideLayouts/slideLayout224.xml"/><Relationship Id="rId111" Type="http://schemas.openxmlformats.org/officeDocument/2006/relationships/slideLayout" Target="../slideLayouts/slideLayout247.xml"/><Relationship Id="rId15" Type="http://schemas.openxmlformats.org/officeDocument/2006/relationships/slideLayout" Target="../slideLayouts/slideLayout151.xml"/><Relationship Id="rId36" Type="http://schemas.openxmlformats.org/officeDocument/2006/relationships/slideLayout" Target="../slideLayouts/slideLayout172.xml"/><Relationship Id="rId57" Type="http://schemas.openxmlformats.org/officeDocument/2006/relationships/slideLayout" Target="../slideLayouts/slideLayout193.xml"/><Relationship Id="rId106" Type="http://schemas.openxmlformats.org/officeDocument/2006/relationships/slideLayout" Target="../slideLayouts/slideLayout242.xml"/><Relationship Id="rId127" Type="http://schemas.openxmlformats.org/officeDocument/2006/relationships/slideLayout" Target="../slideLayouts/slideLayout263.xml"/><Relationship Id="rId10" Type="http://schemas.openxmlformats.org/officeDocument/2006/relationships/slideLayout" Target="../slideLayouts/slideLayout146.xml"/><Relationship Id="rId31" Type="http://schemas.openxmlformats.org/officeDocument/2006/relationships/slideLayout" Target="../slideLayouts/slideLayout167.xml"/><Relationship Id="rId52" Type="http://schemas.openxmlformats.org/officeDocument/2006/relationships/slideLayout" Target="../slideLayouts/slideLayout188.xml"/><Relationship Id="rId73" Type="http://schemas.openxmlformats.org/officeDocument/2006/relationships/slideLayout" Target="../slideLayouts/slideLayout209.xml"/><Relationship Id="rId78" Type="http://schemas.openxmlformats.org/officeDocument/2006/relationships/slideLayout" Target="../slideLayouts/slideLayout214.xml"/><Relationship Id="rId94" Type="http://schemas.openxmlformats.org/officeDocument/2006/relationships/slideLayout" Target="../slideLayouts/slideLayout230.xml"/><Relationship Id="rId99" Type="http://schemas.openxmlformats.org/officeDocument/2006/relationships/slideLayout" Target="../slideLayouts/slideLayout235.xml"/><Relationship Id="rId101" Type="http://schemas.openxmlformats.org/officeDocument/2006/relationships/slideLayout" Target="../slideLayouts/slideLayout237.xml"/><Relationship Id="rId122" Type="http://schemas.openxmlformats.org/officeDocument/2006/relationships/slideLayout" Target="../slideLayouts/slideLayout258.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18" Type="http://schemas.openxmlformats.org/officeDocument/2006/relationships/slideLayout" Target="../slideLayouts/slideLayout281.xml"/><Relationship Id="rId26" Type="http://schemas.openxmlformats.org/officeDocument/2006/relationships/theme" Target="../theme/theme4.xml"/><Relationship Id="rId3" Type="http://schemas.openxmlformats.org/officeDocument/2006/relationships/slideLayout" Target="../slideLayouts/slideLayout266.xml"/><Relationship Id="rId21" Type="http://schemas.openxmlformats.org/officeDocument/2006/relationships/slideLayout" Target="../slideLayouts/slideLayout284.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17" Type="http://schemas.openxmlformats.org/officeDocument/2006/relationships/slideLayout" Target="../slideLayouts/slideLayout280.xml"/><Relationship Id="rId25" Type="http://schemas.openxmlformats.org/officeDocument/2006/relationships/slideLayout" Target="../slideLayouts/slideLayout288.xml"/><Relationship Id="rId2" Type="http://schemas.openxmlformats.org/officeDocument/2006/relationships/slideLayout" Target="../slideLayouts/slideLayout265.xml"/><Relationship Id="rId16" Type="http://schemas.openxmlformats.org/officeDocument/2006/relationships/slideLayout" Target="../slideLayouts/slideLayout279.xml"/><Relationship Id="rId20" Type="http://schemas.openxmlformats.org/officeDocument/2006/relationships/slideLayout" Target="../slideLayouts/slideLayout283.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24" Type="http://schemas.openxmlformats.org/officeDocument/2006/relationships/slideLayout" Target="../slideLayouts/slideLayout287.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23" Type="http://schemas.openxmlformats.org/officeDocument/2006/relationships/slideLayout" Target="../slideLayouts/slideLayout286.xml"/><Relationship Id="rId10" Type="http://schemas.openxmlformats.org/officeDocument/2006/relationships/slideLayout" Target="../slideLayouts/slideLayout273.xml"/><Relationship Id="rId19" Type="http://schemas.openxmlformats.org/officeDocument/2006/relationships/slideLayout" Target="../slideLayouts/slideLayout282.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 Id="rId22" Type="http://schemas.openxmlformats.org/officeDocument/2006/relationships/slideLayout" Target="../slideLayouts/slideLayout285.xml"/><Relationship Id="rId27" Type="http://schemas.openxmlformats.org/officeDocument/2006/relationships/image" Target="../media/image6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5.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6.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4" Type="http://schemas.openxmlformats.org/officeDocument/2006/relationships/image" Target="../media/image6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18" Type="http://schemas.openxmlformats.org/officeDocument/2006/relationships/slideLayout" Target="../slideLayouts/slideLayout330.xml"/><Relationship Id="rId26" Type="http://schemas.openxmlformats.org/officeDocument/2006/relationships/slideLayout" Target="../slideLayouts/slideLayout338.xml"/><Relationship Id="rId3" Type="http://schemas.openxmlformats.org/officeDocument/2006/relationships/slideLayout" Target="../slideLayouts/slideLayout315.xml"/><Relationship Id="rId21" Type="http://schemas.openxmlformats.org/officeDocument/2006/relationships/slideLayout" Target="../slideLayouts/slideLayout333.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17" Type="http://schemas.openxmlformats.org/officeDocument/2006/relationships/slideLayout" Target="../slideLayouts/slideLayout329.xml"/><Relationship Id="rId25" Type="http://schemas.openxmlformats.org/officeDocument/2006/relationships/slideLayout" Target="../slideLayouts/slideLayout337.xml"/><Relationship Id="rId2" Type="http://schemas.openxmlformats.org/officeDocument/2006/relationships/slideLayout" Target="../slideLayouts/slideLayout314.xml"/><Relationship Id="rId16" Type="http://schemas.openxmlformats.org/officeDocument/2006/relationships/slideLayout" Target="../slideLayouts/slideLayout328.xml"/><Relationship Id="rId20" Type="http://schemas.openxmlformats.org/officeDocument/2006/relationships/slideLayout" Target="../slideLayouts/slideLayout332.xml"/><Relationship Id="rId29" Type="http://schemas.openxmlformats.org/officeDocument/2006/relationships/slideLayout" Target="../slideLayouts/slideLayout341.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24" Type="http://schemas.openxmlformats.org/officeDocument/2006/relationships/slideLayout" Target="../slideLayouts/slideLayout336.xml"/><Relationship Id="rId5" Type="http://schemas.openxmlformats.org/officeDocument/2006/relationships/slideLayout" Target="../slideLayouts/slideLayout317.xml"/><Relationship Id="rId15" Type="http://schemas.openxmlformats.org/officeDocument/2006/relationships/slideLayout" Target="../slideLayouts/slideLayout327.xml"/><Relationship Id="rId23" Type="http://schemas.openxmlformats.org/officeDocument/2006/relationships/slideLayout" Target="../slideLayouts/slideLayout335.xml"/><Relationship Id="rId28" Type="http://schemas.openxmlformats.org/officeDocument/2006/relationships/slideLayout" Target="../slideLayouts/slideLayout340.xml"/><Relationship Id="rId10" Type="http://schemas.openxmlformats.org/officeDocument/2006/relationships/slideLayout" Target="../slideLayouts/slideLayout322.xml"/><Relationship Id="rId19" Type="http://schemas.openxmlformats.org/officeDocument/2006/relationships/slideLayout" Target="../slideLayouts/slideLayout331.xml"/><Relationship Id="rId31" Type="http://schemas.openxmlformats.org/officeDocument/2006/relationships/image" Target="../media/image65.png"/><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slideLayout" Target="../slideLayouts/slideLayout326.xml"/><Relationship Id="rId22" Type="http://schemas.openxmlformats.org/officeDocument/2006/relationships/slideLayout" Target="../slideLayouts/slideLayout334.xml"/><Relationship Id="rId27" Type="http://schemas.openxmlformats.org/officeDocument/2006/relationships/slideLayout" Target="../slideLayouts/slideLayout339.xml"/><Relationship Id="rId30"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10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10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19497"/>
                </a:solidFill>
                <a:latin typeface="Calibri"/>
                <a:ea typeface="Calibri"/>
                <a:cs typeface="Calibri"/>
                <a:sym typeface="Calibri"/>
              </a:defRPr>
            </a:lvl1pPr>
            <a:lvl2pPr marL="0" marR="0" lvl="1" indent="0" algn="r" rtl="0">
              <a:spcBef>
                <a:spcPts val="0"/>
              </a:spcBef>
              <a:buNone/>
              <a:defRPr sz="1200" b="0" i="0" u="none" strike="noStrike" cap="none">
                <a:solidFill>
                  <a:srgbClr val="919497"/>
                </a:solidFill>
                <a:latin typeface="Calibri"/>
                <a:ea typeface="Calibri"/>
                <a:cs typeface="Calibri"/>
                <a:sym typeface="Calibri"/>
              </a:defRPr>
            </a:lvl2pPr>
            <a:lvl3pPr marL="0" marR="0" lvl="2" indent="0" algn="r" rtl="0">
              <a:spcBef>
                <a:spcPts val="0"/>
              </a:spcBef>
              <a:buNone/>
              <a:defRPr sz="1200" b="0" i="0" u="none" strike="noStrike" cap="none">
                <a:solidFill>
                  <a:srgbClr val="919497"/>
                </a:solidFill>
                <a:latin typeface="Calibri"/>
                <a:ea typeface="Calibri"/>
                <a:cs typeface="Calibri"/>
                <a:sym typeface="Calibri"/>
              </a:defRPr>
            </a:lvl3pPr>
            <a:lvl4pPr marL="0" marR="0" lvl="3" indent="0" algn="r" rtl="0">
              <a:spcBef>
                <a:spcPts val="0"/>
              </a:spcBef>
              <a:buNone/>
              <a:defRPr sz="1200" b="0" i="0" u="none" strike="noStrike" cap="none">
                <a:solidFill>
                  <a:srgbClr val="919497"/>
                </a:solidFill>
                <a:latin typeface="Calibri"/>
                <a:ea typeface="Calibri"/>
                <a:cs typeface="Calibri"/>
                <a:sym typeface="Calibri"/>
              </a:defRPr>
            </a:lvl4pPr>
            <a:lvl5pPr marL="0" marR="0" lvl="4" indent="0" algn="r" rtl="0">
              <a:spcBef>
                <a:spcPts val="0"/>
              </a:spcBef>
              <a:buNone/>
              <a:defRPr sz="1200" b="0" i="0" u="none" strike="noStrike" cap="none">
                <a:solidFill>
                  <a:srgbClr val="919497"/>
                </a:solidFill>
                <a:latin typeface="Calibri"/>
                <a:ea typeface="Calibri"/>
                <a:cs typeface="Calibri"/>
                <a:sym typeface="Calibri"/>
              </a:defRPr>
            </a:lvl5pPr>
            <a:lvl6pPr marL="0" marR="0" lvl="5" indent="0" algn="r" rtl="0">
              <a:spcBef>
                <a:spcPts val="0"/>
              </a:spcBef>
              <a:buNone/>
              <a:defRPr sz="1200" b="0" i="0" u="none" strike="noStrike" cap="none">
                <a:solidFill>
                  <a:srgbClr val="919497"/>
                </a:solidFill>
                <a:latin typeface="Calibri"/>
                <a:ea typeface="Calibri"/>
                <a:cs typeface="Calibri"/>
                <a:sym typeface="Calibri"/>
              </a:defRPr>
            </a:lvl6pPr>
            <a:lvl7pPr marL="0" marR="0" lvl="6" indent="0" algn="r" rtl="0">
              <a:spcBef>
                <a:spcPts val="0"/>
              </a:spcBef>
              <a:buNone/>
              <a:defRPr sz="1200" b="0" i="0" u="none" strike="noStrike" cap="none">
                <a:solidFill>
                  <a:srgbClr val="919497"/>
                </a:solidFill>
                <a:latin typeface="Calibri"/>
                <a:ea typeface="Calibri"/>
                <a:cs typeface="Calibri"/>
                <a:sym typeface="Calibri"/>
              </a:defRPr>
            </a:lvl7pPr>
            <a:lvl8pPr marL="0" marR="0" lvl="7" indent="0" algn="r" rtl="0">
              <a:spcBef>
                <a:spcPts val="0"/>
              </a:spcBef>
              <a:buNone/>
              <a:defRPr sz="1200" b="0" i="0" u="none" strike="noStrike" cap="none">
                <a:solidFill>
                  <a:srgbClr val="919497"/>
                </a:solidFill>
                <a:latin typeface="Calibri"/>
                <a:ea typeface="Calibri"/>
                <a:cs typeface="Calibri"/>
                <a:sym typeface="Calibri"/>
              </a:defRPr>
            </a:lvl8pPr>
            <a:lvl9pPr marL="0" marR="0" lvl="8" indent="0" algn="r" rtl="0">
              <a:spcBef>
                <a:spcPts val="0"/>
              </a:spcBef>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5264" r:id="rId3"/>
    <p:sldLayoutId id="2147485265" r:id="rId4"/>
    <p:sldLayoutId id="2147485266" r:id="rId5"/>
    <p:sldLayoutId id="2147485267" r:id="rId6"/>
    <p:sldLayoutId id="2147485268" r:id="rId7"/>
    <p:sldLayoutId id="2147485269" r:id="rId8"/>
    <p:sldLayoutId id="2147485270" r:id="rId9"/>
    <p:sldLayoutId id="2147483657" r:id="rId10"/>
    <p:sldLayoutId id="2147483658" r:id="rId11"/>
    <p:sldLayoutId id="2147483659" r:id="rId12"/>
    <p:sldLayoutId id="2147485271" r:id="rId13"/>
    <p:sldLayoutId id="2147483661" r:id="rId14"/>
    <p:sldLayoutId id="2147483662" r:id="rId15"/>
    <p:sldLayoutId id="2147483663"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5246" r:id="rId28"/>
    <p:sldLayoutId id="2147483677" r:id="rId29"/>
    <p:sldLayoutId id="2147483678" r:id="rId30"/>
    <p:sldLayoutId id="2147483679" r:id="rId31"/>
    <p:sldLayoutId id="2147485252" r:id="rId32"/>
    <p:sldLayoutId id="2147485245" r:id="rId33"/>
    <p:sldLayoutId id="2147485253" r:id="rId34"/>
    <p:sldLayoutId id="2147483683" r:id="rId35"/>
    <p:sldLayoutId id="2147485254" r:id="rId36"/>
    <p:sldLayoutId id="2147485255" r:id="rId37"/>
    <p:sldLayoutId id="2147485256" r:id="rId38"/>
    <p:sldLayoutId id="2147485257" r:id="rId39"/>
    <p:sldLayoutId id="2147485258" r:id="rId40"/>
    <p:sldLayoutId id="2147485238" r:id="rId41"/>
    <p:sldLayoutId id="2147485239" r:id="rId42"/>
    <p:sldLayoutId id="2147485240" r:id="rId43"/>
    <p:sldLayoutId id="2147485241" r:id="rId44"/>
    <p:sldLayoutId id="2147485242" r:id="rId45"/>
    <p:sldLayoutId id="2147485243" r:id="rId46"/>
    <p:sldLayoutId id="2147485223" r:id="rId47"/>
    <p:sldLayoutId id="2147485249" r:id="rId48"/>
    <p:sldLayoutId id="2147485250" r:id="rId49"/>
    <p:sldLayoutId id="2147483698" r:id="rId50"/>
    <p:sldLayoutId id="2147485251" r:id="rId51"/>
    <p:sldLayoutId id="2147485283" r:id="rId52"/>
    <p:sldLayoutId id="2147485284" r:id="rId53"/>
    <p:sldLayoutId id="2147485285" r:id="rId54"/>
    <p:sldLayoutId id="2147485286" r:id="rId55"/>
    <p:sldLayoutId id="2147485287" r:id="rId56"/>
    <p:sldLayoutId id="2147485288" r:id="rId57"/>
    <p:sldLayoutId id="2147485289" r:id="rId58"/>
    <p:sldLayoutId id="2147485290" r:id="rId59"/>
    <p:sldLayoutId id="2147485291" r:id="rId60"/>
    <p:sldLayoutId id="2147485292" r:id="rId61"/>
    <p:sldLayoutId id="2147485293" r:id="rId62"/>
    <p:sldLayoutId id="2147485294" r:id="rId63"/>
    <p:sldLayoutId id="2147485295"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378073280"/>
      </p:ext>
    </p:extLst>
  </p:cSld>
  <p:clrMap bg1="lt1" tx1="dk1" bg2="lt2" tx2="dk2" accent1="accent1" accent2="accent2" accent3="accent3" accent4="accent4" accent5="accent5" accent6="accent6" hlink="hlink" folHlink="folHlink"/>
  <p:sldLayoutIdLst>
    <p:sldLayoutId id="2147485074" r:id="rId1"/>
    <p:sldLayoutId id="2147485075" r:id="rId2"/>
    <p:sldLayoutId id="2147485076" r:id="rId3"/>
    <p:sldLayoutId id="2147485321" r:id="rId4"/>
    <p:sldLayoutId id="2147485078" r:id="rId5"/>
    <p:sldLayoutId id="2147485079" r:id="rId6"/>
    <p:sldLayoutId id="2147485080" r:id="rId7"/>
    <p:sldLayoutId id="2147485081" r:id="rId8"/>
    <p:sldLayoutId id="2147485082" r:id="rId9"/>
    <p:sldLayoutId id="2147485083" r:id="rId10"/>
    <p:sldLayoutId id="2147485191" r:id="rId11"/>
    <p:sldLayoutId id="2147484835" r:id="rId12"/>
    <p:sldLayoutId id="2147485192" r:id="rId13"/>
    <p:sldLayoutId id="2147485322" r:id="rId14"/>
    <p:sldLayoutId id="2147484836" r:id="rId15"/>
    <p:sldLayoutId id="2147484837" r:id="rId16"/>
    <p:sldLayoutId id="2147485193" r:id="rId17"/>
    <p:sldLayoutId id="2147485194" r:id="rId18"/>
    <p:sldLayoutId id="2147485195" r:id="rId19"/>
    <p:sldLayoutId id="2147485196" r:id="rId20"/>
    <p:sldLayoutId id="2147485323" r:id="rId21"/>
    <p:sldLayoutId id="2147484353" r:id="rId22"/>
    <p:sldLayoutId id="2147484627" r:id="rId23"/>
    <p:sldLayoutId id="2147484354" r:id="rId24"/>
    <p:sldLayoutId id="2147485324" r:id="rId25"/>
    <p:sldLayoutId id="2147485325" r:id="rId26"/>
    <p:sldLayoutId id="2147484355" r:id="rId27"/>
    <p:sldLayoutId id="2147484356" r:id="rId28"/>
    <p:sldLayoutId id="2147484357" r:id="rId29"/>
    <p:sldLayoutId id="2147484358" r:id="rId30"/>
    <p:sldLayoutId id="2147484634" r:id="rId31"/>
    <p:sldLayoutId id="2147484635" r:id="rId32"/>
    <p:sldLayoutId id="2147484238" r:id="rId33"/>
    <p:sldLayoutId id="2147484200" r:id="rId34"/>
    <p:sldLayoutId id="2147485326" r:id="rId35"/>
    <p:sldLayoutId id="2147484202" r:id="rId36"/>
    <p:sldLayoutId id="2147484203" r:id="rId37"/>
    <p:sldLayoutId id="2147484204" r:id="rId38"/>
    <p:sldLayoutId id="2147484205" r:id="rId39"/>
    <p:sldLayoutId id="2147484206" r:id="rId40"/>
    <p:sldLayoutId id="2147484237" r:id="rId41"/>
    <p:sldLayoutId id="2147484208" r:id="rId42"/>
    <p:sldLayoutId id="2147484378" r:id="rId43"/>
    <p:sldLayoutId id="2147485327" r:id="rId44"/>
    <p:sldLayoutId id="2147485328" r:id="rId45"/>
    <p:sldLayoutId id="2147485329" r:id="rId46"/>
    <p:sldLayoutId id="2147485072" r:id="rId47"/>
    <p:sldLayoutId id="2147485330" r:id="rId48"/>
    <p:sldLayoutId id="2147484231" r:id="rId49"/>
    <p:sldLayoutId id="2147485315" r:id="rId50"/>
    <p:sldLayoutId id="2147484235" r:id="rId51"/>
    <p:sldLayoutId id="2147485331" r:id="rId52"/>
    <p:sldLayoutId id="2147485314" r:id="rId53"/>
    <p:sldLayoutId id="2147485312" r:id="rId54"/>
    <p:sldLayoutId id="2147485045" r:id="rId55"/>
    <p:sldLayoutId id="2147485046" r:id="rId56"/>
    <p:sldLayoutId id="2147485172" r:id="rId57"/>
    <p:sldLayoutId id="2147484233" r:id="rId58"/>
    <p:sldLayoutId id="2147485059" r:id="rId59"/>
    <p:sldLayoutId id="2147483868" r:id="rId60"/>
    <p:sldLayoutId id="2147485183" r:id="rId61"/>
    <p:sldLayoutId id="2147485184" r:id="rId62"/>
    <p:sldLayoutId id="2147485185" r:id="rId63"/>
    <p:sldLayoutId id="2147485186" r:id="rId64"/>
    <p:sldLayoutId id="2147485187" r:id="rId65"/>
    <p:sldLayoutId id="2147485188" r:id="rId66"/>
    <p:sldLayoutId id="2147485189" r:id="rId67"/>
    <p:sldLayoutId id="2147485190" r:id="rId68"/>
    <p:sldLayoutId id="2147483676" r:id="rId69"/>
    <p:sldLayoutId id="2147484815" r:id="rId70"/>
    <p:sldLayoutId id="2147484816" r:id="rId71"/>
    <p:sldLayoutId id="2147484817" r:id="rId72"/>
    <p:sldLayoutId id="2147483814" r:id="rId73"/>
    <p:sldLayoutId id="2147483815" r:id="rId74"/>
    <p:sldLayoutId id="2147485131" r:id="rId75"/>
    <p:sldLayoutId id="2147484477" r:id="rId76"/>
    <p:sldLayoutId id="2147484478" r:id="rId77"/>
    <p:sldLayoutId id="2147485313" r:id="rId78"/>
    <p:sldLayoutId id="2147485332" r:id="rId79"/>
    <p:sldLayoutId id="2147484480" r:id="rId80"/>
    <p:sldLayoutId id="2147484267" r:id="rId81"/>
    <p:sldLayoutId id="2147484481" r:id="rId82"/>
    <p:sldLayoutId id="2147484482" r:id="rId83"/>
    <p:sldLayoutId id="2147484483" r:id="rId84"/>
    <p:sldLayoutId id="2147484484" r:id="rId85"/>
    <p:sldLayoutId id="2147485050" r:id="rId86"/>
    <p:sldLayoutId id="2147485051" r:id="rId87"/>
    <p:sldLayoutId id="2147485052" r:id="rId88"/>
    <p:sldLayoutId id="2147485333" r:id="rId89"/>
    <p:sldLayoutId id="2147485053" r:id="rId90"/>
    <p:sldLayoutId id="2147485054" r:id="rId91"/>
    <p:sldLayoutId id="2147485055" r:id="rId92"/>
    <p:sldLayoutId id="2147485056" r:id="rId93"/>
    <p:sldLayoutId id="2147485057" r:id="rId94"/>
    <p:sldLayoutId id="2147485058" r:id="rId95"/>
    <p:sldLayoutId id="2147483877" r:id="rId96"/>
    <p:sldLayoutId id="2147483878" r:id="rId97"/>
    <p:sldLayoutId id="2147484652" r:id="rId98"/>
    <p:sldLayoutId id="2147485084" r:id="rId99"/>
    <p:sldLayoutId id="2147485161" r:id="rId100"/>
    <p:sldLayoutId id="2147485213" r:id="rId101"/>
    <p:sldLayoutId id="2147485334" r:id="rId102"/>
    <p:sldLayoutId id="2147484222" r:id="rId103"/>
    <p:sldLayoutId id="2147485335" r:id="rId104"/>
    <p:sldLayoutId id="2147483680" r:id="rId105"/>
    <p:sldLayoutId id="2147485336" r:id="rId106"/>
    <p:sldLayoutId id="2147485197" r:id="rId107"/>
    <p:sldLayoutId id="2147483682" r:id="rId108"/>
    <p:sldLayoutId id="2147485337" r:id="rId109"/>
    <p:sldLayoutId id="2147485338" r:id="rId110"/>
    <p:sldLayoutId id="2147483684" r:id="rId111"/>
    <p:sldLayoutId id="2147483685" r:id="rId112"/>
    <p:sldLayoutId id="2147483686" r:id="rId113"/>
    <p:sldLayoutId id="2147483687" r:id="rId114"/>
    <p:sldLayoutId id="2147483688" r:id="rId115"/>
    <p:sldLayoutId id="2147485221" r:id="rId116"/>
    <p:sldLayoutId id="2147483689" r:id="rId117"/>
    <p:sldLayoutId id="2147483690" r:id="rId118"/>
    <p:sldLayoutId id="2147485222" r:id="rId119"/>
    <p:sldLayoutId id="2147483691" r:id="rId120"/>
    <p:sldLayoutId id="2147483692" r:id="rId121"/>
    <p:sldLayoutId id="2147483693" r:id="rId122"/>
    <p:sldLayoutId id="2147483694" r:id="rId123"/>
    <p:sldLayoutId id="2147485339" r:id="rId124"/>
    <p:sldLayoutId id="2147485297" r:id="rId125"/>
    <p:sldLayoutId id="2147485298" r:id="rId126"/>
    <p:sldLayoutId id="2147485340" r:id="rId127"/>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MY" dirty="0"/>
          </a:p>
        </p:txBody>
      </p:sp>
      <p:sp>
        <p:nvSpPr>
          <p:cNvPr id="15" name="TextBox 14"/>
          <p:cNvSpPr txBox="1"/>
          <p:nvPr/>
        </p:nvSpPr>
        <p:spPr>
          <a:xfrm>
            <a:off x="11127949" y="6270704"/>
            <a:ext cx="472779" cy="253916"/>
          </a:xfrm>
          <a:prstGeom prst="rect">
            <a:avLst/>
          </a:prstGeom>
          <a:noFill/>
        </p:spPr>
        <p:txBody>
          <a:bodyPr wrap="square" rtlCol="0">
            <a:spAutoFit/>
          </a:bodyPr>
          <a:lstStyle/>
          <a:p>
            <a:fld id="{260E2A6B-A809-4840-BF14-8648BC0BDF87}" type="slidenum">
              <a:rPr lang="id-ID" sz="1000" b="0"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pPr/>
              <a:t>‹#›</a:t>
            </a:fld>
            <a:endParaRPr lang="en-MY" sz="1050" b="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p:cNvCxnSpPr>
            <a:cxnSpLocks/>
            <a:endCxn id="15" idx="1"/>
          </p:cNvCxnSpPr>
          <p:nvPr userDrawn="1"/>
        </p:nvCxnSpPr>
        <p:spPr>
          <a:xfrm flipV="1">
            <a:off x="3088901" y="6397662"/>
            <a:ext cx="8039048" cy="7188"/>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4147E80C-0321-4552-A0D6-504C51F6E70A}"/>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402928" y="5907025"/>
            <a:ext cx="2685973" cy="795720"/>
          </a:xfrm>
          <a:prstGeom prst="rect">
            <a:avLst/>
          </a:prstGeom>
        </p:spPr>
      </p:pic>
      <p:sp>
        <p:nvSpPr>
          <p:cNvPr id="7" name="Title 1">
            <a:extLst>
              <a:ext uri="{FF2B5EF4-FFF2-40B4-BE49-F238E27FC236}">
                <a16:creationId xmlns:a16="http://schemas.microsoft.com/office/drawing/2014/main" id="{2110E757-BAAF-4A31-BC71-0785A698362D}"/>
              </a:ext>
            </a:extLst>
          </p:cNvPr>
          <p:cNvSpPr txBox="1">
            <a:spLocks/>
          </p:cNvSpPr>
          <p:nvPr userDrawn="1"/>
        </p:nvSpPr>
        <p:spPr>
          <a:xfrm>
            <a:off x="838200" y="371728"/>
            <a:ext cx="10515600" cy="886732"/>
          </a:xfrm>
          <a:prstGeom prst="rect">
            <a:avLst/>
          </a:prstGeom>
        </p:spPr>
        <p:txBody>
          <a:bodyPr/>
          <a:lstStyle>
            <a:lvl1pPr algn="ctr" defTabSz="685800" rtl="0" eaLnBrk="1" latinLnBrk="0" hangingPunct="1">
              <a:lnSpc>
                <a:spcPct val="90000"/>
              </a:lnSpc>
              <a:spcBef>
                <a:spcPct val="0"/>
              </a:spcBef>
              <a:buNone/>
              <a:defRPr sz="33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MY" sz="3300" dirty="0"/>
          </a:p>
        </p:txBody>
      </p:sp>
      <p:sp>
        <p:nvSpPr>
          <p:cNvPr id="8" name="Subtitle 2">
            <a:extLst>
              <a:ext uri="{FF2B5EF4-FFF2-40B4-BE49-F238E27FC236}">
                <a16:creationId xmlns:a16="http://schemas.microsoft.com/office/drawing/2014/main" id="{C53C9411-BDA2-4C54-964D-06C8754219F4}"/>
              </a:ext>
            </a:extLst>
          </p:cNvPr>
          <p:cNvSpPr txBox="1">
            <a:spLocks/>
          </p:cNvSpPr>
          <p:nvPr userDrawn="1"/>
        </p:nvSpPr>
        <p:spPr>
          <a:xfrm>
            <a:off x="1524000" y="1040179"/>
            <a:ext cx="9144000" cy="436562"/>
          </a:xfrm>
          <a:prstGeom prst="rect">
            <a:avLst/>
          </a:prstGeom>
        </p:spPr>
        <p:txBody>
          <a:bodyPr>
            <a:normAutofit/>
          </a:bodyPr>
          <a:lstStyle>
            <a:lvl1pPr marL="0" indent="0" algn="ctr" defTabSz="685800" rtl="0" eaLnBrk="1" latinLnBrk="0" hangingPunct="1">
              <a:lnSpc>
                <a:spcPct val="90000"/>
              </a:lnSpc>
              <a:spcBef>
                <a:spcPts val="750"/>
              </a:spcBef>
              <a:buFont typeface="Arial" panose="020B0604020202020204" pitchFamily="34" charset="0"/>
              <a:buNone/>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n-MY" sz="1500" dirty="0"/>
          </a:p>
        </p:txBody>
      </p:sp>
      <p:sp>
        <p:nvSpPr>
          <p:cNvPr id="4" name="Title Placeholder 3">
            <a:extLst>
              <a:ext uri="{FF2B5EF4-FFF2-40B4-BE49-F238E27FC236}">
                <a16:creationId xmlns:a16="http://schemas.microsoft.com/office/drawing/2014/main" id="{9C844D66-F2E8-4CD8-AD0D-E01E8AD51448}"/>
              </a:ext>
            </a:extLst>
          </p:cNvPr>
          <p:cNvSpPr>
            <a:spLocks noGrp="1"/>
          </p:cNvSpPr>
          <p:nvPr>
            <p:ph type="title"/>
          </p:nvPr>
        </p:nvSpPr>
        <p:spPr>
          <a:xfrm>
            <a:off x="838200" y="379640"/>
            <a:ext cx="10515600" cy="89333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81282792"/>
      </p:ext>
    </p:extLst>
  </p:cSld>
  <p:clrMap bg1="lt1" tx1="dk1" bg2="lt2" tx2="dk2" accent1="accent1" accent2="accent2" accent3="accent3" accent4="accent4" accent5="accent5" accent6="accent6" hlink="hlink" folHlink="folHlink"/>
  <p:sldLayoutIdLst>
    <p:sldLayoutId id="2147484253" r:id="rId1"/>
    <p:sldLayoutId id="2147484232" r:id="rId2"/>
    <p:sldLayoutId id="2147484247" r:id="rId3"/>
    <p:sldLayoutId id="2147484250" r:id="rId4"/>
    <p:sldLayoutId id="2147484262" r:id="rId5"/>
    <p:sldLayoutId id="2147484255" r:id="rId6"/>
    <p:sldLayoutId id="2147484256" r:id="rId7"/>
    <p:sldLayoutId id="2147484257" r:id="rId8"/>
    <p:sldLayoutId id="2147484258" r:id="rId9"/>
    <p:sldLayoutId id="2147484259" r:id="rId10"/>
    <p:sldLayoutId id="2147484260" r:id="rId11"/>
    <p:sldLayoutId id="2147484261" r:id="rId12"/>
    <p:sldLayoutId id="2147484254" r:id="rId13"/>
    <p:sldLayoutId id="2147484245" r:id="rId14"/>
    <p:sldLayoutId id="2147484275" r:id="rId15"/>
    <p:sldLayoutId id="2147484277" r:id="rId16"/>
    <p:sldLayoutId id="2147484263" r:id="rId17"/>
    <p:sldLayoutId id="2147484268" r:id="rId18"/>
    <p:sldLayoutId id="2147484276" r:id="rId19"/>
    <p:sldLayoutId id="2147484249" r:id="rId20"/>
    <p:sldLayoutId id="2147484274" r:id="rId21"/>
    <p:sldLayoutId id="2147484271" r:id="rId22"/>
    <p:sldLayoutId id="2147484272" r:id="rId23"/>
    <p:sldLayoutId id="2147484273" r:id="rId24"/>
    <p:sldLayoutId id="2147484243" r:id="rId25"/>
  </p:sldLayoutIdLst>
  <p:txStyles>
    <p:titleStyle>
      <a:lvl1pPr algn="ctr" defTabSz="685800" rtl="0" eaLnBrk="1" latinLnBrk="0" hangingPunct="1">
        <a:lnSpc>
          <a:spcPct val="90000"/>
        </a:lnSpc>
        <a:spcBef>
          <a:spcPct val="0"/>
        </a:spcBef>
        <a:buNone/>
        <a:defRPr sz="33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89106146"/>
      </p:ext>
    </p:extLst>
  </p:cSld>
  <p:clrMap bg1="lt1" tx1="dk1" bg2="lt2" tx2="dk2" accent1="accent1" accent2="accent2" accent3="accent3" accent4="accent4" accent5="accent5" accent6="accent6" hlink="hlink" folHlink="folHlink"/>
  <p:sldLayoutIdLst>
    <p:sldLayoutId id="2147485342" r:id="rId1"/>
    <p:sldLayoutId id="2147485343" r:id="rId2"/>
    <p:sldLayoutId id="2147485344" r:id="rId3"/>
    <p:sldLayoutId id="2147485345" r:id="rId4"/>
    <p:sldLayoutId id="2147485346" r:id="rId5"/>
    <p:sldLayoutId id="2147485347" r:id="rId6"/>
    <p:sldLayoutId id="2147485348" r:id="rId7"/>
    <p:sldLayoutId id="2147485349" r:id="rId8"/>
    <p:sldLayoutId id="2147485350" r:id="rId9"/>
    <p:sldLayoutId id="2147485351" r:id="rId10"/>
    <p:sldLayoutId id="214748535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5/28/2025</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12717997"/>
      </p:ext>
    </p:extLst>
  </p:cSld>
  <p:clrMap bg1="lt1" tx1="dk1" bg2="lt2" tx2="dk2" accent1="accent1" accent2="accent2" accent3="accent3" accent4="accent4" accent5="accent5" accent6="accent6" hlink="hlink" folHlink="folHlink"/>
  <p:sldLayoutIdLst>
    <p:sldLayoutId id="2147485354" r:id="rId1"/>
    <p:sldLayoutId id="2147485355" r:id="rId2"/>
    <p:sldLayoutId id="2147485356" r:id="rId3"/>
    <p:sldLayoutId id="2147485357" r:id="rId4"/>
    <p:sldLayoutId id="2147485358" r:id="rId5"/>
    <p:sldLayoutId id="2147485359" r:id="rId6"/>
    <p:sldLayoutId id="2147485360" r:id="rId7"/>
    <p:sldLayoutId id="2147485361" r:id="rId8"/>
    <p:sldLayoutId id="2147485362" r:id="rId9"/>
    <p:sldLayoutId id="2147485363" r:id="rId10"/>
    <p:sldLayoutId id="2147485364"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descr="A white eagle with two heads&#10;&#10;Description automatically generated">
            <a:extLst>
              <a:ext uri="{FF2B5EF4-FFF2-40B4-BE49-F238E27FC236}">
                <a16:creationId xmlns:a16="http://schemas.microsoft.com/office/drawing/2014/main" id="{A3E023DC-802D-ECD1-AD97-E86F3B947D90}"/>
              </a:ext>
            </a:extLst>
          </p:cNvPr>
          <p:cNvPicPr>
            <a:picLocks noChangeAspect="1"/>
          </p:cNvPicPr>
          <p:nvPr userDrawn="1"/>
        </p:nvPicPr>
        <p:blipFill>
          <a:blip r:embed="rId4" cstate="email">
            <a:extLst>
              <a:ext uri="{28A0092B-C50C-407E-A947-70E740481C1C}">
                <a14:useLocalDpi xmlns:a14="http://schemas.microsoft.com/office/drawing/2010/main"/>
              </a:ext>
            </a:extLst>
          </a:blip>
          <a:srcRect t="20944" r="20139"/>
          <a:stretch/>
        </p:blipFill>
        <p:spPr>
          <a:xfrm>
            <a:off x="7277493" y="-6351"/>
            <a:ext cx="4914507" cy="6179715"/>
          </a:xfrm>
          <a:prstGeom prst="rect">
            <a:avLst/>
          </a:prstGeom>
        </p:spPr>
      </p:pic>
      <p:sp>
        <p:nvSpPr>
          <p:cNvPr id="4" name="Presentation Title">
            <a:extLst>
              <a:ext uri="{FF2B5EF4-FFF2-40B4-BE49-F238E27FC236}">
                <a16:creationId xmlns:a16="http://schemas.microsoft.com/office/drawing/2014/main" id="{B2511466-0519-0F7E-4191-DDCD73B04C87}"/>
              </a:ext>
            </a:extLst>
          </p:cNvPr>
          <p:cNvSpPr txBox="1">
            <a:spLocks noGrp="1"/>
          </p:cNvSpPr>
          <p:nvPr>
            <p:ph type="title" hasCustomPrompt="1"/>
          </p:nvPr>
        </p:nvSpPr>
        <p:spPr>
          <a:xfrm>
            <a:off x="595313" y="1287463"/>
            <a:ext cx="7077075" cy="2352675"/>
          </a:xfrm>
          <a:prstGeom prst="rect">
            <a:avLst/>
          </a:prstGeom>
          <a:ln w="12700">
            <a:miter lim="400000"/>
          </a:ln>
        </p:spPr>
        <p:txBody>
          <a:bodyPr lIns="50800" tIns="50800" rIns="50800" bIns="50800" anchor="b">
            <a:normAutofit/>
          </a:bodyPr>
          <a:lstStyle/>
          <a:p>
            <a:r>
              <a:rPr dirty="0"/>
              <a:t>Presentation Title</a:t>
            </a:r>
          </a:p>
        </p:txBody>
      </p:sp>
      <p:sp>
        <p:nvSpPr>
          <p:cNvPr id="3" name="Rectangle 2">
            <a:extLst>
              <a:ext uri="{FF2B5EF4-FFF2-40B4-BE49-F238E27FC236}">
                <a16:creationId xmlns:a16="http://schemas.microsoft.com/office/drawing/2014/main" id="{387E1675-FAC9-50E5-A5DE-8359D6505B70}"/>
              </a:ext>
            </a:extLst>
          </p:cNvPr>
          <p:cNvSpPr/>
          <p:nvPr/>
        </p:nvSpPr>
        <p:spPr>
          <a:xfrm>
            <a:off x="0" y="6175777"/>
            <a:ext cx="12192000" cy="678647"/>
          </a:xfrm>
          <a:prstGeom prst="rect">
            <a:avLst/>
          </a:prstGeom>
          <a:solidFill>
            <a:srgbClr val="800000"/>
          </a:solidFill>
          <a:ln w="25400" cap="flat">
            <a:noFill/>
            <a:prstDash val="solid"/>
            <a:round/>
          </a:ln>
          <a:effectLst/>
          <a:sp3d/>
        </p:spPr>
        <p:style>
          <a:lnRef idx="0">
            <a:scrgbClr r="0" g="0" b="0"/>
          </a:lnRef>
          <a:fillRef idx="0">
            <a:scrgbClr r="0" g="0" b="0"/>
          </a:fillRef>
          <a:effectRef idx="0">
            <a:scrgbClr r="0" g="0" b="0"/>
          </a:effectRef>
          <a:fontRef idx="none"/>
        </p:style>
        <p:txBody>
          <a:bodyPr spcFirstLastPara="1" lIns="25400" tIns="25400" rIns="25400" bIns="25400" spcCol="38100" anchor="ctr">
            <a:spAutoFit/>
          </a:bodyPr>
          <a:lstStyle/>
          <a:p>
            <a:pPr defTabSz="1219169" eaLnBrk="1" fontAlgn="auto">
              <a:lnSpc>
                <a:spcPct val="90000"/>
              </a:lnSpc>
              <a:spcBef>
                <a:spcPts val="2250"/>
              </a:spcBef>
              <a:spcAft>
                <a:spcPts val="0"/>
              </a:spcAft>
              <a:defRPr/>
            </a:pPr>
            <a:endParaRPr lang="en-US" sz="2400">
              <a:solidFill>
                <a:srgbClr val="000000"/>
              </a:solidFill>
              <a:latin typeface="+mj-lt"/>
              <a:ea typeface="+mj-ea"/>
              <a:cs typeface="+mj-cs"/>
              <a:sym typeface="Helvetica Neue"/>
            </a:endParaRPr>
          </a:p>
        </p:txBody>
      </p:sp>
    </p:spTree>
    <p:extLst>
      <p:ext uri="{BB962C8B-B14F-4D97-AF65-F5344CB8AC3E}">
        <p14:creationId xmlns:p14="http://schemas.microsoft.com/office/powerpoint/2010/main" val="2855112939"/>
      </p:ext>
    </p:extLst>
  </p:cSld>
  <p:clrMap bg1="lt1" tx1="dk1" bg2="lt2" tx2="dk2" accent1="accent1" accent2="accent2" accent3="accent3" accent4="accent4" accent5="accent5" accent6="accent6" hlink="hlink" folHlink="folHlink"/>
  <p:sldLayoutIdLst>
    <p:sldLayoutId id="2147485366" r:id="rId1"/>
    <p:sldLayoutId id="2147485367" r:id="rId2"/>
  </p:sldLayoutIdLst>
  <p:transition spd="med"/>
  <p:hf hdr="0" dt="0"/>
  <p:txStyles>
    <p:titleStyle>
      <a:lvl1pPr algn="l" defTabSz="1217613" rtl="0" eaLnBrk="1" fontAlgn="base" hangingPunct="1">
        <a:lnSpc>
          <a:spcPct val="80000"/>
        </a:lnSpc>
        <a:spcBef>
          <a:spcPct val="0"/>
        </a:spcBef>
        <a:spcAft>
          <a:spcPct val="0"/>
        </a:spcAft>
        <a:defRPr sz="5800" b="1" spc="-116">
          <a:solidFill>
            <a:srgbClr val="000000"/>
          </a:solidFill>
          <a:latin typeface="+mj-lt"/>
          <a:ea typeface="Proxima Nova" panose="02000506030000020004" pitchFamily="2" charset="0"/>
          <a:cs typeface="Arial"/>
          <a:sym typeface="Arial" panose="020B0604020202020204" pitchFamily="34" charset="0"/>
        </a:defRPr>
      </a:lvl1pPr>
      <a:lvl2pPr algn="l" defTabSz="1217613" rtl="0" eaLnBrk="1" fontAlgn="base" hangingPunct="1">
        <a:lnSpc>
          <a:spcPct val="80000"/>
        </a:lnSpc>
        <a:spcBef>
          <a:spcPct val="0"/>
        </a:spcBef>
        <a:spcAft>
          <a:spcPct val="0"/>
        </a:spcAft>
        <a:defRPr sz="5800" b="1" spc="-116">
          <a:solidFill>
            <a:srgbClr val="000000"/>
          </a:solidFill>
          <a:latin typeface="Arial"/>
          <a:ea typeface="Proxima Nova" panose="02000506030000020004" pitchFamily="2" charset="0"/>
          <a:cs typeface="Arial"/>
          <a:sym typeface="Arial" panose="020B0604020202020204" pitchFamily="34" charset="0"/>
        </a:defRPr>
      </a:lvl2pPr>
      <a:lvl3pPr algn="l" defTabSz="1217613" rtl="0" eaLnBrk="1" fontAlgn="base" hangingPunct="1">
        <a:lnSpc>
          <a:spcPct val="80000"/>
        </a:lnSpc>
        <a:spcBef>
          <a:spcPct val="0"/>
        </a:spcBef>
        <a:spcAft>
          <a:spcPct val="0"/>
        </a:spcAft>
        <a:defRPr sz="5800" b="1" spc="-116">
          <a:solidFill>
            <a:srgbClr val="000000"/>
          </a:solidFill>
          <a:latin typeface="Arial"/>
          <a:ea typeface="Proxima Nova" panose="02000506030000020004" pitchFamily="2" charset="0"/>
          <a:cs typeface="Arial"/>
          <a:sym typeface="Arial" panose="020B0604020202020204" pitchFamily="34" charset="0"/>
        </a:defRPr>
      </a:lvl3pPr>
      <a:lvl4pPr algn="l" defTabSz="1217613" rtl="0" eaLnBrk="1" fontAlgn="base" hangingPunct="1">
        <a:lnSpc>
          <a:spcPct val="80000"/>
        </a:lnSpc>
        <a:spcBef>
          <a:spcPct val="0"/>
        </a:spcBef>
        <a:spcAft>
          <a:spcPct val="0"/>
        </a:spcAft>
        <a:defRPr sz="5800" b="1" spc="-116">
          <a:solidFill>
            <a:srgbClr val="000000"/>
          </a:solidFill>
          <a:latin typeface="Arial"/>
          <a:ea typeface="Proxima Nova" panose="02000506030000020004" pitchFamily="2" charset="0"/>
          <a:cs typeface="Arial"/>
          <a:sym typeface="Arial" panose="020B0604020202020204" pitchFamily="34" charset="0"/>
        </a:defRPr>
      </a:lvl4pPr>
      <a:lvl5pPr algn="l" defTabSz="1217613" rtl="0" eaLnBrk="1" fontAlgn="base" hangingPunct="1">
        <a:lnSpc>
          <a:spcPct val="80000"/>
        </a:lnSpc>
        <a:spcBef>
          <a:spcPct val="0"/>
        </a:spcBef>
        <a:spcAft>
          <a:spcPct val="0"/>
        </a:spcAft>
        <a:defRPr sz="5800" b="1" spc="-116">
          <a:solidFill>
            <a:srgbClr val="000000"/>
          </a:solidFill>
          <a:latin typeface="Arial"/>
          <a:ea typeface="Proxima Nova" panose="02000506030000020004" pitchFamily="2" charset="0"/>
          <a:cs typeface="Arial"/>
          <a:sym typeface="Arial" panose="020B0604020202020204" pitchFamily="34" charset="0"/>
        </a:defRPr>
      </a:lvl5pPr>
      <a:lvl6pPr marL="0" marR="0" indent="0" algn="l" defTabSz="1219169" rtl="0" eaLnBrk="1" latinLnBrk="0" hangingPunct="1">
        <a:lnSpc>
          <a:spcPct val="80000"/>
        </a:lnSpc>
        <a:spcBef>
          <a:spcPts val="0"/>
        </a:spcBef>
        <a:spcAft>
          <a:spcPts val="0"/>
        </a:spcAft>
        <a:buClrTx/>
        <a:buSzTx/>
        <a:buFontTx/>
        <a:buNone/>
        <a:tabLst/>
        <a:defRPr sz="5800" b="1" i="0" u="none" strike="noStrike" cap="none" spc="-116" baseline="0">
          <a:solidFill>
            <a:srgbClr val="000000"/>
          </a:solidFill>
          <a:uFillTx/>
          <a:latin typeface="Arial"/>
          <a:ea typeface="Arial"/>
          <a:cs typeface="Arial"/>
          <a:sym typeface="Arial"/>
        </a:defRPr>
      </a:lvl6pPr>
      <a:lvl7pPr marL="0" marR="0" indent="0" algn="l" defTabSz="1219169" rtl="0" eaLnBrk="1" latinLnBrk="0" hangingPunct="1">
        <a:lnSpc>
          <a:spcPct val="80000"/>
        </a:lnSpc>
        <a:spcBef>
          <a:spcPts val="0"/>
        </a:spcBef>
        <a:spcAft>
          <a:spcPts val="0"/>
        </a:spcAft>
        <a:buClrTx/>
        <a:buSzTx/>
        <a:buFontTx/>
        <a:buNone/>
        <a:tabLst/>
        <a:defRPr sz="5800" b="1" i="0" u="none" strike="noStrike" cap="none" spc="-116" baseline="0">
          <a:solidFill>
            <a:srgbClr val="000000"/>
          </a:solidFill>
          <a:uFillTx/>
          <a:latin typeface="Arial"/>
          <a:ea typeface="Arial"/>
          <a:cs typeface="Arial"/>
          <a:sym typeface="Arial"/>
        </a:defRPr>
      </a:lvl7pPr>
      <a:lvl8pPr marL="0" marR="0" indent="0" algn="l" defTabSz="1219169" rtl="0" eaLnBrk="1" latinLnBrk="0" hangingPunct="1">
        <a:lnSpc>
          <a:spcPct val="80000"/>
        </a:lnSpc>
        <a:spcBef>
          <a:spcPts val="0"/>
        </a:spcBef>
        <a:spcAft>
          <a:spcPts val="0"/>
        </a:spcAft>
        <a:buClrTx/>
        <a:buSzTx/>
        <a:buFontTx/>
        <a:buNone/>
        <a:tabLst/>
        <a:defRPr sz="5800" b="1" i="0" u="none" strike="noStrike" cap="none" spc="-116" baseline="0">
          <a:solidFill>
            <a:srgbClr val="000000"/>
          </a:solidFill>
          <a:uFillTx/>
          <a:latin typeface="Arial"/>
          <a:ea typeface="Arial"/>
          <a:cs typeface="Arial"/>
          <a:sym typeface="Arial"/>
        </a:defRPr>
      </a:lvl8pPr>
      <a:lvl9pPr marL="0" marR="0" indent="0" algn="l" defTabSz="1219169" rtl="0" eaLnBrk="1" latinLnBrk="0" hangingPunct="1">
        <a:lnSpc>
          <a:spcPct val="80000"/>
        </a:lnSpc>
        <a:spcBef>
          <a:spcPts val="0"/>
        </a:spcBef>
        <a:spcAft>
          <a:spcPts val="0"/>
        </a:spcAft>
        <a:buClrTx/>
        <a:buSzTx/>
        <a:buFontTx/>
        <a:buNone/>
        <a:tabLst/>
        <a:defRPr sz="5800" b="1" i="0" u="none" strike="noStrike" cap="none" spc="-116" baseline="0">
          <a:solidFill>
            <a:srgbClr val="000000"/>
          </a:solidFill>
          <a:uFillTx/>
          <a:latin typeface="Arial"/>
          <a:ea typeface="Arial"/>
          <a:cs typeface="Arial"/>
          <a:sym typeface="Arial"/>
        </a:defRPr>
      </a:lvl9pPr>
    </p:titleStyle>
    <p:bodyStyle>
      <a:lvl1pPr algn="l" defTabSz="412750" rtl="0" eaLnBrk="1" fontAlgn="base" hangingPunct="1">
        <a:spcBef>
          <a:spcPct val="0"/>
        </a:spcBef>
        <a:spcAft>
          <a:spcPct val="0"/>
        </a:spcAft>
        <a:defRPr sz="2700">
          <a:solidFill>
            <a:srgbClr val="000000"/>
          </a:solidFill>
          <a:latin typeface="+mj-lt"/>
          <a:ea typeface="Proxima Nova" panose="02000506030000020004" pitchFamily="2" charset="0"/>
          <a:cs typeface="Arial"/>
          <a:sym typeface="Arial" panose="020B0604020202020204" pitchFamily="34" charset="0"/>
        </a:defRPr>
      </a:lvl1pPr>
      <a:lvl2pPr marL="1003300" indent="-698500" algn="l" defTabSz="412750" rtl="0" eaLnBrk="1" fontAlgn="base" hangingPunct="1">
        <a:spcBef>
          <a:spcPct val="0"/>
        </a:spcBef>
        <a:spcAft>
          <a:spcPct val="0"/>
        </a:spcAft>
        <a:buSzPct val="123000"/>
        <a:buChar char="•"/>
        <a:defRPr sz="2700">
          <a:solidFill>
            <a:srgbClr val="000000"/>
          </a:solidFill>
          <a:latin typeface="+mj-lt"/>
          <a:ea typeface="Proxima Nova" panose="02000506030000020004" pitchFamily="2" charset="0"/>
          <a:cs typeface="Arial"/>
          <a:sym typeface="Arial" panose="020B0604020202020204" pitchFamily="34" charset="0"/>
        </a:defRPr>
      </a:lvl2pPr>
      <a:lvl3pPr marL="1308100" indent="-698500" algn="l" defTabSz="412750" rtl="0" eaLnBrk="1" fontAlgn="base" hangingPunct="1">
        <a:spcBef>
          <a:spcPct val="0"/>
        </a:spcBef>
        <a:spcAft>
          <a:spcPct val="0"/>
        </a:spcAft>
        <a:buSzPct val="123000"/>
        <a:buChar char="•"/>
        <a:defRPr sz="2700">
          <a:solidFill>
            <a:srgbClr val="000000"/>
          </a:solidFill>
          <a:latin typeface="+mj-lt"/>
          <a:ea typeface="Proxima Nova" panose="02000506030000020004" pitchFamily="2" charset="0"/>
          <a:cs typeface="Arial"/>
          <a:sym typeface="Arial" panose="020B0604020202020204" pitchFamily="34" charset="0"/>
        </a:defRPr>
      </a:lvl3pPr>
      <a:lvl4pPr marL="1612900" indent="-698500" algn="l" defTabSz="412750" rtl="0" eaLnBrk="1" fontAlgn="base" hangingPunct="1">
        <a:spcBef>
          <a:spcPct val="0"/>
        </a:spcBef>
        <a:spcAft>
          <a:spcPct val="0"/>
        </a:spcAft>
        <a:buSzPct val="123000"/>
        <a:buChar char="•"/>
        <a:defRPr sz="2700">
          <a:solidFill>
            <a:srgbClr val="000000"/>
          </a:solidFill>
          <a:latin typeface="+mj-lt"/>
          <a:ea typeface="Proxima Nova" panose="02000506030000020004" pitchFamily="2" charset="0"/>
          <a:cs typeface="Arial"/>
          <a:sym typeface="Arial" panose="020B0604020202020204" pitchFamily="34" charset="0"/>
        </a:defRPr>
      </a:lvl4pPr>
      <a:lvl5pPr marL="1219200" algn="l" defTabSz="412750" rtl="0" eaLnBrk="1" fontAlgn="base" hangingPunct="1">
        <a:spcBef>
          <a:spcPct val="0"/>
        </a:spcBef>
        <a:spcAft>
          <a:spcPct val="0"/>
        </a:spcAft>
        <a:buSzPct val="123000"/>
        <a:defRPr sz="2700">
          <a:solidFill>
            <a:srgbClr val="000000"/>
          </a:solidFill>
          <a:latin typeface="+mj-lt"/>
          <a:ea typeface="Proxima Nova" panose="02000506030000020004" pitchFamily="2" charset="0"/>
          <a:cs typeface="Arial"/>
          <a:sym typeface="Arial" panose="020B0604020202020204" pitchFamily="34" charset="0"/>
        </a:defRPr>
      </a:lvl5pPr>
      <a:lvl6pPr marL="18732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6pPr>
      <a:lvl7pPr marL="21780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7pPr>
      <a:lvl8pPr marL="24828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8pPr>
      <a:lvl9pPr marL="2787650" marR="0" indent="-349250" algn="l" defTabSz="412750" rtl="0" eaLnBrk="1" latinLnBrk="0" hangingPunct="1">
        <a:lnSpc>
          <a:spcPct val="100000"/>
        </a:lnSpc>
        <a:spcBef>
          <a:spcPts val="0"/>
        </a:spcBef>
        <a:spcAft>
          <a:spcPts val="0"/>
        </a:spcAft>
        <a:buClrTx/>
        <a:buSzPct val="123000"/>
        <a:buFontTx/>
        <a:buChar char="•"/>
        <a:tabLst/>
        <a:defRPr sz="2750" b="0" i="0" u="none" strike="noStrike" cap="none" spc="0" baseline="0">
          <a:solidFill>
            <a:srgbClr val="000000"/>
          </a:solidFill>
          <a:uFillTx/>
          <a:latin typeface="Arial"/>
          <a:ea typeface="Arial"/>
          <a:cs typeface="Arial"/>
          <a:sym typeface="Arial"/>
        </a:defRPr>
      </a:lvl9pPr>
    </p:bodyStyle>
    <p:otherStyle>
      <a:lvl1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31D2DA-64A4-33BC-1F39-158628C0C1DD}"/>
              </a:ext>
            </a:extLst>
          </p:cNvPr>
          <p:cNvSpPr>
            <a:spLocks noGrp="1"/>
          </p:cNvSpPr>
          <p:nvPr>
            <p:ph type="sldNum" sz="quarter" idx="4"/>
          </p:nvPr>
        </p:nvSpPr>
        <p:spPr>
          <a:xfrm>
            <a:off x="11295063" y="6383338"/>
            <a:ext cx="382587" cy="257175"/>
          </a:xfrm>
          <a:prstGeom prst="rect">
            <a:avLst/>
          </a:prstGeom>
        </p:spPr>
        <p:txBody>
          <a:bodyPr vert="horz" lIns="91440" tIns="45720" rIns="91440" bIns="45720" rtlCol="0" anchor="ctr"/>
          <a:lstStyle>
            <a:lvl1pPr algn="r" eaLnBrk="1" fontAlgn="auto" hangingPunct="1">
              <a:spcBef>
                <a:spcPts val="0"/>
              </a:spcBef>
              <a:spcAft>
                <a:spcPts val="0"/>
              </a:spcAft>
              <a:defRPr sz="900" b="0" i="0">
                <a:solidFill>
                  <a:schemeClr val="tx1">
                    <a:tint val="82000"/>
                  </a:schemeClr>
                </a:solidFill>
                <a:latin typeface="Arial" panose="020B0604020202020204" pitchFamily="34" charset="0"/>
                <a:cs typeface="Arial" panose="020B0604020202020204" pitchFamily="34" charset="0"/>
              </a:defRPr>
            </a:lvl1pPr>
          </a:lstStyle>
          <a:p>
            <a:pPr>
              <a:defRPr/>
            </a:pPr>
            <a:fld id="{20534EF6-24A6-8C4B-BE15-0FD7EBE25E66}" type="slidenum">
              <a:rPr lang="en-US"/>
              <a:pPr>
                <a:defRPr/>
              </a:pPr>
              <a:t>‹#›</a:t>
            </a:fld>
            <a:endParaRPr lang="en-US" dirty="0"/>
          </a:p>
        </p:txBody>
      </p:sp>
      <p:pic>
        <p:nvPicPr>
          <p:cNvPr id="7171" name="Picture 7" descr="A red text on a black background&#10;&#10;Description automatically generated">
            <a:extLst>
              <a:ext uri="{FF2B5EF4-FFF2-40B4-BE49-F238E27FC236}">
                <a16:creationId xmlns:a16="http://schemas.microsoft.com/office/drawing/2014/main" id="{27BEB88A-AF03-4E53-3A37-730263E3BABD}"/>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661988" y="6346825"/>
            <a:ext cx="2368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A335891E-8C85-97DC-70C7-F1ECB56C18E9}"/>
              </a:ext>
            </a:extLst>
          </p:cNvPr>
          <p:cNvCxnSpPr>
            <a:cxnSpLocks/>
          </p:cNvCxnSpPr>
          <p:nvPr/>
        </p:nvCxnSpPr>
        <p:spPr>
          <a:xfrm>
            <a:off x="606425" y="6167438"/>
            <a:ext cx="11015663" cy="0"/>
          </a:xfrm>
          <a:prstGeom prst="line">
            <a:avLst/>
          </a:prstGeom>
          <a:ln w="9525">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4">
            <a:extLst>
              <a:ext uri="{FF2B5EF4-FFF2-40B4-BE49-F238E27FC236}">
                <a16:creationId xmlns:a16="http://schemas.microsoft.com/office/drawing/2014/main" id="{4F2CF009-11FF-A0BB-FBB2-A3942FC9587D}"/>
              </a:ext>
            </a:extLst>
          </p:cNvPr>
          <p:cNvSpPr>
            <a:spLocks noGrp="1"/>
          </p:cNvSpPr>
          <p:nvPr>
            <p:ph type="ftr" sz="quarter" idx="3"/>
          </p:nvPr>
        </p:nvSpPr>
        <p:spPr>
          <a:xfrm>
            <a:off x="7189788" y="6383338"/>
            <a:ext cx="4114800" cy="257175"/>
          </a:xfrm>
          <a:prstGeom prst="rect">
            <a:avLst/>
          </a:prstGeom>
        </p:spPr>
        <p:txBody>
          <a:bodyPr vert="horz" lIns="91440" tIns="45720" rIns="91440" bIns="45720" rtlCol="0" anchor="ctr"/>
          <a:lstStyle>
            <a:lvl1pPr algn="r" eaLnBrk="1" fontAlgn="auto" hangingPunct="1">
              <a:spcBef>
                <a:spcPts val="0"/>
              </a:spcBef>
              <a:spcAft>
                <a:spcPts val="0"/>
              </a:spcAft>
              <a:defRPr sz="900" spc="20" baseline="0">
                <a:solidFill>
                  <a:schemeClr val="tx1">
                    <a:tint val="82000"/>
                  </a:schemeClr>
                </a:solidFill>
                <a:latin typeface="+mn-lt"/>
              </a:defRPr>
            </a:lvl1pPr>
          </a:lstStyle>
          <a:p>
            <a:pPr>
              <a:defRPr/>
            </a:pPr>
            <a:r>
              <a:rPr lang="en-US" dirty="0"/>
              <a:t>CONFIDENTIAL AND PRIVILEGED</a:t>
            </a:r>
          </a:p>
        </p:txBody>
      </p:sp>
    </p:spTree>
    <p:extLst>
      <p:ext uri="{BB962C8B-B14F-4D97-AF65-F5344CB8AC3E}">
        <p14:creationId xmlns:p14="http://schemas.microsoft.com/office/powerpoint/2010/main" val="2096162535"/>
      </p:ext>
    </p:extLst>
  </p:cSld>
  <p:clrMap bg1="lt1" tx1="dk1" bg2="lt2" tx2="dk2" accent1="accent1" accent2="accent2" accent3="accent3" accent4="accent4" accent5="accent5" accent6="accent6" hlink="hlink" folHlink="folHlink"/>
  <p:sldLayoutIdLst>
    <p:sldLayoutId id="2147485369" r:id="rId1"/>
    <p:sldLayoutId id="2147485370" r:id="rId2"/>
    <p:sldLayoutId id="2147485371" r:id="rId3"/>
    <p:sldLayoutId id="2147485372" r:id="rId4"/>
    <p:sldLayoutId id="2147485373" r:id="rId5"/>
    <p:sldLayoutId id="2147485374" r:id="rId6"/>
    <p:sldLayoutId id="2147485375" r:id="rId7"/>
    <p:sldLayoutId id="2147485376" r:id="rId8"/>
    <p:sldLayoutId id="2147485377" r:id="rId9"/>
    <p:sldLayoutId id="2147485378" r:id="rId10"/>
    <p:sldLayoutId id="2147485379" r:id="rId11"/>
    <p:sldLayoutId id="2147485380" r:id="rId12"/>
    <p:sldLayoutId id="2147485381" r:id="rId13"/>
    <p:sldLayoutId id="2147485382" r:id="rId14"/>
    <p:sldLayoutId id="2147485383" r:id="rId15"/>
    <p:sldLayoutId id="2147485384" r:id="rId16"/>
    <p:sldLayoutId id="2147485385" r:id="rId17"/>
    <p:sldLayoutId id="2147485386" r:id="rId18"/>
    <p:sldLayoutId id="2147485387" r:id="rId19"/>
    <p:sldLayoutId id="2147485388" r:id="rId20"/>
    <p:sldLayoutId id="2147485389" r:id="rId21"/>
    <p:sldLayoutId id="2147485390" r:id="rId22"/>
    <p:sldLayoutId id="2147485391" r:id="rId23"/>
    <p:sldLayoutId id="2147485392" r:id="rId24"/>
    <p:sldLayoutId id="2147485393" r:id="rId25"/>
    <p:sldLayoutId id="2147485394" r:id="rId26"/>
    <p:sldLayoutId id="2147485395" r:id="rId27"/>
    <p:sldLayoutId id="2147485396" r:id="rId28"/>
    <p:sldLayoutId id="2147485397" r:id="rId29"/>
  </p:sldLayoutIdLst>
  <p:hf hdr="0" dt="0"/>
  <p:txStyles>
    <p:titleStyle>
      <a:lvl1pPr algn="l" rtl="0" eaLnBrk="0" fontAlgn="base" hangingPunct="0">
        <a:lnSpc>
          <a:spcPct val="90000"/>
        </a:lnSpc>
        <a:spcBef>
          <a:spcPct val="0"/>
        </a:spcBef>
        <a:spcAft>
          <a:spcPct val="0"/>
        </a:spcAft>
        <a:defRPr sz="3400" b="1"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400" b="1">
          <a:solidFill>
            <a:schemeClr val="tx1"/>
          </a:solidFill>
          <a:latin typeface="Arial" panose="020B0604020202020204" pitchFamily="34" charset="0"/>
          <a:cs typeface="Arial" panose="020B0604020202020204" pitchFamily="34" charset="0"/>
        </a:defRPr>
      </a:lvl9pPr>
    </p:titleStyle>
    <p:bodyStyle>
      <a:lvl1pPr algn="r" rtl="0" eaLnBrk="0" fontAlgn="base" hangingPunct="0">
        <a:lnSpc>
          <a:spcPct val="90000"/>
        </a:lnSpc>
        <a:spcBef>
          <a:spcPts val="1000"/>
        </a:spcBef>
        <a:spcAft>
          <a:spcPct val="0"/>
        </a:spcAft>
        <a:buFont typeface="Arial" panose="020B0604020202020204" pitchFamily="34" charset="0"/>
        <a:defRPr lang="en-US" sz="900" kern="1200" dirty="0">
          <a:solidFill>
            <a:srgbClr val="76767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9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29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9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0.xml"/></Relationships>
</file>

<file path=ppt/slides/_rels/slide1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xml"/><Relationship Id="rId1" Type="http://schemas.openxmlformats.org/officeDocument/2006/relationships/slideLayout" Target="../slideLayouts/slideLayout295.xml"/></Relationships>
</file>

<file path=ppt/slides/_rels/slide1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xml"/><Relationship Id="rId1" Type="http://schemas.openxmlformats.org/officeDocument/2006/relationships/slideLayout" Target="../slideLayouts/slideLayout295.xml"/></Relationships>
</file>

<file path=ppt/slides/_rels/slide1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xml"/><Relationship Id="rId1" Type="http://schemas.openxmlformats.org/officeDocument/2006/relationships/slideLayout" Target="../slideLayouts/slideLayout297.xml"/></Relationships>
</file>

<file path=ppt/slides/_rels/slide1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4.xml"/><Relationship Id="rId1" Type="http://schemas.openxmlformats.org/officeDocument/2006/relationships/slideLayout" Target="../slideLayouts/slideLayout295.xml"/><Relationship Id="rId4" Type="http://schemas.openxmlformats.org/officeDocument/2006/relationships/image" Target="../media/image98.jpeg"/></Relationships>
</file>

<file path=ppt/slides/_rels/slide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295.xml"/></Relationships>
</file>

<file path=ppt/slides/_rels/slide1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6.xml"/><Relationship Id="rId1" Type="http://schemas.openxmlformats.org/officeDocument/2006/relationships/slideLayout" Target="../slideLayouts/slideLayout29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295.xml"/></Relationships>
</file>

<file path=ppt/slides/_rels/slide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295.xml"/></Relationships>
</file>

<file path=ppt/slides/_rels/slide22.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9.xml"/><Relationship Id="rId1" Type="http://schemas.openxmlformats.org/officeDocument/2006/relationships/slideLayout" Target="../slideLayouts/slideLayout295.xml"/></Relationships>
</file>

<file path=ppt/slides/_rels/slide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95.xml"/></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297.xml"/></Relationships>
</file>

<file path=ppt/slides/_rels/slide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295.xml"/><Relationship Id="rId4"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9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29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0.xml"/></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138.xml"/><Relationship Id="rId5" Type="http://schemas.openxmlformats.org/officeDocument/2006/relationships/image" Target="../media/image114.png"/><Relationship Id="rId4" Type="http://schemas.openxmlformats.org/officeDocument/2006/relationships/image" Target="../media/image113.sv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3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0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3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g"/><Relationship Id="rId1" Type="http://schemas.openxmlformats.org/officeDocument/2006/relationships/slideLayout" Target="../slideLayouts/slideLayout306.xml"/><Relationship Id="rId4" Type="http://schemas.openxmlformats.org/officeDocument/2006/relationships/image" Target="../media/image118.jpeg"/></Relationships>
</file>

<file path=ppt/slides/_rels/slide3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g"/><Relationship Id="rId1" Type="http://schemas.openxmlformats.org/officeDocument/2006/relationships/slideLayout" Target="../slideLayouts/slideLayout306.xml"/></Relationships>
</file>

<file path=ppt/slides/_rels/slide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16.jpg"/><Relationship Id="rId1" Type="http://schemas.openxmlformats.org/officeDocument/2006/relationships/slideLayout" Target="../slideLayouts/slideLayout30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38.xml.rels><?xml version="1.0" encoding="UTF-8" standalone="yes"?>
<Relationships xmlns="http://schemas.openxmlformats.org/package/2006/relationships"><Relationship Id="rId3" Type="http://schemas.openxmlformats.org/officeDocument/2006/relationships/hyperlink" Target="mailto:Shannon.Zanger@blessinghealth.org" TargetMode="External"/><Relationship Id="rId2" Type="http://schemas.openxmlformats.org/officeDocument/2006/relationships/image" Target="../media/image122.jpeg"/><Relationship Id="rId1" Type="http://schemas.openxmlformats.org/officeDocument/2006/relationships/slideLayout" Target="../slideLayouts/slideLayout307.xml"/><Relationship Id="rId5" Type="http://schemas.openxmlformats.org/officeDocument/2006/relationships/hyperlink" Target="mailto:Jamie.Kane@blessinghealth.org" TargetMode="External"/><Relationship Id="rId4" Type="http://schemas.openxmlformats.org/officeDocument/2006/relationships/hyperlink" Target="mailto:Chloe.Gay@blessinghealth.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6.xml"/><Relationship Id="rId1" Type="http://schemas.openxmlformats.org/officeDocument/2006/relationships/slideLayout" Target="../slideLayouts/slideLayout138.xml"/><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12.xml"/></Relationships>
</file>

<file path=ppt/slides/_rels/slide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7.xml"/><Relationship Id="rId1" Type="http://schemas.openxmlformats.org/officeDocument/2006/relationships/slideLayout" Target="../slideLayouts/slideLayout312.xml"/><Relationship Id="rId4" Type="http://schemas.openxmlformats.org/officeDocument/2006/relationships/image" Target="../media/image128.png"/></Relationships>
</file>

<file path=ppt/slides/_rels/slide4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19.xml"/></Relationships>
</file>

<file path=ppt/slides/_rels/slide4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19.xml"/></Relationships>
</file>

<file path=ppt/slides/_rels/slide45.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28.xml"/><Relationship Id="rId1" Type="http://schemas.openxmlformats.org/officeDocument/2006/relationships/slideLayout" Target="../slideLayouts/slideLayout319.xml"/></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19.xml"/></Relationships>
</file>

<file path=ppt/slides/_rels/slide4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14.xml"/></Relationships>
</file>

<file path=ppt/slides/_rels/slide48.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314.xml"/></Relationships>
</file>

<file path=ppt/slides/_rels/slide4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19.xml"/></Relationships>
</file>

<file path=ppt/slides/_rels/slide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6.xml"/></Relationships>
</file>

<file path=ppt/slides/_rels/slide50.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319.xml"/><Relationship Id="rId4" Type="http://schemas.openxmlformats.org/officeDocument/2006/relationships/hyperlink" Target="https://svgsilh.com/image/154611.html"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29.xml"/></Relationships>
</file>

<file path=ppt/slides/_rels/slide5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9.xml"/><Relationship Id="rId1" Type="http://schemas.openxmlformats.org/officeDocument/2006/relationships/slideLayout" Target="../slideLayouts/slideLayout141.xml"/></Relationships>
</file>

<file path=ppt/slides/_rels/slide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83.svg"/></Relationships>
</file>

<file path=ppt/slides/_rels/slide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138.xml"/><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28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174"/>
          <p:cNvSpPr txBox="1">
            <a:spLocks noGrp="1"/>
          </p:cNvSpPr>
          <p:nvPr>
            <p:ph type="ctrTitle"/>
          </p:nvPr>
        </p:nvSpPr>
        <p:spPr>
          <a:xfrm>
            <a:off x="1196848" y="2917199"/>
            <a:ext cx="8290862" cy="1826339"/>
          </a:xfrm>
          <a:prstGeom prst="rect">
            <a:avLst/>
          </a:prstGeom>
          <a:noFill/>
          <a:ln>
            <a:noFill/>
          </a:ln>
        </p:spPr>
        <p:txBody>
          <a:bodyPr spcFirstLastPara="1" wrap="square" lIns="91425" tIns="45700" rIns="91425" bIns="45700" anchor="b" anchorCtr="0">
            <a:noAutofit/>
          </a:bodyPr>
          <a:lstStyle/>
          <a:p>
            <a:r>
              <a:rPr lang="en-US" b="0" dirty="0"/>
              <a:t>Birth Quality Teams Panel:</a:t>
            </a:r>
            <a:br>
              <a:rPr lang="en-US" b="0" dirty="0"/>
            </a:br>
            <a:r>
              <a:rPr lang="en-US" sz="2800" i="0" u="none" strike="noStrike" noProof="0" dirty="0">
                <a:solidFill>
                  <a:schemeClr val="accent1"/>
                </a:solidFill>
                <a:effectLst/>
                <a:latin typeface="Calibri"/>
              </a:rPr>
              <a:t>Sharing Strategies to Advance Equity </a:t>
            </a:r>
            <a:br>
              <a:rPr lang="en-US" sz="2800" i="0" u="none" strike="noStrike" noProof="0" dirty="0">
                <a:solidFill>
                  <a:schemeClr val="accent1"/>
                </a:solidFill>
                <a:effectLst/>
                <a:latin typeface="Calibri"/>
              </a:rPr>
            </a:br>
            <a:r>
              <a:rPr lang="en-US" sz="2800" i="0" u="none" strike="noStrike" noProof="0" dirty="0">
                <a:solidFill>
                  <a:schemeClr val="accent1"/>
                </a:solidFill>
                <a:effectLst/>
                <a:latin typeface="Calibri"/>
              </a:rPr>
              <a:t>through Patient Partners, </a:t>
            </a:r>
            <a:br>
              <a:rPr lang="en-US" sz="2800" i="0" u="none" strike="noStrike" noProof="0" dirty="0">
                <a:solidFill>
                  <a:schemeClr val="accent1"/>
                </a:solidFill>
                <a:effectLst/>
                <a:latin typeface="Calibri"/>
              </a:rPr>
            </a:br>
            <a:r>
              <a:rPr lang="en-US" sz="2800" i="0" u="none" strike="noStrike" noProof="0" dirty="0">
                <a:solidFill>
                  <a:schemeClr val="accent1"/>
                </a:solidFill>
                <a:effectLst/>
                <a:latin typeface="Calibri"/>
              </a:rPr>
              <a:t>Respectful Care Breakfasts, </a:t>
            </a:r>
            <a:br>
              <a:rPr lang="en-US" sz="2800" i="0" u="none" strike="noStrike" noProof="0" dirty="0">
                <a:solidFill>
                  <a:schemeClr val="accent1"/>
                </a:solidFill>
                <a:effectLst/>
                <a:latin typeface="Calibri"/>
              </a:rPr>
            </a:br>
            <a:r>
              <a:rPr lang="en-US" sz="2800" i="0" u="none" strike="noStrike" noProof="0" dirty="0">
                <a:solidFill>
                  <a:schemeClr val="accent1"/>
                </a:solidFill>
                <a:effectLst/>
                <a:latin typeface="Calibri"/>
              </a:rPr>
              <a:t>Doula Engagement, &amp; </a:t>
            </a:r>
            <a:br>
              <a:rPr lang="en-US" sz="2800" i="0" u="none" strike="noStrike" noProof="0" dirty="0">
                <a:solidFill>
                  <a:schemeClr val="accent1"/>
                </a:solidFill>
                <a:effectLst/>
                <a:latin typeface="Calibri"/>
              </a:rPr>
            </a:br>
            <a:r>
              <a:rPr lang="en-US" sz="2800" i="0" u="none" strike="noStrike" noProof="0" dirty="0">
                <a:solidFill>
                  <a:schemeClr val="accent1"/>
                </a:solidFill>
                <a:effectLst/>
                <a:latin typeface="Calibri"/>
              </a:rPr>
              <a:t>Reducing NTSV C/S Disparities</a:t>
            </a:r>
            <a:endParaRPr lang="en-US" sz="2800" dirty="0">
              <a:solidFill>
                <a:srgbClr val="004990"/>
              </a:solidFill>
            </a:endParaRPr>
          </a:p>
        </p:txBody>
      </p:sp>
      <p:sp>
        <p:nvSpPr>
          <p:cNvPr id="2" name="Rectangle 1">
            <a:extLst>
              <a:ext uri="{FF2B5EF4-FFF2-40B4-BE49-F238E27FC236}">
                <a16:creationId xmlns:a16="http://schemas.microsoft.com/office/drawing/2014/main" id="{F7ADB388-A98F-4249-8D71-E60301C009EF}"/>
              </a:ext>
            </a:extLst>
          </p:cNvPr>
          <p:cNvSpPr>
            <a:spLocks noChangeArrowheads="1"/>
          </p:cNvSpPr>
          <p:nvPr/>
        </p:nvSpPr>
        <p:spPr bwMode="auto">
          <a:xfrm>
            <a:off x="-2704290" y="26156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57978D25-E366-46BD-9D27-28064F74A6D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6">
            <a:extLst>
              <a:ext uri="{FF2B5EF4-FFF2-40B4-BE49-F238E27FC236}">
                <a16:creationId xmlns:a16="http://schemas.microsoft.com/office/drawing/2014/main" id="{A86EFDF2-C3ED-474B-ADF6-5979A8406F63}"/>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YACgEZ1cb1Q 0"/>
              </a:rPr>
              <a:t>﻿</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077" name="Picture 5" descr="medical sales representative with clinical team">
            <a:extLst>
              <a:ext uri="{FF2B5EF4-FFF2-40B4-BE49-F238E27FC236}">
                <a16:creationId xmlns:a16="http://schemas.microsoft.com/office/drawing/2014/main" id="{30D731E0-ECA6-4D26-B109-6EC46F3EDB0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01108" y="2399743"/>
            <a:ext cx="3973204" cy="20585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433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t>The Case for Equity in Maternity Care</a:t>
            </a:r>
          </a:p>
        </p:txBody>
      </p:sp>
      <p:graphicFrame>
        <p:nvGraphicFramePr>
          <p:cNvPr id="5" name="Content Placeholder 2">
            <a:extLst>
              <a:ext uri="{FF2B5EF4-FFF2-40B4-BE49-F238E27FC236}">
                <a16:creationId xmlns:a16="http://schemas.microsoft.com/office/drawing/2014/main" id="{9A8DDBFE-8C21-8CD8-B14D-DDB82D67F446}"/>
              </a:ext>
            </a:extLst>
          </p:cNvPr>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2267"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2" name="Picture 1">
            <a:extLst>
              <a:ext uri="{FF2B5EF4-FFF2-40B4-BE49-F238E27FC236}">
                <a16:creationId xmlns:a16="http://schemas.microsoft.com/office/drawing/2014/main" id="{BD9B3270-B07F-5C57-201C-8D8F72C2FE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2" y="457200"/>
            <a:ext cx="7924796" cy="5943600"/>
          </a:xfrm>
          <a:prstGeom prst="rect">
            <a:avLst/>
          </a:prstGeom>
        </p:spPr>
      </p:pic>
    </p:spTree>
    <p:extLst>
      <p:ext uri="{BB962C8B-B14F-4D97-AF65-F5344CB8AC3E}">
        <p14:creationId xmlns:p14="http://schemas.microsoft.com/office/powerpoint/2010/main" val="253818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2152650" y="459863"/>
            <a:ext cx="7886700" cy="1004594"/>
          </a:xfrm>
        </p:spPr>
        <p:txBody>
          <a:bodyPr>
            <a:normAutofit/>
          </a:bodyPr>
          <a:lstStyle/>
          <a:p>
            <a:r>
              <a:rPr lang="en-US">
                <a:solidFill>
                  <a:srgbClr val="FFFFFF"/>
                </a:solidFill>
              </a:rPr>
              <a:t>Respectful Care Breakfasts</a:t>
            </a:r>
          </a:p>
        </p:txBody>
      </p:sp>
      <p:sp>
        <p:nvSpPr>
          <p:cNvPr id="22" name="Rectangle: Rounded Corners 21">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8622" y="1587970"/>
            <a:ext cx="8274756"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graphicFrame>
        <p:nvGraphicFramePr>
          <p:cNvPr id="5" name="Content Placeholder 2">
            <a:extLst>
              <a:ext uri="{FF2B5EF4-FFF2-40B4-BE49-F238E27FC236}">
                <a16:creationId xmlns:a16="http://schemas.microsoft.com/office/drawing/2014/main" id="{37FA42B2-695F-8890-13B3-B22FF949E84A}"/>
              </a:ext>
            </a:extLst>
          </p:cNvPr>
          <p:cNvGraphicFramePr>
            <a:graphicFrameLocks noGrp="1"/>
          </p:cNvGraphicFramePr>
          <p:nvPr>
            <p:ph idx="1"/>
          </p:nvPr>
        </p:nvGraphicFramePr>
        <p:xfrm>
          <a:off x="2152650" y="1800911"/>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Our steps for planning a </a:t>
            </a:r>
            <a:r>
              <a:rPr dirty="0"/>
              <a:t>Respectful Care Breakfast at Roseland</a:t>
            </a:r>
          </a:p>
        </p:txBody>
      </p:sp>
      <p:sp>
        <p:nvSpPr>
          <p:cNvPr id="3" name="Content Placeholder 2"/>
          <p:cNvSpPr>
            <a:spLocks noGrp="1"/>
          </p:cNvSpPr>
          <p:nvPr>
            <p:ph idx="1"/>
          </p:nvPr>
        </p:nvSpPr>
        <p:spPr/>
        <p:txBody>
          <a:bodyPr>
            <a:normAutofit/>
          </a:bodyPr>
          <a:lstStyle/>
          <a:p>
            <a:r>
              <a:rPr lang="en-US" dirty="0"/>
              <a:t>In 2023, Roseland hosted it’s first breakfast, with Dr Keisha House as coordinator.  We held it at a different location than the hospital.</a:t>
            </a:r>
          </a:p>
          <a:p>
            <a:r>
              <a:rPr lang="en-US" dirty="0"/>
              <a:t>We did not have a clue in what to do, and we were late getting started, but we took a chance and went to the ILPQC website for information on how to get started.</a:t>
            </a:r>
          </a:p>
          <a:p>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4" name="Rectangle 105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1049" name="Picture 25" descr="Advice for Birth Support People — Vera Wellness">
            <a:extLst>
              <a:ext uri="{FF2B5EF4-FFF2-40B4-BE49-F238E27FC236}">
                <a16:creationId xmlns:a16="http://schemas.microsoft.com/office/drawing/2014/main" id="{C9F0B976-0BF0-4467-FB87-4A9F0137BCB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9657" r="19755" b="-1"/>
          <a:stretch>
            <a:fillRect/>
          </a:stretch>
        </p:blipFill>
        <p:spPr bwMode="auto">
          <a:xfrm>
            <a:off x="3415768" y="10"/>
            <a:ext cx="725223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6" name="Rectangle 105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28" name="TextBox 27">
            <a:extLst>
              <a:ext uri="{FF2B5EF4-FFF2-40B4-BE49-F238E27FC236}">
                <a16:creationId xmlns:a16="http://schemas.microsoft.com/office/drawing/2014/main" id="{2EF81017-EB9B-1DF6-C419-59A08A79413B}"/>
              </a:ext>
            </a:extLst>
          </p:cNvPr>
          <p:cNvSpPr txBox="1"/>
          <p:nvPr/>
        </p:nvSpPr>
        <p:spPr>
          <a:xfrm>
            <a:off x="2152651" y="2434201"/>
            <a:ext cx="2866641" cy="3742762"/>
          </a:xfrm>
          <a:prstGeom prst="rect">
            <a:avLst/>
          </a:prstGeom>
        </p:spPr>
        <p:txBody>
          <a:bodyPr vert="horz" lIns="91440" tIns="45720" rIns="91440" bIns="45720" rtlCol="0">
            <a:normAutofit/>
          </a:bodyPr>
          <a:lstStyle/>
          <a:p>
            <a:pPr algn="ctr">
              <a:lnSpc>
                <a:spcPct val="90000"/>
              </a:lnSpc>
              <a:spcAft>
                <a:spcPts val="600"/>
              </a:spcAft>
            </a:pPr>
            <a:r>
              <a:rPr lang="en-US" sz="3600" b="1" dirty="0">
                <a:solidFill>
                  <a:prstClr val="black"/>
                </a:solidFill>
                <a:latin typeface="Calibri"/>
              </a:rPr>
              <a:t>Step 1</a:t>
            </a:r>
          </a:p>
          <a:p>
            <a:pPr algn="ctr">
              <a:lnSpc>
                <a:spcPct val="90000"/>
              </a:lnSpc>
              <a:spcAft>
                <a:spcPts val="600"/>
              </a:spcAft>
            </a:pPr>
            <a:r>
              <a:rPr lang="en-US" sz="2000" b="1" dirty="0">
                <a:solidFill>
                  <a:prstClr val="black"/>
                </a:solidFill>
                <a:latin typeface="Calibri"/>
              </a:rPr>
              <a:t>We had to define the Purpose and Goals</a:t>
            </a:r>
          </a:p>
          <a:p>
            <a:pPr indent="-228600">
              <a:lnSpc>
                <a:spcPct val="90000"/>
              </a:lnSpc>
              <a:spcAft>
                <a:spcPts val="600"/>
              </a:spcAft>
              <a:buFont typeface="Arial" panose="020B0604020202020204" pitchFamily="34" charset="0"/>
              <a:buChar char="•"/>
            </a:pPr>
            <a:endParaRPr lang="en-US" sz="1700" b="1" dirty="0">
              <a:solidFill>
                <a:prstClr val="black"/>
              </a:solidFill>
              <a:latin typeface="Calibri"/>
            </a:endParaRPr>
          </a:p>
          <a:p>
            <a:pPr indent="-228600">
              <a:lnSpc>
                <a:spcPct val="90000"/>
              </a:lnSpc>
              <a:spcAft>
                <a:spcPts val="600"/>
              </a:spcAft>
              <a:buFont typeface="Arial" panose="020B0604020202020204" pitchFamily="34" charset="0"/>
              <a:buChar char="•"/>
            </a:pPr>
            <a:r>
              <a:rPr lang="en-US" sz="2000" dirty="0">
                <a:solidFill>
                  <a:prstClr val="black"/>
                </a:solidFill>
                <a:latin typeface="Calibri"/>
              </a:rPr>
              <a:t>We wanted to present to our ROSELAND community that every birthing family deserves: RESPECT, QUALITY CARE, AND SUPPORT.</a:t>
            </a:r>
          </a:p>
          <a:p>
            <a:pPr indent="-228600">
              <a:lnSpc>
                <a:spcPct val="90000"/>
              </a:lnSpc>
              <a:spcAft>
                <a:spcPts val="600"/>
              </a:spcAft>
              <a:buFont typeface="Arial" panose="020B0604020202020204" pitchFamily="34" charset="0"/>
              <a:buChar char="•"/>
            </a:pPr>
            <a:endParaRPr lang="en-US" sz="1700" dirty="0">
              <a:solidFill>
                <a:prstClr val="black"/>
              </a:solidFill>
              <a:latin typeface="Calibri"/>
            </a:endParaRPr>
          </a:p>
          <a:p>
            <a:pPr indent="-228600">
              <a:lnSpc>
                <a:spcPct val="90000"/>
              </a:lnSpc>
              <a:spcAft>
                <a:spcPts val="600"/>
              </a:spcAft>
              <a:buFont typeface="Arial" panose="020B0604020202020204" pitchFamily="34" charset="0"/>
              <a:buChar char="•"/>
            </a:pPr>
            <a:endParaRPr lang="en-US" sz="1700" dirty="0">
              <a:solidFill>
                <a:prstClr val="black"/>
              </a:solidFill>
              <a:latin typeface="Calibri"/>
            </a:endParaRPr>
          </a:p>
        </p:txBody>
      </p:sp>
    </p:spTree>
    <p:extLst>
      <p:ext uri="{BB962C8B-B14F-4D97-AF65-F5344CB8AC3E}">
        <p14:creationId xmlns:p14="http://schemas.microsoft.com/office/powerpoint/2010/main" val="2284888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5" name="Picture 4" descr="Open doors">
            <a:extLst>
              <a:ext uri="{FF2B5EF4-FFF2-40B4-BE49-F238E27FC236}">
                <a16:creationId xmlns:a16="http://schemas.microsoft.com/office/drawing/2014/main" id="{77861F49-F033-D821-C25F-2D21AF772214}"/>
              </a:ext>
            </a:extLst>
          </p:cNvPr>
          <p:cNvPicPr>
            <a:picLocks noChangeAspect="1"/>
          </p:cNvPicPr>
          <p:nvPr/>
        </p:nvPicPr>
        <p:blipFill>
          <a:blip r:embed="rId3" cstate="email">
            <a:extLst>
              <a:ext uri="{28A0092B-C50C-407E-A947-70E740481C1C}">
                <a14:useLocalDpi xmlns:a14="http://schemas.microsoft.com/office/drawing/2010/main"/>
              </a:ext>
            </a:extLst>
          </a:blip>
          <a:srcRect l="28405" r="1007" b="-1"/>
          <a:stretch>
            <a:fillRect/>
          </a:stretch>
        </p:blipFill>
        <p:spPr>
          <a:xfrm>
            <a:off x="1524020" y="10"/>
            <a:ext cx="725221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67765"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3" name="TextBox 2">
            <a:extLst>
              <a:ext uri="{FF2B5EF4-FFF2-40B4-BE49-F238E27FC236}">
                <a16:creationId xmlns:a16="http://schemas.microsoft.com/office/drawing/2014/main" id="{2BE7D9BD-4039-E02D-2D3B-A1DEE8B371EB}"/>
              </a:ext>
            </a:extLst>
          </p:cNvPr>
          <p:cNvSpPr txBox="1"/>
          <p:nvPr/>
        </p:nvSpPr>
        <p:spPr>
          <a:xfrm>
            <a:off x="7456792" y="862853"/>
            <a:ext cx="2866642" cy="5679991"/>
          </a:xfrm>
          <a:prstGeom prst="rect">
            <a:avLst/>
          </a:prstGeom>
        </p:spPr>
        <p:txBody>
          <a:bodyPr vert="horz" lIns="91440" tIns="45720" rIns="91440" bIns="45720" rtlCol="0">
            <a:normAutofit lnSpcReduction="10000"/>
          </a:bodyPr>
          <a:lstStyle/>
          <a:p>
            <a:pPr algn="ctr">
              <a:lnSpc>
                <a:spcPct val="90000"/>
              </a:lnSpc>
              <a:spcAft>
                <a:spcPts val="600"/>
              </a:spcAft>
            </a:pPr>
            <a:r>
              <a:rPr lang="en-US" sz="3600" dirty="0">
                <a:solidFill>
                  <a:prstClr val="black"/>
                </a:solidFill>
                <a:latin typeface="Calibri"/>
              </a:rPr>
              <a:t>Step 2</a:t>
            </a:r>
          </a:p>
          <a:p>
            <a:pPr indent="-228600" algn="ctr">
              <a:lnSpc>
                <a:spcPct val="90000"/>
              </a:lnSpc>
              <a:spcAft>
                <a:spcPts val="600"/>
              </a:spcAft>
              <a:buFont typeface="Arial" panose="020B0604020202020204" pitchFamily="34" charset="0"/>
              <a:buChar char="•"/>
            </a:pPr>
            <a:endParaRPr lang="en-US" sz="2000" dirty="0">
              <a:solidFill>
                <a:prstClr val="black"/>
              </a:solidFill>
              <a:latin typeface="Calibri"/>
            </a:endParaRPr>
          </a:p>
          <a:p>
            <a:pPr algn="ctr">
              <a:lnSpc>
                <a:spcPct val="90000"/>
              </a:lnSpc>
              <a:spcAft>
                <a:spcPts val="600"/>
              </a:spcAft>
            </a:pPr>
            <a:r>
              <a:rPr lang="en-US" sz="2000" b="1" dirty="0">
                <a:solidFill>
                  <a:prstClr val="black"/>
                </a:solidFill>
                <a:latin typeface="Calibri"/>
              </a:rPr>
              <a:t>Set the Date, Time, Venue, and Menu</a:t>
            </a:r>
          </a:p>
          <a:p>
            <a:pPr algn="ctr">
              <a:lnSpc>
                <a:spcPct val="90000"/>
              </a:lnSpc>
              <a:spcAft>
                <a:spcPts val="600"/>
              </a:spcAft>
            </a:pPr>
            <a:endParaRPr lang="en-US" sz="1900" b="1" dirty="0">
              <a:solidFill>
                <a:prstClr val="black"/>
              </a:solidFill>
              <a:latin typeface="Calibri"/>
            </a:endParaRPr>
          </a:p>
          <a:p>
            <a:pPr indent="-228600">
              <a:lnSpc>
                <a:spcPct val="90000"/>
              </a:lnSpc>
              <a:spcAft>
                <a:spcPts val="600"/>
              </a:spcAft>
              <a:buFont typeface="Arial" panose="020B0604020202020204" pitchFamily="34" charset="0"/>
              <a:buChar char="•"/>
            </a:pPr>
            <a:r>
              <a:rPr lang="en-US" sz="2000" dirty="0">
                <a:solidFill>
                  <a:prstClr val="black"/>
                </a:solidFill>
                <a:latin typeface="Calibri"/>
              </a:rPr>
              <a:t>When we did the first one, we decided to hold it off-site, down the street from the hospital. We chose a date in the spring and decided to go with breakfast.</a:t>
            </a:r>
          </a:p>
          <a:p>
            <a:pPr>
              <a:lnSpc>
                <a:spcPct val="90000"/>
              </a:lnSpc>
              <a:spcAft>
                <a:spcPts val="600"/>
              </a:spcAft>
            </a:pPr>
            <a:endParaRPr lang="en-US" sz="2000" dirty="0">
              <a:solidFill>
                <a:prstClr val="black"/>
              </a:solidFill>
              <a:latin typeface="Calibri"/>
            </a:endParaRPr>
          </a:p>
          <a:p>
            <a:pPr indent="-228600">
              <a:lnSpc>
                <a:spcPct val="90000"/>
              </a:lnSpc>
              <a:spcAft>
                <a:spcPts val="600"/>
              </a:spcAft>
              <a:buFont typeface="Arial" panose="020B0604020202020204" pitchFamily="34" charset="0"/>
              <a:buChar char="•"/>
            </a:pPr>
            <a:r>
              <a:rPr lang="en-US" sz="2000" dirty="0">
                <a:solidFill>
                  <a:prstClr val="black"/>
                </a:solidFill>
                <a:latin typeface="Calibri"/>
              </a:rPr>
              <a:t> So, when we did the next one, we decided to keep it simple and have it at the hospital. Changed the time and offered brunch instead</a:t>
            </a:r>
            <a:r>
              <a:rPr lang="en-US" sz="1900" dirty="0">
                <a:solidFill>
                  <a:prstClr val="black"/>
                </a:solidFill>
                <a:latin typeface="Calibri"/>
              </a:rPr>
              <a:t>.</a:t>
            </a:r>
          </a:p>
          <a:p>
            <a:pPr indent="-228600">
              <a:lnSpc>
                <a:spcPct val="90000"/>
              </a:lnSpc>
              <a:spcAft>
                <a:spcPts val="600"/>
              </a:spcAft>
              <a:buFont typeface="Arial" panose="020B0604020202020204" pitchFamily="34" charset="0"/>
              <a:buChar char="•"/>
            </a:pPr>
            <a:endParaRPr lang="en-US" sz="1400" dirty="0">
              <a:solidFill>
                <a:prstClr val="black"/>
              </a:solidFill>
              <a:latin typeface="Calibri"/>
            </a:endParaRPr>
          </a:p>
          <a:p>
            <a:pPr indent="-228600">
              <a:lnSpc>
                <a:spcPct val="90000"/>
              </a:lnSpc>
              <a:spcAft>
                <a:spcPts val="600"/>
              </a:spcAft>
              <a:buFont typeface="Arial" panose="020B0604020202020204" pitchFamily="34" charset="0"/>
              <a:buChar char="•"/>
            </a:pPr>
            <a:endParaRPr lang="en-US" sz="1400" dirty="0">
              <a:solidFill>
                <a:prstClr val="black"/>
              </a:solidFill>
              <a:latin typeface="Calibri"/>
            </a:endParaRPr>
          </a:p>
          <a:p>
            <a:pPr indent="-228600">
              <a:lnSpc>
                <a:spcPct val="90000"/>
              </a:lnSpc>
              <a:spcAft>
                <a:spcPts val="600"/>
              </a:spcAft>
              <a:buFont typeface="Arial" panose="020B0604020202020204" pitchFamily="34" charset="0"/>
              <a:buChar char="•"/>
            </a:pPr>
            <a:endParaRPr lang="en-US" sz="1400" dirty="0">
              <a:solidFill>
                <a:prstClr val="black"/>
              </a:solidFill>
              <a:latin typeface="Calibri"/>
            </a:endParaRPr>
          </a:p>
        </p:txBody>
      </p:sp>
    </p:spTree>
    <p:extLst>
      <p:ext uri="{BB962C8B-B14F-4D97-AF65-F5344CB8AC3E}">
        <p14:creationId xmlns:p14="http://schemas.microsoft.com/office/powerpoint/2010/main" val="213666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5" name="Picture 2" descr="Long room with a projector screen&#10;&#10;AI-generated content may be incorrect., Picture">
            <a:extLst>
              <a:ext uri="{FF2B5EF4-FFF2-40B4-BE49-F238E27FC236}">
                <a16:creationId xmlns:a16="http://schemas.microsoft.com/office/drawing/2014/main" id="{7725A2D7-FE8C-EF2C-FEA5-C43A600F8623}"/>
              </a:ext>
            </a:extLst>
          </p:cNvPr>
          <p:cNvPicPr>
            <a:picLocks noGrp="1" noChangeAspect="1" noChangeArrowheads="1"/>
          </p:cNvPicPr>
          <p:nvPr>
            <p:ph type="pic" idx="1"/>
          </p:nvPr>
        </p:nvPicPr>
        <p:blipFill>
          <a:blip r:embed="rId3">
            <a:extLst>
              <a:ext uri="{28A0092B-C50C-407E-A947-70E740481C1C}">
                <a14:useLocalDpi xmlns:a14="http://schemas.microsoft.com/office/drawing/2010/main"/>
              </a:ext>
            </a:extLst>
          </a:blip>
          <a:srcRect t="27854" r="1" b="15709"/>
          <a:stretch>
            <a:fillRect/>
          </a:stretch>
        </p:blipFill>
        <p:spPr bwMode="auto">
          <a:xfrm>
            <a:off x="1524020" y="10"/>
            <a:ext cx="9143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1762BAF-1F83-9305-BA37-645D99624767}"/>
              </a:ext>
            </a:extLst>
          </p:cNvPr>
          <p:cNvSpPr>
            <a:spLocks noGrp="1"/>
          </p:cNvSpPr>
          <p:nvPr>
            <p:ph type="title"/>
          </p:nvPr>
        </p:nvSpPr>
        <p:spPr>
          <a:xfrm>
            <a:off x="5875281" y="3159720"/>
            <a:ext cx="4164068" cy="1336081"/>
          </a:xfrm>
        </p:spPr>
        <p:txBody>
          <a:bodyPr vert="horz" lIns="91440" tIns="45720" rIns="91440" bIns="45720" rtlCol="0" anchor="b">
            <a:normAutofit/>
          </a:bodyPr>
          <a:lstStyle/>
          <a:p>
            <a:pPr defTabSz="914400">
              <a:lnSpc>
                <a:spcPct val="90000"/>
              </a:lnSpc>
            </a:pPr>
            <a:r>
              <a:rPr lang="en-US" sz="3400"/>
              <a:t>Roseland’s Respectful Care Breakfast</a:t>
            </a:r>
          </a:p>
        </p:txBody>
      </p:sp>
      <p:sp>
        <p:nvSpPr>
          <p:cNvPr id="4" name="Text Placeholder 3">
            <a:extLst>
              <a:ext uri="{FF2B5EF4-FFF2-40B4-BE49-F238E27FC236}">
                <a16:creationId xmlns:a16="http://schemas.microsoft.com/office/drawing/2014/main" id="{AB860D26-73C3-9CB1-F7F5-87161EA6079A}"/>
              </a:ext>
            </a:extLst>
          </p:cNvPr>
          <p:cNvSpPr>
            <a:spLocks noGrp="1"/>
          </p:cNvSpPr>
          <p:nvPr>
            <p:ph type="body" sz="half" idx="2"/>
          </p:nvPr>
        </p:nvSpPr>
        <p:spPr>
          <a:xfrm>
            <a:off x="5875282" y="4572001"/>
            <a:ext cx="4164067" cy="1647825"/>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2000" dirty="0"/>
              <a:t>Located on the far south side of Chicago, we decided to do our second breakfast at the hospital, to get more participation from OB staff and the panelists</a:t>
            </a:r>
          </a:p>
        </p:txBody>
      </p:sp>
    </p:spTree>
    <p:extLst>
      <p:ext uri="{BB962C8B-B14F-4D97-AF65-F5344CB8AC3E}">
        <p14:creationId xmlns:p14="http://schemas.microsoft.com/office/powerpoint/2010/main" val="3937557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059" name="Rectangle 2058">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2050" name="Picture 2" descr="88,300+ Nurse Teamwork Stock Photos, Pictures &amp; Royalty-Free Images -  iStock | Nurse teamwork team">
            <a:extLst>
              <a:ext uri="{FF2B5EF4-FFF2-40B4-BE49-F238E27FC236}">
                <a16:creationId xmlns:a16="http://schemas.microsoft.com/office/drawing/2014/main" id="{FF024944-3B29-8060-9C45-24512347C3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r="13166" b="1"/>
          <a:stretch>
            <a:fillRect/>
          </a:stretch>
        </p:blipFill>
        <p:spPr bwMode="auto">
          <a:xfrm>
            <a:off x="1733358" y="299509"/>
            <a:ext cx="3916219" cy="30103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licies Reducing Maternal Morbidity ...">
            <a:extLst>
              <a:ext uri="{FF2B5EF4-FFF2-40B4-BE49-F238E27FC236}">
                <a16:creationId xmlns:a16="http://schemas.microsoft.com/office/drawing/2014/main" id="{E15C3C87-0327-6B12-65B8-1F9D3C17F86C}"/>
              </a:ext>
            </a:extLst>
          </p:cNvPr>
          <p:cNvPicPr>
            <a:picLocks noChangeAspect="1" noChangeArrowheads="1"/>
          </p:cNvPicPr>
          <p:nvPr/>
        </p:nvPicPr>
        <p:blipFill>
          <a:blip r:embed="rId4">
            <a:extLst>
              <a:ext uri="{28A0092B-C50C-407E-A947-70E740481C1C}">
                <a14:useLocalDpi xmlns:a14="http://schemas.microsoft.com/office/drawing/2010/main"/>
              </a:ext>
            </a:extLst>
          </a:blip>
          <a:srcRect r="13430" b="-2"/>
          <a:stretch>
            <a:fillRect/>
          </a:stretch>
        </p:blipFill>
        <p:spPr bwMode="auto">
          <a:xfrm>
            <a:off x="1733358" y="3548096"/>
            <a:ext cx="3916219" cy="30103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915976-EF5D-A401-3F35-CF9A6741F4A3}"/>
              </a:ext>
            </a:extLst>
          </p:cNvPr>
          <p:cNvSpPr txBox="1"/>
          <p:nvPr/>
        </p:nvSpPr>
        <p:spPr>
          <a:xfrm>
            <a:off x="6333070" y="195310"/>
            <a:ext cx="3326041" cy="6630679"/>
          </a:xfrm>
          <a:prstGeom prst="rect">
            <a:avLst/>
          </a:prstGeom>
        </p:spPr>
        <p:txBody>
          <a:bodyPr vert="horz" lIns="91440" tIns="45720" rIns="91440" bIns="45720" rtlCol="0" anchor="t">
            <a:normAutofit/>
          </a:bodyPr>
          <a:lstStyle/>
          <a:p>
            <a:pPr algn="ctr">
              <a:lnSpc>
                <a:spcPct val="90000"/>
              </a:lnSpc>
              <a:spcAft>
                <a:spcPts val="600"/>
              </a:spcAft>
            </a:pPr>
            <a:r>
              <a:rPr lang="en-US" sz="3600" b="1" dirty="0">
                <a:solidFill>
                  <a:prstClr val="black">
                    <a:alpha val="80000"/>
                  </a:prstClr>
                </a:solidFill>
                <a:latin typeface="Calibri"/>
              </a:rPr>
              <a:t>Step 3. </a:t>
            </a:r>
          </a:p>
          <a:p>
            <a:pPr algn="ctr">
              <a:lnSpc>
                <a:spcPct val="90000"/>
              </a:lnSpc>
              <a:spcAft>
                <a:spcPts val="600"/>
              </a:spcAft>
            </a:pPr>
            <a:r>
              <a:rPr lang="en-US" sz="2600" b="1" dirty="0">
                <a:solidFill>
                  <a:prstClr val="black">
                    <a:alpha val="80000"/>
                  </a:prstClr>
                </a:solidFill>
                <a:latin typeface="Calibri"/>
              </a:rPr>
              <a:t>Create a Guest List</a:t>
            </a:r>
          </a:p>
          <a:p>
            <a:pPr indent="-228600">
              <a:lnSpc>
                <a:spcPct val="90000"/>
              </a:lnSpc>
              <a:spcAft>
                <a:spcPts val="600"/>
              </a:spcAft>
              <a:buFont typeface="Arial" panose="020B0604020202020204" pitchFamily="34" charset="0"/>
              <a:buChar char="•"/>
            </a:pPr>
            <a:endParaRPr lang="en-US" sz="2000" b="1" dirty="0">
              <a:solidFill>
                <a:prstClr val="black">
                  <a:alpha val="80000"/>
                </a:prstClr>
              </a:solidFill>
              <a:latin typeface="Calibri"/>
            </a:endParaRPr>
          </a:p>
          <a:p>
            <a:pPr indent="-228600">
              <a:lnSpc>
                <a:spcPct val="90000"/>
              </a:lnSpc>
              <a:spcAft>
                <a:spcPts val="600"/>
              </a:spcAft>
              <a:buFont typeface="Arial" panose="020B0604020202020204" pitchFamily="34" charset="0"/>
              <a:buChar char="•"/>
            </a:pPr>
            <a:r>
              <a:rPr lang="en-US" sz="2000" dirty="0">
                <a:solidFill>
                  <a:prstClr val="black">
                    <a:alpha val="80000"/>
                  </a:prstClr>
                </a:solidFill>
                <a:latin typeface="Calibri"/>
              </a:rPr>
              <a:t>Include key stakeholders: OB nurses, doctors, patient advocates, administrative staff, and community partners.</a:t>
            </a:r>
          </a:p>
          <a:p>
            <a:pPr indent="-228600">
              <a:lnSpc>
                <a:spcPct val="90000"/>
              </a:lnSpc>
              <a:spcAft>
                <a:spcPts val="600"/>
              </a:spcAft>
              <a:buFont typeface="Arial" panose="020B0604020202020204" pitchFamily="34" charset="0"/>
              <a:buChar char="•"/>
            </a:pPr>
            <a:r>
              <a:rPr lang="en-US" sz="2000" dirty="0">
                <a:solidFill>
                  <a:prstClr val="black">
                    <a:alpha val="80000"/>
                  </a:prstClr>
                </a:solidFill>
                <a:latin typeface="Calibri"/>
              </a:rPr>
              <a:t>Invite patients and families who have delivered with us in the last year </a:t>
            </a:r>
          </a:p>
          <a:p>
            <a:pPr indent="-228600">
              <a:lnSpc>
                <a:spcPct val="90000"/>
              </a:lnSpc>
              <a:spcAft>
                <a:spcPts val="600"/>
              </a:spcAft>
              <a:buFont typeface="Arial" panose="020B0604020202020204" pitchFamily="34" charset="0"/>
              <a:buChar char="•"/>
            </a:pPr>
            <a:r>
              <a:rPr lang="en-US" sz="2000" dirty="0">
                <a:solidFill>
                  <a:prstClr val="black">
                    <a:alpha val="80000"/>
                  </a:prstClr>
                </a:solidFill>
                <a:latin typeface="Calibri"/>
              </a:rPr>
              <a:t>Ask patients to join OB  staff for breakfast to share examples of positive and  negative care experiences (what did your OB team do well and what could they have done better) and what does respectful care mean to the patients and their families? </a:t>
            </a:r>
          </a:p>
          <a:p>
            <a:pPr>
              <a:lnSpc>
                <a:spcPct val="90000"/>
              </a:lnSpc>
              <a:spcAft>
                <a:spcPts val="600"/>
              </a:spcAft>
            </a:pPr>
            <a:endParaRPr lang="en-US" sz="1700" dirty="0">
              <a:solidFill>
                <a:prstClr val="black">
                  <a:alpha val="80000"/>
                </a:prstClr>
              </a:solidFill>
              <a:latin typeface="Calibri"/>
            </a:endParaRPr>
          </a:p>
          <a:p>
            <a:pPr indent="-228600">
              <a:lnSpc>
                <a:spcPct val="90000"/>
              </a:lnSpc>
              <a:spcAft>
                <a:spcPts val="600"/>
              </a:spcAft>
              <a:buFont typeface="Arial" panose="020B0604020202020204" pitchFamily="34" charset="0"/>
              <a:buChar char="•"/>
            </a:pPr>
            <a:endParaRPr lang="en-US" sz="1700" dirty="0">
              <a:solidFill>
                <a:prstClr val="black">
                  <a:alpha val="80000"/>
                </a:prstClr>
              </a:solidFill>
              <a:latin typeface="Calibri"/>
            </a:endParaRPr>
          </a:p>
          <a:p>
            <a:pPr indent="-228600">
              <a:lnSpc>
                <a:spcPct val="90000"/>
              </a:lnSpc>
              <a:spcAft>
                <a:spcPts val="600"/>
              </a:spcAft>
              <a:buFont typeface="Arial" panose="020B0604020202020204" pitchFamily="34" charset="0"/>
              <a:buChar char="•"/>
            </a:pPr>
            <a:endParaRPr lang="en-US" sz="1700" dirty="0">
              <a:solidFill>
                <a:prstClr val="black">
                  <a:alpha val="80000"/>
                </a:prstClr>
              </a:solidFill>
              <a:latin typeface="Calibri"/>
            </a:endParaRPr>
          </a:p>
        </p:txBody>
      </p:sp>
      <p:cxnSp>
        <p:nvCxnSpPr>
          <p:cNvPr id="2061" name="Straight Connector 206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213621"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539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icture 3, Picture">
            <a:extLst>
              <a:ext uri="{FF2B5EF4-FFF2-40B4-BE49-F238E27FC236}">
                <a16:creationId xmlns:a16="http://schemas.microsoft.com/office/drawing/2014/main" id="{CD46FCF5-C87E-5264-D347-FF037F0EE57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6145" y="411480"/>
            <a:ext cx="7141464" cy="606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668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3074" name="Picture 2" descr="How to Generate a Loop Meeting Agenda | TechWise Group">
            <a:extLst>
              <a:ext uri="{FF2B5EF4-FFF2-40B4-BE49-F238E27FC236}">
                <a16:creationId xmlns:a16="http://schemas.microsoft.com/office/drawing/2014/main" id="{A7C9F4B4-E44D-1DC4-B3B1-4C1CDEB81D9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10999" r="18413" b="-1"/>
          <a:stretch>
            <a:fillRect/>
          </a:stretch>
        </p:blipFill>
        <p:spPr bwMode="auto">
          <a:xfrm>
            <a:off x="3415768" y="10"/>
            <a:ext cx="7252231"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4" name="Rectangle 308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3" name="TextBox 2">
            <a:extLst>
              <a:ext uri="{FF2B5EF4-FFF2-40B4-BE49-F238E27FC236}">
                <a16:creationId xmlns:a16="http://schemas.microsoft.com/office/drawing/2014/main" id="{E8E54BE8-3F52-4832-5D32-4510AA1746DB}"/>
              </a:ext>
            </a:extLst>
          </p:cNvPr>
          <p:cNvSpPr txBox="1"/>
          <p:nvPr/>
        </p:nvSpPr>
        <p:spPr>
          <a:xfrm>
            <a:off x="1923496" y="809587"/>
            <a:ext cx="3033652" cy="5493559"/>
          </a:xfrm>
          <a:prstGeom prst="rect">
            <a:avLst/>
          </a:prstGeom>
        </p:spPr>
        <p:txBody>
          <a:bodyPr vert="horz" lIns="91440" tIns="45720" rIns="91440" bIns="45720" rtlCol="0">
            <a:normAutofit fontScale="92500" lnSpcReduction="20000"/>
          </a:bodyPr>
          <a:lstStyle/>
          <a:p>
            <a:pPr algn="ctr">
              <a:lnSpc>
                <a:spcPct val="90000"/>
              </a:lnSpc>
              <a:spcAft>
                <a:spcPts val="600"/>
              </a:spcAft>
            </a:pPr>
            <a:r>
              <a:rPr lang="en-US" sz="3600" b="1" dirty="0">
                <a:solidFill>
                  <a:prstClr val="black"/>
                </a:solidFill>
                <a:latin typeface="Calibri"/>
              </a:rPr>
              <a:t>Step 4</a:t>
            </a:r>
          </a:p>
          <a:p>
            <a:pPr indent="-228600" algn="ctr">
              <a:lnSpc>
                <a:spcPct val="90000"/>
              </a:lnSpc>
              <a:spcAft>
                <a:spcPts val="600"/>
              </a:spcAft>
              <a:buFont typeface="Arial" panose="020B0604020202020204" pitchFamily="34" charset="0"/>
              <a:buChar char="•"/>
            </a:pPr>
            <a:endParaRPr lang="en-US" b="1" dirty="0">
              <a:solidFill>
                <a:prstClr val="black"/>
              </a:solidFill>
              <a:latin typeface="Calibri"/>
            </a:endParaRPr>
          </a:p>
          <a:p>
            <a:pPr algn="ctr">
              <a:lnSpc>
                <a:spcPct val="90000"/>
              </a:lnSpc>
              <a:spcAft>
                <a:spcPts val="600"/>
              </a:spcAft>
            </a:pPr>
            <a:r>
              <a:rPr lang="en-US" sz="2600" b="1" dirty="0">
                <a:solidFill>
                  <a:prstClr val="black"/>
                </a:solidFill>
                <a:latin typeface="Calibri"/>
              </a:rPr>
              <a:t>Develop the Program Agenda and Promote the Event</a:t>
            </a:r>
          </a:p>
          <a:p>
            <a:pPr indent="-228600">
              <a:lnSpc>
                <a:spcPct val="90000"/>
              </a:lnSpc>
              <a:spcAft>
                <a:spcPts val="600"/>
              </a:spcAft>
              <a:buFont typeface="Arial" panose="020B0604020202020204" pitchFamily="34" charset="0"/>
              <a:buChar char="•"/>
            </a:pPr>
            <a:endParaRPr lang="en-US" b="1" dirty="0">
              <a:solidFill>
                <a:prstClr val="black"/>
              </a:solidFill>
              <a:latin typeface="Calibri"/>
            </a:endParaRPr>
          </a:p>
          <a:p>
            <a:pPr indent="-228600">
              <a:lnSpc>
                <a:spcPct val="90000"/>
              </a:lnSpc>
              <a:spcAft>
                <a:spcPts val="600"/>
              </a:spcAft>
              <a:buFont typeface="Arial" panose="020B0604020202020204" pitchFamily="34" charset="0"/>
              <a:buChar char="•"/>
            </a:pPr>
            <a:r>
              <a:rPr lang="en-US" sz="2000" b="1" dirty="0">
                <a:solidFill>
                  <a:prstClr val="black"/>
                </a:solidFill>
                <a:latin typeface="Calibri"/>
              </a:rPr>
              <a:t>Eat together and mingle</a:t>
            </a:r>
          </a:p>
          <a:p>
            <a:pPr indent="-228600">
              <a:lnSpc>
                <a:spcPct val="90000"/>
              </a:lnSpc>
              <a:spcAft>
                <a:spcPts val="600"/>
              </a:spcAft>
              <a:buFont typeface="Arial" panose="020B0604020202020204" pitchFamily="34" charset="0"/>
              <a:buChar char="•"/>
            </a:pPr>
            <a:r>
              <a:rPr lang="en-US" sz="2000" b="1" dirty="0">
                <a:solidFill>
                  <a:prstClr val="black"/>
                </a:solidFill>
                <a:latin typeface="Calibri"/>
              </a:rPr>
              <a:t>Welcome Remarks</a:t>
            </a:r>
            <a:r>
              <a:rPr lang="en-US" sz="2000" dirty="0">
                <a:solidFill>
                  <a:prstClr val="black"/>
                </a:solidFill>
                <a:latin typeface="Calibri"/>
              </a:rPr>
              <a:t> (by organizer or healthcare leader)</a:t>
            </a:r>
          </a:p>
          <a:p>
            <a:pPr indent="-228600">
              <a:lnSpc>
                <a:spcPct val="90000"/>
              </a:lnSpc>
              <a:spcAft>
                <a:spcPts val="600"/>
              </a:spcAft>
              <a:buFont typeface="Arial" panose="020B0604020202020204" pitchFamily="34" charset="0"/>
              <a:buChar char="•"/>
            </a:pPr>
            <a:r>
              <a:rPr lang="en-US" sz="2000" b="1" dirty="0">
                <a:solidFill>
                  <a:prstClr val="black"/>
                </a:solidFill>
                <a:latin typeface="Calibri"/>
              </a:rPr>
              <a:t>Testimonial/ Panel </a:t>
            </a:r>
            <a:r>
              <a:rPr lang="en-US" sz="2000" dirty="0">
                <a:solidFill>
                  <a:prstClr val="black"/>
                </a:solidFill>
                <a:latin typeface="Calibri"/>
              </a:rPr>
              <a:t>(Talk about respectful care and patients share about care experiences)</a:t>
            </a:r>
          </a:p>
          <a:p>
            <a:pPr indent="-228600">
              <a:lnSpc>
                <a:spcPct val="90000"/>
              </a:lnSpc>
              <a:spcAft>
                <a:spcPts val="600"/>
              </a:spcAft>
              <a:buFont typeface="Arial" panose="020B0604020202020204" pitchFamily="34" charset="0"/>
              <a:buChar char="•"/>
            </a:pPr>
            <a:r>
              <a:rPr lang="en-US" sz="2000" b="1" dirty="0">
                <a:solidFill>
                  <a:prstClr val="black"/>
                </a:solidFill>
                <a:latin typeface="Calibri"/>
              </a:rPr>
              <a:t>Recognition or Awards Segment</a:t>
            </a:r>
            <a:r>
              <a:rPr lang="en-US" sz="2000" dirty="0">
                <a:solidFill>
                  <a:prstClr val="black"/>
                </a:solidFill>
                <a:latin typeface="Calibri"/>
              </a:rPr>
              <a:t> (optional)</a:t>
            </a:r>
          </a:p>
          <a:p>
            <a:pPr indent="-228600">
              <a:lnSpc>
                <a:spcPct val="90000"/>
              </a:lnSpc>
              <a:spcAft>
                <a:spcPts val="600"/>
              </a:spcAft>
              <a:buFont typeface="Arial" panose="020B0604020202020204" pitchFamily="34" charset="0"/>
              <a:buChar char="•"/>
            </a:pPr>
            <a:r>
              <a:rPr lang="en-US" sz="2000" b="1" dirty="0">
                <a:solidFill>
                  <a:prstClr val="black"/>
                </a:solidFill>
                <a:latin typeface="Calibri"/>
              </a:rPr>
              <a:t>Interactive Activity</a:t>
            </a:r>
            <a:r>
              <a:rPr lang="en-US" sz="2000" dirty="0">
                <a:solidFill>
                  <a:prstClr val="black"/>
                </a:solidFill>
                <a:latin typeface="Calibri"/>
              </a:rPr>
              <a:t> (e.g., gratitude wall, pledge to respectful care)</a:t>
            </a:r>
          </a:p>
          <a:p>
            <a:pPr indent="-228600">
              <a:lnSpc>
                <a:spcPct val="90000"/>
              </a:lnSpc>
              <a:spcAft>
                <a:spcPts val="600"/>
              </a:spcAft>
              <a:buFont typeface="Arial" panose="020B0604020202020204" pitchFamily="34" charset="0"/>
              <a:buChar char="•"/>
            </a:pPr>
            <a:r>
              <a:rPr lang="en-US" sz="2000" b="1" dirty="0">
                <a:solidFill>
                  <a:prstClr val="black"/>
                </a:solidFill>
                <a:latin typeface="Calibri"/>
              </a:rPr>
              <a:t>Closing</a:t>
            </a:r>
            <a:r>
              <a:rPr lang="en-US" sz="2000" dirty="0">
                <a:solidFill>
                  <a:prstClr val="black"/>
                </a:solidFill>
                <a:latin typeface="Calibri"/>
              </a:rPr>
              <a:t> (call to action or group photo)</a:t>
            </a:r>
          </a:p>
        </p:txBody>
      </p:sp>
    </p:spTree>
    <p:extLst>
      <p:ext uri="{BB962C8B-B14F-4D97-AF65-F5344CB8AC3E}">
        <p14:creationId xmlns:p14="http://schemas.microsoft.com/office/powerpoint/2010/main" val="489154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B5CB9-F364-411C-B74F-4B60AF370184}"/>
              </a:ext>
            </a:extLst>
          </p:cNvPr>
          <p:cNvSpPr>
            <a:spLocks noGrp="1"/>
          </p:cNvSpPr>
          <p:nvPr>
            <p:ph type="title"/>
          </p:nvPr>
        </p:nvSpPr>
        <p:spPr>
          <a:xfrm>
            <a:off x="500743" y="164193"/>
            <a:ext cx="10972800" cy="1325563"/>
          </a:xfrm>
        </p:spPr>
        <p:txBody>
          <a:bodyPr/>
          <a:lstStyle/>
          <a:p>
            <a:r>
              <a:rPr lang="en-US" dirty="0"/>
              <a:t>Focusing on Sustainability Efforts</a:t>
            </a:r>
          </a:p>
        </p:txBody>
      </p:sp>
      <p:sp>
        <p:nvSpPr>
          <p:cNvPr id="5" name="Slide Number Placeholder 4">
            <a:extLst>
              <a:ext uri="{FF2B5EF4-FFF2-40B4-BE49-F238E27FC236}">
                <a16:creationId xmlns:a16="http://schemas.microsoft.com/office/drawing/2014/main" id="{445583FC-A143-4CEC-93D2-91CD3DAEBB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graphicFrame>
        <p:nvGraphicFramePr>
          <p:cNvPr id="7" name="Diagram 6">
            <a:extLst>
              <a:ext uri="{FF2B5EF4-FFF2-40B4-BE49-F238E27FC236}">
                <a16:creationId xmlns:a16="http://schemas.microsoft.com/office/drawing/2014/main" id="{0335CE35-F642-47B9-8040-7D3009BFB5D5}"/>
              </a:ext>
            </a:extLst>
          </p:cNvPr>
          <p:cNvGraphicFramePr/>
          <p:nvPr>
            <p:extLst>
              <p:ext uri="{D42A27DB-BD31-4B8C-83A1-F6EECF244321}">
                <p14:modId xmlns:p14="http://schemas.microsoft.com/office/powerpoint/2010/main" val="319562558"/>
              </p:ext>
            </p:extLst>
          </p:nvPr>
        </p:nvGraphicFramePr>
        <p:xfrm>
          <a:off x="185058" y="1140507"/>
          <a:ext cx="11604170" cy="5654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1464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5" name="Picture 4" descr="A logo for a hospital&#10;&#10;AI-generated content may be incorrect.">
            <a:extLst>
              <a:ext uri="{FF2B5EF4-FFF2-40B4-BE49-F238E27FC236}">
                <a16:creationId xmlns:a16="http://schemas.microsoft.com/office/drawing/2014/main" id="{D21FCF86-E87A-7EFC-0695-433064341019}"/>
              </a:ext>
            </a:extLst>
          </p:cNvPr>
          <p:cNvPicPr>
            <a:picLocks noChangeAspect="1"/>
          </p:cNvPicPr>
          <p:nvPr/>
        </p:nvPicPr>
        <p:blipFill>
          <a:blip r:embed="rId3" cstate="email">
            <a:extLst>
              <a:ext uri="{28A0092B-C50C-407E-A947-70E740481C1C}">
                <a14:useLocalDpi xmlns:a14="http://schemas.microsoft.com/office/drawing/2010/main"/>
              </a:ext>
            </a:extLst>
          </a:blip>
          <a:srcRect l="7880" r="7521" b="-1"/>
          <a:stretch>
            <a:fillRect/>
          </a:stretch>
        </p:blipFill>
        <p:spPr>
          <a:xfrm>
            <a:off x="1524020" y="10"/>
            <a:ext cx="725221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67765"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3" name="TextBox 2">
            <a:extLst>
              <a:ext uri="{FF2B5EF4-FFF2-40B4-BE49-F238E27FC236}">
                <a16:creationId xmlns:a16="http://schemas.microsoft.com/office/drawing/2014/main" id="{315D604A-DFDB-CF84-173E-A1D1759A838D}"/>
              </a:ext>
            </a:extLst>
          </p:cNvPr>
          <p:cNvSpPr txBox="1"/>
          <p:nvPr/>
        </p:nvSpPr>
        <p:spPr>
          <a:xfrm>
            <a:off x="7669856" y="2435920"/>
            <a:ext cx="2866642" cy="4268440"/>
          </a:xfrm>
          <a:prstGeom prst="rect">
            <a:avLst/>
          </a:prstGeom>
        </p:spPr>
        <p:txBody>
          <a:bodyPr vert="horz" lIns="91440" tIns="45720" rIns="91440" bIns="45720" rtlCol="0">
            <a:normAutofit fontScale="92500" lnSpcReduction="10000"/>
          </a:bodyPr>
          <a:lstStyle/>
          <a:p>
            <a:pPr algn="ctr">
              <a:lnSpc>
                <a:spcPct val="90000"/>
              </a:lnSpc>
              <a:spcAft>
                <a:spcPts val="600"/>
              </a:spcAft>
            </a:pPr>
            <a:r>
              <a:rPr lang="en-US" sz="4800" b="1" dirty="0">
                <a:solidFill>
                  <a:prstClr val="black"/>
                </a:solidFill>
                <a:latin typeface="Calibri"/>
              </a:rPr>
              <a:t>Step 5</a:t>
            </a:r>
          </a:p>
          <a:p>
            <a:pPr algn="ctr">
              <a:lnSpc>
                <a:spcPct val="90000"/>
              </a:lnSpc>
              <a:spcAft>
                <a:spcPts val="600"/>
              </a:spcAft>
            </a:pPr>
            <a:r>
              <a:rPr lang="en-US" sz="2400" b="1" dirty="0">
                <a:solidFill>
                  <a:prstClr val="black"/>
                </a:solidFill>
                <a:latin typeface="Calibri"/>
              </a:rPr>
              <a:t>Incorporate Respectful Care Themes</a:t>
            </a:r>
          </a:p>
          <a:p>
            <a:pPr indent="-228600">
              <a:lnSpc>
                <a:spcPct val="90000"/>
              </a:lnSpc>
              <a:spcAft>
                <a:spcPts val="600"/>
              </a:spcAft>
              <a:buFont typeface="Arial" panose="020B0604020202020204" pitchFamily="34" charset="0"/>
              <a:buChar char="•"/>
            </a:pPr>
            <a:endParaRPr lang="en-US" sz="2400" b="1" dirty="0">
              <a:solidFill>
                <a:prstClr val="black"/>
              </a:solidFill>
              <a:latin typeface="Calibri"/>
            </a:endParaRPr>
          </a:p>
          <a:p>
            <a:pPr indent="-228600">
              <a:lnSpc>
                <a:spcPct val="90000"/>
              </a:lnSpc>
              <a:spcAft>
                <a:spcPts val="600"/>
              </a:spcAft>
              <a:buFont typeface="Arial" panose="020B0604020202020204" pitchFamily="34" charset="0"/>
              <a:buChar char="•"/>
            </a:pPr>
            <a:r>
              <a:rPr lang="en-US" sz="2400" dirty="0">
                <a:solidFill>
                  <a:prstClr val="black"/>
                </a:solidFill>
                <a:latin typeface="Calibri"/>
              </a:rPr>
              <a:t>Decorate with posters or quotes about dignity, empathy, and compassion.</a:t>
            </a:r>
          </a:p>
          <a:p>
            <a:pPr indent="-228600">
              <a:lnSpc>
                <a:spcPct val="90000"/>
              </a:lnSpc>
              <a:spcAft>
                <a:spcPts val="600"/>
              </a:spcAft>
              <a:buFont typeface="Arial" panose="020B0604020202020204" pitchFamily="34" charset="0"/>
              <a:buChar char="•"/>
            </a:pPr>
            <a:r>
              <a:rPr lang="en-US" sz="2400" dirty="0">
                <a:solidFill>
                  <a:prstClr val="black"/>
                </a:solidFill>
                <a:latin typeface="Calibri"/>
              </a:rPr>
              <a:t>Provide handouts or takeaway materials on respectful care practices.</a:t>
            </a:r>
          </a:p>
          <a:p>
            <a:pPr indent="-228600">
              <a:lnSpc>
                <a:spcPct val="90000"/>
              </a:lnSpc>
              <a:spcAft>
                <a:spcPts val="600"/>
              </a:spcAft>
              <a:buFont typeface="Arial" panose="020B0604020202020204" pitchFamily="34" charset="0"/>
              <a:buChar char="•"/>
            </a:pPr>
            <a:endParaRPr lang="en-US" sz="1700" dirty="0">
              <a:solidFill>
                <a:prstClr val="black"/>
              </a:solidFill>
              <a:latin typeface="Calibri"/>
            </a:endParaRPr>
          </a:p>
        </p:txBody>
      </p:sp>
    </p:spTree>
    <p:extLst>
      <p:ext uri="{BB962C8B-B14F-4D97-AF65-F5344CB8AC3E}">
        <p14:creationId xmlns:p14="http://schemas.microsoft.com/office/powerpoint/2010/main" val="734352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098" name="Picture 2" descr="A person standing at a podium&#10;&#10;AI-generated content may be incorrect., Picture">
            <a:extLst>
              <a:ext uri="{FF2B5EF4-FFF2-40B4-BE49-F238E27FC236}">
                <a16:creationId xmlns:a16="http://schemas.microsoft.com/office/drawing/2014/main" id="{6488FAB7-98BF-F19E-599E-B17A96E3E26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083453" y="643467"/>
            <a:ext cx="4025095"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374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38DD3-CF98-A8A5-32C6-F3DC196EC9FB}"/>
              </a:ext>
            </a:extLst>
          </p:cNvPr>
          <p:cNvSpPr txBox="1"/>
          <p:nvPr/>
        </p:nvSpPr>
        <p:spPr>
          <a:xfrm>
            <a:off x="1876044" y="32821"/>
            <a:ext cx="8439912" cy="3600986"/>
          </a:xfrm>
          <a:prstGeom prst="rect">
            <a:avLst/>
          </a:prstGeom>
          <a:noFill/>
        </p:spPr>
        <p:txBody>
          <a:bodyPr wrap="square">
            <a:spAutoFit/>
          </a:bodyPr>
          <a:lstStyle/>
          <a:p>
            <a:pPr algn="ctr" defTabSz="457200"/>
            <a:r>
              <a:rPr lang="en-US" sz="3600" dirty="0">
                <a:solidFill>
                  <a:prstClr val="black"/>
                </a:solidFill>
                <a:latin typeface="Calibri"/>
              </a:rPr>
              <a:t>Step 6</a:t>
            </a:r>
          </a:p>
          <a:p>
            <a:pPr algn="ctr" defTabSz="457200"/>
            <a:r>
              <a:rPr lang="en-US" sz="2400" b="1" dirty="0">
                <a:solidFill>
                  <a:prstClr val="black"/>
                </a:solidFill>
                <a:latin typeface="Calibri"/>
              </a:rPr>
              <a:t>Document the event and provide Q &amp; A session.</a:t>
            </a:r>
          </a:p>
          <a:p>
            <a:pPr defTabSz="457200"/>
            <a:endParaRPr lang="en-US" b="1" dirty="0">
              <a:solidFill>
                <a:prstClr val="black"/>
              </a:solidFill>
              <a:latin typeface="Calibri"/>
            </a:endParaRPr>
          </a:p>
          <a:p>
            <a:pPr defTabSz="457200">
              <a:buFont typeface="Arial" panose="020B0604020202020204" pitchFamily="34" charset="0"/>
              <a:buChar char="•"/>
            </a:pPr>
            <a:r>
              <a:rPr lang="en-US" sz="2000" dirty="0">
                <a:solidFill>
                  <a:prstClr val="black"/>
                </a:solidFill>
                <a:latin typeface="Calibri"/>
              </a:rPr>
              <a:t>Take photos/videos (with consent).</a:t>
            </a:r>
          </a:p>
          <a:p>
            <a:pPr defTabSz="457200">
              <a:buFont typeface="Arial" panose="020B0604020202020204" pitchFamily="34" charset="0"/>
              <a:buChar char="•"/>
            </a:pPr>
            <a:r>
              <a:rPr lang="en-US" sz="2000" dirty="0">
                <a:solidFill>
                  <a:prstClr val="black"/>
                </a:solidFill>
                <a:latin typeface="Calibri"/>
              </a:rPr>
              <a:t>Collect feedback form with quotes from participants. (use ILPQC QR code)</a:t>
            </a:r>
          </a:p>
          <a:p>
            <a:pPr defTabSz="457200">
              <a:buFont typeface="Arial" panose="020B0604020202020204" pitchFamily="34" charset="0"/>
              <a:buChar char="•"/>
            </a:pPr>
            <a:r>
              <a:rPr lang="en-US" sz="2000" b="1" dirty="0">
                <a:solidFill>
                  <a:prstClr val="black"/>
                </a:solidFill>
                <a:latin typeface="Calibri"/>
              </a:rPr>
              <a:t>Identify possible patient partners / doula partners to work on QI team!</a:t>
            </a:r>
          </a:p>
          <a:p>
            <a:pPr defTabSz="457200"/>
            <a:endParaRPr lang="en-US" dirty="0">
              <a:solidFill>
                <a:prstClr val="black"/>
              </a:solidFill>
              <a:latin typeface="Calibri"/>
            </a:endParaRPr>
          </a:p>
          <a:p>
            <a:pPr algn="ctr" defTabSz="457200"/>
            <a:endParaRPr lang="en-US" dirty="0">
              <a:solidFill>
                <a:prstClr val="black"/>
              </a:solidFill>
              <a:latin typeface="Calibri"/>
            </a:endParaRPr>
          </a:p>
          <a:p>
            <a:pPr algn="ctr" defTabSz="457200"/>
            <a:endParaRPr lang="en-US" dirty="0">
              <a:solidFill>
                <a:prstClr val="black"/>
              </a:solidFill>
              <a:latin typeface="Calibri"/>
            </a:endParaRPr>
          </a:p>
          <a:p>
            <a:pPr defTabSz="457200"/>
            <a:endParaRPr lang="en-US" dirty="0">
              <a:solidFill>
                <a:prstClr val="black"/>
              </a:solidFill>
              <a:latin typeface="Calibri"/>
            </a:endParaRPr>
          </a:p>
          <a:p>
            <a:pPr defTabSz="457200"/>
            <a:endParaRPr lang="en-US" dirty="0">
              <a:solidFill>
                <a:prstClr val="black"/>
              </a:solidFill>
              <a:latin typeface="Calibri"/>
            </a:endParaRPr>
          </a:p>
        </p:txBody>
      </p:sp>
      <p:pic>
        <p:nvPicPr>
          <p:cNvPr id="6146" name="Picture 2" descr="Scan QR codes on Camera from Google - Camera from Google Help">
            <a:extLst>
              <a:ext uri="{FF2B5EF4-FFF2-40B4-BE49-F238E27FC236}">
                <a16:creationId xmlns:a16="http://schemas.microsoft.com/office/drawing/2014/main" id="{B40BA2BB-C35F-5A99-9E97-9FF33F8D80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80232" y="2450592"/>
            <a:ext cx="6199632" cy="3538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156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5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pic>
        <p:nvPicPr>
          <p:cNvPr id="2" name="Picture 1">
            <a:extLst>
              <a:ext uri="{FF2B5EF4-FFF2-40B4-BE49-F238E27FC236}">
                <a16:creationId xmlns:a16="http://schemas.microsoft.com/office/drawing/2014/main" id="{09A8118E-382C-7038-CD6B-85AC5F4FCE35}"/>
              </a:ext>
            </a:extLst>
          </p:cNvPr>
          <p:cNvPicPr>
            <a:picLocks noChangeAspect="1"/>
          </p:cNvPicPr>
          <p:nvPr/>
        </p:nvPicPr>
        <p:blipFill>
          <a:blip r:embed="rId2" cstate="email">
            <a:extLst>
              <a:ext uri="{28A0092B-C50C-407E-A947-70E740481C1C}">
                <a14:useLocalDpi xmlns:a14="http://schemas.microsoft.com/office/drawing/2010/main"/>
              </a:ext>
            </a:extLst>
          </a:blip>
          <a:srcRect t="18"/>
          <a:stretch>
            <a:fillRect/>
          </a:stretch>
        </p:blipFill>
        <p:spPr>
          <a:xfrm>
            <a:off x="1524020" y="1282"/>
            <a:ext cx="9143980" cy="6856718"/>
          </a:xfrm>
          <a:prstGeom prst="rect">
            <a:avLst/>
          </a:prstGeom>
        </p:spPr>
      </p:pic>
    </p:spTree>
    <p:extLst>
      <p:ext uri="{BB962C8B-B14F-4D97-AF65-F5344CB8AC3E}">
        <p14:creationId xmlns:p14="http://schemas.microsoft.com/office/powerpoint/2010/main" val="864469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7A9FA-5801-DFBC-AC90-20FC33308078}"/>
              </a:ext>
            </a:extLst>
          </p:cNvPr>
          <p:cNvSpPr>
            <a:spLocks noGrp="1"/>
          </p:cNvSpPr>
          <p:nvPr>
            <p:ph type="title"/>
          </p:nvPr>
        </p:nvSpPr>
        <p:spPr/>
        <p:txBody>
          <a:bodyPr/>
          <a:lstStyle/>
          <a:p>
            <a:r>
              <a:rPr lang="en-US" dirty="0"/>
              <a:t>Roseland’s OB Birth Equity Leaders</a:t>
            </a:r>
          </a:p>
        </p:txBody>
      </p:sp>
      <p:sp>
        <p:nvSpPr>
          <p:cNvPr id="4" name="Text Placeholder 3">
            <a:extLst>
              <a:ext uri="{FF2B5EF4-FFF2-40B4-BE49-F238E27FC236}">
                <a16:creationId xmlns:a16="http://schemas.microsoft.com/office/drawing/2014/main" id="{94EE841C-0A48-966A-770B-F46340FB57A8}"/>
              </a:ext>
            </a:extLst>
          </p:cNvPr>
          <p:cNvSpPr>
            <a:spLocks noGrp="1"/>
          </p:cNvSpPr>
          <p:nvPr>
            <p:ph type="body" sz="half" idx="2"/>
          </p:nvPr>
        </p:nvSpPr>
        <p:spPr>
          <a:xfrm>
            <a:off x="3316288" y="5367338"/>
            <a:ext cx="5486400" cy="1051750"/>
          </a:xfrm>
        </p:spPr>
        <p:txBody>
          <a:bodyPr>
            <a:normAutofit lnSpcReduction="10000"/>
          </a:bodyPr>
          <a:lstStyle/>
          <a:p>
            <a:pPr marL="285750" indent="-285750">
              <a:buFont typeface="Arial" panose="020B0604020202020204" pitchFamily="34" charset="0"/>
              <a:buChar char="•"/>
            </a:pPr>
            <a:r>
              <a:rPr lang="en-US" dirty="0"/>
              <a:t>Dr, Joy West, MD, Chairman of Obstetrics, </a:t>
            </a:r>
          </a:p>
          <a:p>
            <a:pPr marL="285750" indent="-285750">
              <a:buFont typeface="Arial" panose="020B0604020202020204" pitchFamily="34" charset="0"/>
              <a:buChar char="•"/>
            </a:pPr>
            <a:r>
              <a:rPr lang="en-US" dirty="0"/>
              <a:t>Donna J Freeman, RN, OB Nurse Manager, </a:t>
            </a:r>
          </a:p>
          <a:p>
            <a:pPr marL="285750" indent="-285750">
              <a:buFont typeface="Arial" panose="020B0604020202020204" pitchFamily="34" charset="0"/>
              <a:buChar char="•"/>
            </a:pPr>
            <a:r>
              <a:rPr lang="en-US" dirty="0"/>
              <a:t>Yah-Yah, Hospital Doula (Donna’s Doula), and </a:t>
            </a:r>
          </a:p>
          <a:p>
            <a:pPr marL="285750" indent="-285750">
              <a:buFont typeface="Arial" panose="020B0604020202020204" pitchFamily="34" charset="0"/>
              <a:buChar char="•"/>
            </a:pPr>
            <a:r>
              <a:rPr lang="en-US" dirty="0"/>
              <a:t>Sylvia Dewberry, Clinical Nurse Navigator</a:t>
            </a:r>
          </a:p>
        </p:txBody>
      </p:sp>
      <p:pic>
        <p:nvPicPr>
          <p:cNvPr id="3074" name="Picture 2" descr="A group of women posing for a photo, Picture">
            <a:extLst>
              <a:ext uri="{FF2B5EF4-FFF2-40B4-BE49-F238E27FC236}">
                <a16:creationId xmlns:a16="http://schemas.microsoft.com/office/drawing/2014/main" id="{94F73E9A-6847-ECC0-C9B1-A02A0C1A5F99}"/>
              </a:ext>
            </a:extLst>
          </p:cNvPr>
          <p:cNvPicPr>
            <a:picLocks noGrp="1" noChangeAspect="1" noChangeArrowheads="1"/>
          </p:cNvPicPr>
          <p:nvPr>
            <p:ph type="pic" idx="1"/>
          </p:nvPr>
        </p:nvPicPr>
        <p:blipFill>
          <a:blip r:embed="rId3">
            <a:extLst>
              <a:ext uri="{28A0092B-C50C-407E-A947-70E740481C1C}">
                <a14:useLocalDpi xmlns:a14="http://schemas.microsoft.com/office/drawing/2010/main"/>
              </a:ext>
            </a:extLst>
          </a:blip>
          <a:srcRect t="3838" b="383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E005B5A0-EDEE-1540-CE85-3575B7D90B27}"/>
              </a:ext>
            </a:extLst>
          </p:cNvPr>
          <p:cNvGraphicFramePr>
            <a:graphicFrameLocks noGrp="1"/>
          </p:cNvGraphicFramePr>
          <p:nvPr/>
        </p:nvGraphicFramePr>
        <p:xfrm>
          <a:off x="1926336" y="100584"/>
          <a:ext cx="8613648" cy="6638544"/>
        </p:xfrm>
        <a:graphic>
          <a:graphicData uri="http://schemas.openxmlformats.org/drawingml/2006/table">
            <a:tbl>
              <a:tblPr/>
              <a:tblGrid>
                <a:gridCol w="8613648">
                  <a:extLst>
                    <a:ext uri="{9D8B030D-6E8A-4147-A177-3AD203B41FA5}">
                      <a16:colId xmlns:a16="http://schemas.microsoft.com/office/drawing/2014/main" val="2166569905"/>
                    </a:ext>
                  </a:extLst>
                </a:gridCol>
              </a:tblGrid>
              <a:tr h="6638544">
                <a:tc>
                  <a:txBody>
                    <a:bodyPr/>
                    <a:lstStyle/>
                    <a:p>
                      <a:endParaRPr lang="en-US" dirty="0"/>
                    </a:p>
                  </a:txBody>
                  <a:tcPr>
                    <a:lnL w="12700" cmpd="sng">
                      <a:solidFill>
                        <a:schemeClr val="tx1"/>
                      </a:solidFill>
                      <a:prstDash val="sysDash"/>
                    </a:lnL>
                    <a:lnR w="12700" cmpd="sng">
                      <a:solidFill>
                        <a:schemeClr val="tx1"/>
                      </a:solidFill>
                      <a:prstDash val="sysDash"/>
                    </a:lnR>
                    <a:lnT w="12700" cmpd="sng">
                      <a:solidFill>
                        <a:schemeClr val="tx1"/>
                      </a:solidFill>
                      <a:prstDash val="sysDash"/>
                    </a:lnT>
                    <a:lnB w="12700" cmpd="sng">
                      <a:solidFill>
                        <a:schemeClr val="tx1"/>
                      </a:solidFill>
                      <a:prstDash val="sysDash"/>
                    </a:lnB>
                  </a:tcPr>
                </a:tc>
                <a:extLst>
                  <a:ext uri="{0D108BD9-81ED-4DB2-BD59-A6C34878D82A}">
                    <a16:rowId xmlns:a16="http://schemas.microsoft.com/office/drawing/2014/main" val="1010049415"/>
                  </a:ext>
                </a:extLst>
              </a:tr>
            </a:tbl>
          </a:graphicData>
        </a:graphic>
      </p:graphicFrame>
    </p:spTree>
    <p:extLst>
      <p:ext uri="{BB962C8B-B14F-4D97-AF65-F5344CB8AC3E}">
        <p14:creationId xmlns:p14="http://schemas.microsoft.com/office/powerpoint/2010/main" val="269348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2" name="Rectangle 513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5133" name="Rectangle 513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3" name="Picture 2" descr="A logo with a baby and foot prints&#10;&#10;AI-generated content may be incorrect.">
            <a:extLst>
              <a:ext uri="{FF2B5EF4-FFF2-40B4-BE49-F238E27FC236}">
                <a16:creationId xmlns:a16="http://schemas.microsoft.com/office/drawing/2014/main" id="{68E1D15B-FB69-780A-8A3B-70739320B053}"/>
              </a:ext>
            </a:extLst>
          </p:cNvPr>
          <p:cNvPicPr>
            <a:picLocks noChangeAspect="1"/>
          </p:cNvPicPr>
          <p:nvPr/>
        </p:nvPicPr>
        <p:blipFill>
          <a:blip r:embed="rId3" cstate="email">
            <a:extLst>
              <a:ext uri="{28A0092B-C50C-407E-A947-70E740481C1C}">
                <a14:useLocalDpi xmlns:a14="http://schemas.microsoft.com/office/drawing/2010/main"/>
              </a:ext>
            </a:extLst>
          </a:blip>
          <a:srcRect t="945" r="5" b="2972"/>
          <a:stretch>
            <a:fillRect/>
          </a:stretch>
        </p:blipFill>
        <p:spPr>
          <a:xfrm>
            <a:off x="1733358" y="299509"/>
            <a:ext cx="3916219" cy="3010397"/>
          </a:xfrm>
          <a:prstGeom prst="rect">
            <a:avLst/>
          </a:prstGeom>
        </p:spPr>
      </p:pic>
      <p:pic>
        <p:nvPicPr>
          <p:cNvPr id="5122" name="Picture 2" descr="Picture 2, Picture">
            <a:extLst>
              <a:ext uri="{FF2B5EF4-FFF2-40B4-BE49-F238E27FC236}">
                <a16:creationId xmlns:a16="http://schemas.microsoft.com/office/drawing/2014/main" id="{6B0A8B62-1BC7-7F9E-6365-938710F9ADC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r="4061" b="3"/>
          <a:stretch>
            <a:fillRect/>
          </a:stretch>
        </p:blipFill>
        <p:spPr bwMode="auto">
          <a:xfrm>
            <a:off x="1733358" y="3548096"/>
            <a:ext cx="3916219" cy="30103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BB02D9-73C4-B0BE-72E8-7D1327E53107}"/>
              </a:ext>
            </a:extLst>
          </p:cNvPr>
          <p:cNvSpPr txBox="1"/>
          <p:nvPr/>
        </p:nvSpPr>
        <p:spPr>
          <a:xfrm>
            <a:off x="6333070" y="1207364"/>
            <a:ext cx="3326041" cy="4376629"/>
          </a:xfrm>
          <a:prstGeom prst="rect">
            <a:avLst/>
          </a:prstGeom>
        </p:spPr>
        <p:txBody>
          <a:bodyPr vert="horz" lIns="91440" tIns="45720" rIns="91440" bIns="45720" rtlCol="0" anchor="t">
            <a:normAutofit lnSpcReduction="10000"/>
          </a:bodyPr>
          <a:lstStyle/>
          <a:p>
            <a:pPr algn="ctr">
              <a:lnSpc>
                <a:spcPct val="90000"/>
              </a:lnSpc>
              <a:spcAft>
                <a:spcPts val="600"/>
              </a:spcAft>
            </a:pPr>
            <a:r>
              <a:rPr lang="en-US" sz="3600" b="1" dirty="0">
                <a:solidFill>
                  <a:prstClr val="black">
                    <a:alpha val="80000"/>
                  </a:prstClr>
                </a:solidFill>
                <a:latin typeface="Calibri"/>
              </a:rPr>
              <a:t>Last Step</a:t>
            </a:r>
          </a:p>
          <a:p>
            <a:pPr algn="ctr">
              <a:lnSpc>
                <a:spcPct val="90000"/>
              </a:lnSpc>
              <a:spcAft>
                <a:spcPts val="600"/>
              </a:spcAft>
            </a:pPr>
            <a:r>
              <a:rPr lang="en-US" sz="3600" b="1" dirty="0">
                <a:solidFill>
                  <a:prstClr val="black">
                    <a:alpha val="80000"/>
                  </a:prstClr>
                </a:solidFill>
                <a:latin typeface="Calibri"/>
              </a:rPr>
              <a:t>Step 7</a:t>
            </a:r>
          </a:p>
          <a:p>
            <a:pPr algn="ctr">
              <a:lnSpc>
                <a:spcPct val="90000"/>
              </a:lnSpc>
              <a:spcAft>
                <a:spcPts val="600"/>
              </a:spcAft>
            </a:pPr>
            <a:r>
              <a:rPr lang="en-US" sz="2800" b="1" dirty="0">
                <a:solidFill>
                  <a:prstClr val="black">
                    <a:alpha val="80000"/>
                  </a:prstClr>
                </a:solidFill>
                <a:latin typeface="Calibri"/>
              </a:rPr>
              <a:t>Follow-Up</a:t>
            </a:r>
          </a:p>
          <a:p>
            <a:pPr indent="-228600">
              <a:lnSpc>
                <a:spcPct val="90000"/>
              </a:lnSpc>
              <a:spcAft>
                <a:spcPts val="600"/>
              </a:spcAft>
              <a:buFont typeface="Arial" panose="020B0604020202020204" pitchFamily="34" charset="0"/>
              <a:buChar char="•"/>
            </a:pPr>
            <a:r>
              <a:rPr lang="en-US" sz="2400" dirty="0">
                <a:solidFill>
                  <a:prstClr val="black">
                    <a:alpha val="80000"/>
                  </a:prstClr>
                </a:solidFill>
                <a:latin typeface="Calibri"/>
              </a:rPr>
              <a:t>Send thank-you notes to speakers and attendees.</a:t>
            </a:r>
          </a:p>
          <a:p>
            <a:pPr indent="-228600">
              <a:lnSpc>
                <a:spcPct val="90000"/>
              </a:lnSpc>
              <a:spcAft>
                <a:spcPts val="600"/>
              </a:spcAft>
              <a:buFont typeface="Arial" panose="020B0604020202020204" pitchFamily="34" charset="0"/>
              <a:buChar char="•"/>
            </a:pPr>
            <a:r>
              <a:rPr lang="en-US" sz="2400" dirty="0">
                <a:solidFill>
                  <a:prstClr val="black">
                    <a:alpha val="80000"/>
                  </a:prstClr>
                </a:solidFill>
                <a:latin typeface="Calibri"/>
              </a:rPr>
              <a:t>Share highlights or outcomes with OB staff.</a:t>
            </a:r>
          </a:p>
          <a:p>
            <a:pPr indent="-228600">
              <a:lnSpc>
                <a:spcPct val="90000"/>
              </a:lnSpc>
              <a:spcAft>
                <a:spcPts val="600"/>
              </a:spcAft>
              <a:buFont typeface="Arial" panose="020B0604020202020204" pitchFamily="34" charset="0"/>
              <a:buChar char="•"/>
            </a:pPr>
            <a:r>
              <a:rPr lang="en-US" sz="2400" dirty="0">
                <a:solidFill>
                  <a:prstClr val="black">
                    <a:alpha val="80000"/>
                  </a:prstClr>
                </a:solidFill>
                <a:latin typeface="Calibri"/>
              </a:rPr>
              <a:t>Consider how to sustain the respectful care conversation moving forward.</a:t>
            </a:r>
          </a:p>
        </p:txBody>
      </p:sp>
      <p:cxnSp>
        <p:nvCxnSpPr>
          <p:cNvPr id="5131" name="Straight Connector 513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213621"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432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2152650" y="459863"/>
            <a:ext cx="7886700" cy="1004594"/>
          </a:xfrm>
        </p:spPr>
        <p:txBody>
          <a:bodyPr>
            <a:normAutofit/>
          </a:bodyPr>
          <a:lstStyle/>
          <a:p>
            <a:r>
              <a:rPr lang="en-US">
                <a:solidFill>
                  <a:srgbClr val="FFFFFF"/>
                </a:solidFill>
              </a:rPr>
              <a:t>Lessons Learned</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8622" y="1587970"/>
            <a:ext cx="8274756"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graphicFrame>
        <p:nvGraphicFramePr>
          <p:cNvPr id="5" name="Content Placeholder 2">
            <a:extLst>
              <a:ext uri="{FF2B5EF4-FFF2-40B4-BE49-F238E27FC236}">
                <a16:creationId xmlns:a16="http://schemas.microsoft.com/office/drawing/2014/main" id="{E7292A7B-3BF0-3CDC-858A-6EAD458E22DD}"/>
              </a:ext>
            </a:extLst>
          </p:cNvPr>
          <p:cNvGraphicFramePr>
            <a:graphicFrameLocks noGrp="1"/>
          </p:cNvGraphicFramePr>
          <p:nvPr>
            <p:ph idx="1"/>
          </p:nvPr>
        </p:nvGraphicFramePr>
        <p:xfrm>
          <a:off x="2152650" y="1800911"/>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2152650" y="365126"/>
            <a:ext cx="7886700" cy="1325563"/>
          </a:xfrm>
        </p:spPr>
        <p:txBody>
          <a:bodyPr>
            <a:normAutofit/>
          </a:bodyPr>
          <a:lstStyle/>
          <a:p>
            <a:r>
              <a:rPr lang="en-US" sz="4700"/>
              <a:t>Call to Action</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2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graphicFrame>
        <p:nvGraphicFramePr>
          <p:cNvPr id="5" name="Content Placeholder 2">
            <a:extLst>
              <a:ext uri="{FF2B5EF4-FFF2-40B4-BE49-F238E27FC236}">
                <a16:creationId xmlns:a16="http://schemas.microsoft.com/office/drawing/2014/main" id="{62B6536A-9D3B-8CD4-7FA7-B29EA2B1E3A3}"/>
              </a:ext>
            </a:extLst>
          </p:cNvPr>
          <p:cNvGraphicFramePr>
            <a:graphicFrameLocks noGrp="1"/>
          </p:cNvGraphicFramePr>
          <p:nvPr>
            <p:ph idx="1"/>
          </p:nvPr>
        </p:nvGraphicFramePr>
        <p:xfrm>
          <a:off x="2152650" y="2228087"/>
          <a:ext cx="78867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References &amp; Acknowledgments</a:t>
            </a:r>
          </a:p>
        </p:txBody>
      </p:sp>
      <p:sp>
        <p:nvSpPr>
          <p:cNvPr id="3" name="Content Placeholder 2"/>
          <p:cNvSpPr>
            <a:spLocks noGrp="1"/>
          </p:cNvSpPr>
          <p:nvPr>
            <p:ph idx="1"/>
          </p:nvPr>
        </p:nvSpPr>
        <p:spPr/>
        <p:txBody>
          <a:bodyPr/>
          <a:lstStyle/>
          <a:p>
            <a:endParaRPr dirty="0"/>
          </a:p>
          <a:p>
            <a:r>
              <a:rPr dirty="0"/>
              <a:t>Sources: ILPQC, ACOG, Bohren et al. (2017).</a:t>
            </a:r>
          </a:p>
          <a:p>
            <a:r>
              <a:rPr dirty="0"/>
              <a:t>Thanks to community partners and team members.</a:t>
            </a:r>
            <a:endParaRPr lang="en-US" dirty="0"/>
          </a:p>
          <a:p>
            <a:r>
              <a:rPr lang="en-US" dirty="0"/>
              <a:t>Sylvia </a:t>
            </a:r>
            <a:r>
              <a:rPr lang="en-US" dirty="0" err="1"/>
              <a:t>Dewbery</a:t>
            </a:r>
            <a:r>
              <a:rPr lang="en-US" dirty="0"/>
              <a:t>, BSN, RN, Clinical Nurse Navigator</a:t>
            </a:r>
          </a:p>
          <a:p>
            <a:r>
              <a:rPr lang="en-US"/>
              <a:t>Valencia Greene, Doula</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a:xfrm>
            <a:off x="1413310" y="442955"/>
            <a:ext cx="9841203" cy="2014679"/>
          </a:xfrm>
        </p:spPr>
        <p:txBody>
          <a:bodyPr/>
          <a:lstStyle/>
          <a:p>
            <a:r>
              <a:rPr lang="en-US" dirty="0">
                <a:ea typeface="Lato Medium"/>
                <a:cs typeface="Lato Medium"/>
              </a:rPr>
              <a:t>Jamie Kane, DNP, MBA, RN</a:t>
            </a:r>
            <a:endParaRPr lang="en-US" dirty="0"/>
          </a:p>
        </p:txBody>
      </p:sp>
      <p:sp>
        <p:nvSpPr>
          <p:cNvPr id="3" name="Content Placeholder 2">
            <a:extLst>
              <a:ext uri="{FF2B5EF4-FFF2-40B4-BE49-F238E27FC236}">
                <a16:creationId xmlns:a16="http://schemas.microsoft.com/office/drawing/2014/main" id="{B3A6EC5C-75A9-6841-A232-CD6FE289C3AE}"/>
              </a:ext>
            </a:extLst>
          </p:cNvPr>
          <p:cNvSpPr>
            <a:spLocks noGrp="1"/>
          </p:cNvSpPr>
          <p:nvPr>
            <p:ph type="subTitle" idx="1"/>
          </p:nvPr>
        </p:nvSpPr>
        <p:spPr>
          <a:xfrm>
            <a:off x="1413310" y="2449035"/>
            <a:ext cx="9365380" cy="986569"/>
          </a:xfrm>
        </p:spPr>
        <p:txBody>
          <a:bodyPr vert="horz" lIns="91440" tIns="45720" rIns="91440" bIns="45720" rtlCol="0" anchor="t">
            <a:noAutofit/>
          </a:bodyPr>
          <a:lstStyle/>
          <a:p>
            <a:pPr>
              <a:spcAft>
                <a:spcPts val="0"/>
              </a:spcAft>
            </a:pPr>
            <a:r>
              <a:rPr lang="en-US" dirty="0">
                <a:ea typeface="Lato"/>
                <a:cs typeface="Lato"/>
              </a:rPr>
              <a:t>Blessing Health System</a:t>
            </a:r>
            <a:endParaRPr lang="en-US" dirty="0"/>
          </a:p>
          <a:p>
            <a:pPr>
              <a:spcAft>
                <a:spcPts val="0"/>
              </a:spcAft>
            </a:pPr>
            <a:r>
              <a:rPr lang="en-US" dirty="0">
                <a:ea typeface="Lato"/>
                <a:cs typeface="Lato"/>
              </a:rPr>
              <a:t>Quincy, Illinois</a:t>
            </a:r>
            <a:endParaRPr lang="en-US" dirty="0"/>
          </a:p>
        </p:txBody>
      </p:sp>
      <p:pic>
        <p:nvPicPr>
          <p:cNvPr id="10" name="Graphic 9">
            <a:extLst>
              <a:ext uri="{FF2B5EF4-FFF2-40B4-BE49-F238E27FC236}">
                <a16:creationId xmlns:a16="http://schemas.microsoft.com/office/drawing/2014/main" id="{00ECEEA5-7428-4314-8109-0CE1E9CDBDD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04943" y="4591378"/>
            <a:ext cx="3848100" cy="933450"/>
          </a:xfrm>
          <a:prstGeom prst="rect">
            <a:avLst/>
          </a:prstGeom>
        </p:spPr>
      </p:pic>
      <p:pic>
        <p:nvPicPr>
          <p:cNvPr id="4" name="Picture 3">
            <a:extLst>
              <a:ext uri="{FF2B5EF4-FFF2-40B4-BE49-F238E27FC236}">
                <a16:creationId xmlns:a16="http://schemas.microsoft.com/office/drawing/2014/main" id="{70DBF944-AF9F-4605-90BD-058B2A9D4E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38206" y="259991"/>
            <a:ext cx="3378396" cy="4013262"/>
          </a:xfrm>
          <a:prstGeom prst="rect">
            <a:avLst/>
          </a:prstGeom>
        </p:spPr>
      </p:pic>
    </p:spTree>
    <p:extLst>
      <p:ext uri="{BB962C8B-B14F-4D97-AF65-F5344CB8AC3E}">
        <p14:creationId xmlns:p14="http://schemas.microsoft.com/office/powerpoint/2010/main" val="1400340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DD9A5-F09D-4A45-B1D2-31CC99E2ABDA}"/>
              </a:ext>
            </a:extLst>
          </p:cNvPr>
          <p:cNvSpPr>
            <a:spLocks noGrp="1"/>
          </p:cNvSpPr>
          <p:nvPr>
            <p:ph type="title"/>
          </p:nvPr>
        </p:nvSpPr>
        <p:spPr>
          <a:xfrm>
            <a:off x="357352" y="309132"/>
            <a:ext cx="10972800" cy="1325563"/>
          </a:xfrm>
        </p:spPr>
        <p:txBody>
          <a:bodyPr/>
          <a:lstStyle/>
          <a:p>
            <a:r>
              <a:rPr lang="en-US" dirty="0"/>
              <a:t>Birth Quality Panelists: </a:t>
            </a:r>
            <a:br>
              <a:rPr lang="en-US" dirty="0"/>
            </a:br>
            <a:r>
              <a:rPr lang="en-US" dirty="0"/>
              <a:t>Sharing how teams can use key strategies</a:t>
            </a:r>
          </a:p>
        </p:txBody>
      </p:sp>
      <p:sp>
        <p:nvSpPr>
          <p:cNvPr id="5" name="Slide Number Placeholder 4">
            <a:extLst>
              <a:ext uri="{FF2B5EF4-FFF2-40B4-BE49-F238E27FC236}">
                <a16:creationId xmlns:a16="http://schemas.microsoft.com/office/drawing/2014/main" id="{44F91801-381C-483E-9535-4F44F7345E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graphicFrame>
        <p:nvGraphicFramePr>
          <p:cNvPr id="9" name="Diagram 8">
            <a:extLst>
              <a:ext uri="{FF2B5EF4-FFF2-40B4-BE49-F238E27FC236}">
                <a16:creationId xmlns:a16="http://schemas.microsoft.com/office/drawing/2014/main" id="{21D2DFB1-A66E-479C-90E8-16C59351D4DA}"/>
              </a:ext>
            </a:extLst>
          </p:cNvPr>
          <p:cNvGraphicFramePr/>
          <p:nvPr>
            <p:extLst>
              <p:ext uri="{D42A27DB-BD31-4B8C-83A1-F6EECF244321}">
                <p14:modId xmlns:p14="http://schemas.microsoft.com/office/powerpoint/2010/main" val="1422517733"/>
              </p:ext>
            </p:extLst>
          </p:nvPr>
        </p:nvGraphicFramePr>
        <p:xfrm>
          <a:off x="204952" y="2293847"/>
          <a:ext cx="11629696" cy="5560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a:extLst>
              <a:ext uri="{FF2B5EF4-FFF2-40B4-BE49-F238E27FC236}">
                <a16:creationId xmlns:a16="http://schemas.microsoft.com/office/drawing/2014/main" id="{E5D5A8D8-0D7E-4D8F-86FE-B52F18893D13}"/>
              </a:ext>
            </a:extLst>
          </p:cNvPr>
          <p:cNvGraphicFramePr/>
          <p:nvPr>
            <p:extLst>
              <p:ext uri="{D42A27DB-BD31-4B8C-83A1-F6EECF244321}">
                <p14:modId xmlns:p14="http://schemas.microsoft.com/office/powerpoint/2010/main" val="3412414741"/>
              </p:ext>
            </p:extLst>
          </p:nvPr>
        </p:nvGraphicFramePr>
        <p:xfrm>
          <a:off x="357352" y="809296"/>
          <a:ext cx="11477296" cy="41311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89863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922713"/>
            <a:ext cx="10993549" cy="1903614"/>
          </a:xfrm>
        </p:spPr>
        <p:txBody>
          <a:bodyPr>
            <a:noAutofit/>
          </a:bodyPr>
          <a:lstStyle/>
          <a:p>
            <a:r>
              <a:rPr lang="en-US" sz="5400" dirty="0">
                <a:latin typeface="Corbel" panose="020B0503020204020204" pitchFamily="34" charset="0"/>
                <a:ea typeface="Tahoma" panose="020B0604030504040204" pitchFamily="34" charset="0"/>
                <a:cs typeface="Tahoma" panose="020B0604030504040204" pitchFamily="34" charset="0"/>
              </a:rPr>
              <a:t>Building Better Community: </a:t>
            </a:r>
            <a:br>
              <a:rPr lang="en-US" sz="5400" dirty="0">
                <a:latin typeface="Corbel" panose="020B0503020204020204" pitchFamily="34" charset="0"/>
                <a:ea typeface="Tahoma" panose="020B0604030504040204" pitchFamily="34" charset="0"/>
                <a:cs typeface="Tahoma" panose="020B0604030504040204" pitchFamily="34" charset="0"/>
              </a:rPr>
            </a:br>
            <a:r>
              <a:rPr lang="en-US" sz="2400" dirty="0">
                <a:latin typeface="Corbel" panose="020B0503020204020204" pitchFamily="34" charset="0"/>
                <a:ea typeface="Tahoma" panose="020B0604030504040204" pitchFamily="34" charset="0"/>
                <a:cs typeface="Tahoma" panose="020B0604030504040204" pitchFamily="34" charset="0"/>
              </a:rPr>
              <a:t>a Journey to Doula Collaboration </a:t>
            </a:r>
          </a:p>
        </p:txBody>
      </p:sp>
      <p:sp>
        <p:nvSpPr>
          <p:cNvPr id="3" name="TextBox 2">
            <a:extLst>
              <a:ext uri="{FF2B5EF4-FFF2-40B4-BE49-F238E27FC236}">
                <a16:creationId xmlns:a16="http://schemas.microsoft.com/office/drawing/2014/main" id="{AE0475F0-10CD-430A-A1E7-043F157408AF}"/>
              </a:ext>
            </a:extLst>
          </p:cNvPr>
          <p:cNvSpPr txBox="1"/>
          <p:nvPr/>
        </p:nvSpPr>
        <p:spPr>
          <a:xfrm>
            <a:off x="6006517" y="4664279"/>
            <a:ext cx="536895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Gill Sans MT" panose="020B0502020104020203"/>
                <a:ea typeface="+mn-ea"/>
                <a:cs typeface="+mn-cs"/>
              </a:rPr>
              <a:t>Jamie Kane, DNP, MBA, RN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Gill Sans MT" panose="020B0502020104020203"/>
                <a:ea typeface="+mn-ea"/>
                <a:cs typeface="+mn-cs"/>
              </a:rPr>
              <a:t>Ambulatory Associate Chief Nursing Officer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Gill Sans MT" panose="020B0502020104020203"/>
                <a:ea typeface="+mn-ea"/>
                <a:cs typeface="+mn-cs"/>
              </a:rPr>
              <a:t>Blessing Health System. Quincy, IL</a:t>
            </a:r>
          </a:p>
        </p:txBody>
      </p:sp>
    </p:spTree>
    <p:extLst>
      <p:ext uri="{BB962C8B-B14F-4D97-AF65-F5344CB8AC3E}">
        <p14:creationId xmlns:p14="http://schemas.microsoft.com/office/powerpoint/2010/main" val="339293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D8478-F60C-4422-ABC1-6D6E6FD07BF1}"/>
              </a:ext>
            </a:extLst>
          </p:cNvPr>
          <p:cNvSpPr>
            <a:spLocks noGrp="1"/>
          </p:cNvSpPr>
          <p:nvPr>
            <p:ph type="title"/>
          </p:nvPr>
        </p:nvSpPr>
        <p:spPr/>
        <p:txBody>
          <a:bodyPr/>
          <a:lstStyle/>
          <a:p>
            <a:r>
              <a:rPr lang="en-US" dirty="0"/>
              <a:t>Blessing Health System </a:t>
            </a:r>
          </a:p>
        </p:txBody>
      </p:sp>
      <p:sp>
        <p:nvSpPr>
          <p:cNvPr id="3" name="Content Placeholder 2">
            <a:extLst>
              <a:ext uri="{FF2B5EF4-FFF2-40B4-BE49-F238E27FC236}">
                <a16:creationId xmlns:a16="http://schemas.microsoft.com/office/drawing/2014/main" id="{FB7BF01F-46E5-40D9-93DD-3406301D1D21}"/>
              </a:ext>
            </a:extLst>
          </p:cNvPr>
          <p:cNvSpPr>
            <a:spLocks noGrp="1"/>
          </p:cNvSpPr>
          <p:nvPr>
            <p:ph sz="half" idx="1"/>
          </p:nvPr>
        </p:nvSpPr>
        <p:spPr/>
        <p:txBody>
          <a:bodyPr/>
          <a:lstStyle/>
          <a:p>
            <a:r>
              <a:rPr lang="en-US" dirty="0"/>
              <a:t>Located in Quincy, IL </a:t>
            </a:r>
          </a:p>
          <a:p>
            <a:endParaRPr lang="en-US" dirty="0"/>
          </a:p>
        </p:txBody>
      </p:sp>
      <p:sp>
        <p:nvSpPr>
          <p:cNvPr id="4" name="Content Placeholder 3">
            <a:extLst>
              <a:ext uri="{FF2B5EF4-FFF2-40B4-BE49-F238E27FC236}">
                <a16:creationId xmlns:a16="http://schemas.microsoft.com/office/drawing/2014/main" id="{2A30BACB-4865-4846-BCB3-4CFE8F9BFE03}"/>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DDBCDB6A-CCD4-490B-961E-64760D9FB2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4" y="1838324"/>
            <a:ext cx="11715751" cy="3918423"/>
          </a:xfrm>
          <a:prstGeom prst="rect">
            <a:avLst/>
          </a:prstGeom>
        </p:spPr>
      </p:pic>
      <p:sp>
        <p:nvSpPr>
          <p:cNvPr id="6" name="TextBox 5">
            <a:extLst>
              <a:ext uri="{FF2B5EF4-FFF2-40B4-BE49-F238E27FC236}">
                <a16:creationId xmlns:a16="http://schemas.microsoft.com/office/drawing/2014/main" id="{640E99D2-6F37-4043-9798-1E0467B4247B}"/>
              </a:ext>
            </a:extLst>
          </p:cNvPr>
          <p:cNvSpPr txBox="1"/>
          <p:nvPr/>
        </p:nvSpPr>
        <p:spPr>
          <a:xfrm>
            <a:off x="4990453" y="639048"/>
            <a:ext cx="6781799"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Gill Sans MT" panose="020B0502020104020203"/>
                <a:ea typeface="+mn-ea"/>
                <a:cs typeface="+mn-cs"/>
              </a:rPr>
              <a:t>Integrated Health System based in Quincy, IL - 2 hospitals, 2 Physician Groups,  College of Nursing &amp; Health Sciences, charitable foundation.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Gill Sans MT" panose="020B0502020104020203"/>
                <a:ea typeface="+mn-ea"/>
                <a:cs typeface="+mn-cs"/>
              </a:rPr>
              <a:t>Level II perinatal designation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Gill Sans MT" panose="020B0502020104020203"/>
                <a:ea typeface="+mn-ea"/>
                <a:cs typeface="+mn-cs"/>
              </a:rPr>
              <a:t>1150 births annually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Gill Sans MT" panose="020B0502020104020203"/>
                <a:ea typeface="+mn-ea"/>
                <a:cs typeface="+mn-cs"/>
              </a:rPr>
              <a:t>OBED,  Hospitalist Program, NNP</a:t>
            </a:r>
          </a:p>
        </p:txBody>
      </p:sp>
    </p:spTree>
    <p:extLst>
      <p:ext uri="{BB962C8B-B14F-4D97-AF65-F5344CB8AC3E}">
        <p14:creationId xmlns:p14="http://schemas.microsoft.com/office/powerpoint/2010/main" val="3902312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788;p31"/>
          <p:cNvGrpSpPr/>
          <p:nvPr/>
        </p:nvGrpSpPr>
        <p:grpSpPr>
          <a:xfrm>
            <a:off x="7367803" y="2132168"/>
            <a:ext cx="4407422" cy="4355595"/>
            <a:chOff x="5632317" y="1189775"/>
            <a:chExt cx="3305700" cy="3266828"/>
          </a:xfrm>
        </p:grpSpPr>
        <p:sp>
          <p:nvSpPr>
            <p:cNvPr id="5" name="Google Shape;789;p31"/>
            <p:cNvSpPr/>
            <p:nvPr/>
          </p:nvSpPr>
          <p:spPr>
            <a:xfrm>
              <a:off x="5632317" y="1189775"/>
              <a:ext cx="3305700" cy="669000"/>
            </a:xfrm>
            <a:prstGeom prst="chevron">
              <a:avLst>
                <a:gd name="adj" fmla="val 50000"/>
              </a:avLst>
            </a:prstGeom>
            <a:solidFill>
              <a:schemeClr val="accent5"/>
            </a:solidFill>
            <a:ln>
              <a:noFill/>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orbel"/>
                  <a:ea typeface="Corbel"/>
                  <a:cs typeface="Corbel"/>
                  <a:sym typeface="Corbel"/>
                </a:rPr>
                <a:t>Birth Equity Grant Award </a:t>
              </a:r>
              <a:endParaRPr kumimoji="0" sz="1800" b="1" i="0" u="none" strike="noStrike" kern="1200" cap="none" spc="0" normalizeH="0" baseline="0" noProof="0" dirty="0">
                <a:ln>
                  <a:noFill/>
                </a:ln>
                <a:solidFill>
                  <a:srgbClr val="FFFFFF"/>
                </a:solidFill>
                <a:effectLst/>
                <a:uLnTx/>
                <a:uFillTx/>
                <a:latin typeface="Corbel"/>
                <a:ea typeface="Corbel"/>
                <a:cs typeface="Corbel"/>
                <a:sym typeface="Corbel"/>
              </a:endParaRPr>
            </a:p>
          </p:txBody>
        </p:sp>
        <p:sp>
          <p:nvSpPr>
            <p:cNvPr id="6" name="Google Shape;790;p31"/>
            <p:cNvSpPr txBox="1"/>
            <p:nvPr/>
          </p:nvSpPr>
          <p:spPr>
            <a:xfrm>
              <a:off x="6098600" y="1840903"/>
              <a:ext cx="2770954" cy="2615700"/>
            </a:xfrm>
            <a:prstGeom prst="rect">
              <a:avLst/>
            </a:prstGeom>
            <a:noFill/>
            <a:ln>
              <a:noFill/>
            </a:ln>
          </p:spPr>
          <p:txBody>
            <a:bodyPr spcFirstLastPara="1" wrap="square" lIns="91425" tIns="91425" rIns="91425" bIns="91425" anchor="t" anchorCtr="0">
              <a:noAutofit/>
            </a:bodyPr>
            <a:lstStyle/>
            <a:p>
              <a:pPr marL="171450" marR="0" lvl="0"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34343"/>
                  </a:solidFill>
                  <a:effectLst/>
                  <a:uLnTx/>
                  <a:uFillTx/>
                  <a:latin typeface="Corbel"/>
                  <a:ea typeface="Corbel"/>
                  <a:cs typeface="Corbel"/>
                  <a:sym typeface="Corbel"/>
                </a:rPr>
                <a:t>Awarded Birth Equity Seed grant funds from IDPH to reduce health inequities in black and brown women, focusing on expanding doula access, enhancing care coordination, and education. </a:t>
              </a:r>
            </a:p>
            <a:p>
              <a:pPr marL="628650" marR="0" lvl="1"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34343"/>
                  </a:solidFill>
                  <a:effectLst/>
                  <a:uLnTx/>
                  <a:uFillTx/>
                  <a:latin typeface="Corbel"/>
                  <a:ea typeface="Corbel"/>
                  <a:cs typeface="Corbel"/>
                  <a:sym typeface="Corbel"/>
                </a:rPr>
                <a:t>Doula certification coverage </a:t>
              </a:r>
            </a:p>
            <a:p>
              <a:pPr marL="628650" marR="0" lvl="1"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34343"/>
                  </a:solidFill>
                  <a:effectLst/>
                  <a:uLnTx/>
                  <a:uFillTx/>
                  <a:latin typeface="Corbel"/>
                  <a:ea typeface="Corbel"/>
                  <a:cs typeface="Corbel"/>
                  <a:sym typeface="Corbel"/>
                </a:rPr>
                <a:t>Reimbursement for Doula services for patients </a:t>
              </a:r>
            </a:p>
            <a:p>
              <a:pPr marL="628650" marR="0" lvl="1"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34343"/>
                  </a:solidFill>
                  <a:effectLst/>
                  <a:uLnTx/>
                  <a:uFillTx/>
                  <a:latin typeface="Corbel"/>
                  <a:ea typeface="Corbel"/>
                  <a:cs typeface="Corbel"/>
                  <a:sym typeface="Corbel"/>
                </a:rPr>
                <a:t>Community Health worker- including home visits </a:t>
              </a:r>
            </a:p>
            <a:p>
              <a:pPr marL="628650" marR="0" lvl="1"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34343"/>
                  </a:solidFill>
                  <a:effectLst/>
                  <a:uLnTx/>
                  <a:uFillTx/>
                  <a:latin typeface="Corbel"/>
                  <a:ea typeface="Corbel"/>
                  <a:cs typeface="Corbel"/>
                  <a:sym typeface="Corbel"/>
                </a:rPr>
                <a:t>Support group growth and inclusion </a:t>
              </a:r>
            </a:p>
            <a:p>
              <a:pPr marL="628650" marR="0" lvl="1"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34343"/>
                  </a:solidFill>
                  <a:effectLst/>
                  <a:uLnTx/>
                  <a:uFillTx/>
                  <a:latin typeface="Corbel"/>
                  <a:ea typeface="Corbel"/>
                  <a:cs typeface="Corbel"/>
                  <a:sym typeface="Corbel"/>
                </a:rPr>
                <a:t>Bilingual support </a:t>
              </a:r>
              <a:endParaRPr kumimoji="0" sz="1600" b="0" i="0" u="none" strike="noStrike" kern="1200" cap="none" spc="0" normalizeH="0" baseline="0" noProof="0" dirty="0">
                <a:ln>
                  <a:noFill/>
                </a:ln>
                <a:solidFill>
                  <a:srgbClr val="434343"/>
                </a:solidFill>
                <a:effectLst/>
                <a:uLnTx/>
                <a:uFillTx/>
                <a:latin typeface="Corbel"/>
                <a:ea typeface="Corbel"/>
                <a:cs typeface="Corbel"/>
                <a:sym typeface="Corbel"/>
              </a:endParaRPr>
            </a:p>
          </p:txBody>
        </p:sp>
      </p:grpSp>
      <p:grpSp>
        <p:nvGrpSpPr>
          <p:cNvPr id="7" name="Google Shape;791;p31"/>
          <p:cNvGrpSpPr/>
          <p:nvPr/>
        </p:nvGrpSpPr>
        <p:grpSpPr>
          <a:xfrm>
            <a:off x="416775" y="2132383"/>
            <a:ext cx="4760101" cy="4324898"/>
            <a:chOff x="-23320" y="1189989"/>
            <a:chExt cx="3570220" cy="3243804"/>
          </a:xfrm>
        </p:grpSpPr>
        <p:sp>
          <p:nvSpPr>
            <p:cNvPr id="8" name="Google Shape;792;p31"/>
            <p:cNvSpPr/>
            <p:nvPr/>
          </p:nvSpPr>
          <p:spPr>
            <a:xfrm>
              <a:off x="0" y="1189989"/>
              <a:ext cx="3546900" cy="6690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FFFFFF"/>
                  </a:solidFill>
                  <a:effectLst/>
                  <a:uLnTx/>
                  <a:uFillTx/>
                  <a:latin typeface="Corbel"/>
                  <a:ea typeface="Corbel"/>
                  <a:cs typeface="Corbel"/>
                  <a:sym typeface="Corbel"/>
                </a:rPr>
                <a:t>Birth Equity Initiative </a:t>
              </a:r>
              <a:endParaRPr kumimoji="0" sz="1800" b="1" i="0" u="none" strike="noStrike" kern="1200" cap="none" spc="0" normalizeH="0" baseline="0" noProof="0" dirty="0">
                <a:ln>
                  <a:noFill/>
                </a:ln>
                <a:solidFill>
                  <a:srgbClr val="FFFFFF"/>
                </a:solidFill>
                <a:effectLst/>
                <a:uLnTx/>
                <a:uFillTx/>
                <a:latin typeface="Corbel"/>
                <a:ea typeface="Corbel"/>
                <a:cs typeface="Corbel"/>
                <a:sym typeface="Corbel"/>
              </a:endParaRPr>
            </a:p>
          </p:txBody>
        </p:sp>
        <p:sp>
          <p:nvSpPr>
            <p:cNvPr id="9" name="Google Shape;793;p31"/>
            <p:cNvSpPr txBox="1"/>
            <p:nvPr/>
          </p:nvSpPr>
          <p:spPr>
            <a:xfrm>
              <a:off x="-23320" y="1818093"/>
              <a:ext cx="2625179" cy="2615700"/>
            </a:xfrm>
            <a:prstGeom prst="rect">
              <a:avLst/>
            </a:prstGeom>
            <a:noFill/>
            <a:ln>
              <a:noFill/>
            </a:ln>
          </p:spPr>
          <p:txBody>
            <a:bodyPr spcFirstLastPara="1" wrap="square" lIns="91425" tIns="91425" rIns="91425" bIns="91425" anchor="t" anchorCtr="0">
              <a:noAutofit/>
            </a:bodyPr>
            <a:lstStyle/>
            <a:p>
              <a:pPr marL="171450" marR="0" lvl="0"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 b="0" i="0" u="none" strike="noStrike" kern="1200" cap="none" spc="0" normalizeH="0" baseline="0" noProof="0" dirty="0">
                  <a:ln>
                    <a:noFill/>
                  </a:ln>
                  <a:solidFill>
                    <a:srgbClr val="434343"/>
                  </a:solidFill>
                  <a:effectLst/>
                  <a:uLnTx/>
                  <a:uFillTx/>
                  <a:latin typeface="Corbel"/>
                  <a:ea typeface="Corbel"/>
                  <a:cs typeface="Corbel"/>
                  <a:sym typeface="Corbel"/>
                </a:rPr>
                <a:t>Started journey in 2021 with ILPQC Birth Equity initiatve</a:t>
              </a:r>
            </a:p>
            <a:p>
              <a:pPr marL="171450" marR="0" lvl="0"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 b="0" i="0" u="none" strike="noStrike" kern="1200" cap="none" spc="0" normalizeH="0" baseline="0" noProof="0" dirty="0">
                  <a:ln>
                    <a:noFill/>
                  </a:ln>
                  <a:solidFill>
                    <a:srgbClr val="434343"/>
                  </a:solidFill>
                  <a:effectLst/>
                  <a:uLnTx/>
                  <a:uFillTx/>
                  <a:latin typeface="Corbel"/>
                  <a:ea typeface="Corbel"/>
                  <a:cs typeface="Corbel"/>
                  <a:sym typeface="Corbel"/>
                </a:rPr>
                <a:t>Rapid identification of oppourtunities </a:t>
              </a:r>
            </a:p>
            <a:p>
              <a:pPr marL="171450" marR="0" lvl="0"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 b="0" i="0" u="none" strike="noStrike" kern="1200" cap="none" spc="0" normalizeH="0" baseline="0" noProof="0" dirty="0">
                  <a:ln>
                    <a:noFill/>
                  </a:ln>
                  <a:solidFill>
                    <a:srgbClr val="434343"/>
                  </a:solidFill>
                  <a:effectLst/>
                  <a:uLnTx/>
                  <a:uFillTx/>
                  <a:latin typeface="Corbel"/>
                  <a:ea typeface="Corbel"/>
                  <a:cs typeface="Corbel"/>
                  <a:sym typeface="Corbel"/>
                </a:rPr>
                <a:t>SDOH screeni</a:t>
              </a:r>
              <a:r>
                <a:rPr kumimoji="0" lang="en-US" b="0" i="0" u="none" strike="noStrike" kern="1200" cap="none" spc="0" normalizeH="0" baseline="0" noProof="0" dirty="0">
                  <a:ln>
                    <a:noFill/>
                  </a:ln>
                  <a:solidFill>
                    <a:srgbClr val="434343"/>
                  </a:solidFill>
                  <a:effectLst/>
                  <a:uLnTx/>
                  <a:uFillTx/>
                  <a:latin typeface="Corbel"/>
                  <a:ea typeface="Corbel"/>
                  <a:cs typeface="Corbel"/>
                  <a:sym typeface="Corbel"/>
                </a:rPr>
                <a:t>ng implementation </a:t>
              </a:r>
            </a:p>
            <a:p>
              <a:pPr marL="171450" marR="0" lvl="0"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434343"/>
                  </a:solidFill>
                  <a:effectLst/>
                  <a:uLnTx/>
                  <a:uFillTx/>
                  <a:latin typeface="Corbel"/>
                  <a:ea typeface="Corbel"/>
                  <a:cs typeface="Corbel"/>
                  <a:sym typeface="Corbel"/>
                </a:rPr>
                <a:t>Bias training </a:t>
              </a:r>
            </a:p>
            <a:p>
              <a:pPr marL="171450" marR="0" lvl="0"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434343"/>
                  </a:solidFill>
                  <a:effectLst/>
                  <a:uLnTx/>
                  <a:uFillTx/>
                  <a:latin typeface="Corbel"/>
                  <a:ea typeface="Corbel"/>
                  <a:cs typeface="Corbel"/>
                  <a:sym typeface="Corbel"/>
                </a:rPr>
                <a:t>Respectful Care Practices </a:t>
              </a:r>
              <a:r>
                <a:rPr kumimoji="0" lang="en" b="0" i="0" u="none" strike="noStrike" kern="1200" cap="none" spc="0" normalizeH="0" baseline="0" noProof="0" dirty="0">
                  <a:ln>
                    <a:noFill/>
                  </a:ln>
                  <a:solidFill>
                    <a:srgbClr val="434343"/>
                  </a:solidFill>
                  <a:effectLst/>
                  <a:uLnTx/>
                  <a:uFillTx/>
                  <a:latin typeface="Corbel"/>
                  <a:ea typeface="Corbel"/>
                  <a:cs typeface="Corbel"/>
                  <a:sym typeface="Corbel"/>
                </a:rPr>
                <a:t> </a:t>
              </a:r>
            </a:p>
            <a:p>
              <a:pPr marL="171450" marR="0" lvl="0"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 b="0" i="0" u="none" strike="noStrike" kern="1200" cap="none" spc="0" normalizeH="0" baseline="0" noProof="0" dirty="0">
                  <a:ln>
                    <a:noFill/>
                  </a:ln>
                  <a:solidFill>
                    <a:srgbClr val="434343"/>
                  </a:solidFill>
                  <a:effectLst/>
                  <a:uLnTx/>
                  <a:uFillTx/>
                  <a:latin typeface="Corbel"/>
                  <a:ea typeface="Corbel"/>
                  <a:cs typeface="Corbel"/>
                  <a:sym typeface="Corbel"/>
                </a:rPr>
                <a:t>Engaging staff and providers</a:t>
              </a: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sz="1000" b="0" i="0" u="none" strike="noStrike" kern="1200" cap="none" spc="0" normalizeH="0" baseline="0" noProof="0" dirty="0">
                <a:ln>
                  <a:noFill/>
                </a:ln>
                <a:solidFill>
                  <a:srgbClr val="434343"/>
                </a:solidFill>
                <a:effectLst/>
                <a:uLnTx/>
                <a:uFillTx/>
                <a:latin typeface="Corbel"/>
                <a:ea typeface="Corbel"/>
                <a:cs typeface="Corbel"/>
                <a:sym typeface="Corbel"/>
              </a:endParaRPr>
            </a:p>
          </p:txBody>
        </p:sp>
      </p:grpSp>
      <p:grpSp>
        <p:nvGrpSpPr>
          <p:cNvPr id="10" name="Google Shape;794;p31"/>
          <p:cNvGrpSpPr/>
          <p:nvPr/>
        </p:nvGrpSpPr>
        <p:grpSpPr>
          <a:xfrm>
            <a:off x="3886593" y="2132168"/>
            <a:ext cx="4407422" cy="4271017"/>
            <a:chOff x="2944204" y="1189775"/>
            <a:chExt cx="3305700" cy="3203392"/>
          </a:xfrm>
        </p:grpSpPr>
        <p:sp>
          <p:nvSpPr>
            <p:cNvPr id="11" name="Google Shape;795;p31"/>
            <p:cNvSpPr/>
            <p:nvPr/>
          </p:nvSpPr>
          <p:spPr>
            <a:xfrm>
              <a:off x="2944204" y="1189775"/>
              <a:ext cx="3305700" cy="669000"/>
            </a:xfrm>
            <a:prstGeom prst="chevron">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orbel"/>
                  <a:ea typeface="Corbel"/>
                  <a:cs typeface="Corbel"/>
                  <a:sym typeface="Corbel"/>
                </a:rPr>
                <a:t>Implementation of Women’s Health Navigator </a:t>
              </a:r>
              <a:endParaRPr kumimoji="0" sz="1800" b="1" i="0" u="none" strike="noStrike" kern="1200" cap="none" spc="0" normalizeH="0" baseline="0" noProof="0" dirty="0">
                <a:ln>
                  <a:noFill/>
                </a:ln>
                <a:solidFill>
                  <a:srgbClr val="FFFFFF"/>
                </a:solidFill>
                <a:effectLst/>
                <a:uLnTx/>
                <a:uFillTx/>
                <a:latin typeface="Corbel"/>
                <a:ea typeface="Corbel"/>
                <a:cs typeface="Corbel"/>
                <a:sym typeface="Corbel"/>
              </a:endParaRPr>
            </a:p>
          </p:txBody>
        </p:sp>
        <p:sp>
          <p:nvSpPr>
            <p:cNvPr id="12" name="Google Shape;796;p31"/>
            <p:cNvSpPr txBox="1"/>
            <p:nvPr/>
          </p:nvSpPr>
          <p:spPr>
            <a:xfrm>
              <a:off x="3103841" y="1777467"/>
              <a:ext cx="2849195" cy="2615700"/>
            </a:xfrm>
            <a:prstGeom prst="rect">
              <a:avLst/>
            </a:prstGeom>
            <a:noFill/>
            <a:ln>
              <a:noFill/>
            </a:ln>
          </p:spPr>
          <p:txBody>
            <a:bodyPr spcFirstLastPara="1" wrap="square" lIns="91425" tIns="91425" rIns="91425" bIns="91425" anchor="t" anchorCtr="0">
              <a:noAutofit/>
            </a:bodyPr>
            <a:lstStyle/>
            <a:p>
              <a:pPr marL="171450" marR="0" lvl="0"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434343"/>
                  </a:solidFill>
                  <a:effectLst/>
                  <a:uLnTx/>
                  <a:uFillTx/>
                  <a:latin typeface="Corbel"/>
                  <a:ea typeface="Corbel"/>
                  <a:cs typeface="Corbel"/>
                  <a:sym typeface="Corbel"/>
                </a:rPr>
                <a:t>Evolution of clear need for navigator to meet the needs of patients</a:t>
              </a:r>
            </a:p>
            <a:p>
              <a:pPr marL="171450" marR="0" lvl="0"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434343"/>
                  </a:solidFill>
                  <a:effectLst/>
                  <a:uLnTx/>
                  <a:uFillTx/>
                  <a:latin typeface="Corbel"/>
                  <a:ea typeface="Corbel"/>
                  <a:cs typeface="Corbel"/>
                  <a:sym typeface="Corbel"/>
                </a:rPr>
                <a:t>Implemented new role- Women’s Health Navigator</a:t>
              </a:r>
            </a:p>
            <a:p>
              <a:pPr marL="628650" marR="0" lvl="1"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434343"/>
                  </a:solidFill>
                  <a:effectLst/>
                  <a:uLnTx/>
                  <a:uFillTx/>
                  <a:latin typeface="Corbel"/>
                  <a:ea typeface="Corbel"/>
                  <a:cs typeface="Corbel"/>
                  <a:sym typeface="Corbel"/>
                </a:rPr>
                <a:t>Health system wide, serving patients in both inpatient and outpatient settings</a:t>
              </a:r>
            </a:p>
            <a:p>
              <a:pPr marL="171450" marR="0" lvl="0"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434343"/>
                  </a:solidFill>
                  <a:effectLst/>
                  <a:uLnTx/>
                  <a:uFillTx/>
                  <a:latin typeface="Corbel"/>
                  <a:ea typeface="Corbel"/>
                  <a:cs typeface="Corbel"/>
                  <a:sym typeface="Corbel"/>
                </a:rPr>
                <a:t>Streamlining resource referrals </a:t>
              </a:r>
            </a:p>
            <a:p>
              <a:pPr marL="171450" marR="0" lvl="0"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434343"/>
                  </a:solidFill>
                  <a:effectLst/>
                  <a:uLnTx/>
                  <a:uFillTx/>
                  <a:latin typeface="Corbel"/>
                  <a:ea typeface="Corbel"/>
                  <a:cs typeface="Corbel"/>
                  <a:sym typeface="Corbel"/>
                </a:rPr>
                <a:t>Building community partnerships </a:t>
              </a:r>
            </a:p>
            <a:p>
              <a:pPr marL="171450" marR="0" lvl="0"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434343"/>
                  </a:solidFill>
                  <a:effectLst/>
                  <a:uLnTx/>
                  <a:uFillTx/>
                  <a:latin typeface="Corbel"/>
                  <a:ea typeface="Corbel"/>
                  <a:cs typeface="Corbel"/>
                  <a:sym typeface="Corbel"/>
                </a:rPr>
                <a:t>Identification of outstanding care gaps and opportunities </a:t>
              </a:r>
            </a:p>
            <a:p>
              <a:pPr marL="171450" marR="0" lvl="0"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434343"/>
                  </a:solidFill>
                  <a:effectLst/>
                  <a:uLnTx/>
                  <a:uFillTx/>
                  <a:latin typeface="Corbel"/>
                  <a:ea typeface="Corbel"/>
                  <a:cs typeface="Corbel"/>
                  <a:sym typeface="Corbel"/>
                </a:rPr>
                <a:t>Host free Doula training </a:t>
              </a:r>
              <a:endParaRPr kumimoji="0" b="0" i="0" u="none" strike="noStrike" kern="1200" cap="none" spc="0" normalizeH="0" baseline="0" noProof="0" dirty="0">
                <a:ln>
                  <a:noFill/>
                </a:ln>
                <a:solidFill>
                  <a:srgbClr val="434343"/>
                </a:solidFill>
                <a:effectLst/>
                <a:uLnTx/>
                <a:uFillTx/>
                <a:latin typeface="Corbel"/>
                <a:ea typeface="Corbel"/>
                <a:cs typeface="Corbel"/>
                <a:sym typeface="Corbel"/>
              </a:endParaRPr>
            </a:p>
          </p:txBody>
        </p:sp>
      </p:grpSp>
      <p:sp>
        <p:nvSpPr>
          <p:cNvPr id="13" name="Title 12"/>
          <p:cNvSpPr>
            <a:spLocks noGrp="1"/>
          </p:cNvSpPr>
          <p:nvPr>
            <p:ph type="title"/>
          </p:nvPr>
        </p:nvSpPr>
        <p:spPr/>
        <p:txBody>
          <a:bodyPr/>
          <a:lstStyle/>
          <a:p>
            <a:r>
              <a:rPr lang="en-US" dirty="0"/>
              <a:t>Blessing's Journey to Doula Support </a:t>
            </a:r>
          </a:p>
        </p:txBody>
      </p:sp>
    </p:spTree>
    <p:extLst>
      <p:ext uri="{BB962C8B-B14F-4D97-AF65-F5344CB8AC3E}">
        <p14:creationId xmlns:p14="http://schemas.microsoft.com/office/powerpoint/2010/main" val="115054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005596">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srgbClr val="005596">
                  <a:lumMod val="75000"/>
                  <a:lumOff val="25000"/>
                </a:srgbClr>
              </a:solidFill>
              <a:effectLst/>
              <a:uLnTx/>
              <a:uFillTx/>
              <a:latin typeface="Gill Sans MT" panose="020B0502020104020203"/>
              <a:ea typeface="+mn-ea"/>
              <a:cs typeface="+mn-cs"/>
            </a:endParaRPr>
          </a:p>
        </p:txBody>
      </p:sp>
      <p:sp>
        <p:nvSpPr>
          <p:cNvPr id="4" name="Google Shape;641;p16"/>
          <p:cNvSpPr txBox="1">
            <a:spLocks/>
          </p:cNvSpPr>
          <p:nvPr/>
        </p:nvSpPr>
        <p:spPr>
          <a:xfrm>
            <a:off x="618564" y="752475"/>
            <a:ext cx="5715561" cy="885825"/>
          </a:xfrm>
          <a:prstGeom prst="rect">
            <a:avLst/>
          </a:prstGeom>
        </p:spPr>
        <p:txBody>
          <a:bodyPr spcFirstLastPara="1" vert="horz" wrap="square" lIns="91425" tIns="91425" rIns="91425" bIns="91425" rtlCol="0" anchor="b" anchorCtr="0">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all" spc="0" normalizeH="0" baseline="0" noProof="0" dirty="0">
                <a:ln>
                  <a:noFill/>
                </a:ln>
                <a:solidFill>
                  <a:srgbClr val="005596"/>
                </a:solidFill>
                <a:effectLst/>
                <a:uLnTx/>
                <a:uFillTx/>
                <a:latin typeface="Corbel" panose="020B0503020204020204" pitchFamily="34" charset="0"/>
                <a:ea typeface="+mj-ea"/>
                <a:cs typeface="+mj-cs"/>
              </a:rPr>
              <a:t>Hello!</a:t>
            </a:r>
          </a:p>
        </p:txBody>
      </p:sp>
      <p:sp>
        <p:nvSpPr>
          <p:cNvPr id="5" name="Google Shape;642;p16"/>
          <p:cNvSpPr txBox="1">
            <a:spLocks/>
          </p:cNvSpPr>
          <p:nvPr/>
        </p:nvSpPr>
        <p:spPr>
          <a:xfrm>
            <a:off x="618564" y="2109788"/>
            <a:ext cx="3954463" cy="2581275"/>
          </a:xfrm>
          <a:prstGeom prst="rect">
            <a:avLst/>
          </a:prstGeom>
        </p:spPr>
        <p:txBody>
          <a:bodyPr spcFirstLastPara="1" vert="horz" wrap="square" lIns="91425" tIns="91425" rIns="91425" bIns="91425" rtlCol="0"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4000" b="1" i="0" u="none" strike="noStrike" kern="1200" cap="none" spc="0" normalizeH="0" baseline="0" noProof="0" dirty="0">
                <a:ln>
                  <a:noFill/>
                </a:ln>
                <a:solidFill>
                  <a:srgbClr val="32A9C1"/>
                </a:solidFill>
                <a:effectLst/>
                <a:uLnTx/>
                <a:uFillTx/>
                <a:latin typeface="Corbel" panose="020B0503020204020204" pitchFamily="34" charset="0"/>
                <a:ea typeface="Corbel"/>
                <a:cs typeface="Corbel"/>
                <a:sym typeface="Corbel"/>
              </a:rPr>
              <a:t>Meet </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4000" b="1" i="0" u="none" strike="noStrike" kern="1200" cap="none" spc="0" normalizeH="0" baseline="0" noProof="0" dirty="0">
                <a:ln>
                  <a:noFill/>
                </a:ln>
                <a:solidFill>
                  <a:srgbClr val="32A9C1"/>
                </a:solidFill>
                <a:effectLst/>
                <a:uLnTx/>
                <a:uFillTx/>
                <a:latin typeface="Corbel" panose="020B0503020204020204" pitchFamily="34" charset="0"/>
                <a:ea typeface="+mn-ea"/>
                <a:cs typeface="+mn-cs"/>
                <a:sym typeface="Corbel"/>
              </a:rPr>
              <a:t>The </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4000" b="1" i="0" u="none" strike="noStrike" kern="1200" cap="none" spc="0" normalizeH="0" baseline="0" noProof="0" dirty="0">
                <a:ln>
                  <a:noFill/>
                </a:ln>
                <a:solidFill>
                  <a:srgbClr val="32A9C1"/>
                </a:solidFill>
                <a:effectLst/>
                <a:uLnTx/>
                <a:uFillTx/>
                <a:latin typeface="Corbel" panose="020B0503020204020204" pitchFamily="34" charset="0"/>
                <a:ea typeface="+mn-ea"/>
                <a:cs typeface="+mn-cs"/>
                <a:sym typeface="Corbel"/>
              </a:rPr>
              <a:t>Team</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4000" b="1" i="0" u="none" strike="noStrike" kern="1200" cap="none" spc="0" normalizeH="0" baseline="0" noProof="0" dirty="0">
                <a:ln>
                  <a:noFill/>
                </a:ln>
                <a:solidFill>
                  <a:srgbClr val="32A9C1"/>
                </a:solidFill>
                <a:effectLst/>
                <a:uLnTx/>
                <a:uFillTx/>
                <a:latin typeface="Corbel" panose="020B0503020204020204" pitchFamily="34" charset="0"/>
                <a:ea typeface="+mn-ea"/>
                <a:cs typeface="+mn-cs"/>
                <a:sym typeface="Corbel"/>
              </a:rPr>
              <a:t>Leaders </a:t>
            </a:r>
            <a:endParaRPr kumimoji="0" lang="en-US" sz="4000" b="1" i="0" u="none" strike="noStrike" kern="1200" cap="none" spc="0" normalizeH="0" baseline="0" noProof="0" dirty="0">
              <a:ln>
                <a:noFill/>
              </a:ln>
              <a:solidFill>
                <a:srgbClr val="3D3D3D"/>
              </a:solidFill>
              <a:effectLst/>
              <a:uLnTx/>
              <a:uFillTx/>
              <a:latin typeface="Corbel" panose="020B0503020204020204" pitchFamily="34" charset="0"/>
              <a:ea typeface="+mn-ea"/>
              <a:cs typeface="+mn-cs"/>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a:ext>
            </a:extLst>
          </a:blip>
          <a:srcRect l="36213" r="14978"/>
          <a:stretch/>
        </p:blipFill>
        <p:spPr>
          <a:xfrm>
            <a:off x="6533803" y="1239127"/>
            <a:ext cx="3350029" cy="4575694"/>
          </a:xfrm>
          <a:prstGeom prst="rect">
            <a:avLst/>
          </a:prstGeom>
        </p:spPr>
      </p:pic>
      <p:pic>
        <p:nvPicPr>
          <p:cNvPr id="7" name="Picture 6">
            <a:extLst>
              <a:ext uri="{FF2B5EF4-FFF2-40B4-BE49-F238E27FC236}">
                <a16:creationId xmlns:a16="http://schemas.microsoft.com/office/drawing/2014/main" id="{141D9EC0-94C9-4B95-A9D5-381195D66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8818" y="1239126"/>
            <a:ext cx="3625014" cy="4627835"/>
          </a:xfrm>
          <a:prstGeom prst="rect">
            <a:avLst/>
          </a:prstGeom>
        </p:spPr>
      </p:pic>
      <p:sp>
        <p:nvSpPr>
          <p:cNvPr id="9" name="TextBox 8">
            <a:extLst>
              <a:ext uri="{FF2B5EF4-FFF2-40B4-BE49-F238E27FC236}">
                <a16:creationId xmlns:a16="http://schemas.microsoft.com/office/drawing/2014/main" id="{C30028AF-EDC5-43C0-B41A-9DB90C746A44}"/>
              </a:ext>
            </a:extLst>
          </p:cNvPr>
          <p:cNvSpPr txBox="1"/>
          <p:nvPr/>
        </p:nvSpPr>
        <p:spPr>
          <a:xfrm>
            <a:off x="6258819" y="5866962"/>
            <a:ext cx="2840793"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panose="020B0502020104020203"/>
                <a:ea typeface="+mn-ea"/>
                <a:cs typeface="+mn-cs"/>
              </a:rPr>
              <a:t>Chloe Gay,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panose="020B0502020104020203"/>
                <a:ea typeface="+mn-ea"/>
                <a:cs typeface="+mn-cs"/>
              </a:rPr>
              <a:t>Community Health Worker/ Doula </a:t>
            </a:r>
          </a:p>
        </p:txBody>
      </p:sp>
      <p:sp>
        <p:nvSpPr>
          <p:cNvPr id="12" name="TextBox 11">
            <a:extLst>
              <a:ext uri="{FF2B5EF4-FFF2-40B4-BE49-F238E27FC236}">
                <a16:creationId xmlns:a16="http://schemas.microsoft.com/office/drawing/2014/main" id="{69A7BBC6-D358-4A70-B962-4A1400E04247}"/>
              </a:ext>
            </a:extLst>
          </p:cNvPr>
          <p:cNvSpPr txBox="1"/>
          <p:nvPr/>
        </p:nvSpPr>
        <p:spPr>
          <a:xfrm>
            <a:off x="2584125" y="6105525"/>
            <a:ext cx="38481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panose="020B0502020104020203"/>
                <a:ea typeface="+mn-ea"/>
                <a:cs typeface="+mn-cs"/>
              </a:rPr>
              <a:t>Shannon Zanger, RN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panose="020B0502020104020203"/>
                <a:ea typeface="+mn-ea"/>
                <a:cs typeface="+mn-cs"/>
              </a:rPr>
              <a:t>Women’s Health Navigator </a:t>
            </a:r>
          </a:p>
        </p:txBody>
      </p:sp>
      <p:pic>
        <p:nvPicPr>
          <p:cNvPr id="14" name="Picture 13">
            <a:extLst>
              <a:ext uri="{FF2B5EF4-FFF2-40B4-BE49-F238E27FC236}">
                <a16:creationId xmlns:a16="http://schemas.microsoft.com/office/drawing/2014/main" id="{2170FFFC-6655-4E33-AB96-12CB143E79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0327" y="1515900"/>
            <a:ext cx="3467100" cy="4622799"/>
          </a:xfrm>
          <a:prstGeom prst="rect">
            <a:avLst/>
          </a:prstGeom>
        </p:spPr>
      </p:pic>
    </p:spTree>
    <p:extLst>
      <p:ext uri="{BB962C8B-B14F-4D97-AF65-F5344CB8AC3E}">
        <p14:creationId xmlns:p14="http://schemas.microsoft.com/office/powerpoint/2010/main" val="408806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005596">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dirty="0">
              <a:ln>
                <a:noFill/>
              </a:ln>
              <a:solidFill>
                <a:srgbClr val="005596">
                  <a:lumMod val="75000"/>
                  <a:lumOff val="25000"/>
                </a:srgbClr>
              </a:solidFill>
              <a:effectLst/>
              <a:uLnTx/>
              <a:uFillTx/>
              <a:latin typeface="Gill Sans MT" panose="020B0502020104020203"/>
              <a:ea typeface="+mn-ea"/>
              <a:cs typeface="+mn-cs"/>
            </a:endParaRPr>
          </a:p>
        </p:txBody>
      </p:sp>
      <p:sp>
        <p:nvSpPr>
          <p:cNvPr id="4" name="Google Shape;641;p16"/>
          <p:cNvSpPr txBox="1">
            <a:spLocks/>
          </p:cNvSpPr>
          <p:nvPr/>
        </p:nvSpPr>
        <p:spPr>
          <a:xfrm>
            <a:off x="618564" y="1125538"/>
            <a:ext cx="3954463" cy="950912"/>
          </a:xfrm>
          <a:prstGeom prst="rect">
            <a:avLst/>
          </a:prstGeom>
        </p:spPr>
        <p:txBody>
          <a:bodyPr spcFirstLastPara="1" vert="horz" wrap="square" lIns="91425" tIns="91425" rIns="91425" bIns="91425" rtlCol="0" anchor="b" anchorCtr="0">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005596"/>
                </a:solidFill>
                <a:effectLst/>
                <a:uLnTx/>
                <a:uFillTx/>
                <a:latin typeface="Corbel" panose="020B0503020204020204" pitchFamily="34" charset="0"/>
                <a:ea typeface="+mj-ea"/>
                <a:cs typeface="+mj-cs"/>
              </a:rPr>
              <a:t>Doula Training-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005596"/>
                </a:solidFill>
                <a:effectLst/>
                <a:uLnTx/>
                <a:uFillTx/>
                <a:latin typeface="Corbel" panose="020B0503020204020204" pitchFamily="34" charset="0"/>
                <a:ea typeface="+mj-ea"/>
                <a:cs typeface="+mj-cs"/>
              </a:rPr>
              <a:t>October 2024</a:t>
            </a:r>
          </a:p>
        </p:txBody>
      </p:sp>
      <p:sp>
        <p:nvSpPr>
          <p:cNvPr id="5" name="Google Shape;642;p16"/>
          <p:cNvSpPr txBox="1">
            <a:spLocks/>
          </p:cNvSpPr>
          <p:nvPr/>
        </p:nvSpPr>
        <p:spPr>
          <a:xfrm>
            <a:off x="618564" y="2109788"/>
            <a:ext cx="3954463" cy="2581275"/>
          </a:xfrm>
          <a:prstGeom prst="rect">
            <a:avLst/>
          </a:prstGeom>
        </p:spPr>
        <p:txBody>
          <a:bodyPr spcFirstLastPara="1" vert="horz" wrap="square" lIns="91425" tIns="91425" rIns="91425" bIns="91425" rtlCol="0"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
                <a:prstClr val="black"/>
              </a:buClr>
              <a:buSzPts val="1100"/>
              <a:buFont typeface="Corbel"/>
              <a:buNone/>
              <a:tabLst/>
              <a:defRPr/>
            </a:pPr>
            <a:r>
              <a:rPr kumimoji="0" lang="en-US" sz="2400" b="0" i="0" u="none" strike="noStrike" kern="1200" cap="none" spc="0" normalizeH="0" baseline="0" noProof="0" dirty="0">
                <a:ln>
                  <a:noFill/>
                </a:ln>
                <a:solidFill>
                  <a:srgbClr val="3D3D3D"/>
                </a:solidFill>
                <a:effectLst/>
                <a:uLnTx/>
                <a:uFillTx/>
                <a:latin typeface="Corbel" panose="020B0503020204020204" pitchFamily="34" charset="0"/>
                <a:ea typeface="+mn-ea"/>
                <a:cs typeface="+mn-cs"/>
              </a:rPr>
              <a:t>Partnered with ICEA for Professional Birth Doula Workshop </a:t>
            </a:r>
          </a:p>
          <a:p>
            <a:pPr marL="306000" marR="0" lvl="0" indent="-306000" algn="l" defTabSz="457200" rtl="0" eaLnBrk="1" fontAlgn="auto" latinLnBrk="0" hangingPunct="1">
              <a:lnSpc>
                <a:spcPct val="100000"/>
              </a:lnSpc>
              <a:spcBef>
                <a:spcPts val="600"/>
              </a:spcBef>
              <a:spcAft>
                <a:spcPts val="0"/>
              </a:spcAft>
              <a:buClr>
                <a:prstClr val="black"/>
              </a:buClr>
              <a:buSzPts val="1100"/>
              <a:buFont typeface="Wingdings 2" panose="05020102010507070707" pitchFamily="18" charset="2"/>
              <a:buChar char=""/>
              <a:tabLst/>
              <a:defRPr/>
            </a:pPr>
            <a:r>
              <a:rPr kumimoji="0" lang="en-US" sz="2400" b="1" i="0" u="none" strike="noStrike" kern="1200" cap="none" spc="0" normalizeH="0" baseline="0" noProof="0" dirty="0">
                <a:ln>
                  <a:noFill/>
                </a:ln>
                <a:solidFill>
                  <a:srgbClr val="3D3D3D"/>
                </a:solidFill>
                <a:effectLst/>
                <a:uLnTx/>
                <a:uFillTx/>
                <a:latin typeface="Corbel" panose="020B0503020204020204" pitchFamily="34" charset="0"/>
                <a:ea typeface="+mn-ea"/>
                <a:cs typeface="+mn-cs"/>
              </a:rPr>
              <a:t>14 future doula’s participated in  training</a:t>
            </a:r>
          </a:p>
          <a:p>
            <a:pPr marL="306000" marR="0" lvl="0" indent="-306000" algn="l" defTabSz="457200" rtl="0" eaLnBrk="1" fontAlgn="auto" latinLnBrk="0" hangingPunct="1">
              <a:lnSpc>
                <a:spcPct val="100000"/>
              </a:lnSpc>
              <a:spcBef>
                <a:spcPts val="600"/>
              </a:spcBef>
              <a:spcAft>
                <a:spcPts val="0"/>
              </a:spcAft>
              <a:buClr>
                <a:prstClr val="black"/>
              </a:buClr>
              <a:buSzPts val="1100"/>
              <a:buFont typeface="Wingdings 2" panose="05020102010507070707" pitchFamily="18" charset="2"/>
              <a:buChar char=""/>
              <a:tabLst/>
              <a:defRPr/>
            </a:pPr>
            <a:r>
              <a:rPr kumimoji="0" lang="en-US" sz="2400" b="1" i="0" u="none" strike="noStrike" kern="1200" cap="none" spc="0" normalizeH="0" baseline="0" noProof="0" dirty="0">
                <a:ln>
                  <a:noFill/>
                </a:ln>
                <a:solidFill>
                  <a:srgbClr val="3D3D3D"/>
                </a:solidFill>
                <a:effectLst/>
                <a:uLnTx/>
                <a:uFillTx/>
                <a:latin typeface="Corbel" panose="020B0503020204020204" pitchFamily="34" charset="0"/>
                <a:ea typeface="+mn-ea"/>
                <a:cs typeface="+mn-cs"/>
              </a:rPr>
              <a:t>Bilingual </a:t>
            </a:r>
          </a:p>
          <a:p>
            <a:pPr marL="306000" marR="0" lvl="0" indent="-306000" algn="l" defTabSz="457200" rtl="0" eaLnBrk="1" fontAlgn="auto" latinLnBrk="0" hangingPunct="1">
              <a:lnSpc>
                <a:spcPct val="100000"/>
              </a:lnSpc>
              <a:spcBef>
                <a:spcPts val="600"/>
              </a:spcBef>
              <a:spcAft>
                <a:spcPts val="0"/>
              </a:spcAft>
              <a:buClr>
                <a:prstClr val="black"/>
              </a:buClr>
              <a:buSzPts val="1100"/>
              <a:buFont typeface="Wingdings 2" panose="05020102010507070707" pitchFamily="18" charset="2"/>
              <a:buChar char=""/>
              <a:tabLst/>
              <a:defRPr/>
            </a:pPr>
            <a:r>
              <a:rPr kumimoji="0" lang="en-US" sz="2400" b="1" i="0" u="none" strike="noStrike" kern="1200" cap="none" spc="0" normalizeH="0" baseline="0" noProof="0" dirty="0">
                <a:ln>
                  <a:noFill/>
                </a:ln>
                <a:solidFill>
                  <a:srgbClr val="3D3D3D"/>
                </a:solidFill>
                <a:effectLst/>
                <a:uLnTx/>
                <a:uFillTx/>
                <a:latin typeface="Corbel" panose="020B0503020204020204" pitchFamily="34" charset="0"/>
                <a:ea typeface="+mn-ea"/>
                <a:cs typeface="+mn-cs"/>
              </a:rPr>
              <a:t>Racial mirrors </a:t>
            </a:r>
          </a:p>
          <a:p>
            <a:pPr marL="306000" marR="0" lvl="0" indent="-306000" algn="l" defTabSz="457200" rtl="0" eaLnBrk="1" fontAlgn="auto" latinLnBrk="0" hangingPunct="1">
              <a:lnSpc>
                <a:spcPct val="100000"/>
              </a:lnSpc>
              <a:spcBef>
                <a:spcPts val="600"/>
              </a:spcBef>
              <a:spcAft>
                <a:spcPts val="0"/>
              </a:spcAft>
              <a:buClr>
                <a:prstClr val="black"/>
              </a:buClr>
              <a:buSzPts val="1100"/>
              <a:buFont typeface="Wingdings 2" panose="05020102010507070707" pitchFamily="18" charset="2"/>
              <a:buChar char=""/>
              <a:tabLst/>
              <a:defRPr/>
            </a:pPr>
            <a:r>
              <a:rPr kumimoji="0" lang="en-US" sz="2400" b="1" i="0" u="none" strike="noStrike" kern="1200" cap="none" spc="0" normalizeH="0" baseline="0" noProof="0" dirty="0">
                <a:ln>
                  <a:noFill/>
                </a:ln>
                <a:solidFill>
                  <a:srgbClr val="3D3D3D"/>
                </a:solidFill>
                <a:effectLst/>
                <a:uLnTx/>
                <a:uFillTx/>
                <a:latin typeface="Corbel" panose="020B0503020204020204" pitchFamily="34" charset="0"/>
                <a:ea typeface="+mn-ea"/>
                <a:cs typeface="+mn-cs"/>
              </a:rPr>
              <a:t>Community members </a:t>
            </a:r>
          </a:p>
        </p:txBody>
      </p:sp>
      <p:pic>
        <p:nvPicPr>
          <p:cNvPr id="7" name="Picture 6"/>
          <p:cNvPicPr>
            <a:picLocks noChangeAspect="1"/>
          </p:cNvPicPr>
          <p:nvPr/>
        </p:nvPicPr>
        <p:blipFill rotWithShape="1">
          <a:blip r:embed="rId2">
            <a:extLst>
              <a:ext uri="{28A0092B-C50C-407E-A947-70E740481C1C}">
                <a14:useLocalDpi xmlns:a14="http://schemas.microsoft.com/office/drawing/2010/main"/>
              </a:ext>
            </a:extLst>
          </a:blip>
          <a:srcRect l="36872" r="3565"/>
          <a:stretch/>
        </p:blipFill>
        <p:spPr>
          <a:xfrm>
            <a:off x="5660967" y="1730200"/>
            <a:ext cx="4538749" cy="3556000"/>
          </a:xfrm>
          <a:prstGeom prst="rect">
            <a:avLst/>
          </a:prstGeom>
        </p:spPr>
      </p:pic>
      <p:pic>
        <p:nvPicPr>
          <p:cNvPr id="8" name="Picture 7">
            <a:extLst>
              <a:ext uri="{FF2B5EF4-FFF2-40B4-BE49-F238E27FC236}">
                <a16:creationId xmlns:a16="http://schemas.microsoft.com/office/drawing/2014/main" id="{15A1C941-0D9F-408F-9603-0AE9137299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0380" y="1730200"/>
            <a:ext cx="5199336" cy="3556000"/>
          </a:xfrm>
          <a:prstGeom prst="rect">
            <a:avLst/>
          </a:prstGeom>
        </p:spPr>
      </p:pic>
    </p:spTree>
    <p:extLst>
      <p:ext uri="{BB962C8B-B14F-4D97-AF65-F5344CB8AC3E}">
        <p14:creationId xmlns:p14="http://schemas.microsoft.com/office/powerpoint/2010/main" val="401231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005596">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dirty="0">
              <a:ln>
                <a:noFill/>
              </a:ln>
              <a:solidFill>
                <a:srgbClr val="005596">
                  <a:lumMod val="75000"/>
                  <a:lumOff val="25000"/>
                </a:srgbClr>
              </a:solidFill>
              <a:effectLst/>
              <a:uLnTx/>
              <a:uFillTx/>
              <a:latin typeface="Gill Sans MT" panose="020B0502020104020203"/>
              <a:ea typeface="+mn-ea"/>
              <a:cs typeface="+mn-cs"/>
            </a:endParaRPr>
          </a:p>
        </p:txBody>
      </p:sp>
      <p:sp>
        <p:nvSpPr>
          <p:cNvPr id="4" name="Google Shape;641;p16"/>
          <p:cNvSpPr txBox="1">
            <a:spLocks/>
          </p:cNvSpPr>
          <p:nvPr/>
        </p:nvSpPr>
        <p:spPr>
          <a:xfrm>
            <a:off x="618564" y="1125538"/>
            <a:ext cx="3954463" cy="950912"/>
          </a:xfrm>
          <a:prstGeom prst="rect">
            <a:avLst/>
          </a:prstGeom>
        </p:spPr>
        <p:txBody>
          <a:bodyPr spcFirstLastPara="1" vert="horz" wrap="square" lIns="91425" tIns="91425" rIns="91425" bIns="91425" rtlCol="0" anchor="b" anchorCtr="0">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baseline="0" noProof="0" dirty="0">
                <a:ln>
                  <a:noFill/>
                </a:ln>
                <a:solidFill>
                  <a:srgbClr val="005596"/>
                </a:solidFill>
                <a:effectLst/>
                <a:uLnTx/>
                <a:uFillTx/>
                <a:latin typeface="Corbel" panose="020B0503020204020204" pitchFamily="34" charset="0"/>
                <a:ea typeface="+mj-ea"/>
                <a:cs typeface="+mj-cs"/>
              </a:rPr>
              <a:t>Result</a:t>
            </a:r>
          </a:p>
        </p:txBody>
      </p:sp>
      <p:sp>
        <p:nvSpPr>
          <p:cNvPr id="5" name="Google Shape;642;p16"/>
          <p:cNvSpPr txBox="1">
            <a:spLocks/>
          </p:cNvSpPr>
          <p:nvPr/>
        </p:nvSpPr>
        <p:spPr>
          <a:xfrm>
            <a:off x="734443" y="1958868"/>
            <a:ext cx="4317420" cy="2581275"/>
          </a:xfrm>
          <a:prstGeom prst="rect">
            <a:avLst/>
          </a:prstGeom>
        </p:spPr>
        <p:txBody>
          <a:bodyPr spcFirstLastPara="1" vert="horz" wrap="square" lIns="91425" tIns="91425" rIns="91425" bIns="91425" rtlCol="0"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2400" b="0" i="0" u="none" strike="noStrike" kern="1200" cap="none" spc="0" normalizeH="0" baseline="0" noProof="0" dirty="0">
                <a:ln>
                  <a:noFill/>
                </a:ln>
                <a:solidFill>
                  <a:srgbClr val="005596"/>
                </a:solidFill>
                <a:effectLst/>
                <a:uLnTx/>
                <a:uFillTx/>
                <a:latin typeface="Corbel" panose="020B0503020204020204" pitchFamily="34" charset="0"/>
                <a:ea typeface="Corbel"/>
                <a:cs typeface="Corbel"/>
                <a:sym typeface="Corbel"/>
              </a:rPr>
              <a:t>   14 Future Doulas</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2400" b="0" i="0" u="sng" strike="noStrike" kern="1200" cap="none" spc="0" normalizeH="0" baseline="0" noProof="0" dirty="0">
                <a:ln>
                  <a:noFill/>
                </a:ln>
                <a:solidFill>
                  <a:srgbClr val="005596"/>
                </a:solidFill>
                <a:effectLst/>
                <a:uLnTx/>
                <a:uFillTx/>
                <a:latin typeface="Corbel" panose="020B0503020204020204" pitchFamily="34" charset="0"/>
                <a:ea typeface="Corbel"/>
                <a:cs typeface="Corbel"/>
                <a:sym typeface="Corbel"/>
              </a:rPr>
              <a:t>+ 2 established Doulas </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3600" b="1" i="0" u="none" strike="noStrike" kern="1200" cap="none" spc="0" normalizeH="0" baseline="0" noProof="0" dirty="0">
                <a:ln>
                  <a:noFill/>
                </a:ln>
                <a:solidFill>
                  <a:srgbClr val="005596">
                    <a:lumMod val="60000"/>
                    <a:lumOff val="40000"/>
                  </a:srgbClr>
                </a:solidFill>
                <a:effectLst/>
                <a:uLnTx/>
                <a:uFillTx/>
                <a:latin typeface="Corbel" panose="020B0503020204020204" pitchFamily="34" charset="0"/>
                <a:ea typeface="Corbel"/>
                <a:cs typeface="Corbel"/>
                <a:sym typeface="Corbel"/>
              </a:rPr>
              <a:t>16 </a:t>
            </a:r>
            <a:r>
              <a:rPr kumimoji="0" lang="en-US" sz="2000" b="1" i="0" u="none" strike="noStrike" kern="1200" cap="none" spc="0" normalizeH="0" baseline="0" noProof="0" dirty="0">
                <a:ln>
                  <a:noFill/>
                </a:ln>
                <a:solidFill>
                  <a:srgbClr val="005596">
                    <a:lumMod val="60000"/>
                    <a:lumOff val="40000"/>
                  </a:srgbClr>
                </a:solidFill>
                <a:effectLst/>
                <a:uLnTx/>
                <a:uFillTx/>
                <a:latin typeface="Corbel" panose="020B0503020204020204" pitchFamily="34" charset="0"/>
                <a:ea typeface="Corbel"/>
                <a:cs typeface="Corbel"/>
                <a:sym typeface="Corbel"/>
              </a:rPr>
              <a:t>Partners and advocates for birthing people in </a:t>
            </a:r>
            <a:r>
              <a:rPr kumimoji="0" lang="en-US" sz="2000" b="1" i="0" u="none" strike="noStrike" kern="1200" cap="none" spc="0" normalizeH="0" baseline="0" noProof="0" dirty="0" err="1">
                <a:ln>
                  <a:noFill/>
                </a:ln>
                <a:solidFill>
                  <a:srgbClr val="005596">
                    <a:lumMod val="60000"/>
                    <a:lumOff val="40000"/>
                  </a:srgbClr>
                </a:solidFill>
                <a:effectLst/>
                <a:uLnTx/>
                <a:uFillTx/>
                <a:latin typeface="Corbel" panose="020B0503020204020204" pitchFamily="34" charset="0"/>
                <a:ea typeface="Corbel"/>
                <a:cs typeface="Corbel"/>
                <a:sym typeface="Corbel"/>
              </a:rPr>
              <a:t>SouthCentral</a:t>
            </a:r>
            <a:r>
              <a:rPr kumimoji="0" lang="en-US" sz="2000" b="1" i="0" u="none" strike="noStrike" kern="1200" cap="none" spc="0" normalizeH="0" baseline="0" noProof="0" dirty="0">
                <a:ln>
                  <a:noFill/>
                </a:ln>
                <a:solidFill>
                  <a:srgbClr val="005596">
                    <a:lumMod val="60000"/>
                    <a:lumOff val="40000"/>
                  </a:srgbClr>
                </a:solidFill>
                <a:effectLst/>
                <a:uLnTx/>
                <a:uFillTx/>
                <a:latin typeface="Corbel" panose="020B0503020204020204" pitchFamily="34" charset="0"/>
                <a:ea typeface="Corbel"/>
                <a:cs typeface="Corbel"/>
                <a:sym typeface="Corbel"/>
              </a:rPr>
              <a:t> IL </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endParaRPr kumimoji="0" lang="en-US" sz="1800" b="1" i="0" u="none" strike="noStrike" kern="1200" cap="none" spc="0" normalizeH="0" baseline="0" noProof="0" dirty="0">
              <a:ln>
                <a:noFill/>
              </a:ln>
              <a:solidFill>
                <a:srgbClr val="005596"/>
              </a:solidFill>
              <a:effectLst/>
              <a:uLnTx/>
              <a:uFillTx/>
              <a:latin typeface="Corbel" panose="020B0503020204020204" pitchFamily="34" charset="0"/>
              <a:ea typeface="Corbel"/>
              <a:cs typeface="Corbel"/>
              <a:sym typeface="Corbel"/>
            </a:endParaRP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1800" b="1" i="0" u="none" strike="noStrike" kern="1200" cap="none" spc="0" normalizeH="0" baseline="0" noProof="0" dirty="0">
                <a:ln>
                  <a:noFill/>
                </a:ln>
                <a:solidFill>
                  <a:srgbClr val="005596"/>
                </a:solidFill>
                <a:effectLst/>
                <a:uLnTx/>
                <a:uFillTx/>
                <a:latin typeface="Corbel" panose="020B0503020204020204" pitchFamily="34" charset="0"/>
                <a:ea typeface="Corbel"/>
                <a:cs typeface="Corbel"/>
                <a:sym typeface="Corbel"/>
              </a:rPr>
              <a:t>                     </a:t>
            </a:r>
            <a:r>
              <a:rPr kumimoji="0" lang="en-US" sz="2000" b="1" i="0" u="none" strike="noStrike" kern="1200" cap="none" spc="0" normalizeH="0" baseline="0" noProof="0" dirty="0">
                <a:ln>
                  <a:noFill/>
                </a:ln>
                <a:solidFill>
                  <a:srgbClr val="005596"/>
                </a:solidFill>
                <a:effectLst/>
                <a:uLnTx/>
                <a:uFillTx/>
                <a:latin typeface="Corbel" panose="020B0503020204020204" pitchFamily="34" charset="0"/>
                <a:ea typeface="Corbel"/>
                <a:cs typeface="Corbel"/>
                <a:sym typeface="Corbel"/>
              </a:rPr>
              <a:t>All 16 Doulas are certified or                         </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2000" b="1" i="0" u="none" strike="noStrike" kern="1200" cap="none" spc="0" normalizeH="0" baseline="0" noProof="0" dirty="0">
                <a:ln>
                  <a:noFill/>
                </a:ln>
                <a:solidFill>
                  <a:srgbClr val="005596"/>
                </a:solidFill>
                <a:effectLst/>
                <a:uLnTx/>
                <a:uFillTx/>
                <a:latin typeface="Corbel" panose="020B0503020204020204" pitchFamily="34" charset="0"/>
                <a:ea typeface="Corbel"/>
                <a:cs typeface="Corbel"/>
                <a:sym typeface="Corbel"/>
              </a:rPr>
              <a:t>                         in process of certification</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2000" b="1" i="0" u="none" strike="noStrike" kern="1200" cap="none" spc="0" normalizeH="0" baseline="0" noProof="0" dirty="0">
                <a:ln>
                  <a:noFill/>
                </a:ln>
                <a:solidFill>
                  <a:srgbClr val="005596"/>
                </a:solidFill>
                <a:effectLst/>
                <a:uLnTx/>
                <a:uFillTx/>
                <a:latin typeface="Corbel" panose="020B0503020204020204" pitchFamily="34" charset="0"/>
                <a:ea typeface="Corbel"/>
                <a:cs typeface="Corbel"/>
                <a:sym typeface="Corbel"/>
              </a:rPr>
              <a:t>             (including Childbirth education                            </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2000" b="1" i="0" u="none" strike="noStrike" kern="1200" cap="none" spc="0" normalizeH="0" baseline="0" noProof="0" dirty="0">
                <a:ln>
                  <a:noFill/>
                </a:ln>
                <a:solidFill>
                  <a:srgbClr val="005596"/>
                </a:solidFill>
                <a:effectLst/>
                <a:uLnTx/>
                <a:uFillTx/>
                <a:latin typeface="Corbel" panose="020B0503020204020204" pitchFamily="34" charset="0"/>
                <a:ea typeface="Corbel"/>
                <a:cs typeface="Corbel"/>
                <a:sym typeface="Corbel"/>
              </a:rPr>
              <a:t>                        and  Postpartum support)                  </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1800" b="1" i="0" u="none" strike="noStrike" kern="1200" cap="none" spc="0" normalizeH="0" baseline="0" noProof="0" dirty="0">
                <a:ln>
                  <a:noFill/>
                </a:ln>
                <a:solidFill>
                  <a:srgbClr val="005596"/>
                </a:solidFill>
                <a:effectLst/>
                <a:uLnTx/>
                <a:uFillTx/>
                <a:latin typeface="Corbel" panose="020B0503020204020204" pitchFamily="34" charset="0"/>
                <a:ea typeface="Corbel"/>
                <a:cs typeface="Corbel"/>
                <a:sym typeface="Corbel"/>
              </a:rPr>
              <a:t>                                       </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endParaRPr kumimoji="0" lang="en-US" sz="1800" b="1" i="0" u="none" strike="noStrike" kern="1200" cap="none" spc="0" normalizeH="0" baseline="0" noProof="0" dirty="0">
              <a:ln>
                <a:noFill/>
              </a:ln>
              <a:solidFill>
                <a:srgbClr val="005596"/>
              </a:solidFill>
              <a:effectLst/>
              <a:uLnTx/>
              <a:uFillTx/>
              <a:latin typeface="Corbel" panose="020B0503020204020204" pitchFamily="34" charset="0"/>
              <a:ea typeface="Corbel"/>
              <a:cs typeface="Corbel"/>
              <a:sym typeface="Corbel"/>
            </a:endParaRP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endParaRPr kumimoji="0" lang="en-US" sz="1800" b="1" i="0" u="none" strike="noStrike" kern="1200" cap="none" spc="0" normalizeH="0" baseline="0" noProof="0" dirty="0">
              <a:ln>
                <a:noFill/>
              </a:ln>
              <a:solidFill>
                <a:srgbClr val="005596"/>
              </a:solidFill>
              <a:effectLst/>
              <a:uLnTx/>
              <a:uFillTx/>
              <a:latin typeface="Corbel" panose="020B0503020204020204" pitchFamily="34" charset="0"/>
              <a:ea typeface="Corbel"/>
              <a:cs typeface="Corbel"/>
              <a:sym typeface="Corbel"/>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a:ext>
            </a:extLst>
          </a:blip>
          <a:srcRect l="36213" r="14978"/>
          <a:stretch/>
        </p:blipFill>
        <p:spPr>
          <a:xfrm>
            <a:off x="6533803" y="1239127"/>
            <a:ext cx="3350029" cy="4575694"/>
          </a:xfrm>
          <a:prstGeom prst="rect">
            <a:avLst/>
          </a:prstGeom>
        </p:spPr>
      </p:pic>
      <p:pic>
        <p:nvPicPr>
          <p:cNvPr id="7" name="Picture 6">
            <a:extLst>
              <a:ext uri="{FF2B5EF4-FFF2-40B4-BE49-F238E27FC236}">
                <a16:creationId xmlns:a16="http://schemas.microsoft.com/office/drawing/2014/main" id="{B7FA143B-16F2-4528-B6AD-A7C002B233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75321" y="742949"/>
            <a:ext cx="4437461" cy="5895975"/>
          </a:xfrm>
          <a:prstGeom prst="rect">
            <a:avLst/>
          </a:prstGeom>
        </p:spPr>
      </p:pic>
    </p:spTree>
    <p:extLst>
      <p:ext uri="{BB962C8B-B14F-4D97-AF65-F5344CB8AC3E}">
        <p14:creationId xmlns:p14="http://schemas.microsoft.com/office/powerpoint/2010/main" val="201844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rbel" panose="020B0503020204020204" pitchFamily="34" charset="0"/>
              </a:rPr>
              <a:t>Where we are today </a:t>
            </a:r>
          </a:p>
        </p:txBody>
      </p:sp>
      <p:sp>
        <p:nvSpPr>
          <p:cNvPr id="6" name="Google Shape;697;p22"/>
          <p:cNvSpPr txBox="1">
            <a:spLocks/>
          </p:cNvSpPr>
          <p:nvPr/>
        </p:nvSpPr>
        <p:spPr>
          <a:xfrm>
            <a:off x="1064033" y="1998704"/>
            <a:ext cx="2710869" cy="2656500"/>
          </a:xfrm>
          <a:prstGeom prst="rect">
            <a:avLst/>
          </a:prstGeom>
        </p:spPr>
        <p:txBody>
          <a:bodyPr spcFirstLastPara="1" vert="horz" wrap="square" lIns="91425" tIns="91425" rIns="91425" bIns="91425" rtlCol="0"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2200" b="1" i="0" u="none" strike="noStrike" kern="1200" cap="none" spc="0" normalizeH="0" baseline="0" noProof="0" dirty="0">
                <a:ln>
                  <a:noFill/>
                </a:ln>
                <a:solidFill>
                  <a:srgbClr val="005596"/>
                </a:solidFill>
                <a:effectLst/>
                <a:uLnTx/>
                <a:uFillTx/>
                <a:latin typeface="Corbel" panose="020B0503020204020204" pitchFamily="34" charset="0"/>
                <a:ea typeface="+mn-ea"/>
                <a:cs typeface="+mn-cs"/>
              </a:rPr>
              <a:t>Streamlined SDOH screening and referrals</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endParaRPr kumimoji="0" lang="en-US" sz="2200" b="1" i="0" u="none" strike="noStrike" kern="1200" cap="none" spc="0" normalizeH="0" baseline="0" noProof="0" dirty="0">
              <a:ln>
                <a:noFill/>
              </a:ln>
              <a:solidFill>
                <a:srgbClr val="3D3D3D"/>
              </a:solidFill>
              <a:effectLst/>
              <a:uLnTx/>
              <a:uFillTx/>
              <a:latin typeface="Corbel" panose="020B0503020204020204" pitchFamily="34" charset="0"/>
              <a:ea typeface="+mn-ea"/>
              <a:cs typeface="+mn-cs"/>
            </a:endParaRP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2200" b="1" i="0" u="none" strike="noStrike" kern="1200" cap="none" spc="0" normalizeH="0" baseline="0" noProof="0" dirty="0">
                <a:ln>
                  <a:noFill/>
                </a:ln>
                <a:solidFill>
                  <a:srgbClr val="3D3D3D"/>
                </a:solidFill>
                <a:effectLst/>
                <a:uLnTx/>
                <a:uFillTx/>
                <a:latin typeface="Corbel" panose="020B0503020204020204" pitchFamily="34" charset="0"/>
                <a:ea typeface="+mn-ea"/>
                <a:cs typeface="+mn-cs"/>
              </a:rPr>
              <a:t>       </a:t>
            </a:r>
            <a:r>
              <a:rPr kumimoji="0" lang="en-US" sz="2200" b="0" i="0" u="none" strike="noStrike" kern="1200" cap="none" spc="0" normalizeH="0" baseline="0" noProof="0" dirty="0">
                <a:ln>
                  <a:noFill/>
                </a:ln>
                <a:solidFill>
                  <a:srgbClr val="3D3D3D"/>
                </a:solidFill>
                <a:effectLst/>
                <a:uLnTx/>
                <a:uFillTx/>
                <a:latin typeface="Corbel" panose="020B0503020204020204" pitchFamily="34" charset="0"/>
                <a:ea typeface="+mn-ea"/>
                <a:cs typeface="+mn-cs"/>
              </a:rPr>
              <a:t>Personalized    </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2200" b="0" i="0" u="none" strike="noStrike" kern="1200" cap="none" spc="0" normalizeH="0" baseline="0" noProof="0" dirty="0">
                <a:ln>
                  <a:noFill/>
                </a:ln>
                <a:solidFill>
                  <a:srgbClr val="3D3D3D"/>
                </a:solidFill>
                <a:effectLst/>
                <a:uLnTx/>
                <a:uFillTx/>
                <a:latin typeface="Corbel" panose="020B0503020204020204" pitchFamily="34" charset="0"/>
                <a:ea typeface="+mn-ea"/>
                <a:cs typeface="+mn-cs"/>
              </a:rPr>
              <a:t>        Care Navigation</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endParaRPr kumimoji="0" lang="en-US" sz="2200" b="1" i="0" u="none" strike="noStrike" kern="1200" cap="none" spc="0" normalizeH="0" baseline="0" noProof="0" dirty="0">
              <a:ln>
                <a:noFill/>
              </a:ln>
              <a:solidFill>
                <a:srgbClr val="3D3D3D"/>
              </a:solidFill>
              <a:effectLst/>
              <a:uLnTx/>
              <a:uFillTx/>
              <a:latin typeface="Corbel" panose="020B0503020204020204" pitchFamily="34" charset="0"/>
              <a:ea typeface="+mn-ea"/>
              <a:cs typeface="+mn-cs"/>
            </a:endParaRP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2200" b="1" i="0" u="none" strike="noStrike" kern="1200" cap="none" spc="0" normalizeH="0" baseline="0" noProof="0" dirty="0">
                <a:ln>
                  <a:noFill/>
                </a:ln>
                <a:solidFill>
                  <a:srgbClr val="3D3D3D"/>
                </a:solidFill>
                <a:effectLst/>
                <a:uLnTx/>
                <a:uFillTx/>
                <a:latin typeface="Corbel" panose="020B0503020204020204" pitchFamily="34" charset="0"/>
                <a:ea typeface="+mn-ea"/>
                <a:cs typeface="+mn-cs"/>
              </a:rPr>
              <a:t>Strong Community Partners </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endParaRPr kumimoji="0" lang="en-US" sz="2200" b="1" i="0" u="none" strike="noStrike" kern="1200" cap="none" spc="0" normalizeH="0" baseline="0" noProof="0" dirty="0">
              <a:ln>
                <a:noFill/>
              </a:ln>
              <a:solidFill>
                <a:srgbClr val="3D3D3D"/>
              </a:solidFill>
              <a:effectLst/>
              <a:uLnTx/>
              <a:uFillTx/>
              <a:latin typeface="Corbel" panose="020B0503020204020204" pitchFamily="34" charset="0"/>
              <a:ea typeface="+mn-ea"/>
              <a:cs typeface="+mn-cs"/>
            </a:endParaRPr>
          </a:p>
        </p:txBody>
      </p:sp>
      <p:sp>
        <p:nvSpPr>
          <p:cNvPr id="7" name="Google Shape;698;p22"/>
          <p:cNvSpPr txBox="1">
            <a:spLocks/>
          </p:cNvSpPr>
          <p:nvPr/>
        </p:nvSpPr>
        <p:spPr>
          <a:xfrm>
            <a:off x="4555374" y="1998704"/>
            <a:ext cx="2745310" cy="2656500"/>
          </a:xfrm>
          <a:prstGeom prst="rect">
            <a:avLst/>
          </a:prstGeom>
        </p:spPr>
        <p:txBody>
          <a:bodyPr spcFirstLastPara="1" wrap="square" lIns="91425" tIns="91425" rIns="91425" bIns="91425"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2200" b="0" i="0" u="none" strike="noStrike" kern="1200" cap="none" spc="0" normalizeH="0" baseline="0" noProof="0" dirty="0">
                <a:ln>
                  <a:noFill/>
                </a:ln>
                <a:solidFill>
                  <a:srgbClr val="3D3D3D"/>
                </a:solidFill>
                <a:effectLst/>
                <a:uLnTx/>
                <a:uFillTx/>
                <a:latin typeface="Corbel" panose="020B0503020204020204" pitchFamily="34" charset="0"/>
                <a:ea typeface="+mn-ea"/>
                <a:cs typeface="+mn-cs"/>
              </a:rPr>
              <a:t>Referrals and Access to Doula support  at no expense to patient </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endParaRPr kumimoji="0" lang="en-US" sz="2200" b="1" i="0" u="none" strike="noStrike" kern="1200" cap="none" spc="0" normalizeH="0" baseline="0" noProof="0" dirty="0">
              <a:ln>
                <a:noFill/>
              </a:ln>
              <a:solidFill>
                <a:srgbClr val="3D3D3D"/>
              </a:solidFill>
              <a:effectLst/>
              <a:uLnTx/>
              <a:uFillTx/>
              <a:latin typeface="Corbel" panose="020B0503020204020204" pitchFamily="34" charset="0"/>
              <a:ea typeface="+mn-ea"/>
              <a:cs typeface="+mn-cs"/>
            </a:endParaRP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2200" b="1" i="0" u="none" strike="noStrike" kern="1200" cap="none" spc="0" normalizeH="0" baseline="0" noProof="0" dirty="0">
                <a:ln>
                  <a:noFill/>
                </a:ln>
                <a:solidFill>
                  <a:srgbClr val="005596">
                    <a:lumMod val="60000"/>
                    <a:lumOff val="40000"/>
                  </a:srgbClr>
                </a:solidFill>
                <a:effectLst/>
                <a:uLnTx/>
                <a:uFillTx/>
                <a:latin typeface="Corbel" panose="020B0503020204020204" pitchFamily="34" charset="0"/>
                <a:ea typeface="+mn-ea"/>
                <a:cs typeface="+mn-cs"/>
              </a:rPr>
              <a:t>BABY STEPS support group-all inclusive family support </a:t>
            </a:r>
          </a:p>
        </p:txBody>
      </p:sp>
      <p:sp>
        <p:nvSpPr>
          <p:cNvPr id="8" name="Google Shape;699;p22"/>
          <p:cNvSpPr txBox="1">
            <a:spLocks/>
          </p:cNvSpPr>
          <p:nvPr/>
        </p:nvSpPr>
        <p:spPr>
          <a:xfrm>
            <a:off x="8221971" y="1998704"/>
            <a:ext cx="2759142" cy="2656500"/>
          </a:xfrm>
          <a:prstGeom prst="rect">
            <a:avLst/>
          </a:prstGeom>
        </p:spPr>
        <p:txBody>
          <a:bodyPr spcFirstLastPara="1" wrap="square" lIns="91425" tIns="91425" rIns="91425" bIns="91425"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2200" b="1" i="0" u="none" strike="noStrike" kern="1200" cap="none" spc="0" normalizeH="0" baseline="0" noProof="0" dirty="0">
                <a:ln>
                  <a:noFill/>
                </a:ln>
                <a:solidFill>
                  <a:srgbClr val="C8DFF1">
                    <a:lumMod val="50000"/>
                  </a:srgbClr>
                </a:solidFill>
                <a:effectLst/>
                <a:uLnTx/>
                <a:uFillTx/>
                <a:latin typeface="Corbel" panose="020B0503020204020204" pitchFamily="34" charset="0"/>
                <a:ea typeface="+mn-ea"/>
                <a:cs typeface="+mn-cs"/>
              </a:rPr>
              <a:t>All education materials in English &amp; Spanish </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endParaRPr kumimoji="0" lang="en-US" sz="2200" b="0" i="0" u="none" strike="noStrike" kern="1200" cap="none" spc="0" normalizeH="0" baseline="0" noProof="0" dirty="0">
              <a:ln>
                <a:noFill/>
              </a:ln>
              <a:solidFill>
                <a:srgbClr val="3D3D3D"/>
              </a:solidFill>
              <a:effectLst/>
              <a:uLnTx/>
              <a:uFillTx/>
              <a:latin typeface="Corbel" panose="020B0503020204020204" pitchFamily="34" charset="0"/>
              <a:ea typeface="+mn-ea"/>
              <a:cs typeface="+mn-cs"/>
            </a:endParaRP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2200" b="0" i="0" u="none" strike="noStrike" kern="1200" cap="none" spc="0" normalizeH="0" baseline="0" noProof="0" dirty="0">
                <a:ln>
                  <a:noFill/>
                </a:ln>
                <a:solidFill>
                  <a:srgbClr val="3D3D3D"/>
                </a:solidFill>
                <a:effectLst/>
                <a:uLnTx/>
                <a:uFillTx/>
                <a:latin typeface="Corbel" panose="020B0503020204020204" pitchFamily="34" charset="0"/>
                <a:ea typeface="+mn-ea"/>
                <a:cs typeface="+mn-cs"/>
              </a:rPr>
              <a:t>Kermit translation device at every support group </a:t>
            </a: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endParaRPr kumimoji="0" lang="en-US" sz="2200" b="0" i="0" u="none" strike="noStrike" kern="1200" cap="none" spc="0" normalizeH="0" baseline="0" noProof="0" dirty="0">
              <a:ln>
                <a:noFill/>
              </a:ln>
              <a:solidFill>
                <a:srgbClr val="3D3D3D"/>
              </a:solidFill>
              <a:effectLst/>
              <a:uLnTx/>
              <a:uFillTx/>
              <a:latin typeface="Corbel" panose="020B0503020204020204" pitchFamily="34" charset="0"/>
              <a:ea typeface="+mn-ea"/>
              <a:cs typeface="+mn-cs"/>
            </a:endParaRPr>
          </a:p>
          <a:p>
            <a:pPr marL="0" marR="0" lvl="0" indent="0" algn="l" defTabSz="457200" rtl="0" eaLnBrk="1" fontAlgn="auto" latinLnBrk="0" hangingPunct="1">
              <a:lnSpc>
                <a:spcPct val="100000"/>
              </a:lnSpc>
              <a:spcBef>
                <a:spcPts val="600"/>
              </a:spcBef>
              <a:spcAft>
                <a:spcPts val="0"/>
              </a:spcAft>
              <a:buClr>
                <a:srgbClr val="32A9C1"/>
              </a:buClr>
              <a:buSzPct val="92000"/>
              <a:buFont typeface="Wingdings 2" panose="05020102010507070707" pitchFamily="18" charset="2"/>
              <a:buNone/>
              <a:tabLst/>
              <a:defRPr/>
            </a:pPr>
            <a:r>
              <a:rPr kumimoji="0" lang="en-US" sz="2200" b="0" i="0" u="none" strike="noStrike" kern="1200" cap="none" spc="0" normalizeH="0" baseline="0" noProof="0" dirty="0">
                <a:ln>
                  <a:noFill/>
                </a:ln>
                <a:solidFill>
                  <a:srgbClr val="3D3D3D"/>
                </a:solidFill>
                <a:effectLst/>
                <a:uLnTx/>
                <a:uFillTx/>
                <a:latin typeface="Corbel" panose="020B0503020204020204" pitchFamily="34" charset="0"/>
                <a:ea typeface="+mn-ea"/>
                <a:cs typeface="+mn-cs"/>
              </a:rPr>
              <a:t>In home support </a:t>
            </a:r>
          </a:p>
        </p:txBody>
      </p:sp>
      <p:sp>
        <p:nvSpPr>
          <p:cNvPr id="4" name="Star: 7 Points 3">
            <a:extLst>
              <a:ext uri="{FF2B5EF4-FFF2-40B4-BE49-F238E27FC236}">
                <a16:creationId xmlns:a16="http://schemas.microsoft.com/office/drawing/2014/main" id="{561A8D0C-71E9-4312-B6DA-047672DD4503}"/>
              </a:ext>
            </a:extLst>
          </p:cNvPr>
          <p:cNvSpPr/>
          <p:nvPr/>
        </p:nvSpPr>
        <p:spPr>
          <a:xfrm>
            <a:off x="216597" y="1998704"/>
            <a:ext cx="914400" cy="914400"/>
          </a:xfrm>
          <a:prstGeom prst="star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 name="Star: 6 Points 4">
            <a:extLst>
              <a:ext uri="{FF2B5EF4-FFF2-40B4-BE49-F238E27FC236}">
                <a16:creationId xmlns:a16="http://schemas.microsoft.com/office/drawing/2014/main" id="{C935FC96-F79F-4280-801B-F1D2F898BD60}"/>
              </a:ext>
            </a:extLst>
          </p:cNvPr>
          <p:cNvSpPr/>
          <p:nvPr/>
        </p:nvSpPr>
        <p:spPr>
          <a:xfrm>
            <a:off x="1130997" y="3771900"/>
            <a:ext cx="393003" cy="52387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Star: 7 Points 8">
            <a:extLst>
              <a:ext uri="{FF2B5EF4-FFF2-40B4-BE49-F238E27FC236}">
                <a16:creationId xmlns:a16="http://schemas.microsoft.com/office/drawing/2014/main" id="{0ACA0327-B7B7-41C8-86BB-CD7B89D4EBA2}"/>
              </a:ext>
            </a:extLst>
          </p:cNvPr>
          <p:cNvSpPr/>
          <p:nvPr/>
        </p:nvSpPr>
        <p:spPr>
          <a:xfrm>
            <a:off x="4191000" y="3990975"/>
            <a:ext cx="364374" cy="400050"/>
          </a:xfrm>
          <a:prstGeom prst="star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Star: 7 Points 9">
            <a:extLst>
              <a:ext uri="{FF2B5EF4-FFF2-40B4-BE49-F238E27FC236}">
                <a16:creationId xmlns:a16="http://schemas.microsoft.com/office/drawing/2014/main" id="{27A79828-E94C-4E15-ABC1-02284DC640B5}"/>
              </a:ext>
            </a:extLst>
          </p:cNvPr>
          <p:cNvSpPr/>
          <p:nvPr/>
        </p:nvSpPr>
        <p:spPr>
          <a:xfrm>
            <a:off x="7477125" y="2238375"/>
            <a:ext cx="744846" cy="523875"/>
          </a:xfrm>
          <a:prstGeom prst="star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Star: 6 Points 10">
            <a:extLst>
              <a:ext uri="{FF2B5EF4-FFF2-40B4-BE49-F238E27FC236}">
                <a16:creationId xmlns:a16="http://schemas.microsoft.com/office/drawing/2014/main" id="{E6F38CFC-4356-49C7-885F-DA16CD9F9C1F}"/>
              </a:ext>
            </a:extLst>
          </p:cNvPr>
          <p:cNvSpPr/>
          <p:nvPr/>
        </p:nvSpPr>
        <p:spPr>
          <a:xfrm>
            <a:off x="7219950" y="3609975"/>
            <a:ext cx="1002021" cy="1045229"/>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Star: 4 Points 11">
            <a:extLst>
              <a:ext uri="{FF2B5EF4-FFF2-40B4-BE49-F238E27FC236}">
                <a16:creationId xmlns:a16="http://schemas.microsoft.com/office/drawing/2014/main" id="{0C0955BE-AA0E-4E0A-B661-A18EF7F9DCA4}"/>
              </a:ext>
            </a:extLst>
          </p:cNvPr>
          <p:cNvSpPr/>
          <p:nvPr/>
        </p:nvSpPr>
        <p:spPr>
          <a:xfrm>
            <a:off x="4014559" y="2162175"/>
            <a:ext cx="505189" cy="485775"/>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Star: 4 Points 12">
            <a:extLst>
              <a:ext uri="{FF2B5EF4-FFF2-40B4-BE49-F238E27FC236}">
                <a16:creationId xmlns:a16="http://schemas.microsoft.com/office/drawing/2014/main" id="{A5CAF3C9-D4C1-4B7E-80B6-1F9B325E9E58}"/>
              </a:ext>
            </a:extLst>
          </p:cNvPr>
          <p:cNvSpPr/>
          <p:nvPr/>
        </p:nvSpPr>
        <p:spPr>
          <a:xfrm>
            <a:off x="7781925" y="5229225"/>
            <a:ext cx="440046" cy="466725"/>
          </a:xfrm>
          <a:prstGeom prst="star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Star: 4 Points 13">
            <a:extLst>
              <a:ext uri="{FF2B5EF4-FFF2-40B4-BE49-F238E27FC236}">
                <a16:creationId xmlns:a16="http://schemas.microsoft.com/office/drawing/2014/main" id="{F0C02701-3A82-4461-AAF5-36C0FE439769}"/>
              </a:ext>
            </a:extLst>
          </p:cNvPr>
          <p:cNvSpPr/>
          <p:nvPr/>
        </p:nvSpPr>
        <p:spPr>
          <a:xfrm>
            <a:off x="361950" y="4762500"/>
            <a:ext cx="847725" cy="933450"/>
          </a:xfrm>
          <a:prstGeom prst="star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6" name="TextBox 15">
            <a:extLst>
              <a:ext uri="{FF2B5EF4-FFF2-40B4-BE49-F238E27FC236}">
                <a16:creationId xmlns:a16="http://schemas.microsoft.com/office/drawing/2014/main" id="{55EBD2DF-780E-4982-8BD7-EBE985B00696}"/>
              </a:ext>
            </a:extLst>
          </p:cNvPr>
          <p:cNvSpPr txBox="1"/>
          <p:nvPr/>
        </p:nvSpPr>
        <p:spPr>
          <a:xfrm>
            <a:off x="2384845" y="5479947"/>
            <a:ext cx="8596268"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32A9C1">
                    <a:lumMod val="75000"/>
                  </a:srgbClr>
                </a:solidFill>
                <a:effectLst/>
                <a:uLnTx/>
                <a:uFillTx/>
                <a:latin typeface="Gill Sans MT" panose="020B0502020104020203"/>
                <a:ea typeface="+mn-ea"/>
                <a:cs typeface="+mn-cs"/>
              </a:rPr>
              <a:t>Building Trust-Improving Outcomes- Building Better Community </a:t>
            </a:r>
          </a:p>
        </p:txBody>
      </p:sp>
    </p:spTree>
    <p:extLst>
      <p:ext uri="{BB962C8B-B14F-4D97-AF65-F5344CB8AC3E}">
        <p14:creationId xmlns:p14="http://schemas.microsoft.com/office/powerpoint/2010/main" val="201330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007706" y="4541838"/>
            <a:ext cx="10022244" cy="600075"/>
          </a:xfrm>
        </p:spPr>
        <p:txBody>
          <a:bodyPr>
            <a:noAutofit/>
          </a:bodyPr>
          <a:lstStyle/>
          <a:p>
            <a:pPr marL="0" indent="0">
              <a:buNone/>
            </a:pPr>
            <a:r>
              <a:rPr lang="en-US" sz="4000" dirty="0">
                <a:latin typeface="Corbel" panose="020B0503020204020204" pitchFamily="34" charset="0"/>
              </a:rPr>
              <a:t>SDOH screenings since January 1, 2025</a:t>
            </a:r>
          </a:p>
        </p:txBody>
      </p:sp>
      <p:sp>
        <p:nvSpPr>
          <p:cNvPr id="5" name="Title 1"/>
          <p:cNvSpPr txBox="1">
            <a:spLocks/>
          </p:cNvSpPr>
          <p:nvPr/>
        </p:nvSpPr>
        <p:spPr>
          <a:xfrm>
            <a:off x="585225" y="2603245"/>
            <a:ext cx="11029616" cy="1898381"/>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3800" b="1" i="0" u="none" strike="noStrike" kern="1200" cap="all" spc="0" normalizeH="0" baseline="0" noProof="0" dirty="0">
                <a:ln>
                  <a:noFill/>
                </a:ln>
                <a:solidFill>
                  <a:srgbClr val="32A9C1"/>
                </a:solidFill>
                <a:effectLst/>
                <a:uLnTx/>
                <a:uFillTx/>
                <a:latin typeface="Corbel" panose="020B0503020204020204" pitchFamily="34" charset="0"/>
                <a:ea typeface="+mj-ea"/>
                <a:cs typeface="+mj-cs"/>
              </a:rPr>
              <a:t>615</a:t>
            </a:r>
          </a:p>
        </p:txBody>
      </p:sp>
    </p:spTree>
    <p:extLst>
      <p:ext uri="{BB962C8B-B14F-4D97-AF65-F5344CB8AC3E}">
        <p14:creationId xmlns:p14="http://schemas.microsoft.com/office/powerpoint/2010/main" val="415520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003C95-5D31-483B-A146-3883AD7E3F44}"/>
              </a:ext>
            </a:extLst>
          </p:cNvPr>
          <p:cNvSpPr>
            <a:spLocks noGrp="1"/>
          </p:cNvSpPr>
          <p:nvPr>
            <p:ph type="title"/>
          </p:nvPr>
        </p:nvSpPr>
        <p:spPr>
          <a:xfrm>
            <a:off x="581192" y="5262296"/>
            <a:ext cx="10477333" cy="689514"/>
          </a:xfrm>
        </p:spPr>
        <p:txBody>
          <a:bodyPr>
            <a:noAutofit/>
          </a:bodyPr>
          <a:lstStyle/>
          <a:p>
            <a:r>
              <a:rPr lang="en-US" sz="3200" dirty="0"/>
              <a:t>                                                                             </a:t>
            </a:r>
            <a:br>
              <a:rPr lang="en-US" sz="3200" dirty="0"/>
            </a:br>
            <a:r>
              <a:rPr lang="en-US" sz="3200" dirty="0"/>
              <a:t>                                           </a:t>
            </a:r>
            <a:r>
              <a:rPr lang="en-US" sz="6000" i="1" dirty="0">
                <a:solidFill>
                  <a:schemeClr val="accent2"/>
                </a:solidFill>
              </a:rPr>
              <a:t>Collaboration</a:t>
            </a:r>
          </a:p>
        </p:txBody>
      </p:sp>
      <p:pic>
        <p:nvPicPr>
          <p:cNvPr id="7" name="Picture Placeholder 6">
            <a:extLst>
              <a:ext uri="{FF2B5EF4-FFF2-40B4-BE49-F238E27FC236}">
                <a16:creationId xmlns:a16="http://schemas.microsoft.com/office/drawing/2014/main" id="{141AE657-3D46-4895-B969-648370D8760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82341" y="754063"/>
            <a:ext cx="4223343" cy="4203700"/>
          </a:xfrm>
        </p:spPr>
      </p:pic>
      <p:sp>
        <p:nvSpPr>
          <p:cNvPr id="9" name="Text Placeholder 8">
            <a:extLst>
              <a:ext uri="{FF2B5EF4-FFF2-40B4-BE49-F238E27FC236}">
                <a16:creationId xmlns:a16="http://schemas.microsoft.com/office/drawing/2014/main" id="{A206EFE2-A604-438E-81F0-3C84D36159D0}"/>
              </a:ext>
            </a:extLst>
          </p:cNvPr>
          <p:cNvSpPr>
            <a:spLocks noGrp="1"/>
          </p:cNvSpPr>
          <p:nvPr>
            <p:ph type="body" sz="half" idx="2"/>
          </p:nvPr>
        </p:nvSpPr>
        <p:spPr>
          <a:xfrm>
            <a:off x="11565091" y="5262296"/>
            <a:ext cx="45719" cy="689515"/>
          </a:xfrm>
        </p:spPr>
        <p:txBody>
          <a:bodyPr/>
          <a:lstStyle/>
          <a:p>
            <a:endParaRPr lang="en-US" dirty="0"/>
          </a:p>
        </p:txBody>
      </p:sp>
      <p:sp>
        <p:nvSpPr>
          <p:cNvPr id="10" name="TextBox 9">
            <a:extLst>
              <a:ext uri="{FF2B5EF4-FFF2-40B4-BE49-F238E27FC236}">
                <a16:creationId xmlns:a16="http://schemas.microsoft.com/office/drawing/2014/main" id="{D561E9FB-1026-402C-A818-4F81AD45BB1F}"/>
              </a:ext>
            </a:extLst>
          </p:cNvPr>
          <p:cNvSpPr txBox="1"/>
          <p:nvPr/>
        </p:nvSpPr>
        <p:spPr>
          <a:xfrm>
            <a:off x="5257800" y="923925"/>
            <a:ext cx="6353010"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596"/>
                </a:solidFill>
                <a:effectLst/>
                <a:uLnTx/>
                <a:uFillTx/>
                <a:latin typeface="Gill Sans MT" panose="020B0502020104020203"/>
                <a:ea typeface="+mn-ea"/>
                <a:cs typeface="+mn-cs"/>
              </a:rPr>
              <a:t>Shannon Zanger, RN- Women’s Health Navigator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596"/>
                </a:solidFill>
                <a:effectLst/>
                <a:uLnTx/>
                <a:uFillTx/>
                <a:latin typeface="Gill Sans MT" panose="020B0502020104020203"/>
                <a:ea typeface="+mn-ea"/>
                <a:cs typeface="+mn-cs"/>
                <a:hlinkClick r:id="rId3">
                  <a:extLst>
                    <a:ext uri="{A12FA001-AC4F-418D-AE19-62706E023703}">
                      <ahyp:hlinkClr xmlns:ahyp="http://schemas.microsoft.com/office/drawing/2018/hyperlinkcolor" val="tx"/>
                    </a:ext>
                  </a:extLst>
                </a:hlinkClick>
              </a:rPr>
              <a:t>Shannon.Zanger@blessinghealth.org</a:t>
            </a:r>
            <a:r>
              <a:rPr kumimoji="0" lang="en-US" sz="2400" b="0" i="0" u="none" strike="noStrike" kern="1200" cap="none" spc="0" normalizeH="0" baseline="0" noProof="0" dirty="0">
                <a:ln>
                  <a:noFill/>
                </a:ln>
                <a:solidFill>
                  <a:srgbClr val="005596"/>
                </a:solidFill>
                <a:effectLst/>
                <a:uLnTx/>
                <a:uFillTx/>
                <a:latin typeface="Gill Sans MT" panose="020B05020201040202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5596"/>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596"/>
                </a:solidFill>
                <a:effectLst/>
                <a:uLnTx/>
                <a:uFillTx/>
                <a:latin typeface="Gill Sans MT" panose="020B0502020104020203"/>
                <a:ea typeface="+mn-ea"/>
                <a:cs typeface="+mn-cs"/>
              </a:rPr>
              <a:t>Chloe Gay, Community Health Worker/Doula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596"/>
                </a:solidFill>
                <a:effectLst/>
                <a:uLnTx/>
                <a:uFillTx/>
                <a:latin typeface="Gill Sans MT" panose="020B0502020104020203"/>
                <a:ea typeface="+mn-ea"/>
                <a:cs typeface="+mn-cs"/>
                <a:hlinkClick r:id="rId4">
                  <a:extLst>
                    <a:ext uri="{A12FA001-AC4F-418D-AE19-62706E023703}">
                      <ahyp:hlinkClr xmlns:ahyp="http://schemas.microsoft.com/office/drawing/2018/hyperlinkcolor" val="tx"/>
                    </a:ext>
                  </a:extLst>
                </a:hlinkClick>
              </a:rPr>
              <a:t>Chloe.Gay@blessinghealth.org</a:t>
            </a:r>
            <a:r>
              <a:rPr kumimoji="0" lang="en-US" sz="2400" b="0" i="0" u="none" strike="noStrike" kern="1200" cap="none" spc="0" normalizeH="0" baseline="0" noProof="0" dirty="0">
                <a:ln>
                  <a:noFill/>
                </a:ln>
                <a:solidFill>
                  <a:srgbClr val="005596"/>
                </a:solidFill>
                <a:effectLst/>
                <a:uLnTx/>
                <a:uFillTx/>
                <a:latin typeface="Gill Sans MT" panose="020B05020201040202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5596"/>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596"/>
                </a:solidFill>
                <a:effectLst/>
                <a:uLnTx/>
                <a:uFillTx/>
                <a:latin typeface="Gill Sans MT" panose="020B0502020104020203"/>
                <a:ea typeface="+mn-ea"/>
                <a:cs typeface="+mn-cs"/>
              </a:rPr>
              <a:t>Jamie Kane, DNP, RN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596"/>
                </a:solidFill>
                <a:effectLst/>
                <a:uLnTx/>
                <a:uFillTx/>
                <a:latin typeface="Gill Sans MT" panose="020B0502020104020203"/>
                <a:ea typeface="+mn-ea"/>
                <a:cs typeface="+mn-cs"/>
                <a:hlinkClick r:id="rId5">
                  <a:extLst>
                    <a:ext uri="{A12FA001-AC4F-418D-AE19-62706E023703}">
                      <ahyp:hlinkClr xmlns:ahyp="http://schemas.microsoft.com/office/drawing/2018/hyperlinkcolor" val="tx"/>
                    </a:ext>
                  </a:extLst>
                </a:hlinkClick>
              </a:rPr>
              <a:t>Jamie.Kane@blessinghealth.org</a:t>
            </a:r>
            <a:r>
              <a:rPr kumimoji="0" lang="en-US" sz="2400" b="0" i="0" u="none" strike="noStrike" kern="1200" cap="none" spc="0" normalizeH="0" baseline="0" noProof="0" dirty="0">
                <a:ln>
                  <a:noFill/>
                </a:ln>
                <a:solidFill>
                  <a:srgbClr val="005596"/>
                </a:solidFill>
                <a:effectLst/>
                <a:uLnTx/>
                <a:uFillTx/>
                <a:latin typeface="Gill Sans MT" panose="020B0502020104020203"/>
                <a:ea typeface="+mn-ea"/>
                <a:cs typeface="+mn-cs"/>
              </a:rPr>
              <a:t> </a:t>
            </a:r>
          </a:p>
        </p:txBody>
      </p:sp>
    </p:spTree>
    <p:extLst>
      <p:ext uri="{BB962C8B-B14F-4D97-AF65-F5344CB8AC3E}">
        <p14:creationId xmlns:p14="http://schemas.microsoft.com/office/powerpoint/2010/main" val="705264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62867D-9D6C-EDA6-AB8E-D7722E215FD3}"/>
              </a:ext>
            </a:extLst>
          </p:cNvPr>
          <p:cNvSpPr txBox="1"/>
          <p:nvPr/>
        </p:nvSpPr>
        <p:spPr>
          <a:xfrm>
            <a:off x="1422280" y="2384742"/>
            <a:ext cx="93711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Lato"/>
                <a:cs typeface="Lato"/>
              </a:rPr>
              <a:t>UChicago Medicine</a:t>
            </a:r>
          </a:p>
          <a:p>
            <a:r>
              <a:rPr lang="en-US" sz="2400" dirty="0">
                <a:ea typeface="Lato"/>
                <a:cs typeface="Lato"/>
              </a:rPr>
              <a:t>Chicago, Illinois </a:t>
            </a:r>
            <a:endParaRPr lang="en-US" dirty="0"/>
          </a:p>
        </p:txBody>
      </p:sp>
      <p:sp>
        <p:nvSpPr>
          <p:cNvPr id="8" name="TextBox 7">
            <a:extLst>
              <a:ext uri="{FF2B5EF4-FFF2-40B4-BE49-F238E27FC236}">
                <a16:creationId xmlns:a16="http://schemas.microsoft.com/office/drawing/2014/main" id="{60D88B1E-9976-73D4-ED6F-894A0A6ECD9F}"/>
              </a:ext>
            </a:extLst>
          </p:cNvPr>
          <p:cNvSpPr txBox="1"/>
          <p:nvPr/>
        </p:nvSpPr>
        <p:spPr>
          <a:xfrm>
            <a:off x="1422280" y="1875550"/>
            <a:ext cx="85085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1C498B"/>
                </a:solidFill>
                <a:latin typeface="+mj-lt"/>
                <a:ea typeface="Lato Medium"/>
                <a:cs typeface="Lato Medium"/>
              </a:rPr>
              <a:t>Abbe Kordik, MD</a:t>
            </a:r>
          </a:p>
        </p:txBody>
      </p:sp>
      <p:pic>
        <p:nvPicPr>
          <p:cNvPr id="6146" name="Picture 2" descr="University of Chicago Medical Center - Wikipedia">
            <a:extLst>
              <a:ext uri="{FF2B5EF4-FFF2-40B4-BE49-F238E27FC236}">
                <a16:creationId xmlns:a16="http://schemas.microsoft.com/office/drawing/2014/main" id="{F690FD6A-BE6A-4D7A-8D37-7B125F5ADD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19824" y="4515179"/>
            <a:ext cx="314325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9F49B1-133E-4CB3-8E9C-454D13F353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4242" y="670878"/>
            <a:ext cx="2578832" cy="3194581"/>
          </a:xfrm>
          <a:prstGeom prst="rect">
            <a:avLst/>
          </a:prstGeom>
        </p:spPr>
      </p:pic>
    </p:spTree>
    <p:extLst>
      <p:ext uri="{BB962C8B-B14F-4D97-AF65-F5344CB8AC3E}">
        <p14:creationId xmlns:p14="http://schemas.microsoft.com/office/powerpoint/2010/main" val="261876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ADDD3B-3526-48B1-94AC-FE46FEB55E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pic>
        <p:nvPicPr>
          <p:cNvPr id="5" name="Picture 4" descr="A poster of a doula&#10;&#10;Description automatically generated">
            <a:extLst>
              <a:ext uri="{FF2B5EF4-FFF2-40B4-BE49-F238E27FC236}">
                <a16:creationId xmlns:a16="http://schemas.microsoft.com/office/drawing/2014/main" id="{8A7F0837-E858-4DF6-9F7A-869189327F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82038" y="128588"/>
            <a:ext cx="3505200" cy="4629150"/>
          </a:xfrm>
          <a:prstGeom prst="rect">
            <a:avLst/>
          </a:prstGeom>
        </p:spPr>
      </p:pic>
      <p:pic>
        <p:nvPicPr>
          <p:cNvPr id="6" name="Picture 5" descr="A poster of a person and person&#10;&#10;Description automatically generated">
            <a:extLst>
              <a:ext uri="{FF2B5EF4-FFF2-40B4-BE49-F238E27FC236}">
                <a16:creationId xmlns:a16="http://schemas.microsoft.com/office/drawing/2014/main" id="{7789F27A-A32A-4F3F-8FD7-2516384A48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14157" y="1984190"/>
            <a:ext cx="3518669" cy="4554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7BFA12E9-9615-416E-85C9-BE66A9312BC5}"/>
              </a:ext>
            </a:extLst>
          </p:cNvPr>
          <p:cNvSpPr txBox="1"/>
          <p:nvPr/>
        </p:nvSpPr>
        <p:spPr>
          <a:xfrm>
            <a:off x="6783192" y="978150"/>
            <a:ext cx="21516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a:ea typeface="+mn-ea"/>
                <a:cs typeface="+mn-cs"/>
              </a:rPr>
              <a:t>Helping hospitals link to community based doulas</a:t>
            </a:r>
          </a:p>
        </p:txBody>
      </p:sp>
      <p:pic>
        <p:nvPicPr>
          <p:cNvPr id="9" name="Picture 8">
            <a:extLst>
              <a:ext uri="{FF2B5EF4-FFF2-40B4-BE49-F238E27FC236}">
                <a16:creationId xmlns:a16="http://schemas.microsoft.com/office/drawing/2014/main" id="{A3E5CE3F-5D88-4EB1-8EC1-11B4C04E31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4686" y="128588"/>
            <a:ext cx="3400339" cy="4346825"/>
          </a:xfrm>
          <a:prstGeom prst="rect">
            <a:avLst/>
          </a:prstGeom>
        </p:spPr>
      </p:pic>
      <p:pic>
        <p:nvPicPr>
          <p:cNvPr id="8" name="Picture 7">
            <a:extLst>
              <a:ext uri="{FF2B5EF4-FFF2-40B4-BE49-F238E27FC236}">
                <a16:creationId xmlns:a16="http://schemas.microsoft.com/office/drawing/2014/main" id="{6D46B76E-FA2D-43A5-ACB1-DB1AFDAE0E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7140" y="1151606"/>
            <a:ext cx="3395766" cy="4346825"/>
          </a:xfrm>
          <a:prstGeom prst="rect">
            <a:avLst/>
          </a:prstGeom>
        </p:spPr>
      </p:pic>
      <p:pic>
        <p:nvPicPr>
          <p:cNvPr id="4098" name="Picture 2">
            <a:extLst>
              <a:ext uri="{FF2B5EF4-FFF2-40B4-BE49-F238E27FC236}">
                <a16:creationId xmlns:a16="http://schemas.microsoft.com/office/drawing/2014/main" id="{A28E0F64-B271-4E45-A836-3D94E54CA06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02966" y="3030603"/>
            <a:ext cx="4456130" cy="32694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0DB644-2678-483E-93A6-9B6AA5431EE7}"/>
              </a:ext>
            </a:extLst>
          </p:cNvPr>
          <p:cNvSpPr txBox="1"/>
          <p:nvPr/>
        </p:nvSpPr>
        <p:spPr>
          <a:xfrm>
            <a:off x="3585112" y="117451"/>
            <a:ext cx="21516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a:ea typeface="+mn-ea"/>
                <a:cs typeface="+mn-cs"/>
              </a:rPr>
              <a:t>Helping hospitals </a:t>
            </a:r>
            <a:r>
              <a:rPr lang="en-US" dirty="0">
                <a:solidFill>
                  <a:srgbClr val="444C55"/>
                </a:solidFill>
                <a:latin typeface="Arial"/>
              </a:rPr>
              <a:t>engage a patient partner</a:t>
            </a:r>
            <a:endParaRPr kumimoji="0" lang="en-US" sz="1800" b="0" i="0" u="none" strike="noStrike" kern="1200" cap="none" spc="0" normalizeH="0" baseline="0" noProof="0" dirty="0">
              <a:ln>
                <a:noFill/>
              </a:ln>
              <a:solidFill>
                <a:srgbClr val="444C55"/>
              </a:solidFill>
              <a:effectLst/>
              <a:uLnTx/>
              <a:uFillTx/>
              <a:latin typeface="Arial"/>
              <a:ea typeface="+mn-ea"/>
              <a:cs typeface="+mn-cs"/>
            </a:endParaRPr>
          </a:p>
        </p:txBody>
      </p:sp>
      <p:sp>
        <p:nvSpPr>
          <p:cNvPr id="12" name="TextBox 11">
            <a:extLst>
              <a:ext uri="{FF2B5EF4-FFF2-40B4-BE49-F238E27FC236}">
                <a16:creationId xmlns:a16="http://schemas.microsoft.com/office/drawing/2014/main" id="{8B584267-8DB7-42C1-8596-9F6F0C793C61}"/>
              </a:ext>
            </a:extLst>
          </p:cNvPr>
          <p:cNvSpPr txBox="1"/>
          <p:nvPr/>
        </p:nvSpPr>
        <p:spPr>
          <a:xfrm>
            <a:off x="4639484" y="1782275"/>
            <a:ext cx="21516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a:ea typeface="+mn-ea"/>
                <a:cs typeface="+mn-cs"/>
              </a:rPr>
              <a:t>Helping hospitals plan a Respectful Care Breakfast</a:t>
            </a:r>
          </a:p>
        </p:txBody>
      </p:sp>
      <p:sp>
        <p:nvSpPr>
          <p:cNvPr id="13" name="TextBox 12">
            <a:extLst>
              <a:ext uri="{FF2B5EF4-FFF2-40B4-BE49-F238E27FC236}">
                <a16:creationId xmlns:a16="http://schemas.microsoft.com/office/drawing/2014/main" id="{8059EE22-D768-46F8-A8E4-F8BE978CC4AE}"/>
              </a:ext>
            </a:extLst>
          </p:cNvPr>
          <p:cNvSpPr txBox="1"/>
          <p:nvPr/>
        </p:nvSpPr>
        <p:spPr>
          <a:xfrm>
            <a:off x="1059174" y="5706394"/>
            <a:ext cx="21516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a:ea typeface="+mn-ea"/>
                <a:cs typeface="+mn-cs"/>
              </a:rPr>
              <a:t>Helping hospitals take action on NTSV disparities</a:t>
            </a:r>
          </a:p>
        </p:txBody>
      </p:sp>
      <p:sp>
        <p:nvSpPr>
          <p:cNvPr id="10" name="Rectangle 9">
            <a:extLst>
              <a:ext uri="{FF2B5EF4-FFF2-40B4-BE49-F238E27FC236}">
                <a16:creationId xmlns:a16="http://schemas.microsoft.com/office/drawing/2014/main" id="{5E71E56C-8432-4364-9BFB-11AAEA7B9C3E}"/>
              </a:ext>
            </a:extLst>
          </p:cNvPr>
          <p:cNvSpPr/>
          <p:nvPr/>
        </p:nvSpPr>
        <p:spPr>
          <a:xfrm>
            <a:off x="6001305" y="204186"/>
            <a:ext cx="2151654" cy="568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Handouts in your F2F Folder</a:t>
            </a:r>
          </a:p>
        </p:txBody>
      </p:sp>
    </p:spTree>
    <p:extLst>
      <p:ext uri="{BB962C8B-B14F-4D97-AF65-F5344CB8AC3E}">
        <p14:creationId xmlns:p14="http://schemas.microsoft.com/office/powerpoint/2010/main" val="3668036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5CBF-DF11-0EBB-7988-4E9E7ED06859}"/>
              </a:ext>
            </a:extLst>
          </p:cNvPr>
          <p:cNvSpPr>
            <a:spLocks noGrp="1"/>
          </p:cNvSpPr>
          <p:nvPr>
            <p:ph type="title"/>
          </p:nvPr>
        </p:nvSpPr>
        <p:spPr>
          <a:xfrm>
            <a:off x="595313" y="1287463"/>
            <a:ext cx="7358062" cy="2352675"/>
          </a:xfrm>
        </p:spPr>
        <p:txBody>
          <a:bodyPr>
            <a:normAutofit/>
          </a:bodyPr>
          <a:lstStyle/>
          <a:p>
            <a:pPr defTabSz="1219169" eaLnBrk="1" fontAlgn="auto" hangingPunct="1">
              <a:spcBef>
                <a:spcPts val="0"/>
              </a:spcBef>
              <a:spcAft>
                <a:spcPts val="0"/>
              </a:spcAft>
              <a:defRPr/>
            </a:pPr>
            <a:r>
              <a:rPr lang="en-US" sz="5400" dirty="0">
                <a:sym typeface="Arial"/>
              </a:rPr>
              <a:t>Reducing Disparities </a:t>
            </a:r>
            <a:br>
              <a:rPr lang="en-US" sz="5400" dirty="0">
                <a:sym typeface="Arial"/>
              </a:rPr>
            </a:br>
            <a:r>
              <a:rPr lang="en-US" sz="5400" dirty="0">
                <a:sym typeface="Arial"/>
              </a:rPr>
              <a:t>Through QI Work</a:t>
            </a:r>
          </a:p>
        </p:txBody>
      </p:sp>
      <p:sp>
        <p:nvSpPr>
          <p:cNvPr id="3" name="Text Placeholder 2">
            <a:extLst>
              <a:ext uri="{FF2B5EF4-FFF2-40B4-BE49-F238E27FC236}">
                <a16:creationId xmlns:a16="http://schemas.microsoft.com/office/drawing/2014/main" id="{7AAE45DD-3D78-D9BD-02F6-773C1D3E8DEB}"/>
              </a:ext>
            </a:extLst>
          </p:cNvPr>
          <p:cNvSpPr>
            <a:spLocks noGrp="1"/>
          </p:cNvSpPr>
          <p:nvPr>
            <p:ph type="body" sz="quarter" idx="10"/>
          </p:nvPr>
        </p:nvSpPr>
        <p:spPr>
          <a:xfrm>
            <a:off x="595313" y="3665538"/>
            <a:ext cx="5316600" cy="537008"/>
          </a:xfrm>
        </p:spPr>
        <p:txBody>
          <a:bodyPr/>
          <a:lstStyle/>
          <a:p>
            <a:pPr eaLnBrk="1" fontAlgn="auto" hangingPunct="1">
              <a:spcBef>
                <a:spcPts val="0"/>
              </a:spcBef>
              <a:spcAft>
                <a:spcPts val="0"/>
              </a:spcAft>
              <a:defRPr/>
            </a:pPr>
            <a:r>
              <a:rPr lang="en-US" sz="2750" dirty="0">
                <a:sym typeface="Arial"/>
              </a:rPr>
              <a:t>Promoting Vaginal Birth</a:t>
            </a:r>
          </a:p>
        </p:txBody>
      </p:sp>
      <p:sp>
        <p:nvSpPr>
          <p:cNvPr id="4" name="TextBox 3">
            <a:extLst>
              <a:ext uri="{FF2B5EF4-FFF2-40B4-BE49-F238E27FC236}">
                <a16:creationId xmlns:a16="http://schemas.microsoft.com/office/drawing/2014/main" id="{301BFEE7-D1FA-2D71-AF03-35A5831FB7A9}"/>
              </a:ext>
            </a:extLst>
          </p:cNvPr>
          <p:cNvSpPr txBox="1"/>
          <p:nvPr/>
        </p:nvSpPr>
        <p:spPr>
          <a:xfrm>
            <a:off x="66793" y="6239894"/>
            <a:ext cx="1154970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2438337"/>
            <a:r>
              <a:rPr lang="en-US" sz="1400" dirty="0">
                <a:solidFill>
                  <a:srgbClr val="FFFFFF"/>
                </a:solidFill>
                <a:latin typeface="Aptos"/>
                <a:ea typeface="+mj-ea"/>
                <a:cs typeface="+mj-cs"/>
              </a:rPr>
              <a:t>*This project was formally determined to be quality improvement, not human subjects research, and was therefore not overseen by the Institutional Review Board, per institutional policy.</a:t>
            </a:r>
            <a:endParaRPr lang="en-US" sz="1400">
              <a:solidFill>
                <a:srgbClr val="FFFFFF"/>
              </a:solidFill>
              <a:ea typeface="+mj-ea"/>
              <a:cs typeface="Arial"/>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tx1"/>
                </a:solidFill>
              </a:rPr>
              <a:t>Hospital Background</a:t>
            </a:r>
          </a:p>
        </p:txBody>
      </p:sp>
      <p:sp>
        <p:nvSpPr>
          <p:cNvPr id="3" name="Content Placeholder 2"/>
          <p:cNvSpPr>
            <a:spLocks noGrp="1"/>
          </p:cNvSpPr>
          <p:nvPr>
            <p:ph idx="1"/>
          </p:nvPr>
        </p:nvSpPr>
        <p:spPr>
          <a:xfrm>
            <a:off x="258161" y="794165"/>
            <a:ext cx="5027655" cy="4208256"/>
          </a:xfrm>
        </p:spPr>
        <p:txBody>
          <a:bodyPr/>
          <a:lstStyle/>
          <a:p>
            <a:r>
              <a:rPr lang="en-US" sz="2200" dirty="0"/>
              <a:t>Chicago, IL – Hyde Park</a:t>
            </a:r>
          </a:p>
          <a:p>
            <a:r>
              <a:rPr lang="en-US" sz="2200" dirty="0"/>
              <a:t>Perinatal Level III</a:t>
            </a:r>
          </a:p>
          <a:p>
            <a:r>
              <a:rPr lang="en-US" sz="2200" dirty="0"/>
              <a:t>Birth Volume: ~2,500 deliveries/year</a:t>
            </a:r>
          </a:p>
          <a:p>
            <a:pPr lvl="1"/>
            <a:r>
              <a:rPr lang="en-US" sz="2200" dirty="0"/>
              <a:t>10 labor beds </a:t>
            </a:r>
          </a:p>
          <a:p>
            <a:pPr lvl="1"/>
            <a:r>
              <a:rPr lang="en-US" sz="2200" dirty="0"/>
              <a:t>OB ED with 5 rooms</a:t>
            </a:r>
          </a:p>
          <a:p>
            <a:pPr lvl="1"/>
            <a:r>
              <a:rPr lang="en-US" sz="2200" dirty="0"/>
              <a:t>2 ORs</a:t>
            </a:r>
          </a:p>
          <a:p>
            <a:r>
              <a:rPr lang="en-US" sz="2200" dirty="0"/>
              <a:t>Hospitalist coverage model</a:t>
            </a:r>
          </a:p>
          <a:p>
            <a:pPr lvl="1"/>
            <a:r>
              <a:rPr lang="en-US" sz="2200" dirty="0"/>
              <a:t>24/7 in-house coverage with two obstetric </a:t>
            </a:r>
            <a:r>
              <a:rPr lang="en-US" sz="2200" dirty="0" err="1"/>
              <a:t>attendings</a:t>
            </a:r>
            <a:endParaRPr lang="en-US" sz="2200" dirty="0"/>
          </a:p>
          <a:p>
            <a:r>
              <a:rPr lang="en-US" sz="2200" dirty="0" err="1"/>
              <a:t>Payor</a:t>
            </a:r>
            <a:r>
              <a:rPr lang="en-US" sz="2200" dirty="0"/>
              <a:t> Mix (2024)</a:t>
            </a:r>
          </a:p>
          <a:p>
            <a:pPr lvl="1"/>
            <a:r>
              <a:rPr lang="en-US" sz="2200" dirty="0"/>
              <a:t>Public insurance: 58%</a:t>
            </a:r>
          </a:p>
          <a:p>
            <a:pPr lvl="1"/>
            <a:r>
              <a:rPr lang="en-US" sz="2200" dirty="0"/>
              <a:t>Private insurance: 42% </a:t>
            </a:r>
          </a:p>
          <a:p>
            <a:r>
              <a:rPr lang="en-US" sz="2200" dirty="0"/>
              <a:t>Patient Demographics</a:t>
            </a:r>
          </a:p>
          <a:p>
            <a:pPr lvl="1"/>
            <a:r>
              <a:rPr lang="en-US" sz="2200" dirty="0"/>
              <a:t>Black or African-American 59%</a:t>
            </a:r>
          </a:p>
          <a:p>
            <a:pPr marL="0" indent="0">
              <a:buNone/>
            </a:pPr>
            <a:endParaRPr lang="en-US" dirty="0"/>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9E38BE4-73A9-4CBE-849B-DA886A199DD2}" type="slidenum">
              <a:rPr kumimoji="0" lang="en-US" sz="1467"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467"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53777" y="1331862"/>
            <a:ext cx="7048506" cy="4376211"/>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3740" y="946194"/>
            <a:ext cx="7053197" cy="4900675"/>
          </a:xfrm>
          <a:prstGeom prst="rect">
            <a:avLst/>
          </a:prstGeom>
        </p:spPr>
      </p:pic>
      <p:sp>
        <p:nvSpPr>
          <p:cNvPr id="6" name="TextBox 5">
            <a:extLst>
              <a:ext uri="{FF2B5EF4-FFF2-40B4-BE49-F238E27FC236}">
                <a16:creationId xmlns:a16="http://schemas.microsoft.com/office/drawing/2014/main" id="{FB652ED2-0262-CF69-382A-9A8EEA0A374E}"/>
              </a:ext>
            </a:extLst>
          </p:cNvPr>
          <p:cNvSpPr txBox="1"/>
          <p:nvPr/>
        </p:nvSpPr>
        <p:spPr>
          <a:xfrm>
            <a:off x="4497682" y="6032930"/>
            <a:ext cx="746689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2438337"/>
            <a:r>
              <a:rPr lang="en-US" sz="1400" dirty="0">
                <a:latin typeface="Aptos"/>
                <a:ea typeface="+mj-ea"/>
                <a:cs typeface="+mj-cs"/>
              </a:rPr>
              <a:t>*This project was formally determined to be quality improvement, not human subjects research, and was therefore not overseen by the Institutional Review Board, per institutional policy.</a:t>
            </a:r>
            <a:endParaRPr lang="en-US" sz="1400">
              <a:ea typeface="+mj-ea"/>
              <a:cs typeface="Arial"/>
            </a:endParaRPr>
          </a:p>
        </p:txBody>
      </p:sp>
    </p:spTree>
    <p:extLst>
      <p:ext uri="{BB962C8B-B14F-4D97-AF65-F5344CB8AC3E}">
        <p14:creationId xmlns:p14="http://schemas.microsoft.com/office/powerpoint/2010/main" val="379132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tx1"/>
                </a:solidFill>
              </a:rPr>
              <a:t>The Basics</a:t>
            </a:r>
          </a:p>
        </p:txBody>
      </p:sp>
      <p:sp>
        <p:nvSpPr>
          <p:cNvPr id="3" name="Content Placeholder 2"/>
          <p:cNvSpPr>
            <a:spLocks noGrp="1"/>
          </p:cNvSpPr>
          <p:nvPr>
            <p:ph idx="1"/>
          </p:nvPr>
        </p:nvSpPr>
        <p:spPr>
          <a:xfrm>
            <a:off x="218115" y="917197"/>
            <a:ext cx="6614608" cy="4958671"/>
          </a:xfrm>
        </p:spPr>
        <p:txBody>
          <a:bodyPr/>
          <a:lstStyle/>
          <a:p>
            <a:r>
              <a:rPr lang="en-US" sz="2000" dirty="0"/>
              <a:t>Self-reported demographic and SDOH data</a:t>
            </a:r>
          </a:p>
          <a:p>
            <a:pPr lvl="1"/>
            <a:r>
              <a:rPr lang="en-US" sz="2000" dirty="0"/>
              <a:t>Current workflow</a:t>
            </a:r>
          </a:p>
          <a:p>
            <a:pPr lvl="2"/>
            <a:r>
              <a:rPr lang="en-US" sz="2000" dirty="0"/>
              <a:t>All patients complete demographic form on admission </a:t>
            </a:r>
          </a:p>
          <a:p>
            <a:pPr lvl="2"/>
            <a:r>
              <a:rPr lang="en-US" sz="2000" dirty="0"/>
              <a:t>Nurse enters data into EMR</a:t>
            </a:r>
          </a:p>
          <a:p>
            <a:pPr lvl="1"/>
            <a:r>
              <a:rPr lang="en-US" sz="2000" dirty="0"/>
              <a:t>Future state</a:t>
            </a:r>
          </a:p>
          <a:p>
            <a:pPr lvl="2"/>
            <a:r>
              <a:rPr lang="en-US" sz="2000" dirty="0"/>
              <a:t>Patients enter data on an iPad upon registration, flows directly into EMR</a:t>
            </a:r>
          </a:p>
          <a:p>
            <a:r>
              <a:rPr lang="en-US" sz="2000" dirty="0"/>
              <a:t>Data stratification</a:t>
            </a:r>
          </a:p>
          <a:p>
            <a:r>
              <a:rPr lang="en-US" sz="2000" dirty="0"/>
              <a:t>Equity lens</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9E38BE4-73A9-4CBE-849B-DA886A199DD2}" type="slidenum">
              <a:rPr kumimoji="0" lang="en-US" sz="1467"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467"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2723" y="224840"/>
            <a:ext cx="4578227" cy="6335656"/>
          </a:xfrm>
          <a:prstGeom prst="rect">
            <a:avLst/>
          </a:prstGeom>
        </p:spPr>
      </p:pic>
      <p:pic>
        <p:nvPicPr>
          <p:cNvPr id="4" name="Picture 3"/>
          <p:cNvPicPr>
            <a:picLocks noChangeAspect="1"/>
          </p:cNvPicPr>
          <p:nvPr/>
        </p:nvPicPr>
        <p:blipFill>
          <a:blip r:embed="rId4"/>
          <a:stretch>
            <a:fillRect/>
          </a:stretch>
        </p:blipFill>
        <p:spPr>
          <a:xfrm>
            <a:off x="3983464" y="3523068"/>
            <a:ext cx="1800476" cy="2219635"/>
          </a:xfrm>
          <a:prstGeom prst="rect">
            <a:avLst/>
          </a:prstGeom>
        </p:spPr>
      </p:pic>
      <p:sp>
        <p:nvSpPr>
          <p:cNvPr id="8" name="TextBox 7">
            <a:extLst>
              <a:ext uri="{FF2B5EF4-FFF2-40B4-BE49-F238E27FC236}">
                <a16:creationId xmlns:a16="http://schemas.microsoft.com/office/drawing/2014/main" id="{2D7C4153-C52D-6BBE-E754-E6BA30C008EE}"/>
              </a:ext>
            </a:extLst>
          </p:cNvPr>
          <p:cNvSpPr txBox="1"/>
          <p:nvPr/>
        </p:nvSpPr>
        <p:spPr>
          <a:xfrm>
            <a:off x="941" y="6574670"/>
            <a:ext cx="12744448"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2438337"/>
            <a:r>
              <a:rPr lang="en-US" sz="1200" dirty="0">
                <a:solidFill>
                  <a:schemeClr val="bg1"/>
                </a:solidFill>
                <a:latin typeface="Aptos"/>
                <a:ea typeface="+mj-ea"/>
                <a:cs typeface="+mj-cs"/>
              </a:rPr>
              <a:t>*This project was formally determined to be quality improvement, not human subjects research, and was therefore not overseen by the Institutional Review Board, per institutional policy.</a:t>
            </a:r>
            <a:endParaRPr lang="en-US" sz="1200">
              <a:solidFill>
                <a:schemeClr val="bg1"/>
              </a:solidFill>
              <a:ea typeface="+mj-ea"/>
              <a:cs typeface="Arial"/>
            </a:endParaRPr>
          </a:p>
        </p:txBody>
      </p:sp>
    </p:spTree>
    <p:extLst>
      <p:ext uri="{BB962C8B-B14F-4D97-AF65-F5344CB8AC3E}">
        <p14:creationId xmlns:p14="http://schemas.microsoft.com/office/powerpoint/2010/main" val="985006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65710" y="271287"/>
            <a:ext cx="8626221" cy="561612"/>
          </a:xfrm>
        </p:spPr>
        <p:txBody>
          <a:bodyPr/>
          <a:lstStyle/>
          <a:p>
            <a:r>
              <a:rPr lang="en-US" sz="3200" dirty="0"/>
              <a:t>Standardization at the Core of all QI</a:t>
            </a:r>
          </a:p>
        </p:txBody>
      </p:sp>
      <p:sp>
        <p:nvSpPr>
          <p:cNvPr id="11" name="Content Placeholder 10"/>
          <p:cNvSpPr>
            <a:spLocks noGrp="1"/>
          </p:cNvSpPr>
          <p:nvPr>
            <p:ph idx="1"/>
          </p:nvPr>
        </p:nvSpPr>
        <p:spPr>
          <a:xfrm>
            <a:off x="517778" y="1003177"/>
            <a:ext cx="5113845" cy="5140242"/>
          </a:xfrm>
        </p:spPr>
        <p:txBody>
          <a:bodyPr>
            <a:normAutofit/>
          </a:bodyPr>
          <a:lstStyle/>
          <a:p>
            <a:pPr marL="0" indent="0">
              <a:buNone/>
            </a:pPr>
            <a:r>
              <a:rPr lang="en-US" sz="2400" dirty="0"/>
              <a:t>Difficult to have equitable care without first establishing your institute’s standard of care</a:t>
            </a:r>
          </a:p>
          <a:p>
            <a:pPr lvl="1"/>
            <a:r>
              <a:rPr lang="en-US" sz="2400" dirty="0"/>
              <a:t>Hospitalist coverage model</a:t>
            </a:r>
          </a:p>
          <a:p>
            <a:pPr lvl="2"/>
            <a:r>
              <a:rPr lang="en-US" sz="2000" dirty="0"/>
              <a:t>One model for all patients</a:t>
            </a:r>
          </a:p>
          <a:p>
            <a:pPr lvl="3"/>
            <a:r>
              <a:rPr lang="en-US" sz="2000" dirty="0"/>
              <a:t>Removed idea of “resident patients”</a:t>
            </a:r>
          </a:p>
          <a:p>
            <a:pPr lvl="2"/>
            <a:r>
              <a:rPr lang="en-US" sz="2000" dirty="0"/>
              <a:t>Twice daily team rounding</a:t>
            </a:r>
          </a:p>
          <a:p>
            <a:pPr lvl="2"/>
            <a:r>
              <a:rPr lang="en-US" sz="2000" dirty="0"/>
              <a:t>Quarterly meetings</a:t>
            </a:r>
          </a:p>
          <a:p>
            <a:pPr lvl="1"/>
            <a:r>
              <a:rPr lang="en-US" sz="2400" dirty="0"/>
              <a:t>Policies</a:t>
            </a:r>
          </a:p>
          <a:p>
            <a:pPr lvl="2"/>
            <a:r>
              <a:rPr lang="en-US" sz="2000" dirty="0"/>
              <a:t>Early elective induction scheduling (medical reason or favorable cervix)</a:t>
            </a:r>
          </a:p>
          <a:p>
            <a:pPr lvl="2"/>
            <a:r>
              <a:rPr lang="en-US" sz="2000" dirty="0"/>
              <a:t>Order sets with induction/augmentation protocols</a:t>
            </a:r>
          </a:p>
          <a:p>
            <a:pPr lvl="2"/>
            <a:endParaRPr lang="en-US" dirty="0"/>
          </a:p>
        </p:txBody>
      </p:sp>
      <p:sp>
        <p:nvSpPr>
          <p:cNvPr id="4" name="Slide Number Placeholder 3"/>
          <p:cNvSpPr>
            <a:spLocks noGrp="1"/>
          </p:cNvSpPr>
          <p:nvPr>
            <p:ph type="sldNum" sz="quarter" idx="4294967295"/>
          </p:nvPr>
        </p:nvSpPr>
        <p:spPr>
          <a:xfrm>
            <a:off x="11809413" y="6383338"/>
            <a:ext cx="382587" cy="2571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FAFEF-2DF9-924F-B93A-313A0AA7FA78}" type="slidenum">
              <a:rPr kumimoji="0" lang="en-US" sz="900" b="0" i="0" u="none" strike="noStrike" kern="1200" cap="none" spc="0" normalizeH="0" baseline="0" noProof="0" smtClean="0">
                <a:ln>
                  <a:noFill/>
                </a:ln>
                <a:solidFill>
                  <a:srgbClr val="000000">
                    <a:tint val="82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dirty="0">
              <a:ln>
                <a:noFill/>
              </a:ln>
              <a:solidFill>
                <a:srgbClr val="000000">
                  <a:tint val="82000"/>
                </a:srgbClr>
              </a:solidFill>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2" cstate="email">
            <a:extLst>
              <a:ext uri="{28A0092B-C50C-407E-A947-70E740481C1C}">
                <a14:useLocalDpi xmlns:a14="http://schemas.microsoft.com/office/drawing/2010/main"/>
              </a:ext>
            </a:extLst>
          </a:blip>
          <a:srcRect l="2411" t="1455" r="2731" b="1217"/>
          <a:stretch/>
        </p:blipFill>
        <p:spPr>
          <a:xfrm>
            <a:off x="6209485" y="832899"/>
            <a:ext cx="5364893" cy="5310520"/>
          </a:xfrm>
          <a:prstGeom prst="rect">
            <a:avLst/>
          </a:prstGeom>
          <a:ln>
            <a:solidFill>
              <a:schemeClr val="accent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A2647055-38F0-1690-C0BC-C6E7664B420B}"/>
              </a:ext>
            </a:extLst>
          </p:cNvPr>
          <p:cNvSpPr txBox="1"/>
          <p:nvPr/>
        </p:nvSpPr>
        <p:spPr>
          <a:xfrm>
            <a:off x="4497682" y="6239893"/>
            <a:ext cx="746689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2438337"/>
            <a:r>
              <a:rPr lang="en-US" sz="1400" dirty="0">
                <a:latin typeface="Aptos"/>
                <a:ea typeface="+mj-ea"/>
                <a:cs typeface="+mj-cs"/>
              </a:rPr>
              <a:t>*This project was formally determined to be quality improvement, not human subjects research, and was therefore not overseen by the Institutional Review Board, per institutional policy.</a:t>
            </a:r>
            <a:endParaRPr lang="en-US" sz="1400">
              <a:ea typeface="+mj-ea"/>
              <a:cs typeface="Arial"/>
            </a:endParaRPr>
          </a:p>
        </p:txBody>
      </p:sp>
    </p:spTree>
    <p:extLst>
      <p:ext uri="{BB962C8B-B14F-4D97-AF65-F5344CB8AC3E}">
        <p14:creationId xmlns:p14="http://schemas.microsoft.com/office/powerpoint/2010/main" val="30070967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6618" y="484174"/>
            <a:ext cx="5020146" cy="561612"/>
          </a:xfrm>
        </p:spPr>
        <p:txBody>
          <a:bodyPr/>
          <a:lstStyle/>
          <a:p>
            <a:r>
              <a:rPr lang="en-US" sz="3200" dirty="0"/>
              <a:t>Year over Year PVB NTSV C-section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E489A-756C-6042-94D2-BA87D4A55D49}" type="slidenum">
              <a:rPr kumimoji="0" lang="en-US" sz="900" b="0" i="0" u="none" strike="noStrike" kern="1200" cap="none" spc="0" normalizeH="0" baseline="0" noProof="0" smtClean="0">
                <a:ln>
                  <a:noFill/>
                </a:ln>
                <a:solidFill>
                  <a:srgbClr val="000000">
                    <a:tint val="82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dirty="0">
              <a:ln>
                <a:noFill/>
              </a:ln>
              <a:solidFill>
                <a:srgbClr val="000000">
                  <a:tint val="82000"/>
                </a:srgbClr>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142" y="1587101"/>
            <a:ext cx="8785097" cy="3340898"/>
          </a:xfrm>
          <a:prstGeom prst="rect">
            <a:avLst/>
          </a:prstGeom>
        </p:spPr>
      </p:pic>
      <p:sp>
        <p:nvSpPr>
          <p:cNvPr id="6" name="TextBox 5">
            <a:extLst>
              <a:ext uri="{FF2B5EF4-FFF2-40B4-BE49-F238E27FC236}">
                <a16:creationId xmlns:a16="http://schemas.microsoft.com/office/drawing/2014/main" id="{98A184DD-DC57-8A65-0091-76E58B40F839}"/>
              </a:ext>
            </a:extLst>
          </p:cNvPr>
          <p:cNvSpPr txBox="1"/>
          <p:nvPr/>
        </p:nvSpPr>
        <p:spPr>
          <a:xfrm>
            <a:off x="3453460" y="6258708"/>
            <a:ext cx="746689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2438337"/>
            <a:r>
              <a:rPr lang="en-US" sz="1400" dirty="0">
                <a:latin typeface="Aptos"/>
                <a:ea typeface="+mj-ea"/>
                <a:cs typeface="+mj-cs"/>
              </a:rPr>
              <a:t>*This project was formally determined to be quality improvement, not human subjects research, and was therefore not overseen by the Institutional Review Board, per institutional policy.</a:t>
            </a:r>
            <a:endParaRPr lang="en-US" sz="1400">
              <a:ea typeface="+mj-ea"/>
              <a:cs typeface="Arial"/>
            </a:endParaRPr>
          </a:p>
        </p:txBody>
      </p:sp>
    </p:spTree>
    <p:extLst>
      <p:ext uri="{BB962C8B-B14F-4D97-AF65-F5344CB8AC3E}">
        <p14:creationId xmlns:p14="http://schemas.microsoft.com/office/powerpoint/2010/main" val="4053615270"/>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r="20874"/>
          <a:stretch/>
        </p:blipFill>
        <p:spPr>
          <a:xfrm>
            <a:off x="2780119" y="3430800"/>
            <a:ext cx="5668853" cy="1713786"/>
          </a:xfrm>
          <a:prstGeom prst="rect">
            <a:avLst/>
          </a:prstGeom>
        </p:spPr>
      </p:pic>
      <p:sp>
        <p:nvSpPr>
          <p:cNvPr id="6" name="Title 5">
            <a:extLst>
              <a:ext uri="{FF2B5EF4-FFF2-40B4-BE49-F238E27FC236}">
                <a16:creationId xmlns:a16="http://schemas.microsoft.com/office/drawing/2014/main" id="{27DA41C1-D326-ABC0-E9F6-153EA2DF3231}"/>
              </a:ext>
            </a:extLst>
          </p:cNvPr>
          <p:cNvSpPr>
            <a:spLocks noGrp="1"/>
          </p:cNvSpPr>
          <p:nvPr>
            <p:ph type="title"/>
          </p:nvPr>
        </p:nvSpPr>
        <p:spPr>
          <a:xfrm>
            <a:off x="270129" y="550661"/>
            <a:ext cx="8236562" cy="561612"/>
          </a:xfrm>
        </p:spPr>
        <p:txBody>
          <a:bodyPr/>
          <a:lstStyle/>
          <a:p>
            <a:r>
              <a:rPr lang="en-US" sz="3200" dirty="0"/>
              <a:t>A first look through an equity lens</a:t>
            </a:r>
          </a:p>
        </p:txBody>
      </p:sp>
      <p:sp>
        <p:nvSpPr>
          <p:cNvPr id="7" name="Content Placeholder 6">
            <a:extLst>
              <a:ext uri="{FF2B5EF4-FFF2-40B4-BE49-F238E27FC236}">
                <a16:creationId xmlns:a16="http://schemas.microsoft.com/office/drawing/2014/main" id="{C664D834-B16D-3687-472D-7800AB6E9960}"/>
              </a:ext>
            </a:extLst>
          </p:cNvPr>
          <p:cNvSpPr>
            <a:spLocks noGrp="1"/>
          </p:cNvSpPr>
          <p:nvPr>
            <p:ph idx="1"/>
          </p:nvPr>
        </p:nvSpPr>
        <p:spPr>
          <a:xfrm>
            <a:off x="424736" y="1288924"/>
            <a:ext cx="10379621" cy="3236894"/>
          </a:xfrm>
        </p:spPr>
        <p:txBody>
          <a:bodyPr/>
          <a:lstStyle/>
          <a:p>
            <a:r>
              <a:rPr lang="en-US" dirty="0"/>
              <a:t>2022: Began looking via race, ethnicity and insurance status</a:t>
            </a:r>
          </a:p>
          <a:p>
            <a:pPr lvl="1"/>
            <a:r>
              <a:rPr lang="en-US" dirty="0"/>
              <a:t>Patients who self reported as Non-Hispanic White and patients with private insurance had higher NTSV C-section rates</a:t>
            </a:r>
          </a:p>
          <a:p>
            <a:pPr lvl="2"/>
            <a:r>
              <a:rPr lang="en-US" dirty="0"/>
              <a:t>What could be causing inverse rates at UCM compared to national trends?</a:t>
            </a:r>
          </a:p>
          <a:p>
            <a:pPr lvl="2"/>
            <a:r>
              <a:rPr lang="en-US" dirty="0"/>
              <a:t>Are the lower cesarean delivery rates at the detriment to the birthing person/infant dyad?</a:t>
            </a:r>
          </a:p>
          <a:p>
            <a:pPr marL="0" indent="0">
              <a:buNone/>
            </a:pPr>
            <a:endParaRPr lang="en-US" dirty="0"/>
          </a:p>
        </p:txBody>
      </p:sp>
      <p:sp>
        <p:nvSpPr>
          <p:cNvPr id="3" name="Slide Number Placeholder 2">
            <a:extLst>
              <a:ext uri="{FF2B5EF4-FFF2-40B4-BE49-F238E27FC236}">
                <a16:creationId xmlns:a16="http://schemas.microsoft.com/office/drawing/2014/main" id="{F82593FB-ADD4-E730-2F10-E8FDA907488A}"/>
              </a:ext>
            </a:extLst>
          </p:cNvPr>
          <p:cNvSpPr>
            <a:spLocks noGrp="1"/>
          </p:cNvSpPr>
          <p:nvPr>
            <p:ph type="sldNum" sz="quarter" idx="10"/>
          </p:nvPr>
        </p:nvSpPr>
        <p:spPr>
          <a:xfrm>
            <a:off x="11295063" y="6383338"/>
            <a:ext cx="382587" cy="2571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44AB3-D47A-5548-89A4-977890A5E05D}" type="slidenum">
              <a:rPr kumimoji="0" lang="en-US" sz="900" b="0" i="0" u="none" strike="noStrike" kern="1200" cap="none" spc="0" normalizeH="0" baseline="0" noProof="0">
                <a:ln>
                  <a:noFill/>
                </a:ln>
                <a:solidFill>
                  <a:srgbClr val="000000">
                    <a:tint val="82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dirty="0">
              <a:ln>
                <a:noFill/>
              </a:ln>
              <a:solidFill>
                <a:srgbClr val="000000">
                  <a:tint val="82000"/>
                </a:srgbClr>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BCA18737-B30A-1A38-5269-54EEEC33A95F}"/>
              </a:ext>
            </a:extLst>
          </p:cNvPr>
          <p:cNvSpPr>
            <a:spLocks noGrp="1"/>
          </p:cNvSpPr>
          <p:nvPr>
            <p:ph type="ftr" sz="quarter" idx="40"/>
          </p:nvPr>
        </p:nvSpPr>
        <p:spPr>
          <a:xfrm>
            <a:off x="7189788" y="6383338"/>
            <a:ext cx="4114800" cy="2571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20" normalizeH="0" baseline="0" noProof="0" dirty="0">
                <a:ln>
                  <a:noFill/>
                </a:ln>
                <a:solidFill>
                  <a:srgbClr val="000000">
                    <a:tint val="82000"/>
                  </a:srgbClr>
                </a:solidFill>
                <a:effectLst/>
                <a:uLnTx/>
                <a:uFillTx/>
                <a:latin typeface="Arial" panose="020B0604020202020204"/>
                <a:ea typeface="+mn-ea"/>
                <a:cs typeface="+mn-cs"/>
              </a:rPr>
              <a:t>CONFIDENTIAL AND PRIVILEGED</a:t>
            </a:r>
          </a:p>
        </p:txBody>
      </p:sp>
      <p:sp>
        <p:nvSpPr>
          <p:cNvPr id="5" name="TextBox 4">
            <a:extLst>
              <a:ext uri="{FF2B5EF4-FFF2-40B4-BE49-F238E27FC236}">
                <a16:creationId xmlns:a16="http://schemas.microsoft.com/office/drawing/2014/main" id="{92A3E9E9-5FA6-3736-7C49-F30E11A2EDA4}"/>
              </a:ext>
            </a:extLst>
          </p:cNvPr>
          <p:cNvSpPr txBox="1"/>
          <p:nvPr/>
        </p:nvSpPr>
        <p:spPr>
          <a:xfrm>
            <a:off x="3246497" y="6230486"/>
            <a:ext cx="746689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2438337"/>
            <a:r>
              <a:rPr lang="en-US" sz="1400" dirty="0">
                <a:latin typeface="Aptos"/>
                <a:ea typeface="+mj-ea"/>
                <a:cs typeface="+mj-cs"/>
              </a:rPr>
              <a:t>*This project was formally determined to be quality improvement, not human subjects research, and was therefore not overseen by the Institutional Review Board, per institutional policy.</a:t>
            </a:r>
            <a:endParaRPr lang="en-US" sz="1400">
              <a:ea typeface="+mj-ea"/>
              <a:cs typeface="Arial"/>
            </a:endParaRP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Deeper Dive into the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E489A-756C-6042-94D2-BA87D4A55D49}" type="slidenum">
              <a:rPr kumimoji="0" lang="en-US" sz="900" b="0" i="0" u="none" strike="noStrike" kern="1200" cap="none" spc="0" normalizeH="0" baseline="0" noProof="0" smtClean="0">
                <a:ln>
                  <a:noFill/>
                </a:ln>
                <a:solidFill>
                  <a:srgbClr val="000000">
                    <a:tint val="82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dirty="0">
              <a:ln>
                <a:noFill/>
              </a:ln>
              <a:solidFill>
                <a:srgbClr val="000000">
                  <a:tint val="82000"/>
                </a:srgbClr>
              </a:solidFill>
              <a:effectLst/>
              <a:uLnTx/>
              <a:uFillTx/>
              <a:latin typeface="Arial" panose="020B0604020202020204" pitchFamily="34" charset="0"/>
              <a:ea typeface="+mn-ea"/>
              <a:cs typeface="Arial" panose="020B0604020202020204" pitchFamily="34" charset="0"/>
            </a:endParaRPr>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85136" y="1647547"/>
            <a:ext cx="6215999" cy="3776348"/>
          </a:xfrm>
          <a:prstGeom prst="rect">
            <a:avLst/>
          </a:prstGeom>
        </p:spPr>
      </p:pic>
      <p:sp>
        <p:nvSpPr>
          <p:cNvPr id="8" name="Rectangle 7"/>
          <p:cNvSpPr/>
          <p:nvPr/>
        </p:nvSpPr>
        <p:spPr>
          <a:xfrm>
            <a:off x="865586" y="2835347"/>
            <a:ext cx="3153964" cy="1477328"/>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UCM data consistent with published data showing decreasing C-section rates don’t increase poor neonatal outcomes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95367"/>
            <a:ext cx="11911721" cy="3957288"/>
          </a:xfrm>
          <a:prstGeom prst="rect">
            <a:avLst/>
          </a:prstGeom>
        </p:spPr>
      </p:pic>
      <p:sp>
        <p:nvSpPr>
          <p:cNvPr id="6" name="TextBox 5">
            <a:extLst>
              <a:ext uri="{FF2B5EF4-FFF2-40B4-BE49-F238E27FC236}">
                <a16:creationId xmlns:a16="http://schemas.microsoft.com/office/drawing/2014/main" id="{3A9AA9F2-43AB-D4B2-7ACC-A1516107BB63}"/>
              </a:ext>
            </a:extLst>
          </p:cNvPr>
          <p:cNvSpPr txBox="1"/>
          <p:nvPr/>
        </p:nvSpPr>
        <p:spPr>
          <a:xfrm>
            <a:off x="3801534" y="6239893"/>
            <a:ext cx="746689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2438337"/>
            <a:r>
              <a:rPr lang="en-US" sz="1400" dirty="0">
                <a:latin typeface="Aptos"/>
                <a:ea typeface="+mj-ea"/>
                <a:cs typeface="+mj-cs"/>
              </a:rPr>
              <a:t>*This project was formally determined to be quality improvement, not human subjects research, and was therefore not overseen by the Institutional Review Board, per institutional policy.</a:t>
            </a:r>
            <a:endParaRPr lang="en-US" sz="1400">
              <a:ea typeface="+mj-ea"/>
              <a:cs typeface="Arial"/>
            </a:endParaRPr>
          </a:p>
        </p:txBody>
      </p:sp>
    </p:spTree>
    <p:extLst>
      <p:ext uri="{BB962C8B-B14F-4D97-AF65-F5344CB8AC3E}">
        <p14:creationId xmlns:p14="http://schemas.microsoft.com/office/powerpoint/2010/main" val="31662625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291848-C73A-5C8F-9ADE-8CAAC8B6E845}"/>
              </a:ext>
            </a:extLst>
          </p:cNvPr>
          <p:cNvSpPr>
            <a:spLocks noGrp="1"/>
          </p:cNvSpPr>
          <p:nvPr>
            <p:ph type="body" sz="quarter" idx="36"/>
          </p:nvPr>
        </p:nvSpPr>
        <p:spPr>
          <a:xfrm>
            <a:off x="507878" y="1387476"/>
            <a:ext cx="5588122" cy="5124449"/>
          </a:xfrm>
        </p:spPr>
        <p:txBody>
          <a:bodyPr/>
          <a:lstStyle/>
          <a:p>
            <a:r>
              <a:rPr lang="en-US" sz="2800" dirty="0"/>
              <a:t>Education</a:t>
            </a:r>
          </a:p>
          <a:p>
            <a:pPr lvl="1"/>
            <a:r>
              <a:rPr lang="en-US" sz="2000" dirty="0"/>
              <a:t>Shared data with nurses and physicians</a:t>
            </a:r>
          </a:p>
          <a:p>
            <a:r>
              <a:rPr lang="en-US" sz="2800" dirty="0"/>
              <a:t>EMR standardization</a:t>
            </a:r>
          </a:p>
          <a:p>
            <a:pPr lvl="1"/>
            <a:r>
              <a:rPr lang="en-US" sz="2000" dirty="0"/>
              <a:t>Order set updates (Pitocin rate 1-30 mu/min)</a:t>
            </a:r>
          </a:p>
          <a:p>
            <a:pPr lvl="1"/>
            <a:r>
              <a:rPr lang="en-US" sz="2000" dirty="0"/>
              <a:t>Provider note templates (C-section decision notes)</a:t>
            </a:r>
          </a:p>
          <a:p>
            <a:pPr lvl="1"/>
            <a:r>
              <a:rPr lang="en-US" sz="2000" dirty="0"/>
              <a:t>Nursing flowsheets (position changes, pushing documentation)</a:t>
            </a:r>
          </a:p>
          <a:p>
            <a:r>
              <a:rPr lang="en-US" sz="2800" dirty="0"/>
              <a:t>Policies and pathways</a:t>
            </a:r>
          </a:p>
          <a:p>
            <a:pPr lvl="1"/>
            <a:r>
              <a:rPr lang="en-US" sz="2000" dirty="0"/>
              <a:t>Medication titration (start at 2 mu/min)</a:t>
            </a:r>
          </a:p>
          <a:p>
            <a:pPr lvl="1"/>
            <a:r>
              <a:rPr lang="en-US" sz="2000" dirty="0"/>
              <a:t>Labor management pathway and labor management huddles</a:t>
            </a:r>
          </a:p>
        </p:txBody>
      </p:sp>
      <p:sp>
        <p:nvSpPr>
          <p:cNvPr id="3" name="Title 2">
            <a:extLst>
              <a:ext uri="{FF2B5EF4-FFF2-40B4-BE49-F238E27FC236}">
                <a16:creationId xmlns:a16="http://schemas.microsoft.com/office/drawing/2014/main" id="{C4BC19E2-64E5-410A-53A6-09479ED9D80E}"/>
              </a:ext>
            </a:extLst>
          </p:cNvPr>
          <p:cNvSpPr>
            <a:spLocks noGrp="1"/>
          </p:cNvSpPr>
          <p:nvPr>
            <p:ph type="title"/>
          </p:nvPr>
        </p:nvSpPr>
        <p:spPr>
          <a:xfrm>
            <a:off x="384429" y="232011"/>
            <a:ext cx="8404464" cy="558901"/>
          </a:xfrm>
        </p:spPr>
        <p:txBody>
          <a:bodyPr/>
          <a:lstStyle/>
          <a:p>
            <a:r>
              <a:rPr lang="en-US" dirty="0"/>
              <a:t>Reducing NTSV C-Section Rates with Education and Standardization</a:t>
            </a:r>
          </a:p>
        </p:txBody>
      </p:sp>
      <p:sp>
        <p:nvSpPr>
          <p:cNvPr id="4" name="Slide Number Placeholder 3">
            <a:extLst>
              <a:ext uri="{FF2B5EF4-FFF2-40B4-BE49-F238E27FC236}">
                <a16:creationId xmlns:a16="http://schemas.microsoft.com/office/drawing/2014/main" id="{CB7DA73B-FCD5-6023-E224-9FECCC2C2F88}"/>
              </a:ext>
            </a:extLst>
          </p:cNvPr>
          <p:cNvSpPr>
            <a:spLocks noGrp="1"/>
          </p:cNvSpPr>
          <p:nvPr>
            <p:ph type="sldNum" sz="quarter" idx="3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FAFEF-2DF9-924F-B93A-313A0AA7FA78}" type="slidenum">
              <a:rPr kumimoji="0" lang="en-US" sz="900" b="0" i="0" u="none" strike="noStrike" kern="1200" cap="none" spc="0" normalizeH="0" baseline="0" noProof="0" smtClean="0">
                <a:ln>
                  <a:noFill/>
                </a:ln>
                <a:solidFill>
                  <a:srgbClr val="000000">
                    <a:tint val="82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dirty="0">
              <a:ln>
                <a:noFill/>
              </a:ln>
              <a:solidFill>
                <a:srgbClr val="000000">
                  <a:tint val="82000"/>
                </a:srgbClr>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2"/>
          <a:stretch>
            <a:fillRect/>
          </a:stretch>
        </p:blipFill>
        <p:spPr>
          <a:xfrm>
            <a:off x="6400413" y="2303525"/>
            <a:ext cx="5544324" cy="2448267"/>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8834" y="2055837"/>
            <a:ext cx="5813166" cy="2820963"/>
          </a:xfrm>
          <a:prstGeom prst="rect">
            <a:avLst/>
          </a:prstGeom>
        </p:spPr>
      </p:pic>
      <p:sp>
        <p:nvSpPr>
          <p:cNvPr id="7" name="TextBox 6">
            <a:extLst>
              <a:ext uri="{FF2B5EF4-FFF2-40B4-BE49-F238E27FC236}">
                <a16:creationId xmlns:a16="http://schemas.microsoft.com/office/drawing/2014/main" id="{560F3BDF-0E37-36F5-6469-94B809CF3C53}"/>
              </a:ext>
            </a:extLst>
          </p:cNvPr>
          <p:cNvSpPr txBox="1"/>
          <p:nvPr/>
        </p:nvSpPr>
        <p:spPr>
          <a:xfrm>
            <a:off x="3886201" y="6239893"/>
            <a:ext cx="746689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2438337"/>
            <a:r>
              <a:rPr lang="en-US" sz="1400" dirty="0">
                <a:latin typeface="Aptos"/>
                <a:ea typeface="+mj-ea"/>
                <a:cs typeface="+mj-cs"/>
              </a:rPr>
              <a:t>*This project was formally determined to be quality improvement, not human subjects research, and was therefore not overseen by the Institutional Review Board, per institutional policy.</a:t>
            </a:r>
            <a:endParaRPr lang="en-US" sz="1400">
              <a:ea typeface="+mj-ea"/>
              <a:cs typeface="Arial"/>
            </a:endParaRPr>
          </a:p>
        </p:txBody>
      </p:sp>
    </p:spTree>
    <p:extLst>
      <p:ext uri="{BB962C8B-B14F-4D97-AF65-F5344CB8AC3E}">
        <p14:creationId xmlns:p14="http://schemas.microsoft.com/office/powerpoint/2010/main" val="817704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6"/>
          </p:nvPr>
        </p:nvSpPr>
        <p:spPr>
          <a:xfrm>
            <a:off x="2645546" y="4570108"/>
            <a:ext cx="7581529" cy="614816"/>
          </a:xfrm>
        </p:spPr>
        <p:txBody>
          <a:bodyPr/>
          <a:lstStyle/>
          <a:p>
            <a:pPr marL="0" indent="0">
              <a:buNone/>
            </a:pPr>
            <a:r>
              <a:rPr lang="en-US" sz="2400" dirty="0"/>
              <a:t>By the end of 2024, racial disparity gap had lessened</a:t>
            </a:r>
          </a:p>
          <a:p>
            <a:endParaRPr lang="en-US" dirty="0"/>
          </a:p>
        </p:txBody>
      </p:sp>
      <p:sp>
        <p:nvSpPr>
          <p:cNvPr id="3" name="Title 2"/>
          <p:cNvSpPr>
            <a:spLocks noGrp="1"/>
          </p:cNvSpPr>
          <p:nvPr>
            <p:ph type="title"/>
          </p:nvPr>
        </p:nvSpPr>
        <p:spPr>
          <a:xfrm>
            <a:off x="527304" y="736836"/>
            <a:ext cx="7464171" cy="558901"/>
          </a:xfrm>
        </p:spPr>
        <p:txBody>
          <a:bodyPr/>
          <a:lstStyle/>
          <a:p>
            <a:r>
              <a:rPr lang="en-US" dirty="0"/>
              <a:t>Post-Intervention Data: </a:t>
            </a:r>
            <a:br>
              <a:rPr lang="en-US" dirty="0"/>
            </a:br>
            <a:endParaRPr lang="en-US" dirty="0"/>
          </a:p>
        </p:txBody>
      </p:sp>
      <p:sp>
        <p:nvSpPr>
          <p:cNvPr id="4" name="Slide Number Placeholder 3"/>
          <p:cNvSpPr>
            <a:spLocks noGrp="1"/>
          </p:cNvSpPr>
          <p:nvPr>
            <p:ph type="sldNum" sz="quarter" idx="3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FAFEF-2DF9-924F-B93A-313A0AA7FA78}" type="slidenum">
              <a:rPr kumimoji="0" lang="en-US" sz="900" b="0" i="0" u="none" strike="noStrike" kern="1200" cap="none" spc="0" normalizeH="0" baseline="0" noProof="0" smtClean="0">
                <a:ln>
                  <a:noFill/>
                </a:ln>
                <a:solidFill>
                  <a:srgbClr val="000000">
                    <a:tint val="82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dirty="0">
              <a:ln>
                <a:noFill/>
              </a:ln>
              <a:solidFill>
                <a:srgbClr val="000000">
                  <a:tint val="82000"/>
                </a:srgbClr>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2542" y="2142308"/>
            <a:ext cx="9126915" cy="1755924"/>
          </a:xfrm>
          <a:prstGeom prst="rect">
            <a:avLst/>
          </a:prstGeom>
        </p:spPr>
      </p:pic>
      <p:sp>
        <p:nvSpPr>
          <p:cNvPr id="6" name="TextBox 5">
            <a:extLst>
              <a:ext uri="{FF2B5EF4-FFF2-40B4-BE49-F238E27FC236}">
                <a16:creationId xmlns:a16="http://schemas.microsoft.com/office/drawing/2014/main" id="{44B9D29D-7975-17A5-0C62-442B359ABEF8}"/>
              </a:ext>
            </a:extLst>
          </p:cNvPr>
          <p:cNvSpPr txBox="1"/>
          <p:nvPr/>
        </p:nvSpPr>
        <p:spPr>
          <a:xfrm>
            <a:off x="3905015" y="6249300"/>
            <a:ext cx="746689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2438337"/>
            <a:r>
              <a:rPr lang="en-US" sz="1400" dirty="0">
                <a:latin typeface="Aptos"/>
                <a:ea typeface="+mj-ea"/>
                <a:cs typeface="+mj-cs"/>
              </a:rPr>
              <a:t>*This project was formally determined to be quality improvement, not human subjects research, and was therefore not overseen by the Institutional Review Board, per institutional policy.</a:t>
            </a:r>
            <a:endParaRPr lang="en-US" sz="1400">
              <a:ea typeface="+mj-ea"/>
              <a:cs typeface="Arial"/>
            </a:endParaRPr>
          </a:p>
        </p:txBody>
      </p:sp>
    </p:spTree>
    <p:extLst>
      <p:ext uri="{BB962C8B-B14F-4D97-AF65-F5344CB8AC3E}">
        <p14:creationId xmlns:p14="http://schemas.microsoft.com/office/powerpoint/2010/main" val="39601431"/>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153" y="200572"/>
            <a:ext cx="7762455" cy="561612"/>
          </a:xfrm>
        </p:spPr>
        <p:txBody>
          <a:bodyPr/>
          <a:lstStyle/>
          <a:p>
            <a:r>
              <a:rPr lang="en-US" dirty="0"/>
              <a:t>Post-Intervention Data: Payor Status</a:t>
            </a:r>
          </a:p>
        </p:txBody>
      </p:sp>
      <p:sp>
        <p:nvSpPr>
          <p:cNvPr id="3" name="Content Placeholder 2"/>
          <p:cNvSpPr>
            <a:spLocks noGrp="1"/>
          </p:cNvSpPr>
          <p:nvPr>
            <p:ph idx="1"/>
          </p:nvPr>
        </p:nvSpPr>
        <p:spPr>
          <a:xfrm>
            <a:off x="2322094" y="880938"/>
            <a:ext cx="7492862" cy="812660"/>
          </a:xfrm>
        </p:spPr>
        <p:txBody>
          <a:bodyPr/>
          <a:lstStyle/>
          <a:p>
            <a:pPr marL="0" indent="0">
              <a:buNone/>
            </a:pPr>
            <a:r>
              <a:rPr lang="en-US" dirty="0"/>
              <a:t>NTSV C-section rates switched – higher for patients with public insurance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E489A-756C-6042-94D2-BA87D4A55D49}" type="slidenum">
              <a:rPr kumimoji="0" lang="en-US" sz="900" b="0" i="0" u="none" strike="noStrike" kern="1200" cap="none" spc="0" normalizeH="0" baseline="0" noProof="0" smtClean="0">
                <a:ln>
                  <a:noFill/>
                </a:ln>
                <a:solidFill>
                  <a:srgbClr val="000000">
                    <a:tint val="82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dirty="0">
              <a:ln>
                <a:noFill/>
              </a:ln>
              <a:solidFill>
                <a:srgbClr val="000000">
                  <a:tint val="82000"/>
                </a:srgbClr>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22094" y="1597886"/>
            <a:ext cx="8010377" cy="4667656"/>
          </a:xfrm>
          <a:prstGeom prst="rect">
            <a:avLst/>
          </a:prstGeom>
        </p:spPr>
      </p:pic>
      <p:sp>
        <p:nvSpPr>
          <p:cNvPr id="6" name="TextBox 5">
            <a:extLst>
              <a:ext uri="{FF2B5EF4-FFF2-40B4-BE49-F238E27FC236}">
                <a16:creationId xmlns:a16="http://schemas.microsoft.com/office/drawing/2014/main" id="{02970B5D-4929-C5F7-851E-A44BD34EEB94}"/>
              </a:ext>
            </a:extLst>
          </p:cNvPr>
          <p:cNvSpPr txBox="1"/>
          <p:nvPr/>
        </p:nvSpPr>
        <p:spPr>
          <a:xfrm>
            <a:off x="3698052" y="6286930"/>
            <a:ext cx="746689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2438337"/>
            <a:r>
              <a:rPr lang="en-US" sz="1400" dirty="0">
                <a:latin typeface="Aptos"/>
                <a:ea typeface="+mj-ea"/>
                <a:cs typeface="+mj-cs"/>
              </a:rPr>
              <a:t>*This project was formally determined to be quality improvement, not human subjects research, and was therefore not overseen by the Institutional Review Board, per institutional policy.</a:t>
            </a:r>
            <a:endParaRPr lang="en-US" sz="1400">
              <a:ea typeface="+mj-ea"/>
              <a:cs typeface="Arial"/>
            </a:endParaRPr>
          </a:p>
        </p:txBody>
      </p:sp>
    </p:spTree>
    <p:extLst>
      <p:ext uri="{BB962C8B-B14F-4D97-AF65-F5344CB8AC3E}">
        <p14:creationId xmlns:p14="http://schemas.microsoft.com/office/powerpoint/2010/main" val="221303563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13D7-28A6-4C2A-8F70-5F8CAC374281}"/>
              </a:ext>
            </a:extLst>
          </p:cNvPr>
          <p:cNvSpPr>
            <a:spLocks noGrp="1"/>
          </p:cNvSpPr>
          <p:nvPr>
            <p:ph type="title"/>
          </p:nvPr>
        </p:nvSpPr>
        <p:spPr>
          <a:xfrm>
            <a:off x="609600" y="273050"/>
            <a:ext cx="6323859" cy="1162050"/>
          </a:xfrm>
        </p:spPr>
        <p:txBody>
          <a:bodyPr>
            <a:normAutofit fontScale="90000"/>
          </a:bodyPr>
          <a:lstStyle/>
          <a:p>
            <a:pPr algn="ctr"/>
            <a:r>
              <a:rPr lang="en-US" sz="4400" b="0" dirty="0"/>
              <a:t>Respectful Care Breakfast </a:t>
            </a:r>
            <a:r>
              <a:rPr lang="en-US" sz="4400" b="0" i="1" dirty="0"/>
              <a:t>recipe for success!</a:t>
            </a:r>
          </a:p>
        </p:txBody>
      </p:sp>
      <p:pic>
        <p:nvPicPr>
          <p:cNvPr id="5" name="Content Placeholder 4">
            <a:extLst>
              <a:ext uri="{FF2B5EF4-FFF2-40B4-BE49-F238E27FC236}">
                <a16:creationId xmlns:a16="http://schemas.microsoft.com/office/drawing/2014/main" id="{FE13C6A1-831C-4201-8858-6C005675C1E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571317" y="476723"/>
            <a:ext cx="4413377" cy="5649440"/>
          </a:xfrm>
          <a:prstGeom prst="rect">
            <a:avLst/>
          </a:prstGeom>
        </p:spPr>
      </p:pic>
      <p:sp>
        <p:nvSpPr>
          <p:cNvPr id="4" name="Text Placeholder 3">
            <a:extLst>
              <a:ext uri="{FF2B5EF4-FFF2-40B4-BE49-F238E27FC236}">
                <a16:creationId xmlns:a16="http://schemas.microsoft.com/office/drawing/2014/main" id="{1AC28D43-3FF7-479B-A516-1E12827C4C80}"/>
              </a:ext>
            </a:extLst>
          </p:cNvPr>
          <p:cNvSpPr>
            <a:spLocks noGrp="1"/>
          </p:cNvSpPr>
          <p:nvPr>
            <p:ph type="body" sz="half" idx="2"/>
          </p:nvPr>
        </p:nvSpPr>
        <p:spPr>
          <a:xfrm>
            <a:off x="609598" y="1435101"/>
            <a:ext cx="6208451" cy="5232029"/>
          </a:xfrm>
        </p:spPr>
        <p:txBody>
          <a:bodyPr>
            <a:normAutofit fontScale="85000" lnSpcReduction="20000"/>
          </a:bodyPr>
          <a:lstStyle/>
          <a:p>
            <a:pPr marL="342900" indent="-342900">
              <a:buFont typeface="Arial" panose="020B0604020202020204" pitchFamily="34" charset="0"/>
              <a:buChar char="•"/>
            </a:pPr>
            <a:r>
              <a:rPr lang="en-US" sz="2400" dirty="0"/>
              <a:t>OB/Neo/ social work personal invites for patients, their babies, and partners who delivered at your hospital in the last year</a:t>
            </a:r>
          </a:p>
          <a:p>
            <a:pPr marL="342900" indent="-342900">
              <a:buFont typeface="Arial" panose="020B0604020202020204" pitchFamily="34" charset="0"/>
              <a:buChar char="•"/>
            </a:pPr>
            <a:r>
              <a:rPr lang="en-US" sz="2400" dirty="0"/>
              <a:t>Invite OB doctors, nurses, and staff</a:t>
            </a:r>
          </a:p>
          <a:p>
            <a:pPr marL="342900" indent="-342900">
              <a:buFont typeface="Arial" panose="020B0604020202020204" pitchFamily="34" charset="0"/>
              <a:buChar char="•"/>
            </a:pPr>
            <a:r>
              <a:rPr lang="en-US" sz="2400" dirty="0"/>
              <a:t>Invite community partners like Doulas</a:t>
            </a:r>
          </a:p>
          <a:p>
            <a:pPr marL="342900" indent="-342900">
              <a:buFont typeface="Arial" panose="020B0604020202020204" pitchFamily="34" charset="0"/>
              <a:buChar char="•"/>
            </a:pPr>
            <a:r>
              <a:rPr lang="en-US" sz="2400" dirty="0"/>
              <a:t>Have Breakfast together!</a:t>
            </a:r>
          </a:p>
          <a:p>
            <a:pPr marL="342900" indent="-342900">
              <a:buFont typeface="Arial" panose="020B0604020202020204" pitchFamily="34" charset="0"/>
              <a:buChar char="•"/>
            </a:pPr>
            <a:r>
              <a:rPr lang="en-US" sz="2400" dirty="0"/>
              <a:t>Ask patients to share in small groups or on a panel:</a:t>
            </a:r>
          </a:p>
          <a:p>
            <a:pPr marL="914400" lvl="1" indent="-457200">
              <a:buFont typeface="+mj-lt"/>
              <a:buAutoNum type="arabicPeriod"/>
            </a:pPr>
            <a:r>
              <a:rPr lang="en-US" sz="2200" dirty="0"/>
              <a:t> What Respectful Care means to them?</a:t>
            </a:r>
          </a:p>
          <a:p>
            <a:pPr marL="914400" lvl="1" indent="-457200">
              <a:buFont typeface="+mj-lt"/>
              <a:buAutoNum type="arabicPeriod"/>
            </a:pPr>
            <a:r>
              <a:rPr lang="en-US" sz="2200" dirty="0"/>
              <a:t>Examples when they felt like they received Respectful Care during pregnancy or delivery, what did the doctors/nurses do that was great?</a:t>
            </a:r>
          </a:p>
          <a:p>
            <a:pPr marL="914400" lvl="1" indent="-457200">
              <a:buFont typeface="+mj-lt"/>
              <a:buAutoNum type="arabicPeriod"/>
            </a:pPr>
            <a:r>
              <a:rPr lang="en-US" sz="2200" dirty="0"/>
              <a:t>Examples when they didn’t get the Respectful Care they wanted and what could the doctors/nurses have done better?</a:t>
            </a:r>
            <a:endParaRPr lang="en-US" dirty="0"/>
          </a:p>
          <a:p>
            <a:pPr marL="285750" indent="-285750">
              <a:buFont typeface="Arial" panose="020B0604020202020204" pitchFamily="34" charset="0"/>
              <a:buChar char="•"/>
            </a:pPr>
            <a:r>
              <a:rPr lang="en-US" sz="2400" dirty="0"/>
              <a:t>Listen and learn!  Use what you learn to improve care!</a:t>
            </a:r>
          </a:p>
        </p:txBody>
      </p:sp>
      <p:sp>
        <p:nvSpPr>
          <p:cNvPr id="6" name="Rectangle: Rounded Corners 5">
            <a:extLst>
              <a:ext uri="{FF2B5EF4-FFF2-40B4-BE49-F238E27FC236}">
                <a16:creationId xmlns:a16="http://schemas.microsoft.com/office/drawing/2014/main" id="{4D60C9F4-6F70-4FEF-A30D-B26D493BC2E9}"/>
              </a:ext>
            </a:extLst>
          </p:cNvPr>
          <p:cNvSpPr/>
          <p:nvPr/>
        </p:nvSpPr>
        <p:spPr>
          <a:xfrm>
            <a:off x="9157317" y="5734975"/>
            <a:ext cx="1596645" cy="93215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Find  in your F2F Folder</a:t>
            </a:r>
          </a:p>
        </p:txBody>
      </p:sp>
    </p:spTree>
    <p:extLst>
      <p:ext uri="{BB962C8B-B14F-4D97-AF65-F5344CB8AC3E}">
        <p14:creationId xmlns:p14="http://schemas.microsoft.com/office/powerpoint/2010/main" val="2365117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03" y="736837"/>
            <a:ext cx="8027149" cy="561612"/>
          </a:xfrm>
        </p:spPr>
        <p:txBody>
          <a:bodyPr/>
          <a:lstStyle/>
          <a:p>
            <a:r>
              <a:rPr lang="en-US" dirty="0"/>
              <a:t>Continuing the Quest for Equity</a:t>
            </a:r>
          </a:p>
        </p:txBody>
      </p:sp>
      <p:sp>
        <p:nvSpPr>
          <p:cNvPr id="3" name="Content Placeholder 2"/>
          <p:cNvSpPr>
            <a:spLocks noGrp="1"/>
          </p:cNvSpPr>
          <p:nvPr>
            <p:ph idx="1"/>
          </p:nvPr>
        </p:nvSpPr>
        <p:spPr>
          <a:xfrm>
            <a:off x="847344" y="1340993"/>
            <a:ext cx="10515600" cy="1450333"/>
          </a:xfrm>
        </p:spPr>
        <p:txBody>
          <a:bodyPr/>
          <a:lstStyle/>
          <a:p>
            <a:pPr lvl="1"/>
            <a:r>
              <a:rPr lang="en-US" dirty="0"/>
              <a:t>Finalizing partnership with </a:t>
            </a:r>
            <a:r>
              <a:rPr lang="en-US" b="1" dirty="0"/>
              <a:t>inpatient doula services </a:t>
            </a:r>
            <a:r>
              <a:rPr lang="en-US" dirty="0"/>
              <a:t>for patients with Medicaid</a:t>
            </a:r>
          </a:p>
          <a:p>
            <a:pPr lvl="1"/>
            <a:r>
              <a:rPr lang="en-US" b="1" dirty="0"/>
              <a:t>Increasing CNM team members </a:t>
            </a:r>
            <a:r>
              <a:rPr lang="en-US" dirty="0"/>
              <a:t>who help with management of Low Risk unregistered patient population, 90% of which have public insurance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2E489A-756C-6042-94D2-BA87D4A55D49}" type="slidenum">
              <a:rPr kumimoji="0" lang="en-US" sz="900" b="0" i="0" u="none" strike="noStrike" kern="1200" cap="none" spc="0" normalizeH="0" baseline="0" noProof="0" smtClean="0">
                <a:ln>
                  <a:noFill/>
                </a:ln>
                <a:solidFill>
                  <a:srgbClr val="000000">
                    <a:tint val="82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dirty="0">
              <a:ln>
                <a:noFill/>
              </a:ln>
              <a:solidFill>
                <a:srgbClr val="000000">
                  <a:tint val="82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538F054D-DCF6-9AF3-774B-94A8CCCA1A25}"/>
              </a:ext>
            </a:extLst>
          </p:cNvPr>
          <p:cNvSpPr txBox="1"/>
          <p:nvPr/>
        </p:nvSpPr>
        <p:spPr>
          <a:xfrm>
            <a:off x="2086864" y="4864331"/>
            <a:ext cx="211618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Standardized Care</a:t>
            </a:r>
          </a:p>
        </p:txBody>
      </p:sp>
      <p:sp>
        <p:nvSpPr>
          <p:cNvPr id="12" name="TextBox 11">
            <a:extLst>
              <a:ext uri="{FF2B5EF4-FFF2-40B4-BE49-F238E27FC236}">
                <a16:creationId xmlns:a16="http://schemas.microsoft.com/office/drawing/2014/main" id="{84B4D2C3-6FE7-E2B3-6C7E-A91B120AC82C}"/>
              </a:ext>
            </a:extLst>
          </p:cNvPr>
          <p:cNvSpPr txBox="1"/>
          <p:nvPr/>
        </p:nvSpPr>
        <p:spPr>
          <a:xfrm>
            <a:off x="8200369" y="4388300"/>
            <a:ext cx="2251401"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Individualized Care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Standardized Care</a:t>
            </a:r>
          </a:p>
        </p:txBody>
      </p:sp>
      <p:sp>
        <p:nvSpPr>
          <p:cNvPr id="19" name="Rectangle 18">
            <a:extLst>
              <a:ext uri="{FF2B5EF4-FFF2-40B4-BE49-F238E27FC236}">
                <a16:creationId xmlns:a16="http://schemas.microsoft.com/office/drawing/2014/main" id="{50CA2C26-A2FD-B6D6-3D2C-6816FB36A38B}"/>
              </a:ext>
            </a:extLst>
          </p:cNvPr>
          <p:cNvSpPr/>
          <p:nvPr/>
        </p:nvSpPr>
        <p:spPr>
          <a:xfrm>
            <a:off x="4203047" y="4864331"/>
            <a:ext cx="70858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871D209E-63DB-5811-3BB1-760CA70F77B6}"/>
              </a:ext>
            </a:extLst>
          </p:cNvPr>
          <p:cNvSpPr/>
          <p:nvPr/>
        </p:nvSpPr>
        <p:spPr>
          <a:xfrm>
            <a:off x="5094514" y="4864331"/>
            <a:ext cx="70858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4123F426-CE9E-29FC-896D-F3196E1BDE03}"/>
              </a:ext>
            </a:extLst>
          </p:cNvPr>
          <p:cNvSpPr/>
          <p:nvPr/>
        </p:nvSpPr>
        <p:spPr>
          <a:xfrm>
            <a:off x="7505488" y="4401773"/>
            <a:ext cx="70858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E1B00BD6-5B7D-9C0A-3295-A57FD2AF603F}"/>
              </a:ext>
            </a:extLst>
          </p:cNvPr>
          <p:cNvSpPr/>
          <p:nvPr/>
        </p:nvSpPr>
        <p:spPr>
          <a:xfrm>
            <a:off x="7494022" y="4864331"/>
            <a:ext cx="70858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5D43AB2A-6CEC-E53A-9C89-112E999D9D44}"/>
              </a:ext>
            </a:extLst>
          </p:cNvPr>
          <p:cNvSpPr/>
          <p:nvPr/>
        </p:nvSpPr>
        <p:spPr>
          <a:xfrm>
            <a:off x="6547908" y="4854918"/>
            <a:ext cx="708587"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 name="Graphic 27">
            <a:extLst>
              <a:ext uri="{FF2B5EF4-FFF2-40B4-BE49-F238E27FC236}">
                <a16:creationId xmlns:a16="http://schemas.microsoft.com/office/drawing/2014/main" id="{785DE9F7-0DB8-16B7-1FAF-46A34AE7387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7388862" y="3012893"/>
            <a:ext cx="941838" cy="1259938"/>
          </a:xfrm>
          <a:prstGeom prst="rect">
            <a:avLst/>
          </a:prstGeom>
        </p:spPr>
      </p:pic>
      <p:pic>
        <p:nvPicPr>
          <p:cNvPr id="29" name="Graphic 28">
            <a:extLst>
              <a:ext uri="{FF2B5EF4-FFF2-40B4-BE49-F238E27FC236}">
                <a16:creationId xmlns:a16="http://schemas.microsoft.com/office/drawing/2014/main" id="{D64F6F85-07C0-42B8-F079-D60A38C1FE2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6388901" y="3012893"/>
            <a:ext cx="941838" cy="1611045"/>
          </a:xfrm>
          <a:prstGeom prst="rect">
            <a:avLst/>
          </a:prstGeom>
        </p:spPr>
      </p:pic>
      <p:pic>
        <p:nvPicPr>
          <p:cNvPr id="30" name="Graphic 29">
            <a:extLst>
              <a:ext uri="{FF2B5EF4-FFF2-40B4-BE49-F238E27FC236}">
                <a16:creationId xmlns:a16="http://schemas.microsoft.com/office/drawing/2014/main" id="{21F0029D-194C-1D64-05B3-E738BA5CCC9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086421" y="2991394"/>
            <a:ext cx="941838" cy="1611045"/>
          </a:xfrm>
          <a:prstGeom prst="rect">
            <a:avLst/>
          </a:prstGeom>
        </p:spPr>
      </p:pic>
      <p:pic>
        <p:nvPicPr>
          <p:cNvPr id="31" name="Graphic 30">
            <a:extLst>
              <a:ext uri="{FF2B5EF4-FFF2-40B4-BE49-F238E27FC236}">
                <a16:creationId xmlns:a16="http://schemas.microsoft.com/office/drawing/2014/main" id="{54D9912A-EC2B-DE7B-2066-9FD73546160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4997341" y="3327394"/>
            <a:ext cx="941838" cy="1259938"/>
          </a:xfrm>
          <a:prstGeom prst="rect">
            <a:avLst/>
          </a:prstGeom>
        </p:spPr>
      </p:pic>
      <p:sp>
        <p:nvSpPr>
          <p:cNvPr id="32" name="TextBox 31">
            <a:extLst>
              <a:ext uri="{FF2B5EF4-FFF2-40B4-BE49-F238E27FC236}">
                <a16:creationId xmlns:a16="http://schemas.microsoft.com/office/drawing/2014/main" id="{A06C6660-947C-2200-7A0F-A74202AEA59B}"/>
              </a:ext>
            </a:extLst>
          </p:cNvPr>
          <p:cNvSpPr txBox="1"/>
          <p:nvPr/>
        </p:nvSpPr>
        <p:spPr>
          <a:xfrm>
            <a:off x="4440714" y="5469430"/>
            <a:ext cx="100809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Equality</a:t>
            </a:r>
          </a:p>
        </p:txBody>
      </p:sp>
      <p:sp>
        <p:nvSpPr>
          <p:cNvPr id="33" name="TextBox 32">
            <a:extLst>
              <a:ext uri="{FF2B5EF4-FFF2-40B4-BE49-F238E27FC236}">
                <a16:creationId xmlns:a16="http://schemas.microsoft.com/office/drawing/2014/main" id="{926653EF-02E3-6C41-D3D2-AA5B65296DE8}"/>
              </a:ext>
            </a:extLst>
          </p:cNvPr>
          <p:cNvSpPr txBox="1"/>
          <p:nvPr/>
        </p:nvSpPr>
        <p:spPr>
          <a:xfrm>
            <a:off x="7034569" y="5517007"/>
            <a:ext cx="94183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Equity</a:t>
            </a:r>
          </a:p>
        </p:txBody>
      </p:sp>
      <p:sp>
        <p:nvSpPr>
          <p:cNvPr id="6" name="TextBox 5">
            <a:extLst>
              <a:ext uri="{FF2B5EF4-FFF2-40B4-BE49-F238E27FC236}">
                <a16:creationId xmlns:a16="http://schemas.microsoft.com/office/drawing/2014/main" id="{103CBA1A-2BCC-9024-A60D-4998D575AFAE}"/>
              </a:ext>
            </a:extLst>
          </p:cNvPr>
          <p:cNvSpPr txBox="1"/>
          <p:nvPr/>
        </p:nvSpPr>
        <p:spPr>
          <a:xfrm>
            <a:off x="3905015" y="6239893"/>
            <a:ext cx="746689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2438337"/>
            <a:r>
              <a:rPr lang="en-US" sz="1400" dirty="0">
                <a:latin typeface="Aptos"/>
                <a:ea typeface="+mj-ea"/>
                <a:cs typeface="+mj-cs"/>
              </a:rPr>
              <a:t>*This project was formally determined to be quality improvement, not human subjects research, and was therefore not overseen by the Institutional Review Board, per institutional policy.</a:t>
            </a:r>
            <a:endParaRPr lang="en-US" sz="1400">
              <a:ea typeface="+mj-ea"/>
              <a:cs typeface="Arial"/>
            </a:endParaRPr>
          </a:p>
        </p:txBody>
      </p:sp>
    </p:spTree>
    <p:extLst>
      <p:ext uri="{BB962C8B-B14F-4D97-AF65-F5344CB8AC3E}">
        <p14:creationId xmlns:p14="http://schemas.microsoft.com/office/powerpoint/2010/main" val="2953781268"/>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6AA-74D3-4CF3-974B-AE6A4B0BFDA7}"/>
              </a:ext>
            </a:extLst>
          </p:cNvPr>
          <p:cNvSpPr>
            <a:spLocks noGrp="1"/>
          </p:cNvSpPr>
          <p:nvPr>
            <p:ph type="title"/>
          </p:nvPr>
        </p:nvSpPr>
        <p:spPr>
          <a:xfrm>
            <a:off x="527302" y="857209"/>
            <a:ext cx="10515599" cy="598721"/>
          </a:xfrm>
        </p:spPr>
        <p:txBody>
          <a:bodyPr/>
          <a:lstStyle/>
          <a:p>
            <a:r>
              <a:rPr lang="en-US" dirty="0"/>
              <a:t>Sustaining NTSV C-section rates below goal for all groups</a:t>
            </a:r>
          </a:p>
        </p:txBody>
      </p:sp>
      <p:sp>
        <p:nvSpPr>
          <p:cNvPr id="3" name="Content Placeholder 2">
            <a:extLst>
              <a:ext uri="{FF2B5EF4-FFF2-40B4-BE49-F238E27FC236}">
                <a16:creationId xmlns:a16="http://schemas.microsoft.com/office/drawing/2014/main" id="{1A31B3F5-4515-4D70-9C95-5682D137376B}"/>
              </a:ext>
            </a:extLst>
          </p:cNvPr>
          <p:cNvSpPr>
            <a:spLocks noGrp="1"/>
          </p:cNvSpPr>
          <p:nvPr>
            <p:ph idx="1"/>
          </p:nvPr>
        </p:nvSpPr>
        <p:spPr>
          <a:xfrm>
            <a:off x="835468" y="1771818"/>
            <a:ext cx="5125944" cy="4117127"/>
          </a:xfrm>
        </p:spPr>
        <p:txBody>
          <a:bodyPr>
            <a:normAutofit fontScale="77500" lnSpcReduction="20000"/>
          </a:bodyPr>
          <a:lstStyle/>
          <a:p>
            <a:endParaRPr lang="en-US" sz="2400" dirty="0"/>
          </a:p>
          <a:p>
            <a:r>
              <a:rPr lang="en-US" sz="2400" dirty="0"/>
              <a:t>Compliance monitoring stratified data by race/ethnicity, insurance status</a:t>
            </a:r>
          </a:p>
          <a:p>
            <a:r>
              <a:rPr lang="en-US" sz="2400" dirty="0"/>
              <a:t>Share stratified data with nurses and physicians</a:t>
            </a:r>
          </a:p>
          <a:p>
            <a:r>
              <a:rPr lang="en-US" sz="2400" dirty="0"/>
              <a:t>Transparent provider level data – meet to discuss as needed</a:t>
            </a:r>
          </a:p>
          <a:p>
            <a:r>
              <a:rPr lang="en-US" sz="2400" dirty="0"/>
              <a:t>Increase access to doula and midwife care</a:t>
            </a:r>
          </a:p>
          <a:p>
            <a:r>
              <a:rPr lang="en-US" sz="2400" dirty="0"/>
              <a:t>Labor management standardization and support</a:t>
            </a:r>
          </a:p>
          <a:p>
            <a:r>
              <a:rPr lang="en-US" sz="2400" dirty="0"/>
              <a:t>Participating in </a:t>
            </a:r>
            <a:r>
              <a:rPr lang="en-US" sz="2400" dirty="0" err="1"/>
              <a:t>TeamBirth</a:t>
            </a:r>
            <a:r>
              <a:rPr lang="en-US" sz="2400" dirty="0"/>
              <a:t> with a goal to improve shared decision making</a:t>
            </a:r>
          </a:p>
          <a:p>
            <a:r>
              <a:rPr lang="en-US" sz="2400" dirty="0"/>
              <a:t>Engage patient / community partners for input</a:t>
            </a:r>
          </a:p>
          <a:p>
            <a:endParaRPr lang="en-US" sz="2400" dirty="0"/>
          </a:p>
        </p:txBody>
      </p:sp>
      <p:sp>
        <p:nvSpPr>
          <p:cNvPr id="5" name="Slide Number Placeholder 4">
            <a:extLst>
              <a:ext uri="{FF2B5EF4-FFF2-40B4-BE49-F238E27FC236}">
                <a16:creationId xmlns:a16="http://schemas.microsoft.com/office/drawing/2014/main" id="{7A6B91FA-85FA-4094-BD33-BB7819EE378D}"/>
              </a:ext>
            </a:extLst>
          </p:cNvPr>
          <p:cNvSpPr>
            <a:spLocks noGrp="1"/>
          </p:cNvSpPr>
          <p:nvPr>
            <p:ph type="sldNum" sz="quarter" idx="13"/>
          </p:nvPr>
        </p:nvSpPr>
        <p:spPr/>
        <p:txBody>
          <a:bodyPr/>
          <a:lstStyle/>
          <a:p>
            <a:pPr>
              <a:defRPr/>
            </a:pPr>
            <a:fld id="{0E6DD35E-E408-4042-BBB2-687BBE24DB0A}" type="slidenum">
              <a:rPr lang="en-US" smtClean="0"/>
              <a:pPr>
                <a:defRPr/>
              </a:pPr>
              <a:t>51</a:t>
            </a:fld>
            <a:endParaRPr lang="en-US" dirty="0"/>
          </a:p>
        </p:txBody>
      </p:sp>
      <p:sp>
        <p:nvSpPr>
          <p:cNvPr id="6" name="Footer Placeholder 5">
            <a:extLst>
              <a:ext uri="{FF2B5EF4-FFF2-40B4-BE49-F238E27FC236}">
                <a16:creationId xmlns:a16="http://schemas.microsoft.com/office/drawing/2014/main" id="{03ECC90A-72CA-43FF-A4CA-17A7BB5B4ACE}"/>
              </a:ext>
            </a:extLst>
          </p:cNvPr>
          <p:cNvSpPr>
            <a:spLocks noGrp="1"/>
          </p:cNvSpPr>
          <p:nvPr>
            <p:ph type="ftr" sz="quarter" idx="14"/>
          </p:nvPr>
        </p:nvSpPr>
        <p:spPr/>
        <p:txBody>
          <a:bodyPr/>
          <a:lstStyle/>
          <a:p>
            <a:pPr>
              <a:defRPr/>
            </a:pPr>
            <a:r>
              <a:rPr lang="en-US"/>
              <a:t>CONFIDENTIAL AND PRIVILEGED</a:t>
            </a:r>
            <a:endParaRPr lang="en-US" dirty="0"/>
          </a:p>
        </p:txBody>
      </p:sp>
      <p:pic>
        <p:nvPicPr>
          <p:cNvPr id="8" name="Picture 2">
            <a:extLst>
              <a:ext uri="{FF2B5EF4-FFF2-40B4-BE49-F238E27FC236}">
                <a16:creationId xmlns:a16="http://schemas.microsoft.com/office/drawing/2014/main" id="{237E04E8-A346-3D40-B9B0-417580AD241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79556" y="2080577"/>
            <a:ext cx="4456130" cy="32694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2E191F3-5B63-06F6-A7F8-5CFA34100478}"/>
              </a:ext>
            </a:extLst>
          </p:cNvPr>
          <p:cNvSpPr txBox="1"/>
          <p:nvPr/>
        </p:nvSpPr>
        <p:spPr>
          <a:xfrm>
            <a:off x="3133608" y="6211671"/>
            <a:ext cx="746689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2438337"/>
            <a:r>
              <a:rPr lang="en-US" sz="1400" dirty="0">
                <a:latin typeface="Aptos"/>
                <a:ea typeface="+mj-ea"/>
                <a:cs typeface="+mj-cs"/>
              </a:rPr>
              <a:t>*This project was formally determined to be quality improvement, not human subjects research, and was therefore not overseen by the Institutional Review Board, per institutional policy.</a:t>
            </a:r>
            <a:endParaRPr lang="en-US" sz="1400">
              <a:ea typeface="+mj-ea"/>
              <a:cs typeface="Arial"/>
            </a:endParaRPr>
          </a:p>
        </p:txBody>
      </p:sp>
    </p:spTree>
    <p:extLst>
      <p:ext uri="{BB962C8B-B14F-4D97-AF65-F5344CB8AC3E}">
        <p14:creationId xmlns:p14="http://schemas.microsoft.com/office/powerpoint/2010/main" val="1681178593"/>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Question mark on green pastel background">
            <a:extLst>
              <a:ext uri="{FF2B5EF4-FFF2-40B4-BE49-F238E27FC236}">
                <a16:creationId xmlns:a16="http://schemas.microsoft.com/office/drawing/2014/main" id="{DCC75671-06E2-63C4-C636-FAE38C7C36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021" r="-2" b="19978"/>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F028EA-56C1-ABB7-4304-0B82870561EF}"/>
              </a:ext>
            </a:extLst>
          </p:cNvPr>
          <p:cNvSpPr>
            <a:spLocks noGrp="1"/>
          </p:cNvSpPr>
          <p:nvPr>
            <p:ph type="title"/>
          </p:nvPr>
        </p:nvSpPr>
        <p:spPr>
          <a:xfrm>
            <a:off x="-422427" y="122100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pPr>
            <a:r>
              <a:rPr lang="en-US" sz="5200" dirty="0">
                <a:solidFill>
                  <a:srgbClr val="FFFFFF"/>
                </a:solidFill>
                <a:ea typeface="+mj-ea"/>
                <a:cs typeface="+mj-cs"/>
              </a:rPr>
              <a:t>Panel Discussion </a:t>
            </a:r>
            <a:br>
              <a:rPr lang="en-US" sz="5200" dirty="0">
                <a:solidFill>
                  <a:srgbClr val="FFFFFF"/>
                </a:solidFill>
                <a:ea typeface="+mj-ea"/>
                <a:cs typeface="+mj-cs"/>
              </a:rPr>
            </a:br>
            <a:r>
              <a:rPr lang="en-US" sz="5200" dirty="0">
                <a:solidFill>
                  <a:srgbClr val="FFFFFF"/>
                </a:solidFill>
                <a:ea typeface="+mj-ea"/>
                <a:cs typeface="+mj-cs"/>
              </a:rPr>
              <a:t>Q &amp; A</a:t>
            </a:r>
          </a:p>
        </p:txBody>
      </p:sp>
      <p:sp>
        <p:nvSpPr>
          <p:cNvPr id="5" name="Footer Placeholder 4">
            <a:extLst>
              <a:ext uri="{FF2B5EF4-FFF2-40B4-BE49-F238E27FC236}">
                <a16:creationId xmlns:a16="http://schemas.microsoft.com/office/drawing/2014/main" id="{F434D473-E69D-860D-0C71-49BE5E4C97F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dirty="0">
                <a:solidFill>
                  <a:srgbClr val="FFFFFF"/>
                </a:solidFill>
                <a:latin typeface="Calibri" panose="020F0502020204030204"/>
                <a:ea typeface="+mn-ea"/>
                <a:cs typeface="+mn-cs"/>
              </a:rPr>
              <a:t>Illinois Perinatal Quality Collaborative</a:t>
            </a:r>
          </a:p>
        </p:txBody>
      </p:sp>
      <p:sp>
        <p:nvSpPr>
          <p:cNvPr id="4" name="Slide Number Placeholder 3">
            <a:extLst>
              <a:ext uri="{FF2B5EF4-FFF2-40B4-BE49-F238E27FC236}">
                <a16:creationId xmlns:a16="http://schemas.microsoft.com/office/drawing/2014/main" id="{16571A7A-4A3E-6924-6FAC-91D37E4F2947}"/>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spcAft>
                <a:spcPts val="600"/>
              </a:spcAft>
              <a:defRPr/>
            </a:pPr>
            <a:fld id="{97033E4B-E3EB-3D46-B2D8-3159663620FA}" type="slidenum">
              <a:rPr lang="en-US">
                <a:solidFill>
                  <a:srgbClr val="FFFFFF"/>
                </a:solidFill>
                <a:latin typeface="Calibri" panose="020F0502020204030204"/>
              </a:rPr>
              <a:pPr>
                <a:spcAft>
                  <a:spcPts val="600"/>
                </a:spcAft>
                <a:defRPr/>
              </a:pPr>
              <a:t>52</a:t>
            </a:fld>
            <a:endParaRPr lang="en-US">
              <a:solidFill>
                <a:srgbClr val="FFFFFF"/>
              </a:solidFill>
              <a:latin typeface="Calibri" panose="020F0502020204030204"/>
            </a:endParaRPr>
          </a:p>
        </p:txBody>
      </p:sp>
    </p:spTree>
    <p:extLst>
      <p:ext uri="{BB962C8B-B14F-4D97-AF65-F5344CB8AC3E}">
        <p14:creationId xmlns:p14="http://schemas.microsoft.com/office/powerpoint/2010/main" val="1812928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178"/>
          <p:cNvSpPr txBox="1">
            <a:spLocks noGrp="1"/>
          </p:cNvSpPr>
          <p:nvPr>
            <p:ph type="title"/>
          </p:nvPr>
        </p:nvSpPr>
        <p:spPr>
          <a:xfrm>
            <a:off x="365125" y="19492"/>
            <a:ext cx="10972800" cy="1325563"/>
          </a:xfrm>
          <a:prstGeom prst="rect">
            <a:avLst/>
          </a:prstGeom>
          <a:noFill/>
          <a:ln>
            <a:noFill/>
          </a:ln>
        </p:spPr>
        <p:txBody>
          <a:bodyPr spcFirstLastPara="1" wrap="square" lIns="91425" tIns="45700" rIns="91425" bIns="45700" anchor="ctr" anchorCtr="0">
            <a:noAutofit/>
          </a:bodyPr>
          <a:lstStyle/>
          <a:p>
            <a:pPr>
              <a:buSzPts val="3600"/>
            </a:pPr>
            <a:r>
              <a:rPr lang="en-US" dirty="0">
                <a:solidFill>
                  <a:srgbClr val="1C498B"/>
                </a:solidFill>
              </a:rPr>
              <a:t>Birth Quality Teams Panelists</a:t>
            </a:r>
          </a:p>
        </p:txBody>
      </p:sp>
      <p:sp>
        <p:nvSpPr>
          <p:cNvPr id="1561" name="Google Shape;1561;p17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562" name="Google Shape;1562;p17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sp>
        <p:nvSpPr>
          <p:cNvPr id="1563" name="Google Shape;1563;p178" descr="data:image/jpg;base64,%20/9j/4AAQSkZJRgABAQEAYABgAAD/2wBDAAUDBAQEAwUEBAQFBQUGBwwIBwcHBw8LCwkMEQ8SEhEPERETFhwXExQaFRERGCEYGh0dHx8fExciJCIeJBweHx7/2wBDAQUFBQcGBw4ICA4eFBEUHh4eHh4eHh4eHh4eHh4eHh4eHh4eHh4eHh4eHh4eHh4eHh4eHh4eHh4eHh4eHh4eHh7/wAARCAFqAM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rkfjH42t/h38N9Y8XTwfaDYw5hhJIEsrEKikjoCSMn0rrqqazpthrGl3Ol6paRXdldRmOaGVdyupHIIoA+J1/ba8XTSBLfwJo7Nj7ouJWJ/KpP+Gz/Hf/RPdL/77nrM/aT/AGfbn4Sxv8SfAOsyQ6Xa3CFreRv31mzsFUo3R1yQMHkZ719Ofs0eKI/iL8HtI8R6pptl/aB3290ywKBJJG20vjHGeDQB87j9tTxkBh/h7pm7vieUf0pp/bT8as37r4faX9DLMa+0TpGkk5Ol2JP/AF7p/hSrpOlKcrplkD7QL/hQB8Xf8Nn+O/8Aonul/wDfc9H/AA2f47/6J7pf/fc9faf9mab/ANA+0/78r/hR/Zmm/wDQPtP+/K/4UAfFn/DZ/jv/AKJ7pf8A33PSN+2j46UZb4faWB7vNX2p/Zmm/wDQPtP+/K/4UjaXpjDDabZke8C/4UAfFy/tq+MNo3fD7TCfUTyj+lL/AMNreLv+ie6b/wCBEv8AhX2d/Y+k/wDQLsf/AAHT/Cj+x9J/6Bdj/wCA6f4UAfF5/bS8bMf3Xw+0zHvLMaT/AIbQ8df9E+0v/vuavtJdK0tfu6bZL9IF/wAKd/Zum/8AQPtP+/K/4UAfFf8Aw2h46/6J9pf/AH3NSj9tHxwpy/w90vb3/eTCvtP+zdN/6B9p/wB+V/wpDpemsMNp1mR6GBf8KAPi7/htXxh2+Hum5/6+Jf8ACuo+D37WuueKviPpXhPxF4PsrOPU7hbeOa2ldWiZuhZXzkflX1P/AGPpP/QLsf8AwHT/AAr4h+I6R3n/AAUE0y2tY0hWLUrFMIuB8sKE8CgD7tooooAKKKKACiiigAooooAKKKKAOL+N/gZfiR8MNY8Hm7FnJexqYZiuQkiOHQkdxlRn2r4x+H3xG+Jf7MniB/B/jDQ3u9AeYuICcA5PMtvL0OeuD+hr9AqxfGfhTw74x0WTR/E2k22pWUg+5MmSp9VPVT7igDF+FfxO8G/EzRzqHhXVFuGjANxayDZPAT2dD/MZB9a7Ovgj4T6fH8L/ANuL/hFNEmmi0uS7lshHK5O+F4iyqT3w23B9q+96ACiiigAooooAKKKKACiiigAooooAK+EvjQ48Kft56VrF1mO2nvbC4DHoVZFjJ/MGvu2vlT/goL8PbrVPDmmfEPSYma60U+Te7B8wgY5V/wDgLf8AoXtQB9WA5GR0oryL9lb4qWfxN+GtrJJOg13TI0ttSgJ+bcBhZQP7rAZz65Feu0AFFFFABRRRQAUUUUAFFFFABRRXGfGL4j+H/hh4Nn8R69KTg+Xa2yH95cy44RR/M9AKAPkXxfnXP+ChNjBF/oxg1W3UsOC3lRBifxxivuyvhn9lbRfEnxW/aLvPjBq1gbfTLWeW4MgBEZmZCqRIT12g5J9vevuagAooooAKKKKACiiigAooooAKKKKACq+o2drqNhPYX1vHcWtxG0U0UgyrqRggj6VYooA+BPD8MvwB/bHTR7aV49Dv7hYQrHhrW4PyZ9djY/75r78r4x/4KNeH5bXVfCPji1Qqyh7KWQDoyt5kf83/ACr6q+F/iGHxX8PNB8RQOHW+sYpSQejbfmH5g0AdJRRRQAUUUUAFFFFABRRTZpY4YmlmkSONBlnc4AHqSaAHV8N/t6663i74teGfh7o7fabizwkiJz+/nZQF47hQv516x8f/ANqPwr4NsbnR/BtzBr3iEqUDxHdbWrf3mYcMR/dH4muH/Y4+D+uar4qf4yfEFJnupnafTY7kfvJZW63DA9AAfl/PsKAPqnwN4d0/wn4R0zw9pltFb29jbJEFjUAFgBuY+pJySfetqiigAooooAKKKKACiiigAooooAKKKKACiiigDyj9rXw3Y+JPgJ4jivXSNrGD7dbyOcBJI+Rz7jI/GvN/+CdXiW41P4Yax4euHdxo98DDnJxHMC2B/wACVuPevT/2rbOa+/Z78XwwMVZbHzTz1CsGI/IV5r/wTpu7eb4P6raxwKk1vq7+a4HL7o0Iz9KAPpuiiigAooooAK+af2hv2o7XwP4hl8I+DNLi1vW4W8u5lkYmGB/7gC8u3qOAK9p+Mfir/hCvhh4g8ThWeSxs3eIKM/vD8q/+PEV8qf8ABPzwVZeIte8Q/EfXliv761nEFr52HKyv88kpB/iwQAfdqAM4ftLftCWo8288DwmOQfu92jTqMnpg55qgvg/9pL4+Xgn8RXF3o+jMeFu82lso/wBmEfM/1IP1r72IB6gH8KWgD57+DP7KvgfwTcwatr7HxNq8RDIbhNttE3qsf8R92z9K+gwAoCqAAOAB2paKACiiigAooooAKKKKACiiigAooooAKKKKACiiigDgf2iv+SFeM/8AsETf+g14p/wTb/5Jv4m/7C6/+iVr2f8AaTJHwG8ZkHH/ABKpf5V45/wTeA/4Vj4iOOTq4z/36WgD6mooooAKKKKAKHiHSNP1/Q73RdWtkubG9haGeJujKwwa+CdXsvGf7J/xjivbGSW+8L6k/Gf9XdwA8xt6SoDwfx6E1+gtfOX/AAUJuNLi+BkMF4IzezarCLHP3gwDFyPbbkH6igD3nwtrmn+JfDmn6/pMwmsb+BZ4X9VYZ59x0rTrx39jO3vLf9nTwyt7uDOsskQb/nmZWK/pXsVABRRRQAUUUUAFFFFABRRRQAUUUUAFFFFABRRRQAUUUUAeeftKf8kF8Z/9gqX+VeO/8E3/APkmHiH/ALC4/wDRS17F+0p/yQXxn/2Cpf5V47/wTf8A+SYeIf8AsLj/ANFLQB9TUUUUAFFFFACMyqpZiAoGST2FfAHxm8Ran+0d+0DpnhDw1DcDRdOma2jYjICB/wB9cNjoMDj2A9a+tf2mvHEPgL4N65q3nLHe3EJtLFc8tNINox9Blvwrxz/gnX4New8Ha142vIiJ9WnFtbMw5MMfLH6Fz/47QB9P+H9Ks9C0Ox0bT4xHaWVukEKjsqjA/lV6iigAooooAKKKKACiiigAooooAKKKKACiiigAooooAKKKKAPPP2lP+SC+M/8AsFS/yrx3/gm//wAkw8Q/9hcf+ilr2L9pT/kgvjP/ALBUv8q8d/4Jv/8AJMPEP/YXH/opaAPqaiiigAr58+Mn7VXgvwFrd74e0/T73XdYs5DFOseIoInHUFzySD1wPxr6Dr4B8V6Lpvhv9vBLLUbC11Kw1HVo5mguIxImLhc8g8ZDNn8KAIEt/ip+1Z48tJr61fTPDFm/31RltbVD97aT/rJSB/8AqFfd/hHw/pvhbwzp/h7R4RDY2ECwwr7AdT7nqfrWhaW9vZ26W1pBFbwIMJHEgVVHoAOBUtABRRRQAUUUUAFFFFABRRRQAUUUUAFFFFABRRRQAUUUUAFFFFAHnn7Sn/JBfGf/AGCpf5V47/wTf/5Jh4h/7C4/9FLXsX7Sn/JBfGf/AGCpf5V47/wTf/5Jh4h/7C4/9FLQB9TUUUUAeV/tS/EXUfhl8J7rxBoy251OSeO1tfOG5VZ85bHfABOK+fP2Vfhh4u+IXxDg+Nvj25Mtt5xubQyEb7uVflVgo4WNSOPpxVr/AIKQavdzan4N8Ko5W2kEt247M5YRqT9Bu/Ovqr4Z6Ha+Gfh5oOg2YAhsrCKMe52gk/iSTQB0VFFFABRRRQAUUUUAFFFFABRRRQAUUUUAFFFFABRRRQAUUUUAFFFFAHnn7Sn/ACQXxn/2Cpf5V47/AME3/wDkmHiH/sLj/wBFLXsX7Sn/ACQXxn/2Cpf5V47/AME3/wDkmHiH/sLj/wBFLQB9TUUUUAfKP/BRrwul14L0DxjG4S4027No47skoyMfRk/U17X+zh4kuvFnwR8L61fY+0yWQilI/iaMlM/jtzWT+1z4Vj8WfAbxDbkuJrCL+0INvd4ucH2IzXn/APwTw8Rz6p8JNS0O4maQ6PqJWEE/dilUMB9NwegD6YooooAKKKKACiiigAooooAKKKKACiiigAooooAKKKKACiiigAooooA88/aU/wCSC+M/+wVL/KvHf+Cb/wDyTDxD/wBhcf8Aopa9i/aU/wCSC+M/+wVL/KvHf+Cb/wDyTDxD/wBhcf8AopaAPqaiiigCnrmnw6tot9pdwMxXlvJA/wBGUqf518DfBPXPEf7Pn7Q03gnW0jbT9TuI7a7jjYPlWJ8mZSOhG7kehIr9Ba+Qf2uvgx46vvijY/Ev4d6e9/cFYjPFDtMsM8X3ZAp4YEBfxFAH17RXxd8K/wBp7xr4Q8W/8Ij8a9OmVDIEa8ktvJuLUnoXUAB09wMj3r7KsLu1v7KG+sriO4tp0EkUsbbldSMgg9xQBPRRRQAUUUUAFFFFABRRRQAUUUUAFFFFABRRRQAUUUUAFFFFAHnP7TTmP4BeM2Az/wASyQfnivI/+CcKbfhXrz5+9q/8okr1n9qAgfs/+M8nH/Etf+Yryn/gnIpHwm1tiODq5x/37SgD6gooooAKKKKAPJv2l/g7pXxV8FzolvFD4is42fTbwLhtw58tj3Runt1rxf8AYQ+Jt9a6hffCHxRI8dzaF30wTH5kKHEkHPp94D2avsGvkD9rP4G+IrXxZ/wtr4ZJP9vjkFxfWtr/AK5JV58+MD73T5l69+eaAPr6ivlj9n79qyz8Qaha+E/iNappOrsRDHqA+WGaTptkU/6tj69M+lfUw6Z7UALRRRQAUUUUAFFFFABRRRQAUUUUAFFFFABRRRQAUUUUAeY/tUsF/Z68Zk8f8S8/+hCvNP8AgnSpHwd1VscHWHx/37Suo/bY8XaP4c+Buq6Vfyn7bri/ZLKFfvM2QzMfRQByfcVif8E+LG7s/gjcTXVvLCl1qkssJdCu9NqDcM9RkHn2oA+jaKKKACiiigAooooA+Yf22vgtpmu+D7v4geHbCO213S1868ECbftcA+8SB1deoPcA11H7FXxIm8e/ClLHU7gzavoTi0nZjlpI8Zjc/hx9Vr3C/tobyxns7iNZIZ42jkRhwykYI/Kvh/8AYOb+y/2g/GGiW7tFaiyuEWHPB8u5QL+IBP5mgD7looooAKKKKACiiigAooooAKKKKACiiigAooooAKKKKAPhv/goBLJqHxu8H6JOxNn9gi+TPGZLhlY/ko/KvtrRrK103SbTT7KFIba3hSOKNBgKoGAAK+Gvj75njf8Abd0jw5fSrbW1rc2dnGx/uD96fxJY194AYAA6UAFFFFABRRRQAUUUUAFfAPh7WLL4Nftr6xca/L9j0mW5uVllKnCwzrvRsDkjO2vv6vA/2kv2c7P4s+JtL8QWmsLpF7Eot75jDv8AOhBJBH+2M4GeMfSgDhPEX7bOgW+rPDofg69vrJGIFxPcCJnHqFwcfia6rwz+2F8LdQ0159Xi1fR7pAM27W/nb/8AdZeD+OK9G+H3wS+G/gzw2mi2nhnTr/K4uLq+tkmmnPcsWB49hwK5/wAR/sw/BvWtU/tB/DTWLE5eKyuGhib/AICOB+GKAO3+GvxK8F/EXT3vPCeuQX3lgedAfkmi/wB5DyPr0rr6/PP42+ELr9mr4xaJr3gjWpjbXINxBBI+ZFRWAeKTH3kI4z/UV9/6Dfrquh2GqLG0S3ltHOEbqodQ2D+dAF2iiigAooooAKKKKACiiigAooooAKKKKAPi/wDb78G32h+LtB+K+gpLG+5IbuWNTiKaM7onJHTI4/4CK+m/gf4+s/iV8NtM8VWkbxNMpiuI36pMnDj6Z5Hsa5L9swgfs5+J8qD8kXXt+9Wuc/4J+gj4AIck51W549Pu0AfQ1FFFABRRRQAUUUUAFFFFABQaK5j4reKLXwX8ONe8UXiGSLT7N5BGDgux+VVz7sQPxoA+K/2ndYb42ftIaP4H8KCK4ismGnrdRjIZi26Zy391AD+Rr7w0mzXTtKtNPR2dLWBIVZurBVAyfyr42/4J2eFZrrxB4k8e3dinkhPslpMwyRIzbpNp+mAT719p0AFFFFABRRRQAUUUUAFFFFABRRRQAUUUhIAJJAA6k0AeRftiXem2v7PHiddSmWPz4UitwTy8xcFQPXp+QNcZ/wAE8V1Bfgldm5QLaNq0ptT3YbV3f+PA1418b9f1r9ob9oOy+H3hq4b+wtOnaCNl5T5T++uW9emB7AetfbPw/wDCekeB/CGn+F9DhMVjYxbEycs56szHuSSSfrQBvUUUUAFFFFABRRRQAUUUUAFfKH/BQD4maPbeEW+GdpJPJrN3LBc3IThIoQSwDHuSQOPxr6j1y+XS9FvtSaN5VtLeScogyzBVJwPfivgn4E2up/H79puTxp4iaxS306RL+e0OPmjTiKJUP3gCF3E/1FAH1N+yJ4XufCnwE0GzvbU213dK97MjDDAyNlc++3bXrdIOBgcD0paACiiigAooooAKKKKACiiigAooooAK8P8A2w/irB8O/hrcadY3KjxBrUbW9min5ooyMPKfQAHA9zXX/Gz4teFfhRoKX+vzPLd3Ab7FYw8y3DD+S9Msa+RvhD4R8SftJ/Gi58e+MraRPDdtKGmAyI2VfuW0Z7j+8fr3NAHr/wCwR8Mm8N+Crjx1q9uV1TXQBbbx80dqDkH6u3P0C19OVHbQQ21tHb28axQxIEjRRgKoGAAKkoAKKKKACiiigAooooAKKKKAEdVdCjKGVhggjgivgn4/+DNa/Z7+M2n/ABI8Eo8WiXdwZI0XPlxueZLZ/wDYYZx/9avvesXxv4W0Txn4YvPDniGyS70+7TbIh6qezKezA8g0AZvwq8eaD8RvB1p4k0G4V4plAmhLDfbyY+aNh2IP59a6uvz11vTfiD+yj8Uo9S0+Q3vh2/lYRZYmG9hB/wBXJx8soGDkfUcV9j/D/wCNHw28bS2lnovimwbUrmJXFjJJslDEZKAMBuI6cUAeh0UUUAFFFFABRRRQAUUUUAFFFNlkWKJ5HOFRSzH0AoA+E/2y4l1D9qzw5p2vF30d4LKMITgeU0pDgfU5r7h0LSdL0LSYNK0axt7Cxt12xQQIFRR7AV8HeALC9/aE/avvtY1a5lGk6ZOboKD9y3hfEMS+mTgn/gRr7/FABRRRQAUUUUAFFFFABRRRQAUUUUAFFFFAHF/GP4b+H/ij4Ol8Oa+siLvEttcxYElvKAQGXP1wR3FfE37T/wADdP8AgzovhjWPDmrard3sszrc3DLtVJECsrqV+5yemT0r9DahvbS1vrZra9tobmBxho5UDq31B4oA+avg7+1t4I1q303RPFy3mi6n5McMl7OA9tLIFALFhymTzyMDPWvpeGSOaFJoZEkjdQyOhyGB6EEdRXzr+09+zv4W8QeBdR1rwZ4ettO8SWMZuI0s02LdKvLRlBxuIzjHORjvWB+w58ZtPv8AwvF8OvFGpx22rae3l6Ybl9puIe0YJ/iU8AdcY9KAPqyiiigAooooAKKKKACuM+N/ii18HfCjxFr125UQ2MiRAdWkcbUA/EiuzrxP9tlNJl/Z91mLVNTjsGMkTWm7JM0ytkRgD1Gfp1oA8r/4Ju6BcLYeLPFc8LLHcyxWcEhH3yuXfH03LX2DXy5/wTr8S6jqXw41fw7c2qLZaPdqbadVIL+buZlJ6EgjP/Aq+o6ACiiigAooooAKKKKACiiigAooooAKKKKACiiigAr48/bO+Avh7TfDuqfFLwuzaZeW8yTX1qhxFJvcKZEH8LbmB4469K+w684/ab8P3/if4EeK9H0xN93JZiWNP7/lushUe5CEUAYf7HnjPU/G/wAD9Mv9Zma4v7KWSxlmc5aUR42sT67SAfpXsVfKX/BOfxVa3XgfWvB7KEu7C7+2L83MkcgAPHsV/Wvq2gAooooAKKKKACvij/gofqt3qXjvwd4MjlKWxh+0EdjJLJ5YP4BT+Zr6j+JfxR8D/DmOA+LNaSykuAWihWNpJGUHBbaoJAzxk8V8Y/tn/EX4d/Ea48P674N1mefVtPL28yNavHmIncrAkdQwP50AfcHw28JaN4I8G6f4e0Ozitba3iXdsGDJJgbnY9yTzmujrjfghrt94m+EXhfXtSjKXl5psUkwIxlsYLfjjP412VABRRRQAUUUUAFFFFABRRRQAUUUUAFFFFABRRRQAUjAMpVgCCMEHvS1ynxf1bXNB+GHiLWPDVobvV7SxkktIgm4lwOu3vgZOO+KAPjf4N2kPgn9uu+8O+Hg4003l1aGNWyFiKF9p9lYD8q+8q+DP2B20LVPjFq2ueI9YeXxS8MjWUU45nZzmWTcer47ehNfeZ60AFFeafFX45fDn4b3BsvEGs+ZqIGTY2iebMvpuA4X8SK80tf2zPhlLdrFNpXiCCItgytAhCj1wGzQB9LV81ftO/tH6p8OfGkXgvwpodvqGqeQktxLcBmClxlERV5Y4wfxr6A8LeItD8UaNBrHh/U7bUbKdQySwSBsZ7Edj7HmvjL9vKxm8M/HDwn46t42VZIImaRR1kt5c9fXaV/KgCn8Hvg/8RvjL47ufG/xOk1ax0e9VhcO58mS6XjEKIeVj98duPWvftK/ZU+DNhfQ3X9g3d0YmDCO4vXdGI/vDv8ASvZNB1K21jRLHVrORZba8t0nicdGVlBB/WrtAEdrbw2ttFa20KQwRIEjjRcKigYAA7CpKKKACiiigAooooAKKKKACiiigAooooAKKKKACiiigAooooA+D/2tPDMnwl+Pmg/Enw3pgtdOuZ47srANkZuI2zKnH3d69vc16l8Vv2tPBlv8OGufA95Jd+Ir6LZDC8RU2TEcu+RglewGcn2r6E8a+FfD/jPw/PoPibTIdR0+cfNFJ2PZlI5Uj1HNePaN+yV8IdM16DVVtdXuRBKJUtbi8DwEg5AI2gkexP1oA8Z/ZV/Z7sviJpknxG+JUt5fwXs7tbWrTMrXJDENLK4O4gtkAAjOCa+gPE/7NXwf1nQJ9Lt/CdtpMsi4jvLMss0TDoQSTn6HOa9ehijhiWKGNI41GFVFAAHsBT6APgzxR8DvjN8D9TfxL8N9bu9U0+I7nayGJNo7SwHIcfTP4Vx/xu+PV38V/h3pnhrX/DSW/iGwvhJ9rtzhHG0qRsPzKxJHGSOK/SOudn8C+C5teXXpvCujPqincLs2aeZn1zjr70AYX7Oml6po3wO8IaZrMbxX0GmoJI3+8gOSqn3CkD8K7+iigAooooAKKKKACiiigAooooAKKKKACiiigAooooAKKKKACiiigAooooAKKKKACiiigAooooAKKKKACiiigAooooA//9k="/>
          <p:cNvSpPr/>
          <p:nvPr/>
        </p:nvSpPr>
        <p:spPr>
          <a:xfrm>
            <a:off x="21272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4" name="Google Shape;1564;p178" descr="data:image/jpg;base64,%20/9j/4AAQSkZJRgABAQEAYABgAAD/2wBDAAUDBAQEAwUEBAQFBQUGBwwIBwcHBw8LCwkMEQ8SEhEPERETFhwXExQaFRERGCEYGh0dHx8fExciJCIeJBweHx7/2wBDAQUFBQcGBw4ICA4eFBEUHh4eHh4eHh4eHh4eHh4eHh4eHh4eHh4eHh4eHh4eHh4eHh4eHh4eHh4eHh4eHh4eHh7/wAARCAFqAM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rkfjH42t/h38N9Y8XTwfaDYw5hhJIEsrEKikjoCSMn0rrqqazpthrGl3Ol6paRXdldRmOaGVdyupHIIoA+J1/ba8XTSBLfwJo7Nj7ouJWJ/KpP+Gz/Hf/RPdL/77nrM/aT/AGfbn4Sxv8SfAOsyQ6Xa3CFreRv31mzsFUo3R1yQMHkZ719Ofs0eKI/iL8HtI8R6pptl/aB3290ywKBJJG20vjHGeDQB87j9tTxkBh/h7pm7vieUf0pp/bT8as37r4faX9DLMa+0TpGkk5Ol2JP/AF7p/hSrpOlKcrplkD7QL/hQB8Xf8Nn+O/8Aonul/wDfc9H/AA2f47/6J7pf/fc9faf9mab/ANA+0/78r/hR/Zmm/wDQPtP+/K/4UAfFn/DZ/jv/AKJ7pf8A33PSN+2j46UZb4faWB7vNX2p/Zmm/wDQPtP+/K/4UjaXpjDDabZke8C/4UAfFy/tq+MNo3fD7TCfUTyj+lL/AMNreLv+ie6b/wCBEv8AhX2d/Y+k/wDQLsf/AAHT/Cj+x9J/6Bdj/wCA6f4UAfF5/bS8bMf3Xw+0zHvLMaT/AIbQ8df9E+0v/vuavtJdK0tfu6bZL9IF/wAKd/Zum/8AQPtP+/K/4UAfFf8Aw2h46/6J9pf/AH3NSj9tHxwpy/w90vb3/eTCvtP+zdN/6B9p/wB+V/wpDpemsMNp1mR6GBf8KAPi7/htXxh2+Hum5/6+Jf8ACuo+D37WuueKviPpXhPxF4PsrOPU7hbeOa2ldWiZuhZXzkflX1P/AGPpP/QLsf8AwHT/AAr4h+I6R3n/AAUE0y2tY0hWLUrFMIuB8sKE8CgD7tooooAKKKKACiiigAooooAKKKKAOL+N/gZfiR8MNY8Hm7FnJexqYZiuQkiOHQkdxlRn2r4x+H3xG+Jf7MniB/B/jDQ3u9AeYuICcA5PMtvL0OeuD+hr9AqxfGfhTw74x0WTR/E2k22pWUg+5MmSp9VPVT7igDF+FfxO8G/EzRzqHhXVFuGjANxayDZPAT2dD/MZB9a7Ovgj4T6fH8L/ANuL/hFNEmmi0uS7lshHK5O+F4iyqT3w23B9q+96ACiiigAooooAKKKKACiiigAooooAK+EvjQ48Kft56VrF1mO2nvbC4DHoVZFjJ/MGvu2vlT/goL8PbrVPDmmfEPSYma60U+Te7B8wgY5V/wDgLf8AoXtQB9WA5GR0oryL9lb4qWfxN+GtrJJOg13TI0ttSgJ+bcBhZQP7rAZz65Feu0AFFFFABRRRQAUUUUAFFFFABRRXGfGL4j+H/hh4Nn8R69KTg+Xa2yH95cy44RR/M9AKAPkXxfnXP+ChNjBF/oxg1W3UsOC3lRBifxxivuyvhn9lbRfEnxW/aLvPjBq1gbfTLWeW4MgBEZmZCqRIT12g5J9vevuagAooooAKKKKACiiigAooooAKKKKACq+o2drqNhPYX1vHcWtxG0U0UgyrqRggj6VYooA+BPD8MvwB/bHTR7aV49Dv7hYQrHhrW4PyZ9djY/75r78r4x/4KNeH5bXVfCPji1Qqyh7KWQDoyt5kf83/ACr6q+F/iGHxX8PNB8RQOHW+sYpSQejbfmH5g0AdJRRRQAUUUUAFFFFABRRTZpY4YmlmkSONBlnc4AHqSaAHV8N/t6663i74teGfh7o7fabizwkiJz+/nZQF47hQv516x8f/ANqPwr4NsbnR/BtzBr3iEqUDxHdbWrf3mYcMR/dH4muH/Y4+D+uar4qf4yfEFJnupnafTY7kfvJZW63DA9AAfl/PsKAPqnwN4d0/wn4R0zw9pltFb29jbJEFjUAFgBuY+pJySfetqiigAooooAKKKKACiiigAooooAKKKKACiiigDyj9rXw3Y+JPgJ4jivXSNrGD7dbyOcBJI+Rz7jI/GvN/+CdXiW41P4Yax4euHdxo98DDnJxHMC2B/wACVuPevT/2rbOa+/Z78XwwMVZbHzTz1CsGI/IV5r/wTpu7eb4P6raxwKk1vq7+a4HL7o0Iz9KAPpuiiigAooooAK+af2hv2o7XwP4hl8I+DNLi1vW4W8u5lkYmGB/7gC8u3qOAK9p+Mfir/hCvhh4g8ThWeSxs3eIKM/vD8q/+PEV8qf8ABPzwVZeIte8Q/EfXliv761nEFr52HKyv88kpB/iwQAfdqAM4ftLftCWo8288DwmOQfu92jTqMnpg55qgvg/9pL4+Xgn8RXF3o+jMeFu82lso/wBmEfM/1IP1r72IB6gH8KWgD57+DP7KvgfwTcwatr7HxNq8RDIbhNttE3qsf8R92z9K+gwAoCqAAOAB2paKACiiigAooooAKKKKACiiigAooooAKKKKACiiigDgf2iv+SFeM/8AsETf+g14p/wTb/5Jv4m/7C6/+iVr2f8AaTJHwG8ZkHH/ABKpf5V45/wTeA/4Vj4iOOTq4z/36WgD6mooooAKKKKAKHiHSNP1/Q73RdWtkubG9haGeJujKwwa+CdXsvGf7J/xjivbGSW+8L6k/Gf9XdwA8xt6SoDwfx6E1+gtfOX/AAUJuNLi+BkMF4IzezarCLHP3gwDFyPbbkH6igD3nwtrmn+JfDmn6/pMwmsb+BZ4X9VYZ59x0rTrx39jO3vLf9nTwyt7uDOsskQb/nmZWK/pXsVABRRRQAUUUUAFFFFABRRRQAUUUUAFFFFABRRRQAUUUUAeeftKf8kF8Z/9gqX+VeO/8E3/APkmHiH/ALC4/wDRS17F+0p/yQXxn/2Cpf5V47/wTf8A+SYeIf8AsLj/ANFLQB9TUUUUAFFFFACMyqpZiAoGST2FfAHxm8Ran+0d+0DpnhDw1DcDRdOma2jYjICB/wB9cNjoMDj2A9a+tf2mvHEPgL4N65q3nLHe3EJtLFc8tNINox9Blvwrxz/gnX4New8Ha142vIiJ9WnFtbMw5MMfLH6Fz/47QB9P+H9Ks9C0Ox0bT4xHaWVukEKjsqjA/lV6iigAooooAKKKKACiiigAooooAKKKKACiiigAooooAKKKKAPPP2lP+SC+M/8AsFS/yrx3/gm//wAkw8Q/9hcf+ilr2L9pT/kgvjP/ALBUv8q8d/4Jv/8AJMPEP/YXH/opaAPqaiiigAr58+Mn7VXgvwFrd74e0/T73XdYs5DFOseIoInHUFzySD1wPxr6Dr4B8V6Lpvhv9vBLLUbC11Kw1HVo5mguIxImLhc8g8ZDNn8KAIEt/ip+1Z48tJr61fTPDFm/31RltbVD97aT/rJSB/8AqFfd/hHw/pvhbwzp/h7R4RDY2ECwwr7AdT7nqfrWhaW9vZ26W1pBFbwIMJHEgVVHoAOBUtABRRRQAUUUUAFFFFABRRRQAUUUUAFFFFABRRRQAUUUUAFFFFAHnn7Sn/JBfGf/AGCpf5V47/wTf/5Jh4h/7C4/9FLXsX7Sn/JBfGf/AGCpf5V47/wTf/5Jh4h/7C4/9FLQB9TUUUUAeV/tS/EXUfhl8J7rxBoy251OSeO1tfOG5VZ85bHfABOK+fP2Vfhh4u+IXxDg+Nvj25Mtt5xubQyEb7uVflVgo4WNSOPpxVr/AIKQavdzan4N8Ko5W2kEt247M5YRqT9Bu/Ovqr4Z6Ha+Gfh5oOg2YAhsrCKMe52gk/iSTQB0VFFFABRRRQAUUUUAFFFFABRRRQAUUUUAFFFFABRRRQAUUUUAFFFFAHnn7Sn/ACQXxn/2Cpf5V47/AME3/wDkmHiH/sLj/wBFLXsX7Sn/ACQXxn/2Cpf5V47/AME3/wDkmHiH/sLj/wBFLQB9TUUUUAfKP/BRrwul14L0DxjG4S4027No47skoyMfRk/U17X+zh4kuvFnwR8L61fY+0yWQilI/iaMlM/jtzWT+1z4Vj8WfAbxDbkuJrCL+0INvd4ucH2IzXn/APwTw8Rz6p8JNS0O4maQ6PqJWEE/dilUMB9NwegD6YooooAKKKKACiiigAooooAKKKKACiiigAooooAKKKKACiiigAooooA88/aU/wCSC+M/+wVL/KvHf+Cb/wDyTDxD/wBhcf8Aopa9i/aU/wCSC+M/+wVL/KvHf+Cb/wDyTDxD/wBhcf8AopaAPqaiiigCnrmnw6tot9pdwMxXlvJA/wBGUqf518DfBPXPEf7Pn7Q03gnW0jbT9TuI7a7jjYPlWJ8mZSOhG7kehIr9Ba+Qf2uvgx46vvijY/Ev4d6e9/cFYjPFDtMsM8X3ZAp4YEBfxFAH17RXxd8K/wBp7xr4Q8W/8Ij8a9OmVDIEa8ktvJuLUnoXUAB09wMj3r7KsLu1v7KG+sriO4tp0EkUsbbldSMgg9xQBPRRRQAUUUUAFFFFABRRRQAUUUUAFFFFABRRRQAUUUUAFFFFAHnP7TTmP4BeM2Az/wASyQfnivI/+CcKbfhXrz5+9q/8okr1n9qAgfs/+M8nH/Etf+Yryn/gnIpHwm1tiODq5x/37SgD6gooooAKKKKAPJv2l/g7pXxV8FzolvFD4is42fTbwLhtw58tj3Runt1rxf8AYQ+Jt9a6hffCHxRI8dzaF30wTH5kKHEkHPp94D2avsGvkD9rP4G+IrXxZ/wtr4ZJP9vjkFxfWtr/AK5JV58+MD73T5l69+eaAPr6ivlj9n79qyz8Qaha+E/iNappOrsRDHqA+WGaTptkU/6tj69M+lfUw6Z7UALRRRQAUUUUAFFFFABRRRQAUUUUAFFFFABRRRQAUUUUAeY/tUsF/Z68Zk8f8S8/+hCvNP8AgnSpHwd1VscHWHx/37Suo/bY8XaP4c+Buq6Vfyn7bri/ZLKFfvM2QzMfRQByfcVif8E+LG7s/gjcTXVvLCl1qkssJdCu9NqDcM9RkHn2oA+jaKKKACiiigAooooA+Yf22vgtpmu+D7v4geHbCO213S1868ECbftcA+8SB1deoPcA11H7FXxIm8e/ClLHU7gzavoTi0nZjlpI8Zjc/hx9Vr3C/tobyxns7iNZIZ42jkRhwykYI/Kvh/8AYOb+y/2g/GGiW7tFaiyuEWHPB8u5QL+IBP5mgD7looooAKKKKACiiigAooooAKKKKACiiigAooooAKKKKAPhv/goBLJqHxu8H6JOxNn9gi+TPGZLhlY/ko/KvtrRrK103SbTT7KFIba3hSOKNBgKoGAAK+Gvj75njf8Abd0jw5fSrbW1rc2dnGx/uD96fxJY194AYAA6UAFFFFABRRRQAUUUUAFfAPh7WLL4Nftr6xca/L9j0mW5uVllKnCwzrvRsDkjO2vv6vA/2kv2c7P4s+JtL8QWmsLpF7Eot75jDv8AOhBJBH+2M4GeMfSgDhPEX7bOgW+rPDofg69vrJGIFxPcCJnHqFwcfia6rwz+2F8LdQ0159Xi1fR7pAM27W/nb/8AdZeD+OK9G+H3wS+G/gzw2mi2nhnTr/K4uLq+tkmmnPcsWB49hwK5/wAR/sw/BvWtU/tB/DTWLE5eKyuGhib/AICOB+GKAO3+GvxK8F/EXT3vPCeuQX3lgedAfkmi/wB5DyPr0rr6/PP42+ELr9mr4xaJr3gjWpjbXINxBBI+ZFRWAeKTH3kI4z/UV9/6Dfrquh2GqLG0S3ltHOEbqodQ2D+dAF2iiigAooooAKKKKACiiigAooooAKKKKAPi/wDb78G32h+LtB+K+gpLG+5IbuWNTiKaM7onJHTI4/4CK+m/gf4+s/iV8NtM8VWkbxNMpiuI36pMnDj6Z5Hsa5L9swgfs5+J8qD8kXXt+9Wuc/4J+gj4AIck51W549Pu0AfQ1FFFABRRRQAUUUUAFFFFABQaK5j4reKLXwX8ONe8UXiGSLT7N5BGDgux+VVz7sQPxoA+K/2ndYb42ftIaP4H8KCK4ismGnrdRjIZi26Zy391AD+Rr7w0mzXTtKtNPR2dLWBIVZurBVAyfyr42/4J2eFZrrxB4k8e3dinkhPslpMwyRIzbpNp+mAT719p0AFFFFABRRRQAUUUUAFFFFABRRRQAUUUhIAJJAA6k0AeRftiXem2v7PHiddSmWPz4UitwTy8xcFQPXp+QNcZ/wAE8V1Bfgldm5QLaNq0ptT3YbV3f+PA1418b9f1r9ob9oOy+H3hq4b+wtOnaCNl5T5T++uW9emB7AetfbPw/wDCekeB/CGn+F9DhMVjYxbEycs56szHuSSSfrQBvUUUUAFFFFABRRRQAUUUUAFfKH/BQD4maPbeEW+GdpJPJrN3LBc3IThIoQSwDHuSQOPxr6j1y+XS9FvtSaN5VtLeScogyzBVJwPfivgn4E2up/H79puTxp4iaxS306RL+e0OPmjTiKJUP3gCF3E/1FAH1N+yJ4XufCnwE0GzvbU213dK97MjDDAyNlc++3bXrdIOBgcD0paACiiigAooooAKKKKACiiigAooooAK8P8A2w/irB8O/hrcadY3KjxBrUbW9min5ooyMPKfQAHA9zXX/Gz4teFfhRoKX+vzPLd3Ab7FYw8y3DD+S9Msa+RvhD4R8SftJ/Gi58e+MraRPDdtKGmAyI2VfuW0Z7j+8fr3NAHr/wCwR8Mm8N+Crjx1q9uV1TXQBbbx80dqDkH6u3P0C19OVHbQQ21tHb28axQxIEjRRgKoGAAKkoAKKKKACiiigAooooAKKKKAEdVdCjKGVhggjgivgn4/+DNa/Z7+M2n/ABI8Eo8WiXdwZI0XPlxueZLZ/wDYYZx/9avvesXxv4W0Txn4YvPDniGyS70+7TbIh6qezKezA8g0AZvwq8eaD8RvB1p4k0G4V4plAmhLDfbyY+aNh2IP59a6uvz11vTfiD+yj8Uo9S0+Q3vh2/lYRZYmG9hB/wBXJx8soGDkfUcV9j/D/wCNHw28bS2lnovimwbUrmJXFjJJslDEZKAMBuI6cUAeh0UUUAFFFFABRRRQAUUUUAFFFNlkWKJ5HOFRSzH0AoA+E/2y4l1D9qzw5p2vF30d4LKMITgeU0pDgfU5r7h0LSdL0LSYNK0axt7Cxt12xQQIFRR7AV8HeALC9/aE/avvtY1a5lGk6ZOboKD9y3hfEMS+mTgn/gRr7/FABRRRQAUUUUAFFFFABRRRQAUUUUAFFFFAHF/GP4b+H/ij4Ol8Oa+siLvEttcxYElvKAQGXP1wR3FfE37T/wADdP8AgzovhjWPDmrard3sszrc3DLtVJECsrqV+5yemT0r9DahvbS1vrZra9tobmBxho5UDq31B4oA+avg7+1t4I1q303RPFy3mi6n5McMl7OA9tLIFALFhymTzyMDPWvpeGSOaFJoZEkjdQyOhyGB6EEdRXzr+09+zv4W8QeBdR1rwZ4ettO8SWMZuI0s02LdKvLRlBxuIzjHORjvWB+w58ZtPv8AwvF8OvFGpx22rae3l6Ybl9puIe0YJ/iU8AdcY9KAPqyiiigAooooAKKKKACuM+N/ii18HfCjxFr125UQ2MiRAdWkcbUA/EiuzrxP9tlNJl/Z91mLVNTjsGMkTWm7JM0ytkRgD1Gfp1oA8r/4Ju6BcLYeLPFc8LLHcyxWcEhH3yuXfH03LX2DXy5/wTr8S6jqXw41fw7c2qLZaPdqbadVIL+buZlJ6EgjP/Aq+o6ACiiigAooooAKKKKACiiigAooooAKKKKACiiigAr48/bO+Avh7TfDuqfFLwuzaZeW8yTX1qhxFJvcKZEH8LbmB4469K+w684/ab8P3/if4EeK9H0xN93JZiWNP7/lushUe5CEUAYf7HnjPU/G/wAD9Mv9Zma4v7KWSxlmc5aUR42sT67SAfpXsVfKX/BOfxVa3XgfWvB7KEu7C7+2L83MkcgAPHsV/Wvq2gAooooAKKKKACvij/gofqt3qXjvwd4MjlKWxh+0EdjJLJ5YP4BT+Zr6j+JfxR8D/DmOA+LNaSykuAWihWNpJGUHBbaoJAzxk8V8Y/tn/EX4d/Ea48P674N1mefVtPL28yNavHmIncrAkdQwP50AfcHw28JaN4I8G6f4e0Ozitba3iXdsGDJJgbnY9yTzmujrjfghrt94m+EXhfXtSjKXl5psUkwIxlsYLfjjP412VABRRRQAUUUUAFFFFABRRRQAUUUUAFFFFABRRRQAUjAMpVgCCMEHvS1ynxf1bXNB+GHiLWPDVobvV7SxkktIgm4lwOu3vgZOO+KAPjf4N2kPgn9uu+8O+Hg4003l1aGNWyFiKF9p9lYD8q+8q+DP2B20LVPjFq2ueI9YeXxS8MjWUU45nZzmWTcer47ehNfeZ60AFFeafFX45fDn4b3BsvEGs+ZqIGTY2iebMvpuA4X8SK80tf2zPhlLdrFNpXiCCItgytAhCj1wGzQB9LV81ftO/tH6p8OfGkXgvwpodvqGqeQktxLcBmClxlERV5Y4wfxr6A8LeItD8UaNBrHh/U7bUbKdQySwSBsZ7Edj7HmvjL9vKxm8M/HDwn46t42VZIImaRR1kt5c9fXaV/KgCn8Hvg/8RvjL47ufG/xOk1ax0e9VhcO58mS6XjEKIeVj98duPWvftK/ZU+DNhfQ3X9g3d0YmDCO4vXdGI/vDv8ASvZNB1K21jRLHVrORZba8t0nicdGVlBB/WrtAEdrbw2ttFa20KQwRIEjjRcKigYAA7CpKKKACiiigAooooAKKKKACiiigAooooAKKKKACiiigAooooA+D/2tPDMnwl+Pmg/Enw3pgtdOuZ47srANkZuI2zKnH3d69vc16l8Vv2tPBlv8OGufA95Jd+Ir6LZDC8RU2TEcu+RglewGcn2r6E8a+FfD/jPw/PoPibTIdR0+cfNFJ2PZlI5Uj1HNePaN+yV8IdM16DVVtdXuRBKJUtbi8DwEg5AI2gkexP1oA8Z/ZV/Z7sviJpknxG+JUt5fwXs7tbWrTMrXJDENLK4O4gtkAAjOCa+gPE/7NXwf1nQJ9Lt/CdtpMsi4jvLMss0TDoQSTn6HOa9ehijhiWKGNI41GFVFAAHsBT6APgzxR8DvjN8D9TfxL8N9bu9U0+I7nayGJNo7SwHIcfTP4Vx/xu+PV38V/h3pnhrX/DSW/iGwvhJ9rtzhHG0qRsPzKxJHGSOK/SOudn8C+C5teXXpvCujPqincLs2aeZn1zjr70AYX7Oml6po3wO8IaZrMbxX0GmoJI3+8gOSqn3CkD8K7+iigAooooAKKKKACiiigAooooAKKKKACiiigAooooAKKKKACiiigAooooAKKKKACiiigAooooAKKKKACiiigAooooA//9k="/>
          <p:cNvSpPr/>
          <p:nvPr/>
        </p:nvSpPr>
        <p:spPr>
          <a:xfrm>
            <a:off x="365125" y="7937"/>
            <a:ext cx="244474"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5" name="Google Shape;1565;p178" descr="data:image/jpg;base64,%20/9j/4AAQSkZJRgABAQEAYABgAAD/2wBDAAUDBAQEAwUEBAQFBQUGBwwIBwcHBw8LCwkMEQ8SEhEPERETFhwXExQaFRERGCEYGh0dHx8fExciJCIeJBweHx7/2wBDAQUFBQcGBw4ICA4eFBEUHh4eHh4eHh4eHh4eHh4eHh4eHh4eHh4eHh4eHh4eHh4eHh4eHh4eHh4eHh4eHh4eHh7/wAARCAFqAM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rkfjH42t/h38N9Y8XTwfaDYw5hhJIEsrEKikjoCSMn0rrqqazpthrGl3Ol6paRXdldRmOaGVdyupHIIoA+J1/ba8XTSBLfwJo7Nj7ouJWJ/KpP+Gz/Hf/RPdL/77nrM/aT/AGfbn4Sxv8SfAOsyQ6Xa3CFreRv31mzsFUo3R1yQMHkZ719Ofs0eKI/iL8HtI8R6pptl/aB3290ywKBJJG20vjHGeDQB87j9tTxkBh/h7pm7vieUf0pp/bT8as37r4faX9DLMa+0TpGkk5Ol2JP/AF7p/hSrpOlKcrplkD7QL/hQB8Xf8Nn+O/8Aonul/wDfc9H/AA2f47/6J7pf/fc9faf9mab/ANA+0/78r/hR/Zmm/wDQPtP+/K/4UAfFn/DZ/jv/AKJ7pf8A33PSN+2j46UZb4faWB7vNX2p/Zmm/wDQPtP+/K/4UjaXpjDDabZke8C/4UAfFy/tq+MNo3fD7TCfUTyj+lL/AMNreLv+ie6b/wCBEv8AhX2d/Y+k/wDQLsf/AAHT/Cj+x9J/6Bdj/wCA6f4UAfF5/bS8bMf3Xw+0zHvLMaT/AIbQ8df9E+0v/vuavtJdK0tfu6bZL9IF/wAKd/Zum/8AQPtP+/K/4UAfFf8Aw2h46/6J9pf/AH3NSj9tHxwpy/w90vb3/eTCvtP+zdN/6B9p/wB+V/wpDpemsMNp1mR6GBf8KAPi7/htXxh2+Hum5/6+Jf8ACuo+D37WuueKviPpXhPxF4PsrOPU7hbeOa2ldWiZuhZXzkflX1P/AGPpP/QLsf8AwHT/AAr4h+I6R3n/AAUE0y2tY0hWLUrFMIuB8sKE8CgD7tooooAKKKKACiiigAooooAKKKKAOL+N/gZfiR8MNY8Hm7FnJexqYZiuQkiOHQkdxlRn2r4x+H3xG+Jf7MniB/B/jDQ3u9AeYuICcA5PMtvL0OeuD+hr9AqxfGfhTw74x0WTR/E2k22pWUg+5MmSp9VPVT7igDF+FfxO8G/EzRzqHhXVFuGjANxayDZPAT2dD/MZB9a7Ovgj4T6fH8L/ANuL/hFNEmmi0uS7lshHK5O+F4iyqT3w23B9q+96ACiiigAooooAKKKKACiiigAooooAK+EvjQ48Kft56VrF1mO2nvbC4DHoVZFjJ/MGvu2vlT/goL8PbrVPDmmfEPSYma60U+Te7B8wgY5V/wDgLf8AoXtQB9WA5GR0oryL9lb4qWfxN+GtrJJOg13TI0ttSgJ+bcBhZQP7rAZz65Feu0AFFFFABRRRQAUUUUAFFFFABRRXGfGL4j+H/hh4Nn8R69KTg+Xa2yH95cy44RR/M9AKAPkXxfnXP+ChNjBF/oxg1W3UsOC3lRBifxxivuyvhn9lbRfEnxW/aLvPjBq1gbfTLWeW4MgBEZmZCqRIT12g5J9vevuagAooooAKKKKACiiigAooooAKKKKACq+o2drqNhPYX1vHcWtxG0U0UgyrqRggj6VYooA+BPD8MvwB/bHTR7aV49Dv7hYQrHhrW4PyZ9djY/75r78r4x/4KNeH5bXVfCPji1Qqyh7KWQDoyt5kf83/ACr6q+F/iGHxX8PNB8RQOHW+sYpSQejbfmH5g0AdJRRRQAUUUUAFFFFABRRTZpY4YmlmkSONBlnc4AHqSaAHV8N/t6663i74teGfh7o7fabizwkiJz+/nZQF47hQv516x8f/ANqPwr4NsbnR/BtzBr3iEqUDxHdbWrf3mYcMR/dH4muH/Y4+D+uar4qf4yfEFJnupnafTY7kfvJZW63DA9AAfl/PsKAPqnwN4d0/wn4R0zw9pltFb29jbJEFjUAFgBuY+pJySfetqiigAooooAKKKKACiiigAooooAKKKKACiiigDyj9rXw3Y+JPgJ4jivXSNrGD7dbyOcBJI+Rz7jI/GvN/+CdXiW41P4Yax4euHdxo98DDnJxHMC2B/wACVuPevT/2rbOa+/Z78XwwMVZbHzTz1CsGI/IV5r/wTpu7eb4P6raxwKk1vq7+a4HL7o0Iz9KAPpuiiigAooooAK+af2hv2o7XwP4hl8I+DNLi1vW4W8u5lkYmGB/7gC8u3qOAK9p+Mfir/hCvhh4g8ThWeSxs3eIKM/vD8q/+PEV8qf8ABPzwVZeIte8Q/EfXliv761nEFr52HKyv88kpB/iwQAfdqAM4ftLftCWo8288DwmOQfu92jTqMnpg55qgvg/9pL4+Xgn8RXF3o+jMeFu82lso/wBmEfM/1IP1r72IB6gH8KWgD57+DP7KvgfwTcwatr7HxNq8RDIbhNttE3qsf8R92z9K+gwAoCqAAOAB2paKACiiigAooooAKKKKACiiigAooooAKKKKACiiigDgf2iv+SFeM/8AsETf+g14p/wTb/5Jv4m/7C6/+iVr2f8AaTJHwG8ZkHH/ABKpf5V45/wTeA/4Vj4iOOTq4z/36WgD6mooooAKKKKAKHiHSNP1/Q73RdWtkubG9haGeJujKwwa+CdXsvGf7J/xjivbGSW+8L6k/Gf9XdwA8xt6SoDwfx6E1+gtfOX/AAUJuNLi+BkMF4IzezarCLHP3gwDFyPbbkH6igD3nwtrmn+JfDmn6/pMwmsb+BZ4X9VYZ59x0rTrx39jO3vLf9nTwyt7uDOsskQb/nmZWK/pXsVABRRRQAUUUUAFFFFABRRRQAUUUUAFFFFABRRRQAUUUUAeeftKf8kF8Z/9gqX+VeO/8E3/APkmHiH/ALC4/wDRS17F+0p/yQXxn/2Cpf5V47/wTf8A+SYeIf8AsLj/ANFLQB9TUUUUAFFFFACMyqpZiAoGST2FfAHxm8Ran+0d+0DpnhDw1DcDRdOma2jYjICB/wB9cNjoMDj2A9a+tf2mvHEPgL4N65q3nLHe3EJtLFc8tNINox9Blvwrxz/gnX4New8Ha142vIiJ9WnFtbMw5MMfLH6Fz/47QB9P+H9Ks9C0Ox0bT4xHaWVukEKjsqjA/lV6iigAooooAKKKKACiiigAooooAKKKKACiiigAooooAKKKKAPPP2lP+SC+M/8AsFS/yrx3/gm//wAkw8Q/9hcf+ilr2L9pT/kgvjP/ALBUv8q8d/4Jv/8AJMPEP/YXH/opaAPqaiiigAr58+Mn7VXgvwFrd74e0/T73XdYs5DFOseIoInHUFzySD1wPxr6Dr4B8V6Lpvhv9vBLLUbC11Kw1HVo5mguIxImLhc8g8ZDNn8KAIEt/ip+1Z48tJr61fTPDFm/31RltbVD97aT/rJSB/8AqFfd/hHw/pvhbwzp/h7R4RDY2ECwwr7AdT7nqfrWhaW9vZ26W1pBFbwIMJHEgVVHoAOBUtABRRRQAUUUUAFFFFABRRRQAUUUUAFFFFABRRRQAUUUUAFFFFAHnn7Sn/JBfGf/AGCpf5V47/wTf/5Jh4h/7C4/9FLXsX7Sn/JBfGf/AGCpf5V47/wTf/5Jh4h/7C4/9FLQB9TUUUUAeV/tS/EXUfhl8J7rxBoy251OSeO1tfOG5VZ85bHfABOK+fP2Vfhh4u+IXxDg+Nvj25Mtt5xubQyEb7uVflVgo4WNSOPpxVr/AIKQavdzan4N8Ko5W2kEt247M5YRqT9Bu/Ovqr4Z6Ha+Gfh5oOg2YAhsrCKMe52gk/iSTQB0VFFFABRRRQAUUUUAFFFFABRRRQAUUUUAFFFFABRRRQAUUUUAFFFFAHnn7Sn/ACQXxn/2Cpf5V47/AME3/wDkmHiH/sLj/wBFLXsX7Sn/ACQXxn/2Cpf5V47/AME3/wDkmHiH/sLj/wBFLQB9TUUUUAfKP/BRrwul14L0DxjG4S4027No47skoyMfRk/U17X+zh4kuvFnwR8L61fY+0yWQilI/iaMlM/jtzWT+1z4Vj8WfAbxDbkuJrCL+0INvd4ucH2IzXn/APwTw8Rz6p8JNS0O4maQ6PqJWEE/dilUMB9NwegD6YooooAKKKKACiiigAooooAKKKKACiiigAooooAKKKKACiiigAooooA88/aU/wCSC+M/+wVL/KvHf+Cb/wDyTDxD/wBhcf8Aopa9i/aU/wCSC+M/+wVL/KvHf+Cb/wDyTDxD/wBhcf8AopaAPqaiiigCnrmnw6tot9pdwMxXlvJA/wBGUqf518DfBPXPEf7Pn7Q03gnW0jbT9TuI7a7jjYPlWJ8mZSOhG7kehIr9Ba+Qf2uvgx46vvijY/Ev4d6e9/cFYjPFDtMsM8X3ZAp4YEBfxFAH17RXxd8K/wBp7xr4Q8W/8Ij8a9OmVDIEa8ktvJuLUnoXUAB09wMj3r7KsLu1v7KG+sriO4tp0EkUsbbldSMgg9xQBPRRRQAUUUUAFFFFABRRRQAUUUUAFFFFABRRRQAUUUUAFFFFAHnP7TTmP4BeM2Az/wASyQfnivI/+CcKbfhXrz5+9q/8okr1n9qAgfs/+M8nH/Etf+Yryn/gnIpHwm1tiODq5x/37SgD6gooooAKKKKAPJv2l/g7pXxV8FzolvFD4is42fTbwLhtw58tj3Runt1rxf8AYQ+Jt9a6hffCHxRI8dzaF30wTH5kKHEkHPp94D2avsGvkD9rP4G+IrXxZ/wtr4ZJP9vjkFxfWtr/AK5JV58+MD73T5l69+eaAPr6ivlj9n79qyz8Qaha+E/iNappOrsRDHqA+WGaTptkU/6tj69M+lfUw6Z7UALRRRQAUUUUAFFFFABRRRQAUUUUAFFFFABRRRQAUUUUAeY/tUsF/Z68Zk8f8S8/+hCvNP8AgnSpHwd1VscHWHx/37Suo/bY8XaP4c+Buq6Vfyn7bri/ZLKFfvM2QzMfRQByfcVif8E+LG7s/gjcTXVvLCl1qkssJdCu9NqDcM9RkHn2oA+jaKKKACiiigAooooA+Yf22vgtpmu+D7v4geHbCO213S1868ECbftcA+8SB1deoPcA11H7FXxIm8e/ClLHU7gzavoTi0nZjlpI8Zjc/hx9Vr3C/tobyxns7iNZIZ42jkRhwykYI/Kvh/8AYOb+y/2g/GGiW7tFaiyuEWHPB8u5QL+IBP5mgD7looooAKKKKACiiigAooooAKKKKACiiigAooooAKKKKAPhv/goBLJqHxu8H6JOxNn9gi+TPGZLhlY/ko/KvtrRrK103SbTT7KFIba3hSOKNBgKoGAAK+Gvj75njf8Abd0jw5fSrbW1rc2dnGx/uD96fxJY194AYAA6UAFFFFABRRRQAUUUUAFfAPh7WLL4Nftr6xca/L9j0mW5uVllKnCwzrvRsDkjO2vv6vA/2kv2c7P4s+JtL8QWmsLpF7Eot75jDv8AOhBJBH+2M4GeMfSgDhPEX7bOgW+rPDofg69vrJGIFxPcCJnHqFwcfia6rwz+2F8LdQ0159Xi1fR7pAM27W/nb/8AdZeD+OK9G+H3wS+G/gzw2mi2nhnTr/K4uLq+tkmmnPcsWB49hwK5/wAR/sw/BvWtU/tB/DTWLE5eKyuGhib/AICOB+GKAO3+GvxK8F/EXT3vPCeuQX3lgedAfkmi/wB5DyPr0rr6/PP42+ELr9mr4xaJr3gjWpjbXINxBBI+ZFRWAeKTH3kI4z/UV9/6Dfrquh2GqLG0S3ltHOEbqodQ2D+dAF2iiigAooooAKKKKACiiigAooooAKKKKAPi/wDb78G32h+LtB+K+gpLG+5IbuWNTiKaM7onJHTI4/4CK+m/gf4+s/iV8NtM8VWkbxNMpiuI36pMnDj6Z5Hsa5L9swgfs5+J8qD8kXXt+9Wuc/4J+gj4AIck51W549Pu0AfQ1FFFABRRRQAUUUUAFFFFABQaK5j4reKLXwX8ONe8UXiGSLT7N5BGDgux+VVz7sQPxoA+K/2ndYb42ftIaP4H8KCK4ismGnrdRjIZi26Zy391AD+Rr7w0mzXTtKtNPR2dLWBIVZurBVAyfyr42/4J2eFZrrxB4k8e3dinkhPslpMwyRIzbpNp+mAT719p0AFFFFABRRRQAUUUUAFFFFABRRRQAUUUhIAJJAA6k0AeRftiXem2v7PHiddSmWPz4UitwTy8xcFQPXp+QNcZ/wAE8V1Bfgldm5QLaNq0ptT3YbV3f+PA1418b9f1r9ob9oOy+H3hq4b+wtOnaCNl5T5T++uW9emB7AetfbPw/wDCekeB/CGn+F9DhMVjYxbEycs56szHuSSSfrQBvUUUUAFFFFABRRRQAUUUUAFfKH/BQD4maPbeEW+GdpJPJrN3LBc3IThIoQSwDHuSQOPxr6j1y+XS9FvtSaN5VtLeScogyzBVJwPfivgn4E2up/H79puTxp4iaxS306RL+e0OPmjTiKJUP3gCF3E/1FAH1N+yJ4XufCnwE0GzvbU213dK97MjDDAyNlc++3bXrdIOBgcD0paACiiigAooooAKKKKACiiigAooooAK8P8A2w/irB8O/hrcadY3KjxBrUbW9min5ooyMPKfQAHA9zXX/Gz4teFfhRoKX+vzPLd3Ab7FYw8y3DD+S9Msa+RvhD4R8SftJ/Gi58e+MraRPDdtKGmAyI2VfuW0Z7j+8fr3NAHr/wCwR8Mm8N+Crjx1q9uV1TXQBbbx80dqDkH6u3P0C19OVHbQQ21tHb28axQxIEjRRgKoGAAKkoAKKKKACiiigAooooAKKKKAEdVdCjKGVhggjgivgn4/+DNa/Z7+M2n/ABI8Eo8WiXdwZI0XPlxueZLZ/wDYYZx/9avvesXxv4W0Txn4YvPDniGyS70+7TbIh6qezKezA8g0AZvwq8eaD8RvB1p4k0G4V4plAmhLDfbyY+aNh2IP59a6uvz11vTfiD+yj8Uo9S0+Q3vh2/lYRZYmG9hB/wBXJx8soGDkfUcV9j/D/wCNHw28bS2lnovimwbUrmJXFjJJslDEZKAMBuI6cUAeh0UUUAFFFFABRRRQAUUUUAFFFNlkWKJ5HOFRSzH0AoA+E/2y4l1D9qzw5p2vF30d4LKMITgeU0pDgfU5r7h0LSdL0LSYNK0axt7Cxt12xQQIFRR7AV8HeALC9/aE/avvtY1a5lGk6ZOboKD9y3hfEMS+mTgn/gRr7/FABRRRQAUUUUAFFFFABRRRQAUUUUAFFFFAHF/GP4b+H/ij4Ol8Oa+siLvEttcxYElvKAQGXP1wR3FfE37T/wADdP8AgzovhjWPDmrard3sszrc3DLtVJECsrqV+5yemT0r9DahvbS1vrZra9tobmBxho5UDq31B4oA+avg7+1t4I1q303RPFy3mi6n5McMl7OA9tLIFALFhymTzyMDPWvpeGSOaFJoZEkjdQyOhyGB6EEdRXzr+09+zv4W8QeBdR1rwZ4ettO8SWMZuI0s02LdKvLRlBxuIzjHORjvWB+w58ZtPv8AwvF8OvFGpx22rae3l6Ybl9puIe0YJ/iU8AdcY9KAPqyiiigAooooAKKKKACuM+N/ii18HfCjxFr125UQ2MiRAdWkcbUA/EiuzrxP9tlNJl/Z91mLVNTjsGMkTWm7JM0ytkRgD1Gfp1oA8r/4Ju6BcLYeLPFc8LLHcyxWcEhH3yuXfH03LX2DXy5/wTr8S6jqXw41fw7c2qLZaPdqbadVIL+buZlJ6EgjP/Aq+o6ACiiigAooooAKKKKACiiigAooooAKKKKACiiigAr48/bO+Avh7TfDuqfFLwuzaZeW8yTX1qhxFJvcKZEH8LbmB4469K+w684/ab8P3/if4EeK9H0xN93JZiWNP7/lushUe5CEUAYf7HnjPU/G/wAD9Mv9Zma4v7KWSxlmc5aUR42sT67SAfpXsVfKX/BOfxVa3XgfWvB7KEu7C7+2L83MkcgAPHsV/Wvq2gAooooAKKKKACvij/gofqt3qXjvwd4MjlKWxh+0EdjJLJ5YP4BT+Zr6j+JfxR8D/DmOA+LNaSykuAWihWNpJGUHBbaoJAzxk8V8Y/tn/EX4d/Ea48P674N1mefVtPL28yNavHmIncrAkdQwP50AfcHw28JaN4I8G6f4e0Ozitba3iXdsGDJJgbnY9yTzmujrjfghrt94m+EXhfXtSjKXl5psUkwIxlsYLfjjP412VABRRRQAUUUUAFFFFABRRRQAUUUUAFFFFABRRRQAUjAMpVgCCMEHvS1ynxf1bXNB+GHiLWPDVobvV7SxkktIgm4lwOu3vgZOO+KAPjf4N2kPgn9uu+8O+Hg4003l1aGNWyFiKF9p9lYD8q+8q+DP2B20LVPjFq2ueI9YeXxS8MjWUU45nZzmWTcer47ehNfeZ60AFFeafFX45fDn4b3BsvEGs+ZqIGTY2iebMvpuA4X8SK80tf2zPhlLdrFNpXiCCItgytAhCj1wGzQB9LV81ftO/tH6p8OfGkXgvwpodvqGqeQktxLcBmClxlERV5Y4wfxr6A8LeItD8UaNBrHh/U7bUbKdQySwSBsZ7Edj7HmvjL9vKxm8M/HDwn46t42VZIImaRR1kt5c9fXaV/KgCn8Hvg/8RvjL47ufG/xOk1ax0e9VhcO58mS6XjEKIeVj98duPWvftK/ZU+DNhfQ3X9g3d0YmDCO4vXdGI/vDv8ASvZNB1K21jRLHVrORZba8t0nicdGVlBB/WrtAEdrbw2ttFa20KQwRIEjjRcKigYAA7CpKKKACiiigAooooAKKKKACiiigAooooAKKKKACiiigAooooA+D/2tPDMnwl+Pmg/Enw3pgtdOuZ47srANkZuI2zKnH3d69vc16l8Vv2tPBlv8OGufA95Jd+Ir6LZDC8RU2TEcu+RglewGcn2r6E8a+FfD/jPw/PoPibTIdR0+cfNFJ2PZlI5Uj1HNePaN+yV8IdM16DVVtdXuRBKJUtbi8DwEg5AI2gkexP1oA8Z/ZV/Z7sviJpknxG+JUt5fwXs7tbWrTMrXJDENLK4O4gtkAAjOCa+gPE/7NXwf1nQJ9Lt/CdtpMsi4jvLMss0TDoQSTn6HOa9ehijhiWKGNI41GFVFAAHsBT6APgzxR8DvjN8D9TfxL8N9bu9U0+I7nayGJNo7SwHIcfTP4Vx/xu+PV38V/h3pnhrX/DSW/iGwvhJ9rtzhHG0qRsPzKxJHGSOK/SOudn8C+C5teXXpvCujPqincLs2aeZn1zjr70AYX7Oml6po3wO8IaZrMbxX0GmoJI3+8gOSqn3CkD8K7+iigAooooAKKKKACiiigAooooAKKKKACiiigAooooAKKKKACiiigAooooAKKKKACiiigAooooAKKKKACiiigAooooA//9k="/>
          <p:cNvSpPr/>
          <p:nvPr/>
        </p:nvSpPr>
        <p:spPr>
          <a:xfrm>
            <a:off x="36512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3" name="Diagram 2">
            <a:extLst>
              <a:ext uri="{FF2B5EF4-FFF2-40B4-BE49-F238E27FC236}">
                <a16:creationId xmlns:a16="http://schemas.microsoft.com/office/drawing/2014/main" id="{05D73BBB-9734-463C-A9D2-59EB7F1E74ED}"/>
              </a:ext>
            </a:extLst>
          </p:cNvPr>
          <p:cNvGraphicFramePr/>
          <p:nvPr>
            <p:extLst>
              <p:ext uri="{D42A27DB-BD31-4B8C-83A1-F6EECF244321}">
                <p14:modId xmlns:p14="http://schemas.microsoft.com/office/powerpoint/2010/main" val="3878717578"/>
              </p:ext>
            </p:extLst>
          </p:nvPr>
        </p:nvGraphicFramePr>
        <p:xfrm>
          <a:off x="383409" y="1051808"/>
          <a:ext cx="11690241" cy="5749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Group brainstorm with solid fill">
            <a:extLst>
              <a:ext uri="{FF2B5EF4-FFF2-40B4-BE49-F238E27FC236}">
                <a16:creationId xmlns:a16="http://schemas.microsoft.com/office/drawing/2014/main" id="{9B3EB595-4242-4263-BE8F-0F011665FC99}"/>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96000" y="112064"/>
            <a:ext cx="914400" cy="914400"/>
          </a:xfrm>
          <a:prstGeom prst="rect">
            <a:avLst/>
          </a:prstGeom>
        </p:spPr>
      </p:pic>
    </p:spTree>
    <p:extLst>
      <p:ext uri="{BB962C8B-B14F-4D97-AF65-F5344CB8AC3E}">
        <p14:creationId xmlns:p14="http://schemas.microsoft.com/office/powerpoint/2010/main" val="3406896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a:xfrm>
            <a:off x="1413310" y="442955"/>
            <a:ext cx="9841203" cy="2014679"/>
          </a:xfrm>
        </p:spPr>
        <p:txBody>
          <a:bodyPr/>
          <a:lstStyle/>
          <a:p>
            <a:pPr marL="114300" indent="0">
              <a:buNone/>
            </a:pPr>
            <a:r>
              <a:rPr lang="en-US" sz="3200" b="1" i="0" u="none" strike="noStrike" baseline="0" noProof="0" dirty="0">
                <a:solidFill>
                  <a:srgbClr val="F58366"/>
                </a:solidFill>
                <a:effectLst/>
                <a:latin typeface="Calibri"/>
              </a:rPr>
              <a:t>Donna J Freeman, RN, BA &amp; Valencia Greene</a:t>
            </a:r>
          </a:p>
        </p:txBody>
      </p:sp>
      <p:sp>
        <p:nvSpPr>
          <p:cNvPr id="3" name="Content Placeholder 2">
            <a:extLst>
              <a:ext uri="{FF2B5EF4-FFF2-40B4-BE49-F238E27FC236}">
                <a16:creationId xmlns:a16="http://schemas.microsoft.com/office/drawing/2014/main" id="{B3A6EC5C-75A9-6841-A232-CD6FE289C3AE}"/>
              </a:ext>
            </a:extLst>
          </p:cNvPr>
          <p:cNvSpPr>
            <a:spLocks noGrp="1"/>
          </p:cNvSpPr>
          <p:nvPr>
            <p:ph type="subTitle" idx="1"/>
          </p:nvPr>
        </p:nvSpPr>
        <p:spPr>
          <a:xfrm>
            <a:off x="1476791" y="2442430"/>
            <a:ext cx="9365380" cy="986569"/>
          </a:xfrm>
        </p:spPr>
        <p:txBody>
          <a:bodyPr vert="horz" lIns="91440" tIns="45720" rIns="91440" bIns="45720" rtlCol="0" anchor="t">
            <a:noAutofit/>
          </a:bodyPr>
          <a:lstStyle/>
          <a:p>
            <a:pPr>
              <a:spcAft>
                <a:spcPts val="0"/>
              </a:spcAft>
            </a:pPr>
            <a:r>
              <a:rPr lang="en-US" sz="2800" b="1" dirty="0">
                <a:ea typeface="Lato"/>
                <a:cs typeface="Lato"/>
              </a:rPr>
              <a:t>Roseland Community Hospital, Chicago, IL </a:t>
            </a:r>
          </a:p>
          <a:p>
            <a:pPr>
              <a:spcAft>
                <a:spcPts val="0"/>
              </a:spcAft>
            </a:pPr>
            <a:endParaRPr lang="en-US" dirty="0">
              <a:ea typeface="Lato"/>
              <a:cs typeface="Lato"/>
            </a:endParaRPr>
          </a:p>
          <a:p>
            <a:pPr>
              <a:spcAft>
                <a:spcPts val="0"/>
              </a:spcAft>
            </a:pPr>
            <a:endParaRPr lang="en-US" dirty="0"/>
          </a:p>
        </p:txBody>
      </p:sp>
      <p:pic>
        <p:nvPicPr>
          <p:cNvPr id="4100" name="Picture 4">
            <a:extLst>
              <a:ext uri="{FF2B5EF4-FFF2-40B4-BE49-F238E27FC236}">
                <a16:creationId xmlns:a16="http://schemas.microsoft.com/office/drawing/2014/main" id="{A58C4D98-93DE-4146-A80E-5AFF580C56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22372" y="3219190"/>
            <a:ext cx="3548785" cy="13581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C413D1A-E6B9-44CE-81CE-FF291167C6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3101" y="78891"/>
            <a:ext cx="2577042" cy="3192120"/>
          </a:xfrm>
          <a:prstGeom prst="rect">
            <a:avLst/>
          </a:prstGeom>
        </p:spPr>
      </p:pic>
    </p:spTree>
    <p:extLst>
      <p:ext uri="{BB962C8B-B14F-4D97-AF65-F5344CB8AC3E}">
        <p14:creationId xmlns:p14="http://schemas.microsoft.com/office/powerpoint/2010/main" val="978637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2" name="Title 1"/>
          <p:cNvSpPr>
            <a:spLocks noGrp="1"/>
          </p:cNvSpPr>
          <p:nvPr>
            <p:ph type="ctrTitle"/>
          </p:nvPr>
        </p:nvSpPr>
        <p:spPr>
          <a:xfrm>
            <a:off x="2152651" y="3998019"/>
            <a:ext cx="2986391" cy="2216513"/>
          </a:xfrm>
        </p:spPr>
        <p:txBody>
          <a:bodyPr vert="horz" lIns="91440" tIns="45720" rIns="91440" bIns="45720" rtlCol="0" anchor="ctr">
            <a:normAutofit/>
          </a:bodyPr>
          <a:lstStyle/>
          <a:p>
            <a:pPr algn="l" defTabSz="914400">
              <a:lnSpc>
                <a:spcPct val="90000"/>
              </a:lnSpc>
            </a:pPr>
            <a:r>
              <a:rPr lang="en-US" kern="1200">
                <a:solidFill>
                  <a:schemeClr val="tx1"/>
                </a:solidFill>
                <a:latin typeface="+mj-lt"/>
                <a:ea typeface="+mj-ea"/>
                <a:cs typeface="+mj-cs"/>
              </a:rPr>
              <a:t> Presents</a:t>
            </a:r>
          </a:p>
        </p:txBody>
      </p:sp>
      <p:sp>
        <p:nvSpPr>
          <p:cNvPr id="12" name="Arc 11">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7688897" y="3712762"/>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srgbClr val="000000"/>
              </a:solidFill>
              <a:latin typeface="Calibri" panose="020F0502020204030204"/>
            </a:endParaRPr>
          </a:p>
        </p:txBody>
      </p:sp>
      <p:pic>
        <p:nvPicPr>
          <p:cNvPr id="5" name="Picture 4" descr="A close up of a logo&#10;&#10;AI-generated content may be incorrect.">
            <a:extLst>
              <a:ext uri="{FF2B5EF4-FFF2-40B4-BE49-F238E27FC236}">
                <a16:creationId xmlns:a16="http://schemas.microsoft.com/office/drawing/2014/main" id="{494B6F70-22B9-F6F7-94C4-118EC2BBA5FE}"/>
              </a:ext>
            </a:extLst>
          </p:cNvPr>
          <p:cNvPicPr>
            <a:picLocks noChangeAspect="1"/>
          </p:cNvPicPr>
          <p:nvPr/>
        </p:nvPicPr>
        <p:blipFill>
          <a:blip r:embed="rId3"/>
          <a:stretch>
            <a:fillRect/>
          </a:stretch>
        </p:blipFill>
        <p:spPr>
          <a:xfrm>
            <a:off x="2218195" y="704504"/>
            <a:ext cx="7755608"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Subtitle 2"/>
          <p:cNvSpPr>
            <a:spLocks noGrp="1"/>
          </p:cNvSpPr>
          <p:nvPr>
            <p:ph type="subTitle" idx="1"/>
          </p:nvPr>
        </p:nvSpPr>
        <p:spPr>
          <a:xfrm>
            <a:off x="5252126" y="3998019"/>
            <a:ext cx="4787224" cy="2216512"/>
          </a:xfrm>
        </p:spPr>
        <p:txBody>
          <a:bodyPr vert="horz" lIns="91440" tIns="45720" rIns="91440" bIns="45720" rtlCol="0">
            <a:normAutofit/>
          </a:bodyPr>
          <a:lstStyle/>
          <a:p>
            <a:pPr algn="l" defTabSz="914400">
              <a:lnSpc>
                <a:spcPct val="90000"/>
              </a:lnSpc>
            </a:pPr>
            <a:r>
              <a:rPr lang="en-US" sz="1500" b="1" dirty="0">
                <a:solidFill>
                  <a:schemeClr val="tx1"/>
                </a:solidFill>
              </a:rPr>
              <a:t>Sharing Strategies to Advance Equity through </a:t>
            </a:r>
          </a:p>
          <a:p>
            <a:pPr algn="l" defTabSz="914400">
              <a:lnSpc>
                <a:spcPct val="90000"/>
              </a:lnSpc>
            </a:pPr>
            <a:r>
              <a:rPr lang="en-US" sz="1500" b="1" dirty="0">
                <a:solidFill>
                  <a:schemeClr val="tx1"/>
                </a:solidFill>
              </a:rPr>
              <a:t>Respectful Care Breakfasts, and Doula Engagement.</a:t>
            </a:r>
          </a:p>
          <a:p>
            <a:pPr algn="l" defTabSz="914400">
              <a:lnSpc>
                <a:spcPct val="90000"/>
              </a:lnSpc>
            </a:pPr>
            <a:endParaRPr lang="en-US" sz="1500" dirty="0">
              <a:solidFill>
                <a:schemeClr val="tx1"/>
              </a:solidFill>
            </a:endParaRPr>
          </a:p>
          <a:p>
            <a:pPr algn="l" defTabSz="914400">
              <a:lnSpc>
                <a:spcPct val="90000"/>
              </a:lnSpc>
            </a:pPr>
            <a:r>
              <a:rPr lang="en-US" sz="1500" dirty="0">
                <a:solidFill>
                  <a:schemeClr val="tx1"/>
                </a:solidFill>
              </a:rPr>
              <a:t>May 21, 2025 | Presented by: Donna J Freeman, RN /Sylvia </a:t>
            </a:r>
            <a:r>
              <a:rPr lang="en-US" sz="1500" dirty="0" err="1">
                <a:solidFill>
                  <a:schemeClr val="tx1"/>
                </a:solidFill>
              </a:rPr>
              <a:t>Dewbwerry</a:t>
            </a:r>
            <a:r>
              <a:rPr lang="en-US" sz="1500" dirty="0">
                <a:solidFill>
                  <a:schemeClr val="tx1"/>
                </a:solidFill>
              </a:rPr>
              <a:t>, BSN, RN Clinical Nurse Navigator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4800" dirty="0"/>
              <a:t>Introduction</a:t>
            </a:r>
          </a:p>
        </p:txBody>
      </p:sp>
      <p:sp>
        <p:nvSpPr>
          <p:cNvPr id="3" name="Content Placeholder 2"/>
          <p:cNvSpPr>
            <a:spLocks noGrp="1"/>
          </p:cNvSpPr>
          <p:nvPr>
            <p:ph idx="1"/>
          </p:nvPr>
        </p:nvSpPr>
        <p:spPr/>
        <p:txBody>
          <a:bodyPr/>
          <a:lstStyle/>
          <a:p>
            <a:r>
              <a:rPr dirty="0"/>
              <a:t>Objective: Highlight innovative strategies to promote equitable maternal care.</a:t>
            </a:r>
            <a:endParaRPr lang="en-US" dirty="0"/>
          </a:p>
          <a:p>
            <a:endParaRPr dirty="0"/>
          </a:p>
          <a:p>
            <a:r>
              <a:rPr dirty="0"/>
              <a:t>Topics: Respectful Care</a:t>
            </a:r>
            <a:r>
              <a:rPr lang="en-US" dirty="0"/>
              <a:t> Breakfast</a:t>
            </a:r>
            <a:r>
              <a:rPr dirty="0"/>
              <a:t>, </a:t>
            </a:r>
            <a:r>
              <a:rPr lang="en-US" dirty="0"/>
              <a:t>and </a:t>
            </a:r>
            <a:r>
              <a:rPr dirty="0"/>
              <a:t>Doula Engagement</a:t>
            </a:r>
            <a:r>
              <a:rPr lang="en-US" dirty="0"/>
              <a:t>.</a:t>
            </a:r>
            <a:endParaRPr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oject_x_autumn">
  <a:themeElements>
    <a:clrScheme name="LCHD Theme">
      <a:dk1>
        <a:sysClr val="windowText" lastClr="000000"/>
      </a:dk1>
      <a:lt1>
        <a:sysClr val="window" lastClr="FFFFFF"/>
      </a:lt1>
      <a:dk2>
        <a:srgbClr val="385483"/>
      </a:dk2>
      <a:lt2>
        <a:srgbClr val="DBEFF9"/>
      </a:lt2>
      <a:accent1>
        <a:srgbClr val="385483"/>
      </a:accent1>
      <a:accent2>
        <a:srgbClr val="307FE2"/>
      </a:accent2>
      <a:accent3>
        <a:srgbClr val="27BFD6"/>
      </a:accent3>
      <a:accent4>
        <a:srgbClr val="17BE46"/>
      </a:accent4>
      <a:accent5>
        <a:srgbClr val="64A70B"/>
      </a:accent5>
      <a:accent6>
        <a:srgbClr val="4A7D08"/>
      </a:accent6>
      <a:hlink>
        <a:srgbClr val="307FE2"/>
      </a:hlink>
      <a:folHlink>
        <a:srgbClr val="307FE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project_x_autumn" id="{1BEE7F27-BC81-4D2A-9B38-26E6A2A87FA3}" vid="{079B0DD6-761E-4CBB-A383-583DABBD4023}"/>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005596"/>
      </a:accent1>
      <a:accent2>
        <a:srgbClr val="32A9C1"/>
      </a:accent2>
      <a:accent3>
        <a:srgbClr val="C8DFF1"/>
      </a:accent3>
      <a:accent4>
        <a:srgbClr val="5B6770"/>
      </a:accent4>
      <a:accent5>
        <a:srgbClr val="A4CE39"/>
      </a:accent5>
      <a:accent6>
        <a:srgbClr val="E0E1E2"/>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7.xml><?xml version="1.0" encoding="utf-8"?>
<a:theme xmlns:a="http://schemas.openxmlformats.org/drawingml/2006/main" name="All Covers">
  <a:themeElements>
    <a:clrScheme name="UChicago Medicine">
      <a:dk1>
        <a:srgbClr val="000000"/>
      </a:dk1>
      <a:lt1>
        <a:srgbClr val="FFFFFF"/>
      </a:lt1>
      <a:dk2>
        <a:srgbClr val="737373"/>
      </a:dk2>
      <a:lt2>
        <a:srgbClr val="A6A6A6"/>
      </a:lt2>
      <a:accent1>
        <a:srgbClr val="800000"/>
      </a:accent1>
      <a:accent2>
        <a:srgbClr val="59305F"/>
      </a:accent2>
      <a:accent3>
        <a:srgbClr val="DE7C00"/>
      </a:accent3>
      <a:accent4>
        <a:srgbClr val="EAAA00"/>
      </a:accent4>
      <a:accent5>
        <a:srgbClr val="007396"/>
      </a:accent5>
      <a:accent6>
        <a:srgbClr val="789D49"/>
      </a:accent6>
      <a:hlink>
        <a:srgbClr val="007396"/>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50800" tIns="50800" rIns="50800" bIns="50800" numCol="1" spcCol="38100" rtlCol="0" anchor="ctr">
        <a:spAutoFit/>
      </a:bodyPr>
      <a:lstStyle>
        <a:defPPr marL="0" marR="0" indent="0" algn="l"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dirty="0" err="1" smtClean="0">
            <a:ln>
              <a:noFill/>
            </a:ln>
            <a:solidFill>
              <a:srgbClr val="000000"/>
            </a:solidFill>
            <a:effectLst/>
            <a:uFillTx/>
            <a:latin typeface="+mj-lt"/>
            <a:ea typeface="+mj-ea"/>
            <a:cs typeface="+mj-cs"/>
            <a:sym typeface="Helvetica Neue"/>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3" id="{E8FB49FE-C017-1A42-B906-D236BAD76557}" vid="{CC23850F-2EA4-B844-BA3A-9C924B579A27}"/>
    </a:ext>
  </a:extLst>
</a:theme>
</file>

<file path=ppt/theme/theme8.xml><?xml version="1.0" encoding="utf-8"?>
<a:theme xmlns:a="http://schemas.openxmlformats.org/drawingml/2006/main" name="Branded Layouts">
  <a:themeElements>
    <a:clrScheme name="UChicago Medicine">
      <a:dk1>
        <a:srgbClr val="000000"/>
      </a:dk1>
      <a:lt1>
        <a:srgbClr val="FFFFFF"/>
      </a:lt1>
      <a:dk2>
        <a:srgbClr val="737373"/>
      </a:dk2>
      <a:lt2>
        <a:srgbClr val="A6A6A6"/>
      </a:lt2>
      <a:accent1>
        <a:srgbClr val="800000"/>
      </a:accent1>
      <a:accent2>
        <a:srgbClr val="59305F"/>
      </a:accent2>
      <a:accent3>
        <a:srgbClr val="DE7C00"/>
      </a:accent3>
      <a:accent4>
        <a:srgbClr val="EAAA00"/>
      </a:accent4>
      <a:accent5>
        <a:srgbClr val="007396"/>
      </a:accent5>
      <a:accent6>
        <a:srgbClr val="789D49"/>
      </a:accent6>
      <a:hlink>
        <a:srgbClr val="007396"/>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3" id="{E8FB49FE-C017-1A42-B906-D236BAD76557}" vid="{C460B45C-6281-1545-A31C-6061B5F8AFE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3659</TotalTime>
  <Words>2963</Words>
  <Application>Microsoft Office PowerPoint</Application>
  <PresentationFormat>Widescreen</PresentationFormat>
  <Paragraphs>384</Paragraphs>
  <Slides>52</Slides>
  <Notes>29</Notes>
  <HiddenSlides>0</HiddenSlides>
  <MMClips>0</MMClips>
  <ScaleCrop>false</ScaleCrop>
  <HeadingPairs>
    <vt:vector size="4" baseType="variant">
      <vt:variant>
        <vt:lpstr>Theme</vt:lpstr>
      </vt:variant>
      <vt:variant>
        <vt:i4>8</vt:i4>
      </vt:variant>
      <vt:variant>
        <vt:lpstr>Slide Titles</vt:lpstr>
      </vt:variant>
      <vt:variant>
        <vt:i4>52</vt:i4>
      </vt:variant>
    </vt:vector>
  </HeadingPairs>
  <TitlesOfParts>
    <vt:vector size="60" baseType="lpstr">
      <vt:lpstr>office theme</vt:lpstr>
      <vt:lpstr>1_Office Theme</vt:lpstr>
      <vt:lpstr>1_Office Theme</vt:lpstr>
      <vt:lpstr>1_project_x_autumn</vt:lpstr>
      <vt:lpstr>2_Office Theme</vt:lpstr>
      <vt:lpstr>Dividend</vt:lpstr>
      <vt:lpstr>All Covers</vt:lpstr>
      <vt:lpstr>Branded Layouts</vt:lpstr>
      <vt:lpstr>Birth Quality Teams Panel: Sharing Strategies to Advance Equity  through Patient Partners,  Respectful Care Breakfasts,  Doula Engagement, &amp;  Reducing NTSV C/S Disparities</vt:lpstr>
      <vt:lpstr>Focusing on Sustainability Efforts</vt:lpstr>
      <vt:lpstr>Birth Quality Panelists:  Sharing how teams can use key strategies</vt:lpstr>
      <vt:lpstr>PowerPoint Presentation</vt:lpstr>
      <vt:lpstr>Respectful Care Breakfast recipe for success!</vt:lpstr>
      <vt:lpstr>Birth Quality Teams Panelists</vt:lpstr>
      <vt:lpstr>Donna J Freeman, RN, BA &amp; Valencia Greene</vt:lpstr>
      <vt:lpstr> Presents</vt:lpstr>
      <vt:lpstr>Introduction</vt:lpstr>
      <vt:lpstr>The Case for Equity in Maternity Care</vt:lpstr>
      <vt:lpstr>PowerPoint Presentation</vt:lpstr>
      <vt:lpstr>Respectful Care Breakfasts</vt:lpstr>
      <vt:lpstr>Our steps for planning a Respectful Care Breakfast at Roseland</vt:lpstr>
      <vt:lpstr>PowerPoint Presentation</vt:lpstr>
      <vt:lpstr>PowerPoint Presentation</vt:lpstr>
      <vt:lpstr>Roseland’s Respectful Care Breakfast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Roseland’s OB Birth Equity Leaders</vt:lpstr>
      <vt:lpstr>PowerPoint Presentation</vt:lpstr>
      <vt:lpstr>Lessons Learned</vt:lpstr>
      <vt:lpstr>Call to Action</vt:lpstr>
      <vt:lpstr>References &amp; Acknowledgments</vt:lpstr>
      <vt:lpstr>Jamie Kane, DNP, MBA, RN</vt:lpstr>
      <vt:lpstr>Building Better Community:  a Journey to Doula Collaboration </vt:lpstr>
      <vt:lpstr>Blessing Health System </vt:lpstr>
      <vt:lpstr>Blessing's Journey to Doula Support </vt:lpstr>
      <vt:lpstr>PowerPoint Presentation</vt:lpstr>
      <vt:lpstr>PowerPoint Presentation</vt:lpstr>
      <vt:lpstr>PowerPoint Presentation</vt:lpstr>
      <vt:lpstr>Where we are today </vt:lpstr>
      <vt:lpstr>PowerPoint Presentation</vt:lpstr>
      <vt:lpstr>                                                                                                                         Collaboration</vt:lpstr>
      <vt:lpstr>PowerPoint Presentation</vt:lpstr>
      <vt:lpstr>Reducing Disparities  Through QI Work</vt:lpstr>
      <vt:lpstr>Hospital Background</vt:lpstr>
      <vt:lpstr>The Basics</vt:lpstr>
      <vt:lpstr>Standardization at the Core of all QI</vt:lpstr>
      <vt:lpstr>Year over Year PVB NTSV C-section Data</vt:lpstr>
      <vt:lpstr>A first look through an equity lens</vt:lpstr>
      <vt:lpstr>Deeper Dive into the Data</vt:lpstr>
      <vt:lpstr>Reducing NTSV C-Section Rates with Education and Standardization</vt:lpstr>
      <vt:lpstr>Post-Intervention Data:  </vt:lpstr>
      <vt:lpstr>Post-Intervention Data: Payor Status</vt:lpstr>
      <vt:lpstr>Continuing the Quest for Equity</vt:lpstr>
      <vt:lpstr>Sustaining NTSV C-section rates below goal for all groups</vt:lpstr>
      <vt:lpstr>Panel Discussion  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dc:creator>
  <cp:lastModifiedBy>Rivera, Alana</cp:lastModifiedBy>
  <cp:revision>556</cp:revision>
  <dcterms:created xsi:type="dcterms:W3CDTF">2024-05-11T05:47:40Z</dcterms:created>
  <dcterms:modified xsi:type="dcterms:W3CDTF">2025-05-28T18:46:18Z</dcterms:modified>
</cp:coreProperties>
</file>