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25"/>
  </p:notesMasterIdLst>
  <p:handoutMasterIdLst>
    <p:handoutMasterId r:id="rId26"/>
  </p:handoutMasterIdLst>
  <p:sldIdLst>
    <p:sldId id="359" r:id="rId5"/>
    <p:sldId id="2134959921" r:id="rId6"/>
    <p:sldId id="2134960172" r:id="rId7"/>
    <p:sldId id="11959" r:id="rId8"/>
    <p:sldId id="2134960081" r:id="rId9"/>
    <p:sldId id="2134960218" r:id="rId10"/>
    <p:sldId id="1859" r:id="rId11"/>
    <p:sldId id="261" r:id="rId12"/>
    <p:sldId id="12133" r:id="rId13"/>
    <p:sldId id="2134960219" r:id="rId14"/>
    <p:sldId id="1766" r:id="rId15"/>
    <p:sldId id="257" r:id="rId16"/>
    <p:sldId id="2134960038" r:id="rId17"/>
    <p:sldId id="2134960220" r:id="rId18"/>
    <p:sldId id="1805" r:id="rId19"/>
    <p:sldId id="12413" r:id="rId20"/>
    <p:sldId id="2134960186" r:id="rId21"/>
    <p:sldId id="2134960216" r:id="rId22"/>
    <p:sldId id="5954" r:id="rId23"/>
    <p:sldId id="21349602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4BDC"/>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721FB-F65B-954A-04D4-C03A593F7FA6}" v="2" dt="2025-05-28T01:02:37.54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68812" autoAdjust="0"/>
  </p:normalViewPr>
  <p:slideViewPr>
    <p:cSldViewPr snapToGrid="0">
      <p:cViewPr varScale="1">
        <p:scale>
          <a:sx n="69" d="100"/>
          <a:sy n="69" d="100"/>
        </p:scale>
        <p:origin x="2040" y="192"/>
      </p:cViewPr>
      <p:guideLst>
        <p:guide pos="384"/>
        <p:guide orient="horz" pos="1320"/>
        <p:guide pos="720"/>
        <p:guide pos="4128"/>
        <p:guide orient="horz" pos="1608"/>
      </p:guideLst>
    </p:cSldViewPr>
  </p:slideViewPr>
  <p:outlineViewPr>
    <p:cViewPr>
      <p:scale>
        <a:sx n="33" d="100"/>
        <a:sy n="33" d="100"/>
      </p:scale>
      <p:origin x="0" y="-2736"/>
    </p:cViewPr>
  </p:outlineViewPr>
  <p:notesTextViewPr>
    <p:cViewPr>
      <p:scale>
        <a:sx n="1" d="1"/>
        <a:sy n="1" d="1"/>
      </p:scale>
      <p:origin x="0" y="0"/>
    </p:cViewPr>
  </p:notesTextViewPr>
  <p:sorterViewPr>
    <p:cViewPr>
      <p:scale>
        <a:sx n="100" d="100"/>
        <a:sy n="100" d="100"/>
      </p:scale>
      <p:origin x="0" y="-3288"/>
    </p:cViewPr>
  </p:sorter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ckovich, Kimberly" userId="1a06ded0-b5d1-4581-9e9d-20ab77369884" providerId="ADAL" clId="{2A6478C9-D54F-4731-B9F0-D317446B027B}"/>
    <pc:docChg chg="undo custSel addSld delSld">
      <pc:chgData name="Vuckovich, Kimberly" userId="1a06ded0-b5d1-4581-9e9d-20ab77369884" providerId="ADAL" clId="{2A6478C9-D54F-4731-B9F0-D317446B027B}" dt="2025-05-15T21:53:18.897" v="1" actId="47"/>
      <pc:docMkLst>
        <pc:docMk/>
      </pc:docMkLst>
      <pc:sldChg chg="add del">
        <pc:chgData name="Vuckovich, Kimberly" userId="1a06ded0-b5d1-4581-9e9d-20ab77369884" providerId="ADAL" clId="{2A6478C9-D54F-4731-B9F0-D317446B027B}" dt="2025-05-15T21:53:18.897" v="1" actId="47"/>
        <pc:sldMkLst>
          <pc:docMk/>
          <pc:sldMk cId="756284344" sldId="262"/>
        </pc:sldMkLst>
      </pc:sldChg>
    </pc:docChg>
  </pc:docChgLst>
  <pc:docChgLst>
    <pc:chgData name="Kiela Karina Moreno" userId="S::mpg7143@ads.northwestern.edu::1e897b35-0dd4-497a-9ab7-7a37e6c39d5b" providerId="AD" clId="Web-{818721FB-F65B-954A-04D4-C03A593F7FA6}"/>
    <pc:docChg chg="delSld">
      <pc:chgData name="Kiela Karina Moreno" userId="S::mpg7143@ads.northwestern.edu::1e897b35-0dd4-497a-9ab7-7a37e6c39d5b" providerId="AD" clId="Web-{818721FB-F65B-954A-04D4-C03A593F7FA6}" dt="2025-05-28T01:02:37.549" v="1"/>
      <pc:docMkLst>
        <pc:docMk/>
      </pc:docMkLst>
      <pc:sldChg chg="del">
        <pc:chgData name="Kiela Karina Moreno" userId="S::mpg7143@ads.northwestern.edu::1e897b35-0dd4-497a-9ab7-7a37e6c39d5b" providerId="AD" clId="Web-{818721FB-F65B-954A-04D4-C03A593F7FA6}" dt="2025-05-28T01:02:37.549" v="1"/>
        <pc:sldMkLst>
          <pc:docMk/>
          <pc:sldMk cId="756284344" sldId="262"/>
        </pc:sldMkLst>
      </pc:sldChg>
      <pc:sldChg chg="del">
        <pc:chgData name="Kiela Karina Moreno" userId="S::mpg7143@ads.northwestern.edu::1e897b35-0dd4-497a-9ab7-7a37e6c39d5b" providerId="AD" clId="Web-{818721FB-F65B-954A-04D4-C03A593F7FA6}" dt="2025-05-28T01:02:15.736" v="0"/>
        <pc:sldMkLst>
          <pc:docMk/>
          <pc:sldMk cId="3525411675" sldId="21349602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8421B4-A2BD-A522-BFCD-E8AB712418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124C15-1A75-9325-4716-26803AF1F6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D80C3-1FCD-4763-815E-0B8FB7B279CA}" type="datetimeFigureOut">
              <a:rPr lang="en-US" smtClean="0"/>
              <a:t>5/27/2025</a:t>
            </a:fld>
            <a:endParaRPr lang="en-US" dirty="0"/>
          </a:p>
        </p:txBody>
      </p:sp>
      <p:sp>
        <p:nvSpPr>
          <p:cNvPr id="4" name="Footer Placeholder 3">
            <a:extLst>
              <a:ext uri="{FF2B5EF4-FFF2-40B4-BE49-F238E27FC236}">
                <a16:creationId xmlns:a16="http://schemas.microsoft.com/office/drawing/2014/main" id="{6F3E2BD0-82C0-B0B2-2364-10AFAD2853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C72998B-4857-CCC8-4C10-D8836F5B6A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6BC254-1969-4778-ADCE-6BAB9E9E83D6}" type="slidenum">
              <a:rPr lang="en-US" smtClean="0"/>
              <a:t>‹#›</a:t>
            </a:fld>
            <a:endParaRPr lang="en-US" dirty="0"/>
          </a:p>
        </p:txBody>
      </p:sp>
    </p:spTree>
    <p:extLst>
      <p:ext uri="{BB962C8B-B14F-4D97-AF65-F5344CB8AC3E}">
        <p14:creationId xmlns:p14="http://schemas.microsoft.com/office/powerpoint/2010/main" val="385808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402C2-41B9-7243-86C1-C8C6FC907120}" type="datetimeFigureOut">
              <a:rPr lang="en-US" smtClean="0"/>
              <a:t>5/27/2025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9098-A5DD-8745-9BDA-7818ECA22896}" type="slidenum">
              <a:rPr lang="en-US" smtClean="0"/>
              <a:t>‹#›</a:t>
            </a:fld>
            <a:endParaRPr lang="en-US"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a:t>
            </a:fld>
            <a:endParaRPr lang="en-US" dirty="0"/>
          </a:p>
        </p:txBody>
      </p:sp>
    </p:spTree>
    <p:extLst>
      <p:ext uri="{BB962C8B-B14F-4D97-AF65-F5344CB8AC3E}">
        <p14:creationId xmlns:p14="http://schemas.microsoft.com/office/powerpoint/2010/main" val="20617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11</a:t>
            </a:fld>
            <a:endParaRPr lang="en-US" dirty="0"/>
          </a:p>
        </p:txBody>
      </p:sp>
    </p:spTree>
    <p:extLst>
      <p:ext uri="{BB962C8B-B14F-4D97-AF65-F5344CB8AC3E}">
        <p14:creationId xmlns:p14="http://schemas.microsoft.com/office/powerpoint/2010/main" val="221969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29F333-FACE-DF47-A5BE-6161F3AB7EC8}" type="slidenum">
              <a:rPr lang="en-US" smtClean="0"/>
              <a:t>12</a:t>
            </a:fld>
            <a:endParaRPr lang="en-US"/>
          </a:p>
        </p:txBody>
      </p:sp>
    </p:spTree>
    <p:extLst>
      <p:ext uri="{BB962C8B-B14F-4D97-AF65-F5344CB8AC3E}">
        <p14:creationId xmlns:p14="http://schemas.microsoft.com/office/powerpoint/2010/main" val="216015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14</a:t>
            </a:fld>
            <a:endParaRPr lang="en-US" dirty="0"/>
          </a:p>
        </p:txBody>
      </p:sp>
    </p:spTree>
    <p:extLst>
      <p:ext uri="{BB962C8B-B14F-4D97-AF65-F5344CB8AC3E}">
        <p14:creationId xmlns:p14="http://schemas.microsoft.com/office/powerpoint/2010/main" val="32866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7929F333-FACE-DF47-A5BE-6161F3AB7EC8}" type="slidenum">
              <a:rPr lang="en-US" smtClean="0"/>
              <a:t>15</a:t>
            </a:fld>
            <a:endParaRPr lang="en-US"/>
          </a:p>
        </p:txBody>
      </p:sp>
    </p:spTree>
    <p:extLst>
      <p:ext uri="{BB962C8B-B14F-4D97-AF65-F5344CB8AC3E}">
        <p14:creationId xmlns:p14="http://schemas.microsoft.com/office/powerpoint/2010/main" val="15538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15</a:t>
            </a:fld>
            <a:endParaRPr lang="en-US" dirty="0"/>
          </a:p>
        </p:txBody>
      </p:sp>
    </p:spTree>
    <p:extLst>
      <p:ext uri="{BB962C8B-B14F-4D97-AF65-F5344CB8AC3E}">
        <p14:creationId xmlns:p14="http://schemas.microsoft.com/office/powerpoint/2010/main" val="390921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7929F333-FACE-DF47-A5BE-6161F3AB7EC8}" type="slidenum">
              <a:rPr lang="en-US" smtClean="0"/>
              <a:t>16</a:t>
            </a:fld>
            <a:endParaRPr lang="en-US"/>
          </a:p>
        </p:txBody>
      </p:sp>
    </p:spTree>
    <p:extLst>
      <p:ext uri="{BB962C8B-B14F-4D97-AF65-F5344CB8AC3E}">
        <p14:creationId xmlns:p14="http://schemas.microsoft.com/office/powerpoint/2010/main" val="608038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PH_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dirty="0"/>
          </a:p>
        </p:txBody>
      </p:sp>
      <p:sp>
        <p:nvSpPr>
          <p:cNvPr id="1868" name="Google Shape;1868;p4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357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9F333-FACE-DF47-A5BE-6161F3AB7EC8}" type="slidenum">
              <a:rPr lang="en-US" smtClean="0"/>
              <a:t>18</a:t>
            </a:fld>
            <a:endParaRPr lang="en-US"/>
          </a:p>
        </p:txBody>
      </p:sp>
    </p:spTree>
    <p:extLst>
      <p:ext uri="{BB962C8B-B14F-4D97-AF65-F5344CB8AC3E}">
        <p14:creationId xmlns:p14="http://schemas.microsoft.com/office/powerpoint/2010/main" val="84745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19</a:t>
            </a:fld>
            <a:endParaRPr lang="en-US" dirty="0"/>
          </a:p>
        </p:txBody>
      </p:sp>
    </p:spTree>
    <p:extLst>
      <p:ext uri="{BB962C8B-B14F-4D97-AF65-F5344CB8AC3E}">
        <p14:creationId xmlns:p14="http://schemas.microsoft.com/office/powerpoint/2010/main" val="3119044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7929F333-FACE-DF47-A5BE-6161F3AB7EC8}" type="slidenum">
              <a:rPr lang="en-US" smtClean="0"/>
              <a:t>20</a:t>
            </a:fld>
            <a:endParaRPr lang="en-US"/>
          </a:p>
        </p:txBody>
      </p:sp>
    </p:spTree>
    <p:extLst>
      <p:ext uri="{BB962C8B-B14F-4D97-AF65-F5344CB8AC3E}">
        <p14:creationId xmlns:p14="http://schemas.microsoft.com/office/powerpoint/2010/main" val="180294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7929F333-FACE-DF47-A5BE-6161F3AB7EC8}" type="slidenum">
              <a:rPr lang="en-US" smtClean="0"/>
              <a:t>2</a:t>
            </a:fld>
            <a:endParaRPr lang="en-US" dirty="0"/>
          </a:p>
        </p:txBody>
      </p:sp>
    </p:spTree>
    <p:extLst>
      <p:ext uri="{BB962C8B-B14F-4D97-AF65-F5344CB8AC3E}">
        <p14:creationId xmlns:p14="http://schemas.microsoft.com/office/powerpoint/2010/main" val="101488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929F333-FACE-DF47-A5BE-6161F3AB7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677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7929F333-FACE-DF47-A5BE-6161F3AB7EC8}" type="slidenum">
              <a:rPr lang="en-US" smtClean="0"/>
              <a:t>5</a:t>
            </a:fld>
            <a:endParaRPr lang="en-US"/>
          </a:p>
        </p:txBody>
      </p:sp>
    </p:spTree>
    <p:extLst>
      <p:ext uri="{BB962C8B-B14F-4D97-AF65-F5344CB8AC3E}">
        <p14:creationId xmlns:p14="http://schemas.microsoft.com/office/powerpoint/2010/main" val="381294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7929F333-FACE-DF47-A5BE-6161F3AB7EC8}" type="slidenum">
              <a:rPr lang="en-US" smtClean="0"/>
              <a:t>6</a:t>
            </a:fld>
            <a:endParaRPr lang="en-US"/>
          </a:p>
        </p:txBody>
      </p:sp>
    </p:spTree>
    <p:extLst>
      <p:ext uri="{BB962C8B-B14F-4D97-AF65-F5344CB8AC3E}">
        <p14:creationId xmlns:p14="http://schemas.microsoft.com/office/powerpoint/2010/main" val="111985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7</a:t>
            </a:fld>
            <a:endParaRPr lang="en-US" dirty="0"/>
          </a:p>
        </p:txBody>
      </p:sp>
    </p:spTree>
    <p:extLst>
      <p:ext uri="{BB962C8B-B14F-4D97-AF65-F5344CB8AC3E}">
        <p14:creationId xmlns:p14="http://schemas.microsoft.com/office/powerpoint/2010/main" val="2360155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7929F333-FACE-DF47-A5BE-6161F3AB7EC8}" type="slidenum">
              <a:rPr lang="en-US" smtClean="0"/>
              <a:t>8</a:t>
            </a:fld>
            <a:endParaRPr lang="en-US"/>
          </a:p>
        </p:txBody>
      </p:sp>
    </p:spTree>
    <p:extLst>
      <p:ext uri="{BB962C8B-B14F-4D97-AF65-F5344CB8AC3E}">
        <p14:creationId xmlns:p14="http://schemas.microsoft.com/office/powerpoint/2010/main" val="374391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9</a:t>
            </a:fld>
            <a:endParaRPr lang="en-US" dirty="0"/>
          </a:p>
        </p:txBody>
      </p:sp>
    </p:spTree>
    <p:extLst>
      <p:ext uri="{BB962C8B-B14F-4D97-AF65-F5344CB8AC3E}">
        <p14:creationId xmlns:p14="http://schemas.microsoft.com/office/powerpoint/2010/main" val="8579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PH_Notes"/>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7929F333-FACE-DF47-A5BE-6161F3AB7EC8}" type="slidenum">
              <a:rPr lang="en-US" smtClean="0"/>
              <a:t>10</a:t>
            </a:fld>
            <a:endParaRPr lang="en-US"/>
          </a:p>
        </p:txBody>
      </p:sp>
    </p:spTree>
    <p:extLst>
      <p:ext uri="{BB962C8B-B14F-4D97-AF65-F5344CB8AC3E}">
        <p14:creationId xmlns:p14="http://schemas.microsoft.com/office/powerpoint/2010/main" val="82787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0BF68252-6AAE-15E4-6F71-F10D44D74C5F}"/>
              </a:ext>
              <a:ext uri="{C183D7F6-B498-43B3-948B-1728B52AA6E4}">
                <adec:decorative xmlns:adec="http://schemas.microsoft.com/office/drawing/2017/decorative" val="1"/>
              </a:ext>
            </a:extLst>
          </p:cNvPr>
          <p:cNvSpPr>
            <a:spLocks noChangeAspect="1"/>
          </p:cNvSpPr>
          <p:nvPr userDrawn="1"/>
        </p:nvSpPr>
        <p:spPr>
          <a:xfrm>
            <a:off x="-2300" y="0"/>
            <a:ext cx="5587187" cy="6858001"/>
          </a:xfrm>
          <a:custGeom>
            <a:avLst/>
            <a:gdLst>
              <a:gd name="connsiteX0" fmla="*/ 0 w 5587187"/>
              <a:gd name="connsiteY0" fmla="*/ 0 h 6858001"/>
              <a:gd name="connsiteX1" fmla="*/ 3536634 w 5587187"/>
              <a:gd name="connsiteY1" fmla="*/ 0 h 6858001"/>
              <a:gd name="connsiteX2" fmla="*/ 3553381 w 5587187"/>
              <a:gd name="connsiteY2" fmla="*/ 8577 h 6858001"/>
              <a:gd name="connsiteX3" fmla="*/ 5587187 w 5587187"/>
              <a:gd name="connsiteY3" fmla="*/ 3425734 h 6858001"/>
              <a:gd name="connsiteX4" fmla="*/ 3553381 w 5587187"/>
              <a:gd name="connsiteY4" fmla="*/ 6842891 h 6858001"/>
              <a:gd name="connsiteX5" fmla="*/ 3523878 w 5587187"/>
              <a:gd name="connsiteY5" fmla="*/ 6858001 h 6858001"/>
              <a:gd name="connsiteX6" fmla="*/ 0 w 5587187"/>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7187" h="6858001">
                <a:moveTo>
                  <a:pt x="0" y="0"/>
                </a:moveTo>
                <a:lnTo>
                  <a:pt x="3536634" y="0"/>
                </a:lnTo>
                <a:lnTo>
                  <a:pt x="3553381" y="8577"/>
                </a:lnTo>
                <a:cubicBezTo>
                  <a:pt x="4764807" y="666664"/>
                  <a:pt x="5587187" y="1950160"/>
                  <a:pt x="5587187" y="3425734"/>
                </a:cubicBezTo>
                <a:cubicBezTo>
                  <a:pt x="5587187" y="4901308"/>
                  <a:pt x="4764807" y="6184805"/>
                  <a:pt x="3553381" y="6842891"/>
                </a:cubicBezTo>
                <a:lnTo>
                  <a:pt x="3523878" y="6858001"/>
                </a:lnTo>
                <a:lnTo>
                  <a:pt x="0" y="685800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
            <a:extLst>
              <a:ext uri="{FF2B5EF4-FFF2-40B4-BE49-F238E27FC236}">
                <a16:creationId xmlns:a16="http://schemas.microsoft.com/office/drawing/2014/main" id="{704BB645-4549-00B9-9886-218C6D30AD58}"/>
              </a:ext>
              <a:ext uri="{C183D7F6-B498-43B3-948B-1728B52AA6E4}">
                <adec:decorative xmlns:adec="http://schemas.microsoft.com/office/drawing/2017/decorative" val="1"/>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9">
            <a:extLst>
              <a:ext uri="{FF2B5EF4-FFF2-40B4-BE49-F238E27FC236}">
                <a16:creationId xmlns:a16="http://schemas.microsoft.com/office/drawing/2014/main" id="{811BC1A2-5FE4-73B2-A6E0-9142258D42BB}"/>
              </a:ext>
            </a:extLst>
          </p:cNvPr>
          <p:cNvSpPr>
            <a:spLocks noGrp="1"/>
          </p:cNvSpPr>
          <p:nvPr>
            <p:ph type="title" hasCustomPrompt="1"/>
          </p:nvPr>
        </p:nvSpPr>
        <p:spPr>
          <a:xfrm>
            <a:off x="6430556" y="1391609"/>
            <a:ext cx="5333999" cy="4074783"/>
          </a:xfrm>
          <a:noFill/>
        </p:spPr>
        <p:txBody>
          <a:bodyPr anchor="ctr"/>
          <a:lstStyle>
            <a:lvl1pPr>
              <a:defRPr sz="4000" cap="all" spc="300" baseline="0">
                <a:solidFill>
                  <a:schemeClr val="bg1"/>
                </a:solidFill>
              </a:defRPr>
            </a:lvl1pPr>
          </a:lstStyle>
          <a:p>
            <a:r>
              <a:rPr lang="en-US" dirty="0"/>
              <a:t>Click to add title</a:t>
            </a:r>
          </a:p>
        </p:txBody>
      </p:sp>
      <p:pic>
        <p:nvPicPr>
          <p:cNvPr id="6" name="Graphic 5">
            <a:extLst>
              <a:ext uri="{FF2B5EF4-FFF2-40B4-BE49-F238E27FC236}">
                <a16:creationId xmlns:a16="http://schemas.microsoft.com/office/drawing/2014/main" id="{D8F128E0-2BDE-AB24-7744-F3BEC63756B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7" name="Freeform: Shape 8">
            <a:extLst>
              <a:ext uri="{FF2B5EF4-FFF2-40B4-BE49-F238E27FC236}">
                <a16:creationId xmlns:a16="http://schemas.microsoft.com/office/drawing/2014/main" id="{1E5395E4-0278-75C6-C63D-D1AD116724B8}"/>
              </a:ext>
              <a:ext uri="{C183D7F6-B498-43B3-948B-1728B52AA6E4}">
                <adec:decorative xmlns:adec="http://schemas.microsoft.com/office/drawing/2017/decorative" val="1"/>
              </a:ext>
            </a:extLst>
          </p:cNvPr>
          <p:cNvSpPr/>
          <p:nvPr userDrawn="1"/>
        </p:nvSpPr>
        <p:spPr>
          <a:xfrm>
            <a:off x="0" y="3469873"/>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51" name="Cameo Placeholder 50">
            <a:extLst>
              <a:ext uri="{FF2B5EF4-FFF2-40B4-BE49-F238E27FC236}">
                <a16:creationId xmlns:a16="http://schemas.microsoft.com/office/drawing/2014/main" id="{D3FE4290-B972-2F08-DA4B-14ED7B5708BB}"/>
              </a:ext>
            </a:extLst>
          </p:cNvPr>
          <p:cNvSpPr>
            <a:spLocks noGrp="1" noChangeAspect="1"/>
          </p:cNvSpPr>
          <p:nvPr>
            <p:ph type="media" sz="quarter" idx="26">
              <p:extLst>
                <p:ext uri="{56F484CC-4922-43CF-B6FB-B326C6A72FC8}">
                  <p232:phTypeExt xmlns:p232="http://schemas.microsoft.com/office/powerpoint/2023/02/main">
                    <p232:type>
                      <p232:cameo/>
                    </p232:type>
                  </p232:phTypeExt>
                </p:ext>
              </p:extLst>
            </p:ph>
          </p:nvPr>
        </p:nvSpPr>
        <p:spPr>
          <a:xfrm>
            <a:off x="0" y="457200"/>
            <a:ext cx="4657342" cy="5943600"/>
          </a:xfrm>
          <a:custGeom>
            <a:avLst/>
            <a:gdLst>
              <a:gd name="connsiteX0" fmla="*/ 1685543 w 4657342"/>
              <a:gd name="connsiteY0" fmla="*/ 0 h 5943600"/>
              <a:gd name="connsiteX1" fmla="*/ 4657342 w 4657342"/>
              <a:gd name="connsiteY1" fmla="*/ 2971800 h 5943600"/>
              <a:gd name="connsiteX2" fmla="*/ 1685543 w 4657342"/>
              <a:gd name="connsiteY2" fmla="*/ 5943600 h 5943600"/>
              <a:gd name="connsiteX3" fmla="*/ 23981 w 4657342"/>
              <a:gd name="connsiteY3" fmla="*/ 5436064 h 5943600"/>
              <a:gd name="connsiteX4" fmla="*/ 0 w 4657342"/>
              <a:gd name="connsiteY4" fmla="*/ 5418131 h 5943600"/>
              <a:gd name="connsiteX5" fmla="*/ 0 w 4657342"/>
              <a:gd name="connsiteY5" fmla="*/ 2971800 h 5943600"/>
              <a:gd name="connsiteX6" fmla="*/ 0 w 4657342"/>
              <a:gd name="connsiteY6" fmla="*/ 525470 h 5943600"/>
              <a:gd name="connsiteX7" fmla="*/ 23981 w 4657342"/>
              <a:gd name="connsiteY7" fmla="*/ 507537 h 5943600"/>
              <a:gd name="connsiteX8" fmla="*/ 1685543 w 4657342"/>
              <a:gd name="connsiteY8"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7342" h="5943600">
                <a:moveTo>
                  <a:pt x="1685543" y="0"/>
                </a:moveTo>
                <a:cubicBezTo>
                  <a:pt x="3326822" y="0"/>
                  <a:pt x="4657342" y="1330520"/>
                  <a:pt x="4657342" y="2971800"/>
                </a:cubicBezTo>
                <a:cubicBezTo>
                  <a:pt x="4657342" y="4613080"/>
                  <a:pt x="3326822" y="5943600"/>
                  <a:pt x="1685543" y="5943600"/>
                </a:cubicBezTo>
                <a:cubicBezTo>
                  <a:pt x="1070063" y="5943600"/>
                  <a:pt x="498284" y="5756496"/>
                  <a:pt x="23981" y="5436064"/>
                </a:cubicBezTo>
                <a:lnTo>
                  <a:pt x="0" y="5418131"/>
                </a:lnTo>
                <a:lnTo>
                  <a:pt x="0" y="2971800"/>
                </a:lnTo>
                <a:lnTo>
                  <a:pt x="0" y="525470"/>
                </a:lnTo>
                <a:lnTo>
                  <a:pt x="23981" y="507537"/>
                </a:lnTo>
                <a:cubicBezTo>
                  <a:pt x="498284" y="187105"/>
                  <a:pt x="1070063" y="0"/>
                  <a:pt x="1685543" y="0"/>
                </a:cubicBezTo>
                <a:close/>
              </a:path>
            </a:pathLst>
          </a:custGeom>
          <a:solidFill>
            <a:schemeClr val="bg1"/>
          </a:solidFill>
        </p:spPr>
        <p:txBody>
          <a:bodyPr wrap="square" tIns="822960" rIns="914400">
            <a:noAutofit/>
          </a:bodyPr>
          <a:lstStyle>
            <a:lvl1pPr algn="ctr">
              <a:defRPr/>
            </a:lvl1pPr>
          </a:lstStyle>
          <a:p>
            <a:r>
              <a:rPr lang="en-US"/>
              <a:t>Click icon to add cameo</a:t>
            </a:r>
            <a:endParaRPr lang="en-US" dirty="0"/>
          </a:p>
        </p:txBody>
      </p:sp>
    </p:spTree>
    <p:extLst>
      <p:ext uri="{BB962C8B-B14F-4D97-AF65-F5344CB8AC3E}">
        <p14:creationId xmlns:p14="http://schemas.microsoft.com/office/powerpoint/2010/main" val="215628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meo and Table">
    <p:bg>
      <p:bgPr>
        <a:solidFill>
          <a:schemeClr val="accent2"/>
        </a:solidFill>
        <a:effectLst/>
      </p:bgPr>
    </p:bg>
    <p:spTree>
      <p:nvGrpSpPr>
        <p:cNvPr id="1" name=""/>
        <p:cNvGrpSpPr/>
        <p:nvPr/>
      </p:nvGrpSpPr>
      <p:grpSpPr>
        <a:xfrm>
          <a:off x="0" y="0"/>
          <a:ext cx="0" cy="0"/>
          <a:chOff x="0" y="0"/>
          <a:chExt cx="0" cy="0"/>
        </a:xfrm>
      </p:grpSpPr>
      <p:sp>
        <p:nvSpPr>
          <p:cNvPr id="6" name="Freeform 26">
            <a:extLst>
              <a:ext uri="{FF2B5EF4-FFF2-40B4-BE49-F238E27FC236}">
                <a16:creationId xmlns:a16="http://schemas.microsoft.com/office/drawing/2014/main" id="{FB7995C3-4525-0240-58EC-0A42E832F02D}"/>
              </a:ext>
              <a:ext uri="{C183D7F6-B498-43B3-948B-1728B52AA6E4}">
                <adec:decorative xmlns:adec="http://schemas.microsoft.com/office/drawing/2017/decorative" val="1"/>
              </a:ext>
            </a:extLst>
          </p:cNvPr>
          <p:cNvSpPr/>
          <p:nvPr userDrawn="1"/>
        </p:nvSpPr>
        <p:spPr>
          <a:xfrm flipH="1" flipV="1">
            <a:off x="4892309" y="0"/>
            <a:ext cx="4726290" cy="1131282"/>
          </a:xfrm>
          <a:custGeom>
            <a:avLst/>
            <a:gdLst>
              <a:gd name="connsiteX0" fmla="*/ 1820045 w 4726290"/>
              <a:gd name="connsiteY0" fmla="*/ 1131282 h 1131282"/>
              <a:gd name="connsiteX1" fmla="*/ 1602361 w 4726290"/>
              <a:gd name="connsiteY1" fmla="*/ 1131282 h 1131282"/>
              <a:gd name="connsiteX2" fmla="*/ 1569167 w 4726290"/>
              <a:gd name="connsiteY2" fmla="*/ 1121416 h 1131282"/>
              <a:gd name="connsiteX3" fmla="*/ 1142863 w 4726290"/>
              <a:gd name="connsiteY3" fmla="*/ 1104681 h 1131282"/>
              <a:gd name="connsiteX4" fmla="*/ 1092823 w 4726290"/>
              <a:gd name="connsiteY4" fmla="*/ 1131282 h 1131282"/>
              <a:gd name="connsiteX5" fmla="*/ 1003690 w 4726290"/>
              <a:gd name="connsiteY5" fmla="*/ 1131282 h 1131282"/>
              <a:gd name="connsiteX6" fmla="*/ 1038740 w 4726290"/>
              <a:gd name="connsiteY6" fmla="*/ 1105452 h 1131282"/>
              <a:gd name="connsiteX7" fmla="*/ 1712764 w 4726290"/>
              <a:gd name="connsiteY7" fmla="*/ 1113951 h 1131282"/>
              <a:gd name="connsiteX8" fmla="*/ 1767395 w 4726290"/>
              <a:gd name="connsiteY8" fmla="*/ 1126542 h 1131282"/>
              <a:gd name="connsiteX9" fmla="*/ 2521445 w 4726290"/>
              <a:gd name="connsiteY9" fmla="*/ 1131282 h 1131282"/>
              <a:gd name="connsiteX10" fmla="*/ 2480048 w 4726290"/>
              <a:gd name="connsiteY10" fmla="*/ 1131282 h 1131282"/>
              <a:gd name="connsiteX11" fmla="*/ 2515951 w 4726290"/>
              <a:gd name="connsiteY11" fmla="*/ 1130538 h 1131282"/>
              <a:gd name="connsiteX12" fmla="*/ 2818536 w 4726290"/>
              <a:gd name="connsiteY12" fmla="*/ 1131282 h 1131282"/>
              <a:gd name="connsiteX13" fmla="*/ 2746591 w 4726290"/>
              <a:gd name="connsiteY13" fmla="*/ 1131282 h 1131282"/>
              <a:gd name="connsiteX14" fmla="*/ 2721407 w 4726290"/>
              <a:gd name="connsiteY14" fmla="*/ 1107785 h 1131282"/>
              <a:gd name="connsiteX15" fmla="*/ 2521938 w 4726290"/>
              <a:gd name="connsiteY15" fmla="*/ 1034932 h 1131282"/>
              <a:gd name="connsiteX16" fmla="*/ 2172532 w 4726290"/>
              <a:gd name="connsiteY16" fmla="*/ 1105244 h 1131282"/>
              <a:gd name="connsiteX17" fmla="*/ 2089720 w 4726290"/>
              <a:gd name="connsiteY17" fmla="*/ 1131282 h 1131282"/>
              <a:gd name="connsiteX18" fmla="*/ 1824553 w 4726290"/>
              <a:gd name="connsiteY18" fmla="*/ 1131282 h 1131282"/>
              <a:gd name="connsiteX19" fmla="*/ 1932555 w 4726290"/>
              <a:gd name="connsiteY19" fmla="*/ 1122604 h 1131282"/>
              <a:gd name="connsiteX20" fmla="*/ 2159432 w 4726290"/>
              <a:gd name="connsiteY20" fmla="*/ 1059653 h 1131282"/>
              <a:gd name="connsiteX21" fmla="*/ 2529559 w 4726290"/>
              <a:gd name="connsiteY21" fmla="*/ 987304 h 1131282"/>
              <a:gd name="connsiteX22" fmla="*/ 2750593 w 4726290"/>
              <a:gd name="connsiteY22" fmla="*/ 1068553 h 1131282"/>
              <a:gd name="connsiteX23" fmla="*/ 2948638 w 4726290"/>
              <a:gd name="connsiteY23" fmla="*/ 1131282 h 1131282"/>
              <a:gd name="connsiteX24" fmla="*/ 2890355 w 4726290"/>
              <a:gd name="connsiteY24" fmla="*/ 1131282 h 1131282"/>
              <a:gd name="connsiteX25" fmla="*/ 2881323 w 4726290"/>
              <a:gd name="connsiteY25" fmla="*/ 1120550 h 1131282"/>
              <a:gd name="connsiteX26" fmla="*/ 2743305 w 4726290"/>
              <a:gd name="connsiteY26" fmla="*/ 971575 h 1131282"/>
              <a:gd name="connsiteX27" fmla="*/ 2533757 w 4726290"/>
              <a:gd name="connsiteY27" fmla="*/ 894931 h 1131282"/>
              <a:gd name="connsiteX28" fmla="*/ 2167840 w 4726290"/>
              <a:gd name="connsiteY28" fmla="*/ 968050 h 1131282"/>
              <a:gd name="connsiteX29" fmla="*/ 1671438 w 4726290"/>
              <a:gd name="connsiteY29" fmla="*/ 1024466 h 1131282"/>
              <a:gd name="connsiteX30" fmla="*/ 898086 w 4726290"/>
              <a:gd name="connsiteY30" fmla="*/ 1100102 h 1131282"/>
              <a:gd name="connsiteX31" fmla="*/ 870946 w 4726290"/>
              <a:gd name="connsiteY31" fmla="*/ 1131282 h 1131282"/>
              <a:gd name="connsiteX32" fmla="*/ 809882 w 4726290"/>
              <a:gd name="connsiteY32" fmla="*/ 1131282 h 1131282"/>
              <a:gd name="connsiteX33" fmla="*/ 818842 w 4726290"/>
              <a:gd name="connsiteY33" fmla="*/ 1119432 h 1131282"/>
              <a:gd name="connsiteX34" fmla="*/ 1685906 w 4726290"/>
              <a:gd name="connsiteY34" fmla="*/ 980859 h 1131282"/>
              <a:gd name="connsiteX35" fmla="*/ 2153977 w 4726290"/>
              <a:gd name="connsiteY35" fmla="*/ 924825 h 1131282"/>
              <a:gd name="connsiteX36" fmla="*/ 2540412 w 4726290"/>
              <a:gd name="connsiteY36" fmla="*/ 849842 h 1131282"/>
              <a:gd name="connsiteX37" fmla="*/ 2770864 w 4726290"/>
              <a:gd name="connsiteY37" fmla="*/ 934996 h 1131282"/>
              <a:gd name="connsiteX38" fmla="*/ 2918685 w 4726290"/>
              <a:gd name="connsiteY38" fmla="*/ 1093143 h 1131282"/>
              <a:gd name="connsiteX39" fmla="*/ 3112744 w 4726290"/>
              <a:gd name="connsiteY39" fmla="*/ 1131282 h 1131282"/>
              <a:gd name="connsiteX40" fmla="*/ 3037756 w 4726290"/>
              <a:gd name="connsiteY40" fmla="*/ 1131282 h 1131282"/>
              <a:gd name="connsiteX41" fmla="*/ 3002173 w 4726290"/>
              <a:gd name="connsiteY41" fmla="*/ 1100927 h 1131282"/>
              <a:gd name="connsiteX42" fmla="*/ 2905759 w 4726290"/>
              <a:gd name="connsiteY42" fmla="*/ 985946 h 1131282"/>
              <a:gd name="connsiteX43" fmla="*/ 2761801 w 4726290"/>
              <a:gd name="connsiteY43" fmla="*/ 829766 h 1131282"/>
              <a:gd name="connsiteX44" fmla="*/ 2542110 w 4726290"/>
              <a:gd name="connsiteY44" fmla="*/ 749558 h 1131282"/>
              <a:gd name="connsiteX45" fmla="*/ 2160336 w 4726290"/>
              <a:gd name="connsiteY45" fmla="*/ 825472 h 1131282"/>
              <a:gd name="connsiteX46" fmla="*/ 1643525 w 4726290"/>
              <a:gd name="connsiteY46" fmla="*/ 885619 h 1131282"/>
              <a:gd name="connsiteX47" fmla="*/ 737431 w 4726290"/>
              <a:gd name="connsiteY47" fmla="*/ 1087889 h 1131282"/>
              <a:gd name="connsiteX48" fmla="*/ 711862 w 4726290"/>
              <a:gd name="connsiteY48" fmla="*/ 1131282 h 1131282"/>
              <a:gd name="connsiteX49" fmla="*/ 656128 w 4726290"/>
              <a:gd name="connsiteY49" fmla="*/ 1131282 h 1131282"/>
              <a:gd name="connsiteX50" fmla="*/ 696384 w 4726290"/>
              <a:gd name="connsiteY50" fmla="*/ 1063228 h 1131282"/>
              <a:gd name="connsiteX51" fmla="*/ 1655643 w 4726290"/>
              <a:gd name="connsiteY51" fmla="*/ 844118 h 1131282"/>
              <a:gd name="connsiteX52" fmla="*/ 2144866 w 4726290"/>
              <a:gd name="connsiteY52" fmla="*/ 785889 h 1131282"/>
              <a:gd name="connsiteX53" fmla="*/ 2547875 w 4726290"/>
              <a:gd name="connsiteY53" fmla="*/ 708259 h 1131282"/>
              <a:gd name="connsiteX54" fmla="*/ 2787963 w 4726290"/>
              <a:gd name="connsiteY54" fmla="*/ 797249 h 1131282"/>
              <a:gd name="connsiteX55" fmla="*/ 2942141 w 4726290"/>
              <a:gd name="connsiteY55" fmla="*/ 962435 h 1131282"/>
              <a:gd name="connsiteX56" fmla="*/ 3083268 w 4726290"/>
              <a:gd name="connsiteY56" fmla="*/ 1115005 h 1131282"/>
              <a:gd name="connsiteX57" fmla="*/ 3956624 w 4726290"/>
              <a:gd name="connsiteY57" fmla="*/ 1131282 h 1131282"/>
              <a:gd name="connsiteX58" fmla="*/ 3787826 w 4726290"/>
              <a:gd name="connsiteY58" fmla="*/ 1131282 h 1131282"/>
              <a:gd name="connsiteX59" fmla="*/ 3714107 w 4726290"/>
              <a:gd name="connsiteY59" fmla="*/ 1125803 h 1131282"/>
              <a:gd name="connsiteX60" fmla="*/ 3662959 w 4726290"/>
              <a:gd name="connsiteY60" fmla="*/ 1131282 h 1131282"/>
              <a:gd name="connsiteX61" fmla="*/ 3450902 w 4726290"/>
              <a:gd name="connsiteY61" fmla="*/ 1131282 h 1131282"/>
              <a:gd name="connsiteX62" fmla="*/ 3469790 w 4726290"/>
              <a:gd name="connsiteY62" fmla="*/ 1126360 h 1131282"/>
              <a:gd name="connsiteX63" fmla="*/ 3717287 w 4726290"/>
              <a:gd name="connsiteY63" fmla="*/ 1082852 h 1131282"/>
              <a:gd name="connsiteX64" fmla="*/ 3891132 w 4726290"/>
              <a:gd name="connsiteY64" fmla="*/ 1107781 h 1131282"/>
              <a:gd name="connsiteX65" fmla="*/ 4210428 w 4726290"/>
              <a:gd name="connsiteY65" fmla="*/ 1131282 h 1131282"/>
              <a:gd name="connsiteX66" fmla="*/ 4143541 w 4726290"/>
              <a:gd name="connsiteY66" fmla="*/ 1131282 h 1131282"/>
              <a:gd name="connsiteX67" fmla="*/ 4139292 w 4726290"/>
              <a:gd name="connsiteY67" fmla="*/ 1127460 h 1131282"/>
              <a:gd name="connsiteX68" fmla="*/ 3773810 w 4726290"/>
              <a:gd name="connsiteY68" fmla="*/ 1005232 h 1131282"/>
              <a:gd name="connsiteX69" fmla="*/ 3531353 w 4726290"/>
              <a:gd name="connsiteY69" fmla="*/ 1048180 h 1131282"/>
              <a:gd name="connsiteX70" fmla="*/ 3160745 w 4726290"/>
              <a:gd name="connsiteY70" fmla="*/ 1067218 h 1131282"/>
              <a:gd name="connsiteX71" fmla="*/ 2932749 w 4726290"/>
              <a:gd name="connsiteY71" fmla="*/ 858762 h 1131282"/>
              <a:gd name="connsiteX72" fmla="*/ 2782058 w 4726290"/>
              <a:gd name="connsiteY72" fmla="*/ 695751 h 1131282"/>
              <a:gd name="connsiteX73" fmla="*/ 2553646 w 4726290"/>
              <a:gd name="connsiteY73" fmla="*/ 611259 h 1131282"/>
              <a:gd name="connsiteX74" fmla="*/ 2154836 w 4726290"/>
              <a:gd name="connsiteY74" fmla="*/ 690142 h 1131282"/>
              <a:gd name="connsiteX75" fmla="*/ 1615914 w 4726290"/>
              <a:gd name="connsiteY75" fmla="*/ 750530 h 1131282"/>
              <a:gd name="connsiteX76" fmla="*/ 669363 w 4726290"/>
              <a:gd name="connsiteY76" fmla="*/ 959067 h 1131282"/>
              <a:gd name="connsiteX77" fmla="*/ 567776 w 4726290"/>
              <a:gd name="connsiteY77" fmla="*/ 1131282 h 1131282"/>
              <a:gd name="connsiteX78" fmla="*/ 518933 w 4726290"/>
              <a:gd name="connsiteY78" fmla="*/ 1131282 h 1131282"/>
              <a:gd name="connsiteX79" fmla="*/ 525479 w 4726290"/>
              <a:gd name="connsiteY79" fmla="*/ 1117606 h 1131282"/>
              <a:gd name="connsiteX80" fmla="*/ 631383 w 4726290"/>
              <a:gd name="connsiteY80" fmla="*/ 938694 h 1131282"/>
              <a:gd name="connsiteX81" fmla="*/ 1631851 w 4726290"/>
              <a:gd name="connsiteY81" fmla="*/ 710958 h 1131282"/>
              <a:gd name="connsiteX82" fmla="*/ 2142443 w 4726290"/>
              <a:gd name="connsiteY82" fmla="*/ 650947 h 1131282"/>
              <a:gd name="connsiteX83" fmla="*/ 2560767 w 4726290"/>
              <a:gd name="connsiteY83" fmla="*/ 568379 h 1131282"/>
              <a:gd name="connsiteX84" fmla="*/ 2810620 w 4726290"/>
              <a:gd name="connsiteY84" fmla="*/ 661163 h 1131282"/>
              <a:gd name="connsiteX85" fmla="*/ 2970694 w 4726290"/>
              <a:gd name="connsiteY85" fmla="*/ 833517 h 1131282"/>
              <a:gd name="connsiteX86" fmla="*/ 3179235 w 4726290"/>
              <a:gd name="connsiteY86" fmla="*/ 1026907 h 1131282"/>
              <a:gd name="connsiteX87" fmla="*/ 3519429 w 4726290"/>
              <a:gd name="connsiteY87" fmla="*/ 1004957 h 1131282"/>
              <a:gd name="connsiteX88" fmla="*/ 3775097 w 4726290"/>
              <a:gd name="connsiteY88" fmla="*/ 960366 h 1131282"/>
              <a:gd name="connsiteX89" fmla="*/ 4184053 w 4726290"/>
              <a:gd name="connsiteY89" fmla="*/ 1105286 h 1131282"/>
              <a:gd name="connsiteX90" fmla="*/ 4379497 w 4726290"/>
              <a:gd name="connsiteY90" fmla="*/ 1131282 h 1131282"/>
              <a:gd name="connsiteX91" fmla="*/ 4317328 w 4726290"/>
              <a:gd name="connsiteY91" fmla="*/ 1131282 h 1131282"/>
              <a:gd name="connsiteX92" fmla="*/ 4268257 w 4726290"/>
              <a:gd name="connsiteY92" fmla="*/ 1061179 h 1131282"/>
              <a:gd name="connsiteX93" fmla="*/ 3834029 w 4726290"/>
              <a:gd name="connsiteY93" fmla="*/ 883002 h 1131282"/>
              <a:gd name="connsiteX94" fmla="*/ 3584009 w 4726290"/>
              <a:gd name="connsiteY94" fmla="*/ 926290 h 1131282"/>
              <a:gd name="connsiteX95" fmla="*/ 3199202 w 4726290"/>
              <a:gd name="connsiteY95" fmla="*/ 945980 h 1131282"/>
              <a:gd name="connsiteX96" fmla="*/ 2962211 w 4726290"/>
              <a:gd name="connsiteY96" fmla="*/ 728978 h 1131282"/>
              <a:gd name="connsiteX97" fmla="*/ 2805584 w 4726290"/>
              <a:gd name="connsiteY97" fmla="*/ 558756 h 1131282"/>
              <a:gd name="connsiteX98" fmla="*/ 2566869 w 4726290"/>
              <a:gd name="connsiteY98" fmla="*/ 470785 h 1131282"/>
              <a:gd name="connsiteX99" fmla="*/ 2152160 w 4726290"/>
              <a:gd name="connsiteY99" fmla="*/ 552956 h 1131282"/>
              <a:gd name="connsiteX100" fmla="*/ 1591833 w 4726290"/>
              <a:gd name="connsiteY100" fmla="*/ 615083 h 1131282"/>
              <a:gd name="connsiteX101" fmla="*/ 606623 w 4726290"/>
              <a:gd name="connsiteY101" fmla="*/ 831508 h 1131282"/>
              <a:gd name="connsiteX102" fmla="*/ 498924 w 4726290"/>
              <a:gd name="connsiteY102" fmla="*/ 1014196 h 1131282"/>
              <a:gd name="connsiteX103" fmla="*/ 442871 w 4726290"/>
              <a:gd name="connsiteY103" fmla="*/ 1131282 h 1131282"/>
              <a:gd name="connsiteX104" fmla="*/ 390551 w 4726290"/>
              <a:gd name="connsiteY104" fmla="*/ 1131282 h 1131282"/>
              <a:gd name="connsiteX105" fmla="*/ 456898 w 4726290"/>
              <a:gd name="connsiteY105" fmla="*/ 991769 h 1131282"/>
              <a:gd name="connsiteX106" fmla="*/ 565778 w 4726290"/>
              <a:gd name="connsiteY106" fmla="*/ 806265 h 1131282"/>
              <a:gd name="connsiteX107" fmla="*/ 1603582 w 4726290"/>
              <a:gd name="connsiteY107" fmla="*/ 571834 h 1131282"/>
              <a:gd name="connsiteX108" fmla="*/ 2135359 w 4726290"/>
              <a:gd name="connsiteY108" fmla="*/ 509675 h 1131282"/>
              <a:gd name="connsiteX109" fmla="*/ 2484641 w 4726290"/>
              <a:gd name="connsiteY109" fmla="*/ 425686 h 1131282"/>
              <a:gd name="connsiteX110" fmla="*/ 2831006 w 4726290"/>
              <a:gd name="connsiteY110" fmla="*/ 522748 h 1131282"/>
              <a:gd name="connsiteX111" fmla="*/ 2997240 w 4726290"/>
              <a:gd name="connsiteY111" fmla="*/ 702722 h 1131282"/>
              <a:gd name="connsiteX112" fmla="*/ 3214220 w 4726290"/>
              <a:gd name="connsiteY112" fmla="*/ 904493 h 1131282"/>
              <a:gd name="connsiteX113" fmla="*/ 3569735 w 4726290"/>
              <a:gd name="connsiteY113" fmla="*/ 883227 h 1131282"/>
              <a:gd name="connsiteX114" fmla="*/ 3836882 w 4726290"/>
              <a:gd name="connsiteY114" fmla="*/ 836398 h 1131282"/>
              <a:gd name="connsiteX115" fmla="*/ 4373397 w 4726290"/>
              <a:gd name="connsiteY115" fmla="*/ 1119236 h 1131282"/>
              <a:gd name="connsiteX116" fmla="*/ 4505659 w 4726290"/>
              <a:gd name="connsiteY116" fmla="*/ 1131282 h 1131282"/>
              <a:gd name="connsiteX117" fmla="*/ 4458459 w 4726290"/>
              <a:gd name="connsiteY117" fmla="*/ 1131282 h 1131282"/>
              <a:gd name="connsiteX118" fmla="*/ 4450745 w 4726290"/>
              <a:gd name="connsiteY118" fmla="*/ 1102464 h 1131282"/>
              <a:gd name="connsiteX119" fmla="*/ 4436166 w 4726290"/>
              <a:gd name="connsiteY119" fmla="*/ 1072602 h 1131282"/>
              <a:gd name="connsiteX120" fmla="*/ 3896377 w 4726290"/>
              <a:gd name="connsiteY120" fmla="*/ 759192 h 1131282"/>
              <a:gd name="connsiteX121" fmla="*/ 3635449 w 4726290"/>
              <a:gd name="connsiteY121" fmla="*/ 805880 h 1131282"/>
              <a:gd name="connsiteX122" fmla="*/ 3235934 w 4726290"/>
              <a:gd name="connsiteY122" fmla="*/ 826089 h 1131282"/>
              <a:gd name="connsiteX123" fmla="*/ 2990458 w 4726290"/>
              <a:gd name="connsiteY123" fmla="*/ 600665 h 1131282"/>
              <a:gd name="connsiteX124" fmla="*/ 2827931 w 4726290"/>
              <a:gd name="connsiteY124" fmla="*/ 423277 h 1131282"/>
              <a:gd name="connsiteX125" fmla="*/ 2579579 w 4726290"/>
              <a:gd name="connsiteY125" fmla="*/ 330746 h 1131282"/>
              <a:gd name="connsiteX126" fmla="*/ 2147528 w 4726290"/>
              <a:gd name="connsiteY126" fmla="*/ 415706 h 1131282"/>
              <a:gd name="connsiteX127" fmla="*/ 1565871 w 4726290"/>
              <a:gd name="connsiteY127" fmla="*/ 479650 h 1131282"/>
              <a:gd name="connsiteX128" fmla="*/ 540993 w 4726290"/>
              <a:gd name="connsiteY128" fmla="*/ 703925 h 1131282"/>
              <a:gd name="connsiteX129" fmla="*/ 334788 w 4726290"/>
              <a:gd name="connsiteY129" fmla="*/ 1093211 h 1131282"/>
              <a:gd name="connsiteX130" fmla="*/ 316095 w 4726290"/>
              <a:gd name="connsiteY130" fmla="*/ 1131282 h 1131282"/>
              <a:gd name="connsiteX131" fmla="*/ 263095 w 4726290"/>
              <a:gd name="connsiteY131" fmla="*/ 1131282 h 1131282"/>
              <a:gd name="connsiteX132" fmla="*/ 292155 w 4726290"/>
              <a:gd name="connsiteY132" fmla="*/ 1071240 h 1131282"/>
              <a:gd name="connsiteX133" fmla="*/ 503076 w 4726290"/>
              <a:gd name="connsiteY133" fmla="*/ 675792 h 1131282"/>
              <a:gd name="connsiteX134" fmla="*/ 1580348 w 4726290"/>
              <a:gd name="connsiteY134" fmla="*/ 434095 h 1131282"/>
              <a:gd name="connsiteX135" fmla="*/ 2133495 w 4726290"/>
              <a:gd name="connsiteY135" fmla="*/ 370156 h 1131282"/>
              <a:gd name="connsiteX136" fmla="*/ 2493370 w 4726290"/>
              <a:gd name="connsiteY136" fmla="*/ 283592 h 1131282"/>
              <a:gd name="connsiteX137" fmla="*/ 2851864 w 4726290"/>
              <a:gd name="connsiteY137" fmla="*/ 384193 h 1131282"/>
              <a:gd name="connsiteX138" fmla="*/ 3024197 w 4726290"/>
              <a:gd name="connsiteY138" fmla="*/ 570751 h 1131282"/>
              <a:gd name="connsiteX139" fmla="*/ 3249795 w 4726290"/>
              <a:gd name="connsiteY139" fmla="*/ 781276 h 1131282"/>
              <a:gd name="connsiteX140" fmla="*/ 3619682 w 4726290"/>
              <a:gd name="connsiteY140" fmla="*/ 759740 h 1131282"/>
              <a:gd name="connsiteX141" fmla="*/ 3895382 w 4726290"/>
              <a:gd name="connsiteY141" fmla="*/ 711618 h 1131282"/>
              <a:gd name="connsiteX142" fmla="*/ 4493070 w 4726290"/>
              <a:gd name="connsiteY142" fmla="*/ 1084209 h 1131282"/>
              <a:gd name="connsiteX143" fmla="*/ 4616771 w 4726290"/>
              <a:gd name="connsiteY143" fmla="*/ 1131282 h 1131282"/>
              <a:gd name="connsiteX144" fmla="*/ 4568167 w 4726290"/>
              <a:gd name="connsiteY144" fmla="*/ 1131282 h 1131282"/>
              <a:gd name="connsiteX145" fmla="*/ 4530882 w 4726290"/>
              <a:gd name="connsiteY145" fmla="*/ 991199 h 1131282"/>
              <a:gd name="connsiteX146" fmla="*/ 4515523 w 4726290"/>
              <a:gd name="connsiteY146" fmla="*/ 959755 h 1131282"/>
              <a:gd name="connsiteX147" fmla="*/ 3954527 w 4726290"/>
              <a:gd name="connsiteY147" fmla="*/ 634592 h 1131282"/>
              <a:gd name="connsiteX148" fmla="*/ 3683135 w 4726290"/>
              <a:gd name="connsiteY148" fmla="*/ 681609 h 1131282"/>
              <a:gd name="connsiteX149" fmla="*/ 3269420 w 4726290"/>
              <a:gd name="connsiteY149" fmla="*/ 702466 h 1131282"/>
              <a:gd name="connsiteX150" fmla="*/ 3015329 w 4726290"/>
              <a:gd name="connsiteY150" fmla="*/ 468286 h 1131282"/>
              <a:gd name="connsiteX151" fmla="*/ 2847051 w 4726290"/>
              <a:gd name="connsiteY151" fmla="*/ 285070 h 1131282"/>
              <a:gd name="connsiteX152" fmla="*/ 2589271 w 4726290"/>
              <a:gd name="connsiteY152" fmla="*/ 189132 h 1131282"/>
              <a:gd name="connsiteX153" fmla="*/ 2139877 w 4726290"/>
              <a:gd name="connsiteY153" fmla="*/ 278087 h 1131282"/>
              <a:gd name="connsiteX154" fmla="*/ 1537030 w 4726290"/>
              <a:gd name="connsiteY154" fmla="*/ 344188 h 1131282"/>
              <a:gd name="connsiteX155" fmla="*/ 472645 w 4726290"/>
              <a:gd name="connsiteY155" fmla="*/ 575687 h 1131282"/>
              <a:gd name="connsiteX156" fmla="*/ 257987 w 4726290"/>
              <a:gd name="connsiteY156" fmla="*/ 978300 h 1131282"/>
              <a:gd name="connsiteX157" fmla="*/ 183330 w 4726290"/>
              <a:gd name="connsiteY157" fmla="*/ 1131282 h 1131282"/>
              <a:gd name="connsiteX158" fmla="*/ 133162 w 4726290"/>
              <a:gd name="connsiteY158" fmla="*/ 1131282 h 1131282"/>
              <a:gd name="connsiteX159" fmla="*/ 217456 w 4726290"/>
              <a:gd name="connsiteY159" fmla="*/ 958665 h 1131282"/>
              <a:gd name="connsiteX160" fmla="*/ 435713 w 4726290"/>
              <a:gd name="connsiteY160" fmla="*/ 548548 h 1131282"/>
              <a:gd name="connsiteX161" fmla="*/ 1552653 w 4726290"/>
              <a:gd name="connsiteY161" fmla="*/ 299006 h 1131282"/>
              <a:gd name="connsiteX162" fmla="*/ 2126990 w 4726290"/>
              <a:gd name="connsiteY162" fmla="*/ 232913 h 1131282"/>
              <a:gd name="connsiteX163" fmla="*/ 2501828 w 4726290"/>
              <a:gd name="connsiteY163" fmla="*/ 143355 h 1131282"/>
              <a:gd name="connsiteX164" fmla="*/ 2874613 w 4726290"/>
              <a:gd name="connsiteY164" fmla="*/ 248487 h 1131282"/>
              <a:gd name="connsiteX165" fmla="*/ 3053083 w 4726290"/>
              <a:gd name="connsiteY165" fmla="*/ 441669 h 1131282"/>
              <a:gd name="connsiteX166" fmla="*/ 3287540 w 4726290"/>
              <a:gd name="connsiteY166" fmla="*/ 660410 h 1131282"/>
              <a:gd name="connsiteX167" fmla="*/ 3671586 w 4726290"/>
              <a:gd name="connsiteY167" fmla="*/ 638183 h 1131282"/>
              <a:gd name="connsiteX168" fmla="*/ 3957395 w 4726290"/>
              <a:gd name="connsiteY168" fmla="*/ 588985 h 1131282"/>
              <a:gd name="connsiteX169" fmla="*/ 4575696 w 4726290"/>
              <a:gd name="connsiteY169" fmla="*/ 973122 h 1131282"/>
              <a:gd name="connsiteX170" fmla="*/ 4726290 w 4726290"/>
              <a:gd name="connsiteY170" fmla="*/ 1131282 h 1131282"/>
              <a:gd name="connsiteX171" fmla="*/ 4676693 w 4726290"/>
              <a:gd name="connsiteY171" fmla="*/ 1131282 h 1131282"/>
              <a:gd name="connsiteX172" fmla="*/ 4666873 w 4726290"/>
              <a:gd name="connsiteY172" fmla="*/ 1091647 h 1131282"/>
              <a:gd name="connsiteX173" fmla="*/ 4612399 w 4726290"/>
              <a:gd name="connsiteY173" fmla="*/ 881176 h 1131282"/>
              <a:gd name="connsiteX174" fmla="*/ 4596259 w 4726290"/>
              <a:gd name="connsiteY174" fmla="*/ 848148 h 1131282"/>
              <a:gd name="connsiteX175" fmla="*/ 4014667 w 4726290"/>
              <a:gd name="connsiteY175" fmla="*/ 510493 h 1131282"/>
              <a:gd name="connsiteX176" fmla="*/ 3732352 w 4726290"/>
              <a:gd name="connsiteY176" fmla="*/ 559911 h 1131282"/>
              <a:gd name="connsiteX177" fmla="*/ 3303889 w 4726290"/>
              <a:gd name="connsiteY177" fmla="*/ 581245 h 1131282"/>
              <a:gd name="connsiteX178" fmla="*/ 3040386 w 4726290"/>
              <a:gd name="connsiteY178" fmla="*/ 338685 h 1131282"/>
              <a:gd name="connsiteX179" fmla="*/ 2865227 w 4726290"/>
              <a:gd name="connsiteY179" fmla="*/ 147297 h 1131282"/>
              <a:gd name="connsiteX180" fmla="*/ 2508745 w 4726290"/>
              <a:gd name="connsiteY180" fmla="*/ 46127 h 1131282"/>
              <a:gd name="connsiteX181" fmla="*/ 2134980 w 4726290"/>
              <a:gd name="connsiteY181" fmla="*/ 136657 h 1131282"/>
              <a:gd name="connsiteX182" fmla="*/ 1510393 w 4726290"/>
              <a:gd name="connsiteY182" fmla="*/ 204741 h 1131282"/>
              <a:gd name="connsiteX183" fmla="*/ 406930 w 4726290"/>
              <a:gd name="connsiteY183" fmla="*/ 444294 h 1131282"/>
              <a:gd name="connsiteX184" fmla="*/ 187444 w 4726290"/>
              <a:gd name="connsiteY184" fmla="*/ 862744 h 1131282"/>
              <a:gd name="connsiteX185" fmla="*/ 56020 w 4726290"/>
              <a:gd name="connsiteY185" fmla="*/ 1131282 h 1131282"/>
              <a:gd name="connsiteX186" fmla="*/ 0 w 4726290"/>
              <a:gd name="connsiteY186" fmla="*/ 1131282 h 1131282"/>
              <a:gd name="connsiteX187" fmla="*/ 10146 w 4726290"/>
              <a:gd name="connsiteY187" fmla="*/ 1114300 h 1131282"/>
              <a:gd name="connsiteX188" fmla="*/ 141857 w 4726290"/>
              <a:gd name="connsiteY188" fmla="*/ 844623 h 1131282"/>
              <a:gd name="connsiteX189" fmla="*/ 369203 w 4726290"/>
              <a:gd name="connsiteY189" fmla="*/ 419477 h 1131282"/>
              <a:gd name="connsiteX190" fmla="*/ 1526007 w 4726290"/>
              <a:gd name="connsiteY190" fmla="*/ 161511 h 1131282"/>
              <a:gd name="connsiteX191" fmla="*/ 2121297 w 4726290"/>
              <a:gd name="connsiteY191" fmla="*/ 93804 h 1131282"/>
              <a:gd name="connsiteX192" fmla="*/ 2508847 w 4726290"/>
              <a:gd name="connsiteY192" fmla="*/ 1571 h 1131282"/>
              <a:gd name="connsiteX193" fmla="*/ 2894721 w 4726290"/>
              <a:gd name="connsiteY193" fmla="*/ 110727 h 1131282"/>
              <a:gd name="connsiteX194" fmla="*/ 3079519 w 4726290"/>
              <a:gd name="connsiteY194" fmla="*/ 311909 h 1131282"/>
              <a:gd name="connsiteX195" fmla="*/ 3322775 w 4726290"/>
              <a:gd name="connsiteY195" fmla="*/ 539775 h 1131282"/>
              <a:gd name="connsiteX196" fmla="*/ 3721393 w 4726290"/>
              <a:gd name="connsiteY196" fmla="*/ 516698 h 1131282"/>
              <a:gd name="connsiteX197" fmla="*/ 4016922 w 4726290"/>
              <a:gd name="connsiteY197" fmla="*/ 465629 h 1131282"/>
              <a:gd name="connsiteX198" fmla="*/ 4656416 w 4726290"/>
              <a:gd name="connsiteY198" fmla="*/ 865420 h 1131282"/>
              <a:gd name="connsiteX199" fmla="*/ 4714517 w 4726290"/>
              <a:gd name="connsiteY199" fmla="*/ 1083296 h 113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4726290" h="1131282">
                <a:moveTo>
                  <a:pt x="1820045" y="1131282"/>
                </a:moveTo>
                <a:lnTo>
                  <a:pt x="1602361" y="1131282"/>
                </a:lnTo>
                <a:lnTo>
                  <a:pt x="1569167" y="1121416"/>
                </a:lnTo>
                <a:cubicBezTo>
                  <a:pt x="1405458" y="1076175"/>
                  <a:pt x="1268990" y="1056605"/>
                  <a:pt x="1142863" y="1104681"/>
                </a:cubicBezTo>
                <a:lnTo>
                  <a:pt x="1092823" y="1131282"/>
                </a:lnTo>
                <a:lnTo>
                  <a:pt x="1003690" y="1131282"/>
                </a:lnTo>
                <a:lnTo>
                  <a:pt x="1038740" y="1105452"/>
                </a:lnTo>
                <a:cubicBezTo>
                  <a:pt x="1248121" y="969271"/>
                  <a:pt x="1467835" y="1037774"/>
                  <a:pt x="1712764" y="1113951"/>
                </a:cubicBezTo>
                <a:cubicBezTo>
                  <a:pt x="1730961" y="1119542"/>
                  <a:pt x="1749166" y="1123680"/>
                  <a:pt x="1767395" y="1126542"/>
                </a:cubicBezTo>
                <a:close/>
                <a:moveTo>
                  <a:pt x="2521445" y="1131282"/>
                </a:moveTo>
                <a:lnTo>
                  <a:pt x="2480048" y="1131282"/>
                </a:lnTo>
                <a:lnTo>
                  <a:pt x="2515951" y="1130538"/>
                </a:lnTo>
                <a:close/>
                <a:moveTo>
                  <a:pt x="2818536" y="1131282"/>
                </a:moveTo>
                <a:lnTo>
                  <a:pt x="2746591" y="1131282"/>
                </a:lnTo>
                <a:lnTo>
                  <a:pt x="2721407" y="1107785"/>
                </a:lnTo>
                <a:cubicBezTo>
                  <a:pt x="2656095" y="1060534"/>
                  <a:pt x="2589642" y="1039469"/>
                  <a:pt x="2521938" y="1034932"/>
                </a:cubicBezTo>
                <a:cubicBezTo>
                  <a:pt x="2409098" y="1027369"/>
                  <a:pt x="2292791" y="1065715"/>
                  <a:pt x="2172532" y="1105244"/>
                </a:cubicBezTo>
                <a:lnTo>
                  <a:pt x="2089720" y="1131282"/>
                </a:lnTo>
                <a:lnTo>
                  <a:pt x="1824553" y="1131282"/>
                </a:lnTo>
                <a:lnTo>
                  <a:pt x="1932555" y="1122604"/>
                </a:lnTo>
                <a:cubicBezTo>
                  <a:pt x="2006648" y="1109781"/>
                  <a:pt x="2081921" y="1085024"/>
                  <a:pt x="2159432" y="1059653"/>
                </a:cubicBezTo>
                <a:cubicBezTo>
                  <a:pt x="2281409" y="1019300"/>
                  <a:pt x="2405885" y="978279"/>
                  <a:pt x="2529559" y="987304"/>
                </a:cubicBezTo>
                <a:cubicBezTo>
                  <a:pt x="2603765" y="992719"/>
                  <a:pt x="2677679" y="1016150"/>
                  <a:pt x="2750593" y="1068553"/>
                </a:cubicBezTo>
                <a:close/>
                <a:moveTo>
                  <a:pt x="2948638" y="1131282"/>
                </a:moveTo>
                <a:lnTo>
                  <a:pt x="2890355" y="1131282"/>
                </a:lnTo>
                <a:lnTo>
                  <a:pt x="2881323" y="1120550"/>
                </a:lnTo>
                <a:cubicBezTo>
                  <a:pt x="2842733" y="1064520"/>
                  <a:pt x="2796257" y="1014355"/>
                  <a:pt x="2743305" y="971575"/>
                </a:cubicBezTo>
                <a:cubicBezTo>
                  <a:pt x="2674515" y="922037"/>
                  <a:pt x="2604737" y="899836"/>
                  <a:pt x="2533757" y="894931"/>
                </a:cubicBezTo>
                <a:cubicBezTo>
                  <a:pt x="2415459" y="886756"/>
                  <a:pt x="2293820" y="926626"/>
                  <a:pt x="2167840" y="968050"/>
                </a:cubicBezTo>
                <a:cubicBezTo>
                  <a:pt x="2007759" y="1020307"/>
                  <a:pt x="1838289" y="1076140"/>
                  <a:pt x="1671438" y="1024466"/>
                </a:cubicBezTo>
                <a:cubicBezTo>
                  <a:pt x="1344406" y="922093"/>
                  <a:pt x="1118130" y="868416"/>
                  <a:pt x="898086" y="1100102"/>
                </a:cubicBezTo>
                <a:lnTo>
                  <a:pt x="870946" y="1131282"/>
                </a:lnTo>
                <a:lnTo>
                  <a:pt x="809882" y="1131282"/>
                </a:lnTo>
                <a:lnTo>
                  <a:pt x="818842" y="1119432"/>
                </a:lnTo>
                <a:cubicBezTo>
                  <a:pt x="1086903" y="793889"/>
                  <a:pt x="1365396" y="881338"/>
                  <a:pt x="1685906" y="980859"/>
                </a:cubicBezTo>
                <a:cubicBezTo>
                  <a:pt x="1839225" y="1030520"/>
                  <a:pt x="1991526" y="978191"/>
                  <a:pt x="2153977" y="924825"/>
                </a:cubicBezTo>
                <a:cubicBezTo>
                  <a:pt x="2281290" y="883043"/>
                  <a:pt x="2411344" y="840297"/>
                  <a:pt x="2540412" y="849842"/>
                </a:cubicBezTo>
                <a:cubicBezTo>
                  <a:pt x="2617852" y="855569"/>
                  <a:pt x="2694939" y="880119"/>
                  <a:pt x="2770864" y="934996"/>
                </a:cubicBezTo>
                <a:cubicBezTo>
                  <a:pt x="2827840" y="980056"/>
                  <a:pt x="2877638" y="1033331"/>
                  <a:pt x="2918685" y="1093143"/>
                </a:cubicBezTo>
                <a:close/>
                <a:moveTo>
                  <a:pt x="3112744" y="1131282"/>
                </a:moveTo>
                <a:lnTo>
                  <a:pt x="3037756" y="1131282"/>
                </a:lnTo>
                <a:lnTo>
                  <a:pt x="3002173" y="1100927"/>
                </a:lnTo>
                <a:cubicBezTo>
                  <a:pt x="2966965" y="1065710"/>
                  <a:pt x="2936176" y="1025443"/>
                  <a:pt x="2905759" y="985946"/>
                </a:cubicBezTo>
                <a:cubicBezTo>
                  <a:pt x="2865541" y="927281"/>
                  <a:pt x="2817057" y="874685"/>
                  <a:pt x="2761801" y="829766"/>
                </a:cubicBezTo>
                <a:cubicBezTo>
                  <a:pt x="2689841" y="777817"/>
                  <a:pt x="2616574" y="754643"/>
                  <a:pt x="2542110" y="749558"/>
                </a:cubicBezTo>
                <a:cubicBezTo>
                  <a:pt x="2418004" y="741089"/>
                  <a:pt x="2290575" y="782872"/>
                  <a:pt x="2160336" y="825472"/>
                </a:cubicBezTo>
                <a:cubicBezTo>
                  <a:pt x="1992067" y="882714"/>
                  <a:pt x="1815408" y="940631"/>
                  <a:pt x="1643525" y="885619"/>
                </a:cubicBezTo>
                <a:cubicBezTo>
                  <a:pt x="1253342" y="764653"/>
                  <a:pt x="1000167" y="708468"/>
                  <a:pt x="737431" y="1087889"/>
                </a:cubicBezTo>
                <a:lnTo>
                  <a:pt x="711862" y="1131282"/>
                </a:lnTo>
                <a:lnTo>
                  <a:pt x="656128" y="1131282"/>
                </a:lnTo>
                <a:lnTo>
                  <a:pt x="696384" y="1063228"/>
                </a:lnTo>
                <a:cubicBezTo>
                  <a:pt x="992439" y="636253"/>
                  <a:pt x="1299486" y="732467"/>
                  <a:pt x="1655643" y="844118"/>
                </a:cubicBezTo>
                <a:cubicBezTo>
                  <a:pt x="1814984" y="894220"/>
                  <a:pt x="1982826" y="839093"/>
                  <a:pt x="2144866" y="785889"/>
                </a:cubicBezTo>
                <a:cubicBezTo>
                  <a:pt x="2277795" y="742600"/>
                  <a:pt x="2413383" y="698187"/>
                  <a:pt x="2547875" y="708259"/>
                </a:cubicBezTo>
                <a:cubicBezTo>
                  <a:pt x="2628569" y="714304"/>
                  <a:pt x="2708869" y="739963"/>
                  <a:pt x="2787963" y="797249"/>
                </a:cubicBezTo>
                <a:cubicBezTo>
                  <a:pt x="2847175" y="844515"/>
                  <a:pt x="2899116" y="900166"/>
                  <a:pt x="2942141" y="962435"/>
                </a:cubicBezTo>
                <a:cubicBezTo>
                  <a:pt x="2986583" y="1020776"/>
                  <a:pt x="3029201" y="1076495"/>
                  <a:pt x="3083268" y="1115005"/>
                </a:cubicBezTo>
                <a:close/>
                <a:moveTo>
                  <a:pt x="3956624" y="1131282"/>
                </a:moveTo>
                <a:lnTo>
                  <a:pt x="3787826" y="1131282"/>
                </a:lnTo>
                <a:lnTo>
                  <a:pt x="3714107" y="1125803"/>
                </a:lnTo>
                <a:lnTo>
                  <a:pt x="3662959" y="1131282"/>
                </a:lnTo>
                <a:lnTo>
                  <a:pt x="3450902" y="1131282"/>
                </a:lnTo>
                <a:lnTo>
                  <a:pt x="3469790" y="1126360"/>
                </a:lnTo>
                <a:cubicBezTo>
                  <a:pt x="3549900" y="1100438"/>
                  <a:pt x="3633224" y="1085817"/>
                  <a:pt x="3717287" y="1082852"/>
                </a:cubicBezTo>
                <a:cubicBezTo>
                  <a:pt x="3777825" y="1083582"/>
                  <a:pt x="3836258" y="1092191"/>
                  <a:pt x="3891132" y="1107781"/>
                </a:cubicBezTo>
                <a:close/>
                <a:moveTo>
                  <a:pt x="4210428" y="1131282"/>
                </a:moveTo>
                <a:lnTo>
                  <a:pt x="4143541" y="1131282"/>
                </a:lnTo>
                <a:lnTo>
                  <a:pt x="4139292" y="1127460"/>
                </a:lnTo>
                <a:cubicBezTo>
                  <a:pt x="4042043" y="1051873"/>
                  <a:pt x="3913839" y="1007425"/>
                  <a:pt x="3773810" y="1005232"/>
                </a:cubicBezTo>
                <a:cubicBezTo>
                  <a:pt x="3691450" y="1008506"/>
                  <a:pt x="3609864" y="1022936"/>
                  <a:pt x="3531353" y="1048180"/>
                </a:cubicBezTo>
                <a:cubicBezTo>
                  <a:pt x="3409120" y="1080961"/>
                  <a:pt x="3281080" y="1115665"/>
                  <a:pt x="3160745" y="1067218"/>
                </a:cubicBezTo>
                <a:cubicBezTo>
                  <a:pt x="3062833" y="1026090"/>
                  <a:pt x="2995465" y="941627"/>
                  <a:pt x="2932749" y="858762"/>
                </a:cubicBezTo>
                <a:cubicBezTo>
                  <a:pt x="2890623" y="797499"/>
                  <a:pt x="2839897" y="742625"/>
                  <a:pt x="2782058" y="695751"/>
                </a:cubicBezTo>
                <a:cubicBezTo>
                  <a:pt x="2707072" y="641313"/>
                  <a:pt x="2631012" y="616822"/>
                  <a:pt x="2553646" y="611259"/>
                </a:cubicBezTo>
                <a:cubicBezTo>
                  <a:pt x="2424703" y="601989"/>
                  <a:pt x="2292128" y="645288"/>
                  <a:pt x="2154836" y="690142"/>
                </a:cubicBezTo>
                <a:cubicBezTo>
                  <a:pt x="1978588" y="747892"/>
                  <a:pt x="1796102" y="806739"/>
                  <a:pt x="1615914" y="750530"/>
                </a:cubicBezTo>
                <a:cubicBezTo>
                  <a:pt x="1207926" y="621853"/>
                  <a:pt x="943721" y="562883"/>
                  <a:pt x="669363" y="959067"/>
                </a:cubicBezTo>
                <a:lnTo>
                  <a:pt x="567776" y="1131282"/>
                </a:lnTo>
                <a:lnTo>
                  <a:pt x="518933" y="1131282"/>
                </a:lnTo>
                <a:lnTo>
                  <a:pt x="525479" y="1117606"/>
                </a:lnTo>
                <a:cubicBezTo>
                  <a:pt x="558115" y="1056485"/>
                  <a:pt x="593448" y="996788"/>
                  <a:pt x="631383" y="938694"/>
                </a:cubicBezTo>
                <a:cubicBezTo>
                  <a:pt x="941220" y="493426"/>
                  <a:pt x="1261223" y="594382"/>
                  <a:pt x="1631851" y="710958"/>
                </a:cubicBezTo>
                <a:cubicBezTo>
                  <a:pt x="1798135" y="763412"/>
                  <a:pt x="1973212" y="706237"/>
                  <a:pt x="2142443" y="650947"/>
                </a:cubicBezTo>
                <a:cubicBezTo>
                  <a:pt x="2279888" y="604538"/>
                  <a:pt x="2420826" y="557933"/>
                  <a:pt x="2560767" y="568379"/>
                </a:cubicBezTo>
                <a:cubicBezTo>
                  <a:pt x="2644734" y="574645"/>
                  <a:pt x="2728339" y="601453"/>
                  <a:pt x="2810620" y="661163"/>
                </a:cubicBezTo>
                <a:cubicBezTo>
                  <a:pt x="2872113" y="710516"/>
                  <a:pt x="2926022" y="768555"/>
                  <a:pt x="2970694" y="833517"/>
                </a:cubicBezTo>
                <a:cubicBezTo>
                  <a:pt x="3032625" y="914804"/>
                  <a:pt x="3090939" y="991629"/>
                  <a:pt x="3179235" y="1026907"/>
                </a:cubicBezTo>
                <a:cubicBezTo>
                  <a:pt x="3284882" y="1068072"/>
                  <a:pt x="3398955" y="1037373"/>
                  <a:pt x="3519429" y="1004957"/>
                </a:cubicBezTo>
                <a:cubicBezTo>
                  <a:pt x="3602240" y="978462"/>
                  <a:pt x="3688255" y="963435"/>
                  <a:pt x="3775097" y="960366"/>
                </a:cubicBezTo>
                <a:cubicBezTo>
                  <a:pt x="3933329" y="962089"/>
                  <a:pt x="4077645" y="1015335"/>
                  <a:pt x="4184053" y="1105286"/>
                </a:cubicBezTo>
                <a:close/>
                <a:moveTo>
                  <a:pt x="4379497" y="1131282"/>
                </a:moveTo>
                <a:lnTo>
                  <a:pt x="4317328" y="1131282"/>
                </a:lnTo>
                <a:lnTo>
                  <a:pt x="4268257" y="1061179"/>
                </a:lnTo>
                <a:cubicBezTo>
                  <a:pt x="4163918" y="952023"/>
                  <a:pt x="4007899" y="885689"/>
                  <a:pt x="3834029" y="883002"/>
                </a:cubicBezTo>
                <a:cubicBezTo>
                  <a:pt x="3749161" y="886273"/>
                  <a:pt x="3665085" y="900841"/>
                  <a:pt x="3584009" y="926290"/>
                </a:cubicBezTo>
                <a:cubicBezTo>
                  <a:pt x="3456304" y="960752"/>
                  <a:pt x="3324370" y="996395"/>
                  <a:pt x="3199202" y="945980"/>
                </a:cubicBezTo>
                <a:cubicBezTo>
                  <a:pt x="3096063" y="904041"/>
                  <a:pt x="3027601" y="815341"/>
                  <a:pt x="2962211" y="728978"/>
                </a:cubicBezTo>
                <a:cubicBezTo>
                  <a:pt x="2918425" y="665026"/>
                  <a:pt x="2865698" y="607722"/>
                  <a:pt x="2805584" y="558756"/>
                </a:cubicBezTo>
                <a:cubicBezTo>
                  <a:pt x="2727132" y="502047"/>
                  <a:pt x="2647615" y="476558"/>
                  <a:pt x="2566869" y="470785"/>
                </a:cubicBezTo>
                <a:cubicBezTo>
                  <a:pt x="2432296" y="461164"/>
                  <a:pt x="2294308" y="506308"/>
                  <a:pt x="2152160" y="552956"/>
                </a:cubicBezTo>
                <a:cubicBezTo>
                  <a:pt x="1969099" y="612586"/>
                  <a:pt x="1779989" y="674686"/>
                  <a:pt x="1591833" y="615083"/>
                </a:cubicBezTo>
                <a:cubicBezTo>
                  <a:pt x="1167084" y="480727"/>
                  <a:pt x="892443" y="419186"/>
                  <a:pt x="606623" y="831508"/>
                </a:cubicBezTo>
                <a:cubicBezTo>
                  <a:pt x="568093" y="890874"/>
                  <a:pt x="532161" y="951827"/>
                  <a:pt x="498924" y="1014196"/>
                </a:cubicBezTo>
                <a:lnTo>
                  <a:pt x="442871" y="1131282"/>
                </a:lnTo>
                <a:lnTo>
                  <a:pt x="390551" y="1131282"/>
                </a:lnTo>
                <a:lnTo>
                  <a:pt x="456898" y="991769"/>
                </a:lnTo>
                <a:cubicBezTo>
                  <a:pt x="490466" y="928430"/>
                  <a:pt x="526791" y="866536"/>
                  <a:pt x="565778" y="806265"/>
                </a:cubicBezTo>
                <a:cubicBezTo>
                  <a:pt x="885868" y="345393"/>
                  <a:pt x="1218257" y="449932"/>
                  <a:pt x="1603582" y="571834"/>
                </a:cubicBezTo>
                <a:cubicBezTo>
                  <a:pt x="1777220" y="626480"/>
                  <a:pt x="1959489" y="567221"/>
                  <a:pt x="2135359" y="509675"/>
                </a:cubicBezTo>
                <a:cubicBezTo>
                  <a:pt x="2250459" y="472195"/>
                  <a:pt x="2367794" y="433853"/>
                  <a:pt x="2484641" y="425686"/>
                </a:cubicBezTo>
                <a:cubicBezTo>
                  <a:pt x="2601489" y="417518"/>
                  <a:pt x="2717850" y="439527"/>
                  <a:pt x="2831006" y="522748"/>
                </a:cubicBezTo>
                <a:cubicBezTo>
                  <a:pt x="2894940" y="574349"/>
                  <a:pt x="2950935" y="634972"/>
                  <a:pt x="2997240" y="702722"/>
                </a:cubicBezTo>
                <a:cubicBezTo>
                  <a:pt x="3060325" y="787333"/>
                  <a:pt x="3122655" y="867456"/>
                  <a:pt x="3214220" y="904493"/>
                </a:cubicBezTo>
                <a:cubicBezTo>
                  <a:pt x="3325485" y="949205"/>
                  <a:pt x="3444203" y="917156"/>
                  <a:pt x="3569735" y="883227"/>
                </a:cubicBezTo>
                <a:cubicBezTo>
                  <a:pt x="3656232" y="855370"/>
                  <a:pt x="3746113" y="839583"/>
                  <a:pt x="3836882" y="836398"/>
                </a:cubicBezTo>
                <a:cubicBezTo>
                  <a:pt x="4065884" y="839389"/>
                  <a:pt x="4268426" y="948831"/>
                  <a:pt x="4373397" y="1119236"/>
                </a:cubicBezTo>
                <a:close/>
                <a:moveTo>
                  <a:pt x="4505659" y="1131282"/>
                </a:moveTo>
                <a:lnTo>
                  <a:pt x="4458459" y="1131282"/>
                </a:lnTo>
                <a:lnTo>
                  <a:pt x="4450745" y="1102464"/>
                </a:lnTo>
                <a:lnTo>
                  <a:pt x="4436166" y="1072602"/>
                </a:lnTo>
                <a:cubicBezTo>
                  <a:pt x="4344370" y="884677"/>
                  <a:pt x="4136950" y="762852"/>
                  <a:pt x="3896377" y="759192"/>
                </a:cubicBezTo>
                <a:cubicBezTo>
                  <a:pt x="3807725" y="762678"/>
                  <a:pt x="3719888" y="778367"/>
                  <a:pt x="3635449" y="805880"/>
                </a:cubicBezTo>
                <a:cubicBezTo>
                  <a:pt x="3502352" y="840151"/>
                  <a:pt x="3365927" y="878476"/>
                  <a:pt x="3235934" y="826089"/>
                </a:cubicBezTo>
                <a:cubicBezTo>
                  <a:pt x="3127723" y="782719"/>
                  <a:pt x="3058345" y="690155"/>
                  <a:pt x="2990458" y="600665"/>
                </a:cubicBezTo>
                <a:cubicBezTo>
                  <a:pt x="2945213" y="533996"/>
                  <a:pt x="2890440" y="474221"/>
                  <a:pt x="2827931" y="423277"/>
                </a:cubicBezTo>
                <a:cubicBezTo>
                  <a:pt x="2746162" y="363863"/>
                  <a:pt x="2663507" y="337006"/>
                  <a:pt x="2579579" y="330746"/>
                </a:cubicBezTo>
                <a:cubicBezTo>
                  <a:pt x="2439699" y="320310"/>
                  <a:pt x="2296280" y="367087"/>
                  <a:pt x="2147528" y="415706"/>
                </a:cubicBezTo>
                <a:cubicBezTo>
                  <a:pt x="1957271" y="477424"/>
                  <a:pt x="1760554" y="541775"/>
                  <a:pt x="1565871" y="479650"/>
                </a:cubicBezTo>
                <a:cubicBezTo>
                  <a:pt x="1124103" y="339167"/>
                  <a:pt x="838021" y="275002"/>
                  <a:pt x="540993" y="703925"/>
                </a:cubicBezTo>
                <a:cubicBezTo>
                  <a:pt x="461113" y="827542"/>
                  <a:pt x="392127" y="957803"/>
                  <a:pt x="334788" y="1093211"/>
                </a:cubicBezTo>
                <a:lnTo>
                  <a:pt x="316095" y="1131282"/>
                </a:lnTo>
                <a:lnTo>
                  <a:pt x="263095" y="1131282"/>
                </a:lnTo>
                <a:lnTo>
                  <a:pt x="292155" y="1071240"/>
                </a:lnTo>
                <a:cubicBezTo>
                  <a:pt x="350891" y="933634"/>
                  <a:pt x="421450" y="801318"/>
                  <a:pt x="503076" y="675792"/>
                </a:cubicBezTo>
                <a:cubicBezTo>
                  <a:pt x="835981" y="196624"/>
                  <a:pt x="1179957" y="307065"/>
                  <a:pt x="1580348" y="434095"/>
                </a:cubicBezTo>
                <a:cubicBezTo>
                  <a:pt x="1760931" y="491093"/>
                  <a:pt x="1950433" y="429786"/>
                  <a:pt x="2133495" y="370156"/>
                </a:cubicBezTo>
                <a:cubicBezTo>
                  <a:pt x="2251810" y="331337"/>
                  <a:pt x="2372703" y="291868"/>
                  <a:pt x="2493370" y="283592"/>
                </a:cubicBezTo>
                <a:cubicBezTo>
                  <a:pt x="2614035" y="275317"/>
                  <a:pt x="2734471" y="298234"/>
                  <a:pt x="2851864" y="384193"/>
                </a:cubicBezTo>
                <a:cubicBezTo>
                  <a:pt x="2918060" y="437739"/>
                  <a:pt x="2976072" y="500548"/>
                  <a:pt x="3024197" y="570751"/>
                </a:cubicBezTo>
                <a:cubicBezTo>
                  <a:pt x="3093055" y="658295"/>
                  <a:pt x="3154208" y="742891"/>
                  <a:pt x="3249795" y="781276"/>
                </a:cubicBezTo>
                <a:cubicBezTo>
                  <a:pt x="3363382" y="828740"/>
                  <a:pt x="3488913" y="794810"/>
                  <a:pt x="3619682" y="759740"/>
                </a:cubicBezTo>
                <a:cubicBezTo>
                  <a:pt x="3708980" y="731138"/>
                  <a:pt x="3801734" y="714925"/>
                  <a:pt x="3895382" y="711618"/>
                </a:cubicBezTo>
                <a:cubicBezTo>
                  <a:pt x="4168900" y="716455"/>
                  <a:pt x="4403987" y="862260"/>
                  <a:pt x="4493070" y="1084209"/>
                </a:cubicBezTo>
                <a:close/>
                <a:moveTo>
                  <a:pt x="4616771" y="1131282"/>
                </a:moveTo>
                <a:lnTo>
                  <a:pt x="4568167" y="1131282"/>
                </a:lnTo>
                <a:lnTo>
                  <a:pt x="4530882" y="991199"/>
                </a:lnTo>
                <a:cubicBezTo>
                  <a:pt x="4525808" y="980830"/>
                  <a:pt x="4520687" y="970348"/>
                  <a:pt x="4515523" y="959755"/>
                </a:cubicBezTo>
                <a:cubicBezTo>
                  <a:pt x="4420313" y="764844"/>
                  <a:pt x="4204394" y="638503"/>
                  <a:pt x="3954527" y="634592"/>
                </a:cubicBezTo>
                <a:cubicBezTo>
                  <a:pt x="3862398" y="637916"/>
                  <a:pt x="3771100" y="653743"/>
                  <a:pt x="3683135" y="681609"/>
                </a:cubicBezTo>
                <a:cubicBezTo>
                  <a:pt x="3545726" y="718933"/>
                  <a:pt x="3403832" y="756990"/>
                  <a:pt x="3269420" y="702466"/>
                </a:cubicBezTo>
                <a:cubicBezTo>
                  <a:pt x="3156398" y="658117"/>
                  <a:pt x="3085512" y="561480"/>
                  <a:pt x="3015329" y="468286"/>
                </a:cubicBezTo>
                <a:cubicBezTo>
                  <a:pt x="2968215" y="399602"/>
                  <a:pt x="2911555" y="337908"/>
                  <a:pt x="2847051" y="285070"/>
                </a:cubicBezTo>
                <a:cubicBezTo>
                  <a:pt x="2762242" y="223151"/>
                  <a:pt x="2676452" y="195399"/>
                  <a:pt x="2589271" y="189132"/>
                </a:cubicBezTo>
                <a:cubicBezTo>
                  <a:pt x="2443969" y="178686"/>
                  <a:pt x="2294804" y="227913"/>
                  <a:pt x="2139877" y="278087"/>
                </a:cubicBezTo>
                <a:cubicBezTo>
                  <a:pt x="1942564" y="342228"/>
                  <a:pt x="1738693" y="408705"/>
                  <a:pt x="1537030" y="344188"/>
                </a:cubicBezTo>
                <a:cubicBezTo>
                  <a:pt x="1077650" y="197361"/>
                  <a:pt x="780956" y="130248"/>
                  <a:pt x="472645" y="575687"/>
                </a:cubicBezTo>
                <a:cubicBezTo>
                  <a:pt x="389488" y="703460"/>
                  <a:pt x="317655" y="838167"/>
                  <a:pt x="257987" y="978300"/>
                </a:cubicBezTo>
                <a:lnTo>
                  <a:pt x="183330" y="1131282"/>
                </a:lnTo>
                <a:lnTo>
                  <a:pt x="133162" y="1131282"/>
                </a:lnTo>
                <a:lnTo>
                  <a:pt x="217456" y="958665"/>
                </a:lnTo>
                <a:cubicBezTo>
                  <a:pt x="278178" y="815969"/>
                  <a:pt x="351188" y="678726"/>
                  <a:pt x="435713" y="548548"/>
                </a:cubicBezTo>
                <a:cubicBezTo>
                  <a:pt x="779332" y="51705"/>
                  <a:pt x="1137000" y="165481"/>
                  <a:pt x="1552653" y="299006"/>
                </a:cubicBezTo>
                <a:cubicBezTo>
                  <a:pt x="1740391" y="358776"/>
                  <a:pt x="1936692" y="294592"/>
                  <a:pt x="2126990" y="232913"/>
                </a:cubicBezTo>
                <a:cubicBezTo>
                  <a:pt x="2250655" y="192689"/>
                  <a:pt x="2376412" y="151797"/>
                  <a:pt x="2501828" y="143355"/>
                </a:cubicBezTo>
                <a:cubicBezTo>
                  <a:pt x="2627243" y="134913"/>
                  <a:pt x="2752314" y="158917"/>
                  <a:pt x="2874613" y="248487"/>
                </a:cubicBezTo>
                <a:cubicBezTo>
                  <a:pt x="2943259" y="303802"/>
                  <a:pt x="3003410" y="368910"/>
                  <a:pt x="3053083" y="441669"/>
                </a:cubicBezTo>
                <a:cubicBezTo>
                  <a:pt x="3122481" y="533283"/>
                  <a:pt x="3188264" y="620437"/>
                  <a:pt x="3287540" y="660410"/>
                </a:cubicBezTo>
                <a:cubicBezTo>
                  <a:pt x="3407498" y="709061"/>
                  <a:pt x="3535756" y="674770"/>
                  <a:pt x="3671586" y="638183"/>
                </a:cubicBezTo>
                <a:cubicBezTo>
                  <a:pt x="3764200" y="608809"/>
                  <a:pt x="3860337" y="592222"/>
                  <a:pt x="3957395" y="588985"/>
                </a:cubicBezTo>
                <a:cubicBezTo>
                  <a:pt x="4238323" y="592148"/>
                  <a:pt x="4481065" y="744759"/>
                  <a:pt x="4575696" y="973122"/>
                </a:cubicBezTo>
                <a:close/>
                <a:moveTo>
                  <a:pt x="4726290" y="1131282"/>
                </a:moveTo>
                <a:lnTo>
                  <a:pt x="4676693" y="1131282"/>
                </a:lnTo>
                <a:lnTo>
                  <a:pt x="4666873" y="1091647"/>
                </a:lnTo>
                <a:cubicBezTo>
                  <a:pt x="4655342" y="1019895"/>
                  <a:pt x="4637117" y="949440"/>
                  <a:pt x="4612399" y="881176"/>
                </a:cubicBezTo>
                <a:cubicBezTo>
                  <a:pt x="4607065" y="870277"/>
                  <a:pt x="4601592" y="859046"/>
                  <a:pt x="4596259" y="848148"/>
                </a:cubicBezTo>
                <a:cubicBezTo>
                  <a:pt x="4497456" y="645877"/>
                  <a:pt x="4273837" y="514644"/>
                  <a:pt x="4014667" y="510493"/>
                </a:cubicBezTo>
                <a:cubicBezTo>
                  <a:pt x="3918798" y="513986"/>
                  <a:pt x="3823775" y="530592"/>
                  <a:pt x="3732352" y="559911"/>
                </a:cubicBezTo>
                <a:cubicBezTo>
                  <a:pt x="3590084" y="598172"/>
                  <a:pt x="3442953" y="637367"/>
                  <a:pt x="3303889" y="581245"/>
                </a:cubicBezTo>
                <a:cubicBezTo>
                  <a:pt x="3187970" y="534936"/>
                  <a:pt x="3113069" y="434999"/>
                  <a:pt x="3040386" y="338685"/>
                </a:cubicBezTo>
                <a:cubicBezTo>
                  <a:pt x="2991613" y="266772"/>
                  <a:pt x="2932594" y="202286"/>
                  <a:pt x="2865227" y="147297"/>
                </a:cubicBezTo>
                <a:cubicBezTo>
                  <a:pt x="2748900" y="61055"/>
                  <a:pt x="2630263" y="37617"/>
                  <a:pt x="2508745" y="46127"/>
                </a:cubicBezTo>
                <a:cubicBezTo>
                  <a:pt x="2387226" y="54639"/>
                  <a:pt x="2262828" y="95099"/>
                  <a:pt x="2134980" y="136657"/>
                </a:cubicBezTo>
                <a:cubicBezTo>
                  <a:pt x="1930514" y="202924"/>
                  <a:pt x="1719414" y="271443"/>
                  <a:pt x="1510393" y="204741"/>
                </a:cubicBezTo>
                <a:cubicBezTo>
                  <a:pt x="1036724" y="51420"/>
                  <a:pt x="726667" y="-17329"/>
                  <a:pt x="406930" y="444294"/>
                </a:cubicBezTo>
                <a:cubicBezTo>
                  <a:pt x="321541" y="577086"/>
                  <a:pt x="248073" y="717100"/>
                  <a:pt x="187444" y="862744"/>
                </a:cubicBezTo>
                <a:lnTo>
                  <a:pt x="56020" y="1131282"/>
                </a:lnTo>
                <a:lnTo>
                  <a:pt x="0" y="1131282"/>
                </a:lnTo>
                <a:lnTo>
                  <a:pt x="10146" y="1114300"/>
                </a:lnTo>
                <a:cubicBezTo>
                  <a:pt x="58300" y="1026832"/>
                  <a:pt x="100467" y="934071"/>
                  <a:pt x="141857" y="844623"/>
                </a:cubicBezTo>
                <a:cubicBezTo>
                  <a:pt x="205150" y="696652"/>
                  <a:pt x="281210" y="554385"/>
                  <a:pt x="369203" y="419477"/>
                </a:cubicBezTo>
                <a:cubicBezTo>
                  <a:pt x="724627" y="-95706"/>
                  <a:pt x="1094872" y="24969"/>
                  <a:pt x="1526007" y="161511"/>
                </a:cubicBezTo>
                <a:cubicBezTo>
                  <a:pt x="1720113" y="224419"/>
                  <a:pt x="1924026" y="157980"/>
                  <a:pt x="2121297" y="93804"/>
                </a:cubicBezTo>
                <a:cubicBezTo>
                  <a:pt x="2249144" y="52246"/>
                  <a:pt x="2379135" y="10127"/>
                  <a:pt x="2508847" y="1571"/>
                </a:cubicBezTo>
                <a:cubicBezTo>
                  <a:pt x="2638559" y="-6983"/>
                  <a:pt x="2767990" y="18028"/>
                  <a:pt x="2894721" y="110727"/>
                </a:cubicBezTo>
                <a:cubicBezTo>
                  <a:pt x="2965867" y="168386"/>
                  <a:pt x="3028149" y="236192"/>
                  <a:pt x="3079519" y="311909"/>
                </a:cubicBezTo>
                <a:cubicBezTo>
                  <a:pt x="3151399" y="407596"/>
                  <a:pt x="3219458" y="497460"/>
                  <a:pt x="3322775" y="539775"/>
                </a:cubicBezTo>
                <a:cubicBezTo>
                  <a:pt x="3447389" y="590022"/>
                  <a:pt x="3580707" y="554216"/>
                  <a:pt x="3721393" y="516698"/>
                </a:cubicBezTo>
                <a:cubicBezTo>
                  <a:pt x="3817093" y="485989"/>
                  <a:pt x="3916557" y="468776"/>
                  <a:pt x="4016922" y="465629"/>
                </a:cubicBezTo>
                <a:cubicBezTo>
                  <a:pt x="4309061" y="470004"/>
                  <a:pt x="4558758" y="627909"/>
                  <a:pt x="4656416" y="865420"/>
                </a:cubicBezTo>
                <a:cubicBezTo>
                  <a:pt x="4682534" y="936073"/>
                  <a:pt x="4701978" y="1009011"/>
                  <a:pt x="4714517" y="1083296"/>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a:extLst>
              <a:ext uri="{FF2B5EF4-FFF2-40B4-BE49-F238E27FC236}">
                <a16:creationId xmlns:a16="http://schemas.microsoft.com/office/drawing/2014/main" id="{2721CA53-44C5-F6E1-268E-0C1E1978E0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8297" r="29473"/>
          <a:stretch>
            <a:fillRect/>
          </a:stretch>
        </p:blipFill>
        <p:spPr>
          <a:xfrm>
            <a:off x="10148367" y="0"/>
            <a:ext cx="1524382" cy="1447612"/>
          </a:xfrm>
          <a:custGeom>
            <a:avLst/>
            <a:gdLst>
              <a:gd name="connsiteX0" fmla="*/ 0 w 1524382"/>
              <a:gd name="connsiteY0" fmla="*/ 0 h 1447612"/>
              <a:gd name="connsiteX1" fmla="*/ 1524382 w 1524382"/>
              <a:gd name="connsiteY1" fmla="*/ 0 h 1447612"/>
              <a:gd name="connsiteX2" fmla="*/ 1524382 w 1524382"/>
              <a:gd name="connsiteY2" fmla="*/ 1447612 h 1447612"/>
              <a:gd name="connsiteX3" fmla="*/ 0 w 1524382"/>
              <a:gd name="connsiteY3" fmla="*/ 1447612 h 1447612"/>
            </a:gdLst>
            <a:ahLst/>
            <a:cxnLst>
              <a:cxn ang="0">
                <a:pos x="connsiteX0" y="connsiteY0"/>
              </a:cxn>
              <a:cxn ang="0">
                <a:pos x="connsiteX1" y="connsiteY1"/>
              </a:cxn>
              <a:cxn ang="0">
                <a:pos x="connsiteX2" y="connsiteY2"/>
              </a:cxn>
              <a:cxn ang="0">
                <a:pos x="connsiteX3" y="connsiteY3"/>
              </a:cxn>
            </a:cxnLst>
            <a:rect l="l" t="t" r="r" b="b"/>
            <a:pathLst>
              <a:path w="1524382" h="1447612">
                <a:moveTo>
                  <a:pt x="0" y="0"/>
                </a:moveTo>
                <a:lnTo>
                  <a:pt x="1524382" y="0"/>
                </a:lnTo>
                <a:lnTo>
                  <a:pt x="1524382" y="1447612"/>
                </a:lnTo>
                <a:lnTo>
                  <a:pt x="0" y="1447612"/>
                </a:lnTo>
                <a:close/>
              </a:path>
            </a:pathLst>
          </a:custGeom>
        </p:spPr>
      </p:pic>
      <p:sp>
        <p:nvSpPr>
          <p:cNvPr id="14" name="Title 13">
            <a:extLst>
              <a:ext uri="{FF2B5EF4-FFF2-40B4-BE49-F238E27FC236}">
                <a16:creationId xmlns:a16="http://schemas.microsoft.com/office/drawing/2014/main" id="{83E9B496-2C13-340E-B6D8-5389265239EF}"/>
              </a:ext>
            </a:extLst>
          </p:cNvPr>
          <p:cNvSpPr>
            <a:spLocks noGrp="1"/>
          </p:cNvSpPr>
          <p:nvPr>
            <p:ph type="title" hasCustomPrompt="1"/>
          </p:nvPr>
        </p:nvSpPr>
        <p:spPr>
          <a:xfrm>
            <a:off x="827695" y="302671"/>
            <a:ext cx="4975317" cy="1718866"/>
          </a:xfrm>
          <a:noFill/>
        </p:spPr>
        <p:txBody>
          <a:bodyPr anchor="ctr"/>
          <a:lstStyle>
            <a:lvl1pPr>
              <a:lnSpc>
                <a:spcPct val="90000"/>
              </a:lnSpc>
              <a:defRPr cap="all" baseline="0">
                <a:solidFill>
                  <a:schemeClr val="bg1"/>
                </a:solidFill>
              </a:defRPr>
            </a:lvl1pPr>
          </a:lstStyle>
          <a:p>
            <a:r>
              <a:rPr lang="en-US" dirty="0"/>
              <a:t>Click to add title</a:t>
            </a:r>
          </a:p>
        </p:txBody>
      </p:sp>
      <p:sp>
        <p:nvSpPr>
          <p:cNvPr id="10" name="Cameo Placeholder 14">
            <a:extLst>
              <a:ext uri="{FF2B5EF4-FFF2-40B4-BE49-F238E27FC236}">
                <a16:creationId xmlns:a16="http://schemas.microsoft.com/office/drawing/2014/main" id="{6AE15E32-8FE1-44F5-5007-F4F6F7092FAE}"/>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sp>
        <p:nvSpPr>
          <p:cNvPr id="13" name="Table Placeholder 12">
            <a:extLst>
              <a:ext uri="{FF2B5EF4-FFF2-40B4-BE49-F238E27FC236}">
                <a16:creationId xmlns:a16="http://schemas.microsoft.com/office/drawing/2014/main" id="{A4471DE8-2488-1E89-2DEF-43DC952583B5}"/>
              </a:ext>
            </a:extLst>
          </p:cNvPr>
          <p:cNvSpPr>
            <a:spLocks noGrp="1"/>
          </p:cNvSpPr>
          <p:nvPr>
            <p:ph type="tbl" sz="quarter" idx="17" hasCustomPrompt="1"/>
          </p:nvPr>
        </p:nvSpPr>
        <p:spPr>
          <a:xfrm>
            <a:off x="3100552" y="2242075"/>
            <a:ext cx="8321112" cy="3976688"/>
          </a:xfrm>
          <a:noFill/>
        </p:spPr>
        <p:txBody>
          <a:bodyPr/>
          <a:lstStyle>
            <a:lvl1pPr>
              <a:defRPr sz="2000">
                <a:solidFill>
                  <a:schemeClr val="bg1"/>
                </a:solidFill>
              </a:defRPr>
            </a:lvl1pPr>
          </a:lstStyle>
          <a:p>
            <a:r>
              <a:rPr lang="en-US" dirty="0"/>
              <a:t>Click icon to insert table</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49473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3">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71729FB-3EA3-785E-9861-82535868668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7192" r="10381" b="-1"/>
          <a:stretch/>
        </p:blipFill>
        <p:spPr>
          <a:xfrm>
            <a:off x="3770813" y="0"/>
            <a:ext cx="1937043" cy="662376"/>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3" name="Freeform 18">
            <a:extLst>
              <a:ext uri="{FF2B5EF4-FFF2-40B4-BE49-F238E27FC236}">
                <a16:creationId xmlns:a16="http://schemas.microsoft.com/office/drawing/2014/main" id="{5B8E8F7C-CB08-64BE-65D7-C25D7DB77607}"/>
              </a:ext>
              <a:ext uri="{C183D7F6-B498-43B3-948B-1728B52AA6E4}">
                <adec:decorative xmlns:adec="http://schemas.microsoft.com/office/drawing/2017/decorative" val="1"/>
              </a:ext>
            </a:extLst>
          </p:cNvPr>
          <p:cNvSpPr/>
          <p:nvPr userDrawn="1"/>
        </p:nvSpPr>
        <p:spPr>
          <a:xfrm rot="10800000">
            <a:off x="7584035" y="0"/>
            <a:ext cx="4607965" cy="1796651"/>
          </a:xfrm>
          <a:custGeom>
            <a:avLst/>
            <a:gdLst>
              <a:gd name="connsiteX0" fmla="*/ 1963897 w 4607965"/>
              <a:gd name="connsiteY0" fmla="*/ 1796651 h 1796651"/>
              <a:gd name="connsiteX1" fmla="*/ 1870514 w 4607965"/>
              <a:gd name="connsiteY1" fmla="*/ 1796651 h 1796651"/>
              <a:gd name="connsiteX2" fmla="*/ 1853083 w 4607965"/>
              <a:gd name="connsiteY2" fmla="*/ 1786871 h 1796651"/>
              <a:gd name="connsiteX3" fmla="*/ 1663160 w 4607965"/>
              <a:gd name="connsiteY3" fmla="*/ 1742547 h 1796651"/>
              <a:gd name="connsiteX4" fmla="*/ 1541176 w 4607965"/>
              <a:gd name="connsiteY4" fmla="*/ 1754820 h 1796651"/>
              <a:gd name="connsiteX5" fmla="*/ 1475942 w 4607965"/>
              <a:gd name="connsiteY5" fmla="*/ 1772511 h 1796651"/>
              <a:gd name="connsiteX6" fmla="*/ 1416165 w 4607965"/>
              <a:gd name="connsiteY6" fmla="*/ 1796651 h 1796651"/>
              <a:gd name="connsiteX7" fmla="*/ 1316340 w 4607965"/>
              <a:gd name="connsiteY7" fmla="*/ 1796651 h 1796651"/>
              <a:gd name="connsiteX8" fmla="*/ 1326373 w 4607965"/>
              <a:gd name="connsiteY8" fmla="*/ 1789891 h 1796651"/>
              <a:gd name="connsiteX9" fmla="*/ 1529316 w 4607965"/>
              <a:gd name="connsiteY9" fmla="*/ 1707780 h 1796651"/>
              <a:gd name="connsiteX10" fmla="*/ 1661468 w 4607965"/>
              <a:gd name="connsiteY10" fmla="*/ 1694491 h 1796651"/>
              <a:gd name="connsiteX11" fmla="*/ 1959362 w 4607965"/>
              <a:gd name="connsiteY11" fmla="*/ 1793226 h 1796651"/>
              <a:gd name="connsiteX12" fmla="*/ 2143597 w 4607965"/>
              <a:gd name="connsiteY12" fmla="*/ 1796651 h 1796651"/>
              <a:gd name="connsiteX13" fmla="*/ 2077198 w 4607965"/>
              <a:gd name="connsiteY13" fmla="*/ 1796651 h 1796651"/>
              <a:gd name="connsiteX14" fmla="*/ 2012600 w 4607965"/>
              <a:gd name="connsiteY14" fmla="*/ 1735595 h 1796651"/>
              <a:gd name="connsiteX15" fmla="*/ 1635765 w 4607965"/>
              <a:gd name="connsiteY15" fmla="*/ 1572797 h 1796651"/>
              <a:gd name="connsiteX16" fmla="*/ 1507017 w 4607965"/>
              <a:gd name="connsiteY16" fmla="*/ 1586262 h 1796651"/>
              <a:gd name="connsiteX17" fmla="*/ 1177877 w 4607965"/>
              <a:gd name="connsiteY17" fmla="*/ 1764481 h 1796651"/>
              <a:gd name="connsiteX18" fmla="*/ 1144927 w 4607965"/>
              <a:gd name="connsiteY18" fmla="*/ 1796651 h 1796651"/>
              <a:gd name="connsiteX19" fmla="*/ 1077415 w 4607965"/>
              <a:gd name="connsiteY19" fmla="*/ 1796651 h 1796651"/>
              <a:gd name="connsiteX20" fmla="*/ 1083700 w 4607965"/>
              <a:gd name="connsiteY20" fmla="*/ 1789537 h 1796651"/>
              <a:gd name="connsiteX21" fmla="*/ 1497333 w 4607965"/>
              <a:gd name="connsiteY21" fmla="*/ 1539310 h 1796651"/>
              <a:gd name="connsiteX22" fmla="*/ 1636357 w 4607965"/>
              <a:gd name="connsiteY22" fmla="*/ 1525369 h 1796651"/>
              <a:gd name="connsiteX23" fmla="*/ 2127169 w 4607965"/>
              <a:gd name="connsiteY23" fmla="*/ 1778871 h 1796651"/>
              <a:gd name="connsiteX24" fmla="*/ 2278446 w 4607965"/>
              <a:gd name="connsiteY24" fmla="*/ 1796651 h 1796651"/>
              <a:gd name="connsiteX25" fmla="*/ 2218108 w 4607965"/>
              <a:gd name="connsiteY25" fmla="*/ 1796651 h 1796651"/>
              <a:gd name="connsiteX26" fmla="*/ 2177192 w 4607965"/>
              <a:gd name="connsiteY26" fmla="*/ 1746757 h 1796651"/>
              <a:gd name="connsiteX27" fmla="*/ 1609744 w 4607965"/>
              <a:gd name="connsiteY27" fmla="*/ 1403007 h 1796651"/>
              <a:gd name="connsiteX28" fmla="*/ 1474188 w 4607965"/>
              <a:gd name="connsiteY28" fmla="*/ 1416771 h 1796651"/>
              <a:gd name="connsiteX29" fmla="*/ 999923 w 4607965"/>
              <a:gd name="connsiteY29" fmla="*/ 1740679 h 1796651"/>
              <a:gd name="connsiteX30" fmla="*/ 957153 w 4607965"/>
              <a:gd name="connsiteY30" fmla="*/ 1796651 h 1796651"/>
              <a:gd name="connsiteX31" fmla="*/ 899797 w 4607965"/>
              <a:gd name="connsiteY31" fmla="*/ 1796651 h 1796651"/>
              <a:gd name="connsiteX32" fmla="*/ 901939 w 4607965"/>
              <a:gd name="connsiteY32" fmla="*/ 1793061 h 1796651"/>
              <a:gd name="connsiteX33" fmla="*/ 1465789 w 4607965"/>
              <a:gd name="connsiteY33" fmla="*/ 1370744 h 1796651"/>
              <a:gd name="connsiteX34" fmla="*/ 1611289 w 4607965"/>
              <a:gd name="connsiteY34" fmla="*/ 1355615 h 1796651"/>
              <a:gd name="connsiteX35" fmla="*/ 2211687 w 4607965"/>
              <a:gd name="connsiteY35" fmla="*/ 1715365 h 1796651"/>
              <a:gd name="connsiteX36" fmla="*/ 2406124 w 4607965"/>
              <a:gd name="connsiteY36" fmla="*/ 1796651 h 1796651"/>
              <a:gd name="connsiteX37" fmla="*/ 2346719 w 4607965"/>
              <a:gd name="connsiteY37" fmla="*/ 1796651 h 1796651"/>
              <a:gd name="connsiteX38" fmla="*/ 2177321 w 4607965"/>
              <a:gd name="connsiteY38" fmla="*/ 1590517 h 1796651"/>
              <a:gd name="connsiteX39" fmla="*/ 1581986 w 4607965"/>
              <a:gd name="connsiteY39" fmla="*/ 1230498 h 1796651"/>
              <a:gd name="connsiteX40" fmla="*/ 1439689 w 4607965"/>
              <a:gd name="connsiteY40" fmla="*/ 1245223 h 1796651"/>
              <a:gd name="connsiteX41" fmla="*/ 877475 w 4607965"/>
              <a:gd name="connsiteY41" fmla="*/ 1670661 h 1796651"/>
              <a:gd name="connsiteX42" fmla="*/ 803133 w 4607965"/>
              <a:gd name="connsiteY42" fmla="*/ 1796651 h 1796651"/>
              <a:gd name="connsiteX43" fmla="*/ 754048 w 4607965"/>
              <a:gd name="connsiteY43" fmla="*/ 1796651 h 1796651"/>
              <a:gd name="connsiteX44" fmla="*/ 759258 w 4607965"/>
              <a:gd name="connsiteY44" fmla="*/ 1784442 h 1796651"/>
              <a:gd name="connsiteX45" fmla="*/ 841230 w 4607965"/>
              <a:gd name="connsiteY45" fmla="*/ 1646979 h 1796651"/>
              <a:gd name="connsiteX46" fmla="*/ 1431145 w 4607965"/>
              <a:gd name="connsiteY46" fmla="*/ 1203103 h 1796651"/>
              <a:gd name="connsiteX47" fmla="*/ 1583772 w 4607965"/>
              <a:gd name="connsiteY47" fmla="*/ 1187370 h 1796651"/>
              <a:gd name="connsiteX48" fmla="*/ 2388608 w 4607965"/>
              <a:gd name="connsiteY48" fmla="*/ 1775472 h 1796651"/>
              <a:gd name="connsiteX49" fmla="*/ 2533538 w 4607965"/>
              <a:gd name="connsiteY49" fmla="*/ 1796651 h 1796651"/>
              <a:gd name="connsiteX50" fmla="*/ 2472887 w 4607965"/>
              <a:gd name="connsiteY50" fmla="*/ 1796651 h 1796651"/>
              <a:gd name="connsiteX51" fmla="*/ 2461063 w 4607965"/>
              <a:gd name="connsiteY51" fmla="*/ 1782752 h 1796651"/>
              <a:gd name="connsiteX52" fmla="*/ 2360903 w 4607965"/>
              <a:gd name="connsiteY52" fmla="*/ 1658627 h 1796651"/>
              <a:gd name="connsiteX53" fmla="*/ 1556760 w 4607965"/>
              <a:gd name="connsiteY53" fmla="*/ 1061566 h 1796651"/>
              <a:gd name="connsiteX54" fmla="*/ 1407670 w 4607965"/>
              <a:gd name="connsiteY54" fmla="*/ 1077732 h 1796651"/>
              <a:gd name="connsiteX55" fmla="*/ 818969 w 4607965"/>
              <a:gd name="connsiteY55" fmla="*/ 1524263 h 1796651"/>
              <a:gd name="connsiteX56" fmla="*/ 736444 w 4607965"/>
              <a:gd name="connsiteY56" fmla="*/ 1663826 h 1796651"/>
              <a:gd name="connsiteX57" fmla="*/ 680295 w 4607965"/>
              <a:gd name="connsiteY57" fmla="*/ 1796651 h 1796651"/>
              <a:gd name="connsiteX58" fmla="*/ 631802 w 4607965"/>
              <a:gd name="connsiteY58" fmla="*/ 1796651 h 1796651"/>
              <a:gd name="connsiteX59" fmla="*/ 696499 w 4607965"/>
              <a:gd name="connsiteY59" fmla="*/ 1644257 h 1796651"/>
              <a:gd name="connsiteX60" fmla="*/ 781863 w 4607965"/>
              <a:gd name="connsiteY60" fmla="*/ 1500113 h 1796651"/>
              <a:gd name="connsiteX61" fmla="*/ 1398273 w 4607965"/>
              <a:gd name="connsiteY61" fmla="*/ 1035140 h 1796651"/>
              <a:gd name="connsiteX62" fmla="*/ 1557708 w 4607965"/>
              <a:gd name="connsiteY62" fmla="*/ 1018554 h 1796651"/>
              <a:gd name="connsiteX63" fmla="*/ 2398918 w 4607965"/>
              <a:gd name="connsiteY63" fmla="*/ 1632344 h 1796651"/>
              <a:gd name="connsiteX64" fmla="*/ 2495971 w 4607965"/>
              <a:gd name="connsiteY64" fmla="*/ 1752489 h 1796651"/>
              <a:gd name="connsiteX65" fmla="*/ 2671367 w 4607965"/>
              <a:gd name="connsiteY65" fmla="*/ 1796651 h 1796651"/>
              <a:gd name="connsiteX66" fmla="*/ 2615125 w 4607965"/>
              <a:gd name="connsiteY66" fmla="*/ 1796651 h 1796651"/>
              <a:gd name="connsiteX67" fmla="*/ 2591009 w 4607965"/>
              <a:gd name="connsiteY67" fmla="*/ 1771212 h 1796651"/>
              <a:gd name="connsiteX68" fmla="*/ 2378646 w 4607965"/>
              <a:gd name="connsiteY68" fmla="*/ 1515527 h 1796651"/>
              <a:gd name="connsiteX69" fmla="*/ 1537785 w 4607965"/>
              <a:gd name="connsiteY69" fmla="*/ 892624 h 1796651"/>
              <a:gd name="connsiteX70" fmla="*/ 1381819 w 4607965"/>
              <a:gd name="connsiteY70" fmla="*/ 908908 h 1796651"/>
              <a:gd name="connsiteX71" fmla="*/ 766630 w 4607965"/>
              <a:gd name="connsiteY71" fmla="*/ 1376538 h 1796651"/>
              <a:gd name="connsiteX72" fmla="*/ 613796 w 4607965"/>
              <a:gd name="connsiteY72" fmla="*/ 1681552 h 1796651"/>
              <a:gd name="connsiteX73" fmla="*/ 579321 w 4607965"/>
              <a:gd name="connsiteY73" fmla="*/ 1796651 h 1796651"/>
              <a:gd name="connsiteX74" fmla="*/ 525413 w 4607965"/>
              <a:gd name="connsiteY74" fmla="*/ 1796651 h 1796651"/>
              <a:gd name="connsiteX75" fmla="*/ 565022 w 4607965"/>
              <a:gd name="connsiteY75" fmla="*/ 1665079 h 1796651"/>
              <a:gd name="connsiteX76" fmla="*/ 722555 w 4607965"/>
              <a:gd name="connsiteY76" fmla="*/ 1352103 h 1796651"/>
              <a:gd name="connsiteX77" fmla="*/ 1365466 w 4607965"/>
              <a:gd name="connsiteY77" fmla="*/ 865599 h 1796651"/>
              <a:gd name="connsiteX78" fmla="*/ 1531840 w 4607965"/>
              <a:gd name="connsiteY78" fmla="*/ 848093 h 1796651"/>
              <a:gd name="connsiteX79" fmla="*/ 2409274 w 4607965"/>
              <a:gd name="connsiteY79" fmla="*/ 1488506 h 1796651"/>
              <a:gd name="connsiteX80" fmla="*/ 2614813 w 4607965"/>
              <a:gd name="connsiteY80" fmla="*/ 1736835 h 1796651"/>
              <a:gd name="connsiteX81" fmla="*/ 2828781 w 4607965"/>
              <a:gd name="connsiteY81" fmla="*/ 1796651 h 1796651"/>
              <a:gd name="connsiteX82" fmla="*/ 2761528 w 4607965"/>
              <a:gd name="connsiteY82" fmla="*/ 1796651 h 1796651"/>
              <a:gd name="connsiteX83" fmla="*/ 2718859 w 4607965"/>
              <a:gd name="connsiteY83" fmla="*/ 1758847 h 1796651"/>
              <a:gd name="connsiteX84" fmla="*/ 2382047 w 4607965"/>
              <a:gd name="connsiteY84" fmla="*/ 1370623 h 1796651"/>
              <a:gd name="connsiteX85" fmla="*/ 1505060 w 4607965"/>
              <a:gd name="connsiteY85" fmla="*/ 721742 h 1796651"/>
              <a:gd name="connsiteX86" fmla="*/ 1342043 w 4607965"/>
              <a:gd name="connsiteY86" fmla="*/ 739172 h 1796651"/>
              <a:gd name="connsiteX87" fmla="*/ 700345 w 4607965"/>
              <a:gd name="connsiteY87" fmla="*/ 1228338 h 1796651"/>
              <a:gd name="connsiteX88" fmla="*/ 485207 w 4607965"/>
              <a:gd name="connsiteY88" fmla="*/ 1720332 h 1796651"/>
              <a:gd name="connsiteX89" fmla="*/ 464346 w 4607965"/>
              <a:gd name="connsiteY89" fmla="*/ 1796651 h 1796651"/>
              <a:gd name="connsiteX90" fmla="*/ 418554 w 4607965"/>
              <a:gd name="connsiteY90" fmla="*/ 1796651 h 1796651"/>
              <a:gd name="connsiteX91" fmla="*/ 498073 w 4607965"/>
              <a:gd name="connsiteY91" fmla="*/ 1530932 h 1796651"/>
              <a:gd name="connsiteX92" fmla="*/ 662370 w 4607965"/>
              <a:gd name="connsiteY92" fmla="*/ 1204151 h 1796651"/>
              <a:gd name="connsiteX93" fmla="*/ 1331771 w 4607965"/>
              <a:gd name="connsiteY93" fmla="*/ 696548 h 1796651"/>
              <a:gd name="connsiteX94" fmla="*/ 1505165 w 4607965"/>
              <a:gd name="connsiteY94" fmla="*/ 678254 h 1796651"/>
              <a:gd name="connsiteX95" fmla="*/ 2418327 w 4607965"/>
              <a:gd name="connsiteY95" fmla="*/ 1344274 h 1796651"/>
              <a:gd name="connsiteX96" fmla="*/ 2745620 w 4607965"/>
              <a:gd name="connsiteY96" fmla="*/ 1722406 h 1796651"/>
              <a:gd name="connsiteX97" fmla="*/ 3024383 w 4607965"/>
              <a:gd name="connsiteY97" fmla="*/ 1796651 h 1796651"/>
              <a:gd name="connsiteX98" fmla="*/ 2943320 w 4607965"/>
              <a:gd name="connsiteY98" fmla="*/ 1796651 h 1796651"/>
              <a:gd name="connsiteX99" fmla="*/ 2871735 w 4607965"/>
              <a:gd name="connsiteY99" fmla="*/ 1747495 h 1796651"/>
              <a:gd name="connsiteX100" fmla="*/ 2393569 w 4607965"/>
              <a:gd name="connsiteY100" fmla="*/ 1230090 h 1796651"/>
              <a:gd name="connsiteX101" fmla="*/ 1480355 w 4607965"/>
              <a:gd name="connsiteY101" fmla="*/ 555435 h 1796651"/>
              <a:gd name="connsiteX102" fmla="*/ 1310812 w 4607965"/>
              <a:gd name="connsiteY102" fmla="*/ 573819 h 1796651"/>
              <a:gd name="connsiteX103" fmla="*/ 642624 w 4607965"/>
              <a:gd name="connsiteY103" fmla="*/ 1084084 h 1796651"/>
              <a:gd name="connsiteX104" fmla="*/ 368806 w 4607965"/>
              <a:gd name="connsiteY104" fmla="*/ 1780255 h 1796651"/>
              <a:gd name="connsiteX105" fmla="*/ 364277 w 4607965"/>
              <a:gd name="connsiteY105" fmla="*/ 1796651 h 1796651"/>
              <a:gd name="connsiteX106" fmla="*/ 313448 w 4607965"/>
              <a:gd name="connsiteY106" fmla="*/ 1796651 h 1796651"/>
              <a:gd name="connsiteX107" fmla="*/ 321254 w 4607965"/>
              <a:gd name="connsiteY107" fmla="*/ 1767855 h 1796651"/>
              <a:gd name="connsiteX108" fmla="*/ 602142 w 4607965"/>
              <a:gd name="connsiteY108" fmla="*/ 1056747 h 1796651"/>
              <a:gd name="connsiteX109" fmla="*/ 1298053 w 4607965"/>
              <a:gd name="connsiteY109" fmla="*/ 527609 h 1796651"/>
              <a:gd name="connsiteX110" fmla="*/ 1478009 w 4607965"/>
              <a:gd name="connsiteY110" fmla="*/ 508399 h 1796651"/>
              <a:gd name="connsiteX111" fmla="*/ 2427776 w 4607965"/>
              <a:gd name="connsiteY111" fmla="*/ 1200606 h 1796651"/>
              <a:gd name="connsiteX112" fmla="*/ 3023447 w 4607965"/>
              <a:gd name="connsiteY112" fmla="*/ 1796203 h 1796651"/>
              <a:gd name="connsiteX113" fmla="*/ 4191691 w 4607965"/>
              <a:gd name="connsiteY113" fmla="*/ 1796651 h 1796651"/>
              <a:gd name="connsiteX114" fmla="*/ 4060720 w 4607965"/>
              <a:gd name="connsiteY114" fmla="*/ 1796651 h 1796651"/>
              <a:gd name="connsiteX115" fmla="*/ 4026605 w 4607965"/>
              <a:gd name="connsiteY115" fmla="*/ 1787166 h 1796651"/>
              <a:gd name="connsiteX116" fmla="*/ 3948319 w 4607965"/>
              <a:gd name="connsiteY116" fmla="*/ 1777805 h 1796651"/>
              <a:gd name="connsiteX117" fmla="*/ 3914816 w 4607965"/>
              <a:gd name="connsiteY117" fmla="*/ 1776434 h 1796651"/>
              <a:gd name="connsiteX118" fmla="*/ 3813646 w 4607965"/>
              <a:gd name="connsiteY118" fmla="*/ 1787260 h 1796651"/>
              <a:gd name="connsiteX119" fmla="*/ 3765910 w 4607965"/>
              <a:gd name="connsiteY119" fmla="*/ 1796651 h 1796651"/>
              <a:gd name="connsiteX120" fmla="*/ 3209390 w 4607965"/>
              <a:gd name="connsiteY120" fmla="*/ 1796651 h 1796651"/>
              <a:gd name="connsiteX121" fmla="*/ 3193833 w 4607965"/>
              <a:gd name="connsiteY121" fmla="*/ 1791936 h 1796651"/>
              <a:gd name="connsiteX122" fmla="*/ 2402205 w 4607965"/>
              <a:gd name="connsiteY122" fmla="*/ 1085067 h 1796651"/>
              <a:gd name="connsiteX123" fmla="*/ 1452601 w 4607965"/>
              <a:gd name="connsiteY123" fmla="*/ 384017 h 1796651"/>
              <a:gd name="connsiteX124" fmla="*/ 1276291 w 4607965"/>
              <a:gd name="connsiteY124" fmla="*/ 403093 h 1796651"/>
              <a:gd name="connsiteX125" fmla="*/ 581595 w 4607965"/>
              <a:gd name="connsiteY125" fmla="*/ 934888 h 1796651"/>
              <a:gd name="connsiteX126" fmla="*/ 297599 w 4607965"/>
              <a:gd name="connsiteY126" fmla="*/ 1659790 h 1796651"/>
              <a:gd name="connsiteX127" fmla="*/ 259751 w 4607965"/>
              <a:gd name="connsiteY127" fmla="*/ 1796651 h 1796651"/>
              <a:gd name="connsiteX128" fmla="*/ 213389 w 4607965"/>
              <a:gd name="connsiteY128" fmla="*/ 1796651 h 1796651"/>
              <a:gd name="connsiteX129" fmla="*/ 253906 w 4607965"/>
              <a:gd name="connsiteY129" fmla="*/ 1649297 h 1796651"/>
              <a:gd name="connsiteX130" fmla="*/ 544961 w 4607965"/>
              <a:gd name="connsiteY130" fmla="*/ 909888 h 1796651"/>
              <a:gd name="connsiteX131" fmla="*/ 1267375 w 4607965"/>
              <a:gd name="connsiteY131" fmla="*/ 359213 h 1796651"/>
              <a:gd name="connsiteX132" fmla="*/ 1454270 w 4607965"/>
              <a:gd name="connsiteY132" fmla="*/ 339031 h 1796651"/>
              <a:gd name="connsiteX133" fmla="*/ 2440705 w 4607965"/>
              <a:gd name="connsiteY133" fmla="*/ 1057502 h 1796651"/>
              <a:gd name="connsiteX134" fmla="*/ 3536888 w 4607965"/>
              <a:gd name="connsiteY134" fmla="*/ 1790467 h 1796651"/>
              <a:gd name="connsiteX135" fmla="*/ 3704558 w 4607965"/>
              <a:gd name="connsiteY135" fmla="*/ 1762117 h 1796651"/>
              <a:gd name="connsiteX136" fmla="*/ 3914251 w 4607965"/>
              <a:gd name="connsiteY136" fmla="*/ 1730287 h 1796651"/>
              <a:gd name="connsiteX137" fmla="*/ 4175712 w 4607965"/>
              <a:gd name="connsiteY137" fmla="*/ 1787429 h 1796651"/>
              <a:gd name="connsiteX138" fmla="*/ 4429991 w 4607965"/>
              <a:gd name="connsiteY138" fmla="*/ 1796651 h 1796651"/>
              <a:gd name="connsiteX139" fmla="*/ 4359508 w 4607965"/>
              <a:gd name="connsiteY139" fmla="*/ 1796651 h 1796651"/>
              <a:gd name="connsiteX140" fmla="*/ 4326905 w 4607965"/>
              <a:gd name="connsiteY140" fmla="*/ 1769631 h 1796651"/>
              <a:gd name="connsiteX141" fmla="*/ 4019705 w 4607965"/>
              <a:gd name="connsiteY141" fmla="*/ 1659694 h 1796651"/>
              <a:gd name="connsiteX142" fmla="*/ 3984421 w 4607965"/>
              <a:gd name="connsiteY142" fmla="*/ 1658243 h 1796651"/>
              <a:gd name="connsiteX143" fmla="*/ 3776038 w 4607965"/>
              <a:gd name="connsiteY143" fmla="*/ 1690125 h 1796651"/>
              <a:gd name="connsiteX144" fmla="*/ 3595635 w 4607965"/>
              <a:gd name="connsiteY144" fmla="*/ 1720993 h 1796651"/>
              <a:gd name="connsiteX145" fmla="*/ 2414663 w 4607965"/>
              <a:gd name="connsiteY145" fmla="*/ 942775 h 1796651"/>
              <a:gd name="connsiteX146" fmla="*/ 1428364 w 4607965"/>
              <a:gd name="connsiteY146" fmla="*/ 215789 h 1796651"/>
              <a:gd name="connsiteX147" fmla="*/ 1245128 w 4607965"/>
              <a:gd name="connsiteY147" fmla="*/ 235944 h 1796651"/>
              <a:gd name="connsiteX148" fmla="*/ 524381 w 4607965"/>
              <a:gd name="connsiteY148" fmla="*/ 788861 h 1796651"/>
              <a:gd name="connsiteX149" fmla="*/ 229779 w 4607965"/>
              <a:gd name="connsiteY149" fmla="*/ 1542042 h 1796651"/>
              <a:gd name="connsiteX150" fmla="*/ 165471 w 4607965"/>
              <a:gd name="connsiteY150" fmla="*/ 1775638 h 1796651"/>
              <a:gd name="connsiteX151" fmla="*/ 158326 w 4607965"/>
              <a:gd name="connsiteY151" fmla="*/ 1796651 h 1796651"/>
              <a:gd name="connsiteX152" fmla="*/ 107502 w 4607965"/>
              <a:gd name="connsiteY152" fmla="*/ 1796651 h 1796651"/>
              <a:gd name="connsiteX153" fmla="*/ 120574 w 4607965"/>
              <a:gd name="connsiteY153" fmla="*/ 1757937 h 1796651"/>
              <a:gd name="connsiteX154" fmla="*/ 183578 w 4607965"/>
              <a:gd name="connsiteY154" fmla="*/ 1528396 h 1796651"/>
              <a:gd name="connsiteX155" fmla="*/ 485253 w 4607965"/>
              <a:gd name="connsiteY155" fmla="*/ 760273 h 1796651"/>
              <a:gd name="connsiteX156" fmla="*/ 1233722 w 4607965"/>
              <a:gd name="connsiteY156" fmla="*/ 188484 h 1796651"/>
              <a:gd name="connsiteX157" fmla="*/ 1427656 w 4607965"/>
              <a:gd name="connsiteY157" fmla="*/ 168141 h 1796651"/>
              <a:gd name="connsiteX158" fmla="*/ 2451936 w 4607965"/>
              <a:gd name="connsiteY158" fmla="*/ 912983 h 1796651"/>
              <a:gd name="connsiteX159" fmla="*/ 3589841 w 4607965"/>
              <a:gd name="connsiteY159" fmla="*/ 1674632 h 1796651"/>
              <a:gd name="connsiteX160" fmla="*/ 3765470 w 4607965"/>
              <a:gd name="connsiteY160" fmla="*/ 1644452 h 1796651"/>
              <a:gd name="connsiteX161" fmla="*/ 3982671 w 4607965"/>
              <a:gd name="connsiteY161" fmla="*/ 1609885 h 1796651"/>
              <a:gd name="connsiteX162" fmla="*/ 4411987 w 4607965"/>
              <a:gd name="connsiteY162" fmla="*/ 1778008 h 1796651"/>
              <a:gd name="connsiteX163" fmla="*/ 4607965 w 4607965"/>
              <a:gd name="connsiteY163" fmla="*/ 1796651 h 1796651"/>
              <a:gd name="connsiteX164" fmla="*/ 4552183 w 4607965"/>
              <a:gd name="connsiteY164" fmla="*/ 1796651 h 1796651"/>
              <a:gd name="connsiteX165" fmla="*/ 4538850 w 4607965"/>
              <a:gd name="connsiteY165" fmla="*/ 1778098 h 1796651"/>
              <a:gd name="connsiteX166" fmla="*/ 4089380 w 4607965"/>
              <a:gd name="connsiteY166" fmla="*/ 1540815 h 1796651"/>
              <a:gd name="connsiteX167" fmla="*/ 4052317 w 4607965"/>
              <a:gd name="connsiteY167" fmla="*/ 1539285 h 1796651"/>
              <a:gd name="connsiteX168" fmla="*/ 3836007 w 4607965"/>
              <a:gd name="connsiteY168" fmla="*/ 1573895 h 1796651"/>
              <a:gd name="connsiteX169" fmla="*/ 3649017 w 4607965"/>
              <a:gd name="connsiteY169" fmla="*/ 1605798 h 1796651"/>
              <a:gd name="connsiteX170" fmla="*/ 2426686 w 4607965"/>
              <a:gd name="connsiteY170" fmla="*/ 800637 h 1796651"/>
              <a:gd name="connsiteX171" fmla="*/ 1404441 w 4607965"/>
              <a:gd name="connsiteY171" fmla="*/ 46525 h 1796651"/>
              <a:gd name="connsiteX172" fmla="*/ 1214429 w 4607965"/>
              <a:gd name="connsiteY172" fmla="*/ 68120 h 1796651"/>
              <a:gd name="connsiteX173" fmla="*/ 466740 w 4607965"/>
              <a:gd name="connsiteY173" fmla="*/ 642551 h 1796651"/>
              <a:gd name="connsiteX174" fmla="*/ 161522 w 4607965"/>
              <a:gd name="connsiteY174" fmla="*/ 1424450 h 1796651"/>
              <a:gd name="connsiteX175" fmla="*/ 95207 w 4607965"/>
              <a:gd name="connsiteY175" fmla="*/ 1666582 h 1796651"/>
              <a:gd name="connsiteX176" fmla="*/ 51164 w 4607965"/>
              <a:gd name="connsiteY176" fmla="*/ 1796651 h 1796651"/>
              <a:gd name="connsiteX177" fmla="*/ 0 w 4607965"/>
              <a:gd name="connsiteY177" fmla="*/ 1796651 h 1796651"/>
              <a:gd name="connsiteX178" fmla="*/ 49792 w 4607965"/>
              <a:gd name="connsiteY178" fmla="*/ 1649044 h 1796651"/>
              <a:gd name="connsiteX179" fmla="*/ 114869 w 4607965"/>
              <a:gd name="connsiteY179" fmla="*/ 1411218 h 1796651"/>
              <a:gd name="connsiteX180" fmla="*/ 426712 w 4607965"/>
              <a:gd name="connsiteY180" fmla="*/ 614801 h 1796651"/>
              <a:gd name="connsiteX181" fmla="*/ 1202103 w 4607965"/>
              <a:gd name="connsiteY181" fmla="*/ 21932 h 1796651"/>
              <a:gd name="connsiteX182" fmla="*/ 1402471 w 4607965"/>
              <a:gd name="connsiteY182" fmla="*/ 75 h 1796651"/>
              <a:gd name="connsiteX183" fmla="*/ 2461372 w 4607965"/>
              <a:gd name="connsiteY183" fmla="*/ 769870 h 1796651"/>
              <a:gd name="connsiteX184" fmla="*/ 3643276 w 4607965"/>
              <a:gd name="connsiteY184" fmla="*/ 1558130 h 1796651"/>
              <a:gd name="connsiteX185" fmla="*/ 3824131 w 4607965"/>
              <a:gd name="connsiteY185" fmla="*/ 1526849 h 1796651"/>
              <a:gd name="connsiteX186" fmla="*/ 4048753 w 4607965"/>
              <a:gd name="connsiteY186" fmla="*/ 1492589 h 1796651"/>
              <a:gd name="connsiteX187" fmla="*/ 4565301 w 4607965"/>
              <a:gd name="connsiteY187" fmla="*/ 1738754 h 179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4607965" h="1796651">
                <a:moveTo>
                  <a:pt x="1963897" y="1796651"/>
                </a:moveTo>
                <a:lnTo>
                  <a:pt x="1870514" y="1796651"/>
                </a:lnTo>
                <a:lnTo>
                  <a:pt x="1853083" y="1786871"/>
                </a:lnTo>
                <a:cubicBezTo>
                  <a:pt x="1794011" y="1759934"/>
                  <a:pt x="1731186" y="1744017"/>
                  <a:pt x="1663160" y="1742547"/>
                </a:cubicBezTo>
                <a:cubicBezTo>
                  <a:pt x="1624287" y="1741707"/>
                  <a:pt x="1583717" y="1745583"/>
                  <a:pt x="1541176" y="1754820"/>
                </a:cubicBezTo>
                <a:cubicBezTo>
                  <a:pt x="1519200" y="1759355"/>
                  <a:pt x="1497455" y="1765258"/>
                  <a:pt x="1475942" y="1772511"/>
                </a:cubicBezTo>
                <a:lnTo>
                  <a:pt x="1416165" y="1796651"/>
                </a:lnTo>
                <a:lnTo>
                  <a:pt x="1316340" y="1796651"/>
                </a:lnTo>
                <a:lnTo>
                  <a:pt x="1326373" y="1789891"/>
                </a:lnTo>
                <a:cubicBezTo>
                  <a:pt x="1391847" y="1750317"/>
                  <a:pt x="1459574" y="1722859"/>
                  <a:pt x="1529316" y="1707780"/>
                </a:cubicBezTo>
                <a:cubicBezTo>
                  <a:pt x="1575376" y="1697765"/>
                  <a:pt x="1619345" y="1693584"/>
                  <a:pt x="1661468" y="1694491"/>
                </a:cubicBezTo>
                <a:cubicBezTo>
                  <a:pt x="1772040" y="1696870"/>
                  <a:pt x="1869883" y="1734297"/>
                  <a:pt x="1959362" y="1793226"/>
                </a:cubicBezTo>
                <a:close/>
                <a:moveTo>
                  <a:pt x="2143597" y="1796651"/>
                </a:moveTo>
                <a:lnTo>
                  <a:pt x="2077198" y="1796651"/>
                </a:lnTo>
                <a:lnTo>
                  <a:pt x="2012600" y="1735595"/>
                </a:lnTo>
                <a:cubicBezTo>
                  <a:pt x="1900820" y="1639426"/>
                  <a:pt x="1779329" y="1575420"/>
                  <a:pt x="1635765" y="1572797"/>
                </a:cubicBezTo>
                <a:cubicBezTo>
                  <a:pt x="1594747" y="1572048"/>
                  <a:pt x="1551928" y="1576310"/>
                  <a:pt x="1507017" y="1586262"/>
                </a:cubicBezTo>
                <a:cubicBezTo>
                  <a:pt x="1391602" y="1611152"/>
                  <a:pt x="1281769" y="1670943"/>
                  <a:pt x="1177877" y="1764481"/>
                </a:cubicBezTo>
                <a:lnTo>
                  <a:pt x="1144927" y="1796651"/>
                </a:lnTo>
                <a:lnTo>
                  <a:pt x="1077415" y="1796651"/>
                </a:lnTo>
                <a:lnTo>
                  <a:pt x="1083700" y="1789537"/>
                </a:lnTo>
                <a:cubicBezTo>
                  <a:pt x="1211477" y="1655297"/>
                  <a:pt x="1349923" y="1571424"/>
                  <a:pt x="1497333" y="1539310"/>
                </a:cubicBezTo>
                <a:cubicBezTo>
                  <a:pt x="1545808" y="1528796"/>
                  <a:pt x="1592063" y="1524411"/>
                  <a:pt x="1636357" y="1525369"/>
                </a:cubicBezTo>
                <a:cubicBezTo>
                  <a:pt x="1830147" y="1529558"/>
                  <a:pt x="1986431" y="1636006"/>
                  <a:pt x="2127169" y="1778871"/>
                </a:cubicBezTo>
                <a:close/>
                <a:moveTo>
                  <a:pt x="2278446" y="1796651"/>
                </a:moveTo>
                <a:lnTo>
                  <a:pt x="2218108" y="1796651"/>
                </a:lnTo>
                <a:lnTo>
                  <a:pt x="2177192" y="1746757"/>
                </a:lnTo>
                <a:cubicBezTo>
                  <a:pt x="2011423" y="1556417"/>
                  <a:pt x="1836556" y="1407623"/>
                  <a:pt x="1609744" y="1403007"/>
                </a:cubicBezTo>
                <a:cubicBezTo>
                  <a:pt x="1566543" y="1402127"/>
                  <a:pt x="1521456" y="1406478"/>
                  <a:pt x="1474188" y="1416771"/>
                </a:cubicBezTo>
                <a:cubicBezTo>
                  <a:pt x="1304509" y="1453950"/>
                  <a:pt x="1145318" y="1562845"/>
                  <a:pt x="999923" y="1740679"/>
                </a:cubicBezTo>
                <a:lnTo>
                  <a:pt x="957153" y="1796651"/>
                </a:lnTo>
                <a:lnTo>
                  <a:pt x="899797" y="1796651"/>
                </a:lnTo>
                <a:lnTo>
                  <a:pt x="901939" y="1793061"/>
                </a:lnTo>
                <a:cubicBezTo>
                  <a:pt x="1070412" y="1557654"/>
                  <a:pt x="1259985" y="1416224"/>
                  <a:pt x="1465789" y="1370744"/>
                </a:cubicBezTo>
                <a:cubicBezTo>
                  <a:pt x="1516526" y="1359507"/>
                  <a:pt x="1564934" y="1354741"/>
                  <a:pt x="1611289" y="1355615"/>
                </a:cubicBezTo>
                <a:cubicBezTo>
                  <a:pt x="1854653" y="1360202"/>
                  <a:pt x="2041443" y="1520230"/>
                  <a:pt x="2211687" y="1715365"/>
                </a:cubicBezTo>
                <a:close/>
                <a:moveTo>
                  <a:pt x="2406124" y="1796651"/>
                </a:moveTo>
                <a:lnTo>
                  <a:pt x="2346719" y="1796651"/>
                </a:lnTo>
                <a:lnTo>
                  <a:pt x="2177321" y="1590517"/>
                </a:lnTo>
                <a:cubicBezTo>
                  <a:pt x="2003158" y="1390787"/>
                  <a:pt x="1820003" y="1234890"/>
                  <a:pt x="1581986" y="1230498"/>
                </a:cubicBezTo>
                <a:cubicBezTo>
                  <a:pt x="1536652" y="1229662"/>
                  <a:pt x="1489323" y="1234322"/>
                  <a:pt x="1439689" y="1245223"/>
                </a:cubicBezTo>
                <a:cubicBezTo>
                  <a:pt x="1236095" y="1289932"/>
                  <a:pt x="1046896" y="1433117"/>
                  <a:pt x="877475" y="1670661"/>
                </a:cubicBezTo>
                <a:lnTo>
                  <a:pt x="803133" y="1796651"/>
                </a:lnTo>
                <a:lnTo>
                  <a:pt x="754048" y="1796651"/>
                </a:lnTo>
                <a:lnTo>
                  <a:pt x="759258" y="1784442"/>
                </a:lnTo>
                <a:cubicBezTo>
                  <a:pt x="783132" y="1736580"/>
                  <a:pt x="810126" y="1690512"/>
                  <a:pt x="841230" y="1646979"/>
                </a:cubicBezTo>
                <a:cubicBezTo>
                  <a:pt x="1017103" y="1399692"/>
                  <a:pt x="1215680" y="1250367"/>
                  <a:pt x="1431145" y="1203103"/>
                </a:cubicBezTo>
                <a:cubicBezTo>
                  <a:pt x="1484354" y="1191371"/>
                  <a:pt x="1535134" y="1186418"/>
                  <a:pt x="1583772" y="1187370"/>
                </a:cubicBezTo>
                <a:cubicBezTo>
                  <a:pt x="1924240" y="1194035"/>
                  <a:pt x="2159742" y="1490055"/>
                  <a:pt x="2388608" y="1775472"/>
                </a:cubicBezTo>
                <a:close/>
                <a:moveTo>
                  <a:pt x="2533538" y="1796651"/>
                </a:moveTo>
                <a:lnTo>
                  <a:pt x="2472887" y="1796651"/>
                </a:lnTo>
                <a:lnTo>
                  <a:pt x="2461063" y="1782752"/>
                </a:lnTo>
                <a:cubicBezTo>
                  <a:pt x="2427356" y="1741701"/>
                  <a:pt x="2394064" y="1700073"/>
                  <a:pt x="2360903" y="1658627"/>
                </a:cubicBezTo>
                <a:cubicBezTo>
                  <a:pt x="2119287" y="1355931"/>
                  <a:pt x="1889231" y="1066370"/>
                  <a:pt x="1556760" y="1061566"/>
                </a:cubicBezTo>
                <a:cubicBezTo>
                  <a:pt x="1509265" y="1060879"/>
                  <a:pt x="1459678" y="1066004"/>
                  <a:pt x="1407670" y="1077732"/>
                </a:cubicBezTo>
                <a:cubicBezTo>
                  <a:pt x="1193947" y="1125062"/>
                  <a:pt x="995773" y="1275280"/>
                  <a:pt x="818969" y="1524263"/>
                </a:cubicBezTo>
                <a:cubicBezTo>
                  <a:pt x="787741" y="1568227"/>
                  <a:pt x="760557" y="1615022"/>
                  <a:pt x="736444" y="1663826"/>
                </a:cubicBezTo>
                <a:lnTo>
                  <a:pt x="680295" y="1796651"/>
                </a:lnTo>
                <a:lnTo>
                  <a:pt x="631802" y="1796651"/>
                </a:lnTo>
                <a:lnTo>
                  <a:pt x="696499" y="1644257"/>
                </a:lnTo>
                <a:cubicBezTo>
                  <a:pt x="721375" y="1594077"/>
                  <a:pt x="749484" y="1545770"/>
                  <a:pt x="781863" y="1500113"/>
                </a:cubicBezTo>
                <a:cubicBezTo>
                  <a:pt x="965556" y="1241405"/>
                  <a:pt x="1173129" y="1084614"/>
                  <a:pt x="1398273" y="1035140"/>
                </a:cubicBezTo>
                <a:cubicBezTo>
                  <a:pt x="1453846" y="1022852"/>
                  <a:pt x="1506892" y="1017626"/>
                  <a:pt x="1557708" y="1018554"/>
                </a:cubicBezTo>
                <a:cubicBezTo>
                  <a:pt x="1913420" y="1025055"/>
                  <a:pt x="2159851" y="1333182"/>
                  <a:pt x="2398918" y="1632344"/>
                </a:cubicBezTo>
                <a:cubicBezTo>
                  <a:pt x="2431037" y="1672442"/>
                  <a:pt x="2463306" y="1712736"/>
                  <a:pt x="2495971" y="1752489"/>
                </a:cubicBezTo>
                <a:close/>
                <a:moveTo>
                  <a:pt x="2671367" y="1796651"/>
                </a:moveTo>
                <a:lnTo>
                  <a:pt x="2615125" y="1796651"/>
                </a:lnTo>
                <a:lnTo>
                  <a:pt x="2591009" y="1771212"/>
                </a:lnTo>
                <a:cubicBezTo>
                  <a:pt x="2518284" y="1689484"/>
                  <a:pt x="2448327" y="1602146"/>
                  <a:pt x="2378646" y="1515527"/>
                </a:cubicBezTo>
                <a:cubicBezTo>
                  <a:pt x="2125631" y="1200558"/>
                  <a:pt x="1885515" y="898782"/>
                  <a:pt x="1537785" y="892624"/>
                </a:cubicBezTo>
                <a:cubicBezTo>
                  <a:pt x="1488110" y="891744"/>
                  <a:pt x="1436238" y="896898"/>
                  <a:pt x="1381819" y="908908"/>
                </a:cubicBezTo>
                <a:cubicBezTo>
                  <a:pt x="1158422" y="958454"/>
                  <a:pt x="951710" y="1115715"/>
                  <a:pt x="766630" y="1376538"/>
                </a:cubicBezTo>
                <a:cubicBezTo>
                  <a:pt x="701406" y="1468704"/>
                  <a:pt x="653216" y="1572664"/>
                  <a:pt x="613796" y="1681552"/>
                </a:cubicBezTo>
                <a:lnTo>
                  <a:pt x="579321" y="1796651"/>
                </a:lnTo>
                <a:lnTo>
                  <a:pt x="525413" y="1796651"/>
                </a:lnTo>
                <a:lnTo>
                  <a:pt x="565022" y="1665079"/>
                </a:lnTo>
                <a:cubicBezTo>
                  <a:pt x="605449" y="1553948"/>
                  <a:pt x="655038" y="1447437"/>
                  <a:pt x="722555" y="1352103"/>
                </a:cubicBezTo>
                <a:cubicBezTo>
                  <a:pt x="914527" y="1081553"/>
                  <a:pt x="1130618" y="918149"/>
                  <a:pt x="1365466" y="865599"/>
                </a:cubicBezTo>
                <a:cubicBezTo>
                  <a:pt x="1423463" y="852702"/>
                  <a:pt x="1478816" y="847182"/>
                  <a:pt x="1531840" y="848093"/>
                </a:cubicBezTo>
                <a:cubicBezTo>
                  <a:pt x="1903009" y="854471"/>
                  <a:pt x="2159992" y="1175978"/>
                  <a:pt x="2409274" y="1488506"/>
                </a:cubicBezTo>
                <a:cubicBezTo>
                  <a:pt x="2476534" y="1572634"/>
                  <a:pt x="2544343" y="1657463"/>
                  <a:pt x="2614813" y="1736835"/>
                </a:cubicBezTo>
                <a:close/>
                <a:moveTo>
                  <a:pt x="2828781" y="1796651"/>
                </a:moveTo>
                <a:lnTo>
                  <a:pt x="2761528" y="1796651"/>
                </a:lnTo>
                <a:lnTo>
                  <a:pt x="2718859" y="1758847"/>
                </a:lnTo>
                <a:cubicBezTo>
                  <a:pt x="2599668" y="1642461"/>
                  <a:pt x="2490155" y="1505596"/>
                  <a:pt x="2382047" y="1370623"/>
                </a:cubicBezTo>
                <a:cubicBezTo>
                  <a:pt x="2118495" y="1040760"/>
                  <a:pt x="1868394" y="727103"/>
                  <a:pt x="1505060" y="721742"/>
                </a:cubicBezTo>
                <a:cubicBezTo>
                  <a:pt x="1453154" y="720976"/>
                  <a:pt x="1398939" y="726503"/>
                  <a:pt x="1342043" y="739172"/>
                </a:cubicBezTo>
                <a:cubicBezTo>
                  <a:pt x="1108945" y="791363"/>
                  <a:pt x="893244" y="956083"/>
                  <a:pt x="700345" y="1228338"/>
                </a:cubicBezTo>
                <a:cubicBezTo>
                  <a:pt x="597061" y="1372560"/>
                  <a:pt x="535734" y="1544694"/>
                  <a:pt x="485207" y="1720332"/>
                </a:cubicBezTo>
                <a:lnTo>
                  <a:pt x="464346" y="1796651"/>
                </a:lnTo>
                <a:lnTo>
                  <a:pt x="418554" y="1796651"/>
                </a:lnTo>
                <a:lnTo>
                  <a:pt x="498073" y="1530932"/>
                </a:lnTo>
                <a:cubicBezTo>
                  <a:pt x="540146" y="1414921"/>
                  <a:pt x="591865" y="1303711"/>
                  <a:pt x="662370" y="1204151"/>
                </a:cubicBezTo>
                <a:cubicBezTo>
                  <a:pt x="861740" y="921722"/>
                  <a:pt x="1086821" y="750861"/>
                  <a:pt x="1331771" y="696548"/>
                </a:cubicBezTo>
                <a:cubicBezTo>
                  <a:pt x="1392241" y="683102"/>
                  <a:pt x="1449928" y="677331"/>
                  <a:pt x="1505165" y="678254"/>
                </a:cubicBezTo>
                <a:cubicBezTo>
                  <a:pt x="1891826" y="684710"/>
                  <a:pt x="2158419" y="1019124"/>
                  <a:pt x="2418327" y="1344274"/>
                </a:cubicBezTo>
                <a:cubicBezTo>
                  <a:pt x="2523607" y="1475866"/>
                  <a:pt x="2630242" y="1609105"/>
                  <a:pt x="2745620" y="1722406"/>
                </a:cubicBezTo>
                <a:close/>
                <a:moveTo>
                  <a:pt x="3024383" y="1796651"/>
                </a:moveTo>
                <a:lnTo>
                  <a:pt x="2943320" y="1796651"/>
                </a:lnTo>
                <a:lnTo>
                  <a:pt x="2871735" y="1747495"/>
                </a:lnTo>
                <a:cubicBezTo>
                  <a:pt x="2696144" y="1608550"/>
                  <a:pt x="2543552" y="1417690"/>
                  <a:pt x="2393569" y="1230090"/>
                </a:cubicBezTo>
                <a:cubicBezTo>
                  <a:pt x="2119404" y="887223"/>
                  <a:pt x="1858361" y="560554"/>
                  <a:pt x="1480355" y="555435"/>
                </a:cubicBezTo>
                <a:cubicBezTo>
                  <a:pt x="1426353" y="554703"/>
                  <a:pt x="1369967" y="560534"/>
                  <a:pt x="1310812" y="573819"/>
                </a:cubicBezTo>
                <a:cubicBezTo>
                  <a:pt x="1067607" y="628204"/>
                  <a:pt x="842928" y="799952"/>
                  <a:pt x="642624" y="1084084"/>
                </a:cubicBezTo>
                <a:cubicBezTo>
                  <a:pt x="501121" y="1284924"/>
                  <a:pt x="433728" y="1536671"/>
                  <a:pt x="368806" y="1780255"/>
                </a:cubicBezTo>
                <a:lnTo>
                  <a:pt x="364277" y="1796651"/>
                </a:lnTo>
                <a:lnTo>
                  <a:pt x="313448" y="1796651"/>
                </a:lnTo>
                <a:lnTo>
                  <a:pt x="321254" y="1767855"/>
                </a:lnTo>
                <a:cubicBezTo>
                  <a:pt x="387634" y="1519984"/>
                  <a:pt x="456053" y="1263929"/>
                  <a:pt x="602142" y="1056747"/>
                </a:cubicBezTo>
                <a:cubicBezTo>
                  <a:pt x="809336" y="762895"/>
                  <a:pt x="1043416" y="584569"/>
                  <a:pt x="1298053" y="527609"/>
                </a:cubicBezTo>
                <a:cubicBezTo>
                  <a:pt x="1360780" y="513548"/>
                  <a:pt x="1420653" y="507487"/>
                  <a:pt x="1478009" y="508399"/>
                </a:cubicBezTo>
                <a:cubicBezTo>
                  <a:pt x="1879496" y="514784"/>
                  <a:pt x="2157626" y="862855"/>
                  <a:pt x="2427776" y="1200606"/>
                </a:cubicBezTo>
                <a:cubicBezTo>
                  <a:pt x="2610553" y="1429203"/>
                  <a:pt x="2797082" y="1662540"/>
                  <a:pt x="3023447" y="1796203"/>
                </a:cubicBezTo>
                <a:close/>
                <a:moveTo>
                  <a:pt x="4191691" y="1796651"/>
                </a:moveTo>
                <a:lnTo>
                  <a:pt x="4060720" y="1796651"/>
                </a:lnTo>
                <a:lnTo>
                  <a:pt x="4026605" y="1787166"/>
                </a:lnTo>
                <a:cubicBezTo>
                  <a:pt x="4000826" y="1782045"/>
                  <a:pt x="3974677" y="1778889"/>
                  <a:pt x="3948319" y="1777805"/>
                </a:cubicBezTo>
                <a:lnTo>
                  <a:pt x="3914816" y="1776434"/>
                </a:lnTo>
                <a:cubicBezTo>
                  <a:pt x="3880913" y="1778564"/>
                  <a:pt x="3847162" y="1782178"/>
                  <a:pt x="3813646" y="1787260"/>
                </a:cubicBezTo>
                <a:lnTo>
                  <a:pt x="3765910" y="1796651"/>
                </a:lnTo>
                <a:lnTo>
                  <a:pt x="3209390" y="1796651"/>
                </a:lnTo>
                <a:lnTo>
                  <a:pt x="3193833" y="1791936"/>
                </a:lnTo>
                <a:cubicBezTo>
                  <a:pt x="2877417" y="1678108"/>
                  <a:pt x="2637229" y="1378300"/>
                  <a:pt x="2402205" y="1085067"/>
                </a:cubicBezTo>
                <a:cubicBezTo>
                  <a:pt x="2117076" y="728424"/>
                  <a:pt x="1845686" y="389339"/>
                  <a:pt x="1452601" y="384017"/>
                </a:cubicBezTo>
                <a:cubicBezTo>
                  <a:pt x="1396446" y="383257"/>
                  <a:pt x="1337807" y="389308"/>
                  <a:pt x="1276291" y="403093"/>
                </a:cubicBezTo>
                <a:cubicBezTo>
                  <a:pt x="1023829" y="460139"/>
                  <a:pt x="787997" y="638825"/>
                  <a:pt x="581595" y="934888"/>
                </a:cubicBezTo>
                <a:cubicBezTo>
                  <a:pt x="434575" y="1143767"/>
                  <a:pt x="365111" y="1404569"/>
                  <a:pt x="297599" y="1659790"/>
                </a:cubicBezTo>
                <a:lnTo>
                  <a:pt x="259751" y="1796651"/>
                </a:lnTo>
                <a:lnTo>
                  <a:pt x="213389" y="1796651"/>
                </a:lnTo>
                <a:lnTo>
                  <a:pt x="253906" y="1649297"/>
                </a:lnTo>
                <a:cubicBezTo>
                  <a:pt x="322398" y="1391065"/>
                  <a:pt x="393335" y="1125539"/>
                  <a:pt x="544961" y="909888"/>
                </a:cubicBezTo>
                <a:cubicBezTo>
                  <a:pt x="761314" y="603793"/>
                  <a:pt x="1003056" y="418387"/>
                  <a:pt x="1267375" y="359213"/>
                </a:cubicBezTo>
                <a:cubicBezTo>
                  <a:pt x="1332523" y="344546"/>
                  <a:pt x="1394705" y="338170"/>
                  <a:pt x="1454270" y="339031"/>
                </a:cubicBezTo>
                <a:cubicBezTo>
                  <a:pt x="1871224" y="345058"/>
                  <a:pt x="2159987" y="705611"/>
                  <a:pt x="2440705" y="1057502"/>
                </a:cubicBezTo>
                <a:cubicBezTo>
                  <a:pt x="2744434" y="1437205"/>
                  <a:pt x="3058591" y="1830394"/>
                  <a:pt x="3536888" y="1790467"/>
                </a:cubicBezTo>
                <a:cubicBezTo>
                  <a:pt x="3593356" y="1784564"/>
                  <a:pt x="3649372" y="1775100"/>
                  <a:pt x="3704558" y="1762117"/>
                </a:cubicBezTo>
                <a:cubicBezTo>
                  <a:pt x="3773288" y="1745049"/>
                  <a:pt x="3843486" y="1734388"/>
                  <a:pt x="3914251" y="1730287"/>
                </a:cubicBezTo>
                <a:cubicBezTo>
                  <a:pt x="4004664" y="1727481"/>
                  <a:pt x="4093645" y="1747804"/>
                  <a:pt x="4175712" y="1787429"/>
                </a:cubicBezTo>
                <a:close/>
                <a:moveTo>
                  <a:pt x="4429991" y="1796651"/>
                </a:moveTo>
                <a:lnTo>
                  <a:pt x="4359508" y="1796651"/>
                </a:lnTo>
                <a:lnTo>
                  <a:pt x="4326905" y="1769631"/>
                </a:lnTo>
                <a:cubicBezTo>
                  <a:pt x="4235010" y="1703252"/>
                  <a:pt x="4129058" y="1664193"/>
                  <a:pt x="4019705" y="1659694"/>
                </a:cubicBezTo>
                <a:cubicBezTo>
                  <a:pt x="4007822" y="1659214"/>
                  <a:pt x="3996061" y="1658730"/>
                  <a:pt x="3984421" y="1658243"/>
                </a:cubicBezTo>
                <a:cubicBezTo>
                  <a:pt x="3914075" y="1662521"/>
                  <a:pt x="3844352" y="1673204"/>
                  <a:pt x="3776038" y="1690125"/>
                </a:cubicBezTo>
                <a:cubicBezTo>
                  <a:pt x="3716638" y="1704084"/>
                  <a:pt x="3656343" y="1714371"/>
                  <a:pt x="3595635" y="1720993"/>
                </a:cubicBezTo>
                <a:cubicBezTo>
                  <a:pt x="3072243" y="1765158"/>
                  <a:pt x="2738037" y="1346779"/>
                  <a:pt x="2414663" y="942775"/>
                </a:cubicBezTo>
                <a:cubicBezTo>
                  <a:pt x="2118557" y="572737"/>
                  <a:pt x="1836843" y="220616"/>
                  <a:pt x="1428364" y="215789"/>
                </a:cubicBezTo>
                <a:cubicBezTo>
                  <a:pt x="1370009" y="215100"/>
                  <a:pt x="1309069" y="221498"/>
                  <a:pt x="1245128" y="235944"/>
                </a:cubicBezTo>
                <a:cubicBezTo>
                  <a:pt x="981245" y="295132"/>
                  <a:pt x="740362" y="481007"/>
                  <a:pt x="524381" y="788861"/>
                </a:cubicBezTo>
                <a:cubicBezTo>
                  <a:pt x="371382" y="1006197"/>
                  <a:pt x="299329" y="1278636"/>
                  <a:pt x="229779" y="1542042"/>
                </a:cubicBezTo>
                <a:cubicBezTo>
                  <a:pt x="208751" y="1621340"/>
                  <a:pt x="188007" y="1699563"/>
                  <a:pt x="165471" y="1775638"/>
                </a:cubicBezTo>
                <a:lnTo>
                  <a:pt x="158326" y="1796651"/>
                </a:lnTo>
                <a:lnTo>
                  <a:pt x="107502" y="1796651"/>
                </a:lnTo>
                <a:lnTo>
                  <a:pt x="120574" y="1757937"/>
                </a:lnTo>
                <a:cubicBezTo>
                  <a:pt x="142582" y="1683282"/>
                  <a:pt x="162924" y="1606404"/>
                  <a:pt x="183578" y="1528396"/>
                </a:cubicBezTo>
                <a:cubicBezTo>
                  <a:pt x="254589" y="1260698"/>
                  <a:pt x="327655" y="984383"/>
                  <a:pt x="485253" y="760273"/>
                </a:cubicBezTo>
                <a:cubicBezTo>
                  <a:pt x="708124" y="442699"/>
                  <a:pt x="959714" y="250303"/>
                  <a:pt x="1233722" y="188484"/>
                </a:cubicBezTo>
                <a:cubicBezTo>
                  <a:pt x="1301337" y="173483"/>
                  <a:pt x="1365859" y="167069"/>
                  <a:pt x="1427656" y="168141"/>
                </a:cubicBezTo>
                <a:cubicBezTo>
                  <a:pt x="1860244" y="175646"/>
                  <a:pt x="2159397" y="549945"/>
                  <a:pt x="2451936" y="912983"/>
                </a:cubicBezTo>
                <a:cubicBezTo>
                  <a:pt x="2766451" y="1308354"/>
                  <a:pt x="3093171" y="1716420"/>
                  <a:pt x="3589841" y="1674632"/>
                </a:cubicBezTo>
                <a:cubicBezTo>
                  <a:pt x="3648978" y="1668352"/>
                  <a:pt x="3707631" y="1658266"/>
                  <a:pt x="3765470" y="1644452"/>
                </a:cubicBezTo>
                <a:cubicBezTo>
                  <a:pt x="3836623" y="1626366"/>
                  <a:pt x="3909321" y="1614795"/>
                  <a:pt x="3982671" y="1609885"/>
                </a:cubicBezTo>
                <a:cubicBezTo>
                  <a:pt x="4138479" y="1606775"/>
                  <a:pt x="4290784" y="1668610"/>
                  <a:pt x="4411987" y="1778008"/>
                </a:cubicBezTo>
                <a:close/>
                <a:moveTo>
                  <a:pt x="4607965" y="1796651"/>
                </a:moveTo>
                <a:lnTo>
                  <a:pt x="4552183" y="1796651"/>
                </a:lnTo>
                <a:lnTo>
                  <a:pt x="4538850" y="1778098"/>
                </a:lnTo>
                <a:cubicBezTo>
                  <a:pt x="4421842" y="1635256"/>
                  <a:pt x="4259601" y="1547816"/>
                  <a:pt x="4089380" y="1540815"/>
                </a:cubicBezTo>
                <a:cubicBezTo>
                  <a:pt x="4077146" y="1540303"/>
                  <a:pt x="4064550" y="1539797"/>
                  <a:pt x="4052317" y="1539285"/>
                </a:cubicBezTo>
                <a:cubicBezTo>
                  <a:pt x="3979263" y="1544046"/>
                  <a:pt x="3906858" y="1555639"/>
                  <a:pt x="3836007" y="1573895"/>
                </a:cubicBezTo>
                <a:cubicBezTo>
                  <a:pt x="3774465" y="1588601"/>
                  <a:pt x="3711988" y="1599254"/>
                  <a:pt x="3649017" y="1605798"/>
                </a:cubicBezTo>
                <a:cubicBezTo>
                  <a:pt x="3108112" y="1651850"/>
                  <a:pt x="2761763" y="1219051"/>
                  <a:pt x="2426686" y="800637"/>
                </a:cubicBezTo>
                <a:cubicBezTo>
                  <a:pt x="2119613" y="416830"/>
                  <a:pt x="1827960" y="50307"/>
                  <a:pt x="1404441" y="46525"/>
                </a:cubicBezTo>
                <a:cubicBezTo>
                  <a:pt x="1343938" y="45985"/>
                  <a:pt x="1280744" y="52847"/>
                  <a:pt x="1214429" y="68120"/>
                </a:cubicBezTo>
                <a:cubicBezTo>
                  <a:pt x="942159" y="130012"/>
                  <a:pt x="690556" y="322845"/>
                  <a:pt x="466740" y="642551"/>
                </a:cubicBezTo>
                <a:cubicBezTo>
                  <a:pt x="308656" y="867948"/>
                  <a:pt x="234058" y="1150722"/>
                  <a:pt x="161522" y="1424450"/>
                </a:cubicBezTo>
                <a:cubicBezTo>
                  <a:pt x="139845" y="1506658"/>
                  <a:pt x="118454" y="1587736"/>
                  <a:pt x="95207" y="1666582"/>
                </a:cubicBezTo>
                <a:lnTo>
                  <a:pt x="51164" y="1796651"/>
                </a:lnTo>
                <a:lnTo>
                  <a:pt x="0" y="1796651"/>
                </a:lnTo>
                <a:lnTo>
                  <a:pt x="49792" y="1649044"/>
                </a:lnTo>
                <a:cubicBezTo>
                  <a:pt x="72557" y="1571680"/>
                  <a:pt x="93570" y="1492028"/>
                  <a:pt x="114869" y="1411218"/>
                </a:cubicBezTo>
                <a:cubicBezTo>
                  <a:pt x="187964" y="1134035"/>
                  <a:pt x="263589" y="846947"/>
                  <a:pt x="426712" y="614801"/>
                </a:cubicBezTo>
                <a:cubicBezTo>
                  <a:pt x="656546" y="285330"/>
                  <a:pt x="918420" y="85961"/>
                  <a:pt x="1202103" y="21932"/>
                </a:cubicBezTo>
                <a:cubicBezTo>
                  <a:pt x="1271927" y="6097"/>
                  <a:pt x="1338594" y="-808"/>
                  <a:pt x="1402471" y="75"/>
                </a:cubicBezTo>
                <a:cubicBezTo>
                  <a:pt x="1849612" y="6249"/>
                  <a:pt x="2160129" y="393916"/>
                  <a:pt x="2461372" y="769870"/>
                </a:cubicBezTo>
                <a:cubicBezTo>
                  <a:pt x="2788494" y="1178816"/>
                  <a:pt x="3127341" y="1601737"/>
                  <a:pt x="3643276" y="1558130"/>
                </a:cubicBezTo>
                <a:cubicBezTo>
                  <a:pt x="3704197" y="1551420"/>
                  <a:pt x="3764610" y="1540977"/>
                  <a:pt x="3824131" y="1526849"/>
                </a:cubicBezTo>
                <a:cubicBezTo>
                  <a:pt x="3897730" y="1508500"/>
                  <a:pt x="3972923" y="1497026"/>
                  <a:pt x="4048753" y="1492589"/>
                </a:cubicBezTo>
                <a:cubicBezTo>
                  <a:pt x="4242978" y="1488185"/>
                  <a:pt x="4431069" y="1580196"/>
                  <a:pt x="4565301" y="1738754"/>
                </a:cubicBezTo>
                <a:close/>
              </a:path>
            </a:pathLst>
          </a:custGeom>
          <a:solidFill>
            <a:schemeClr val="accent1">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4" name="Title 13">
            <a:extLst>
              <a:ext uri="{FF2B5EF4-FFF2-40B4-BE49-F238E27FC236}">
                <a16:creationId xmlns:a16="http://schemas.microsoft.com/office/drawing/2014/main" id="{83E9B496-2C13-340E-B6D8-5389265239EF}"/>
              </a:ext>
            </a:extLst>
          </p:cNvPr>
          <p:cNvSpPr>
            <a:spLocks noGrp="1"/>
          </p:cNvSpPr>
          <p:nvPr>
            <p:ph type="title"/>
          </p:nvPr>
        </p:nvSpPr>
        <p:spPr>
          <a:xfrm>
            <a:off x="827695" y="302671"/>
            <a:ext cx="7858612" cy="1718866"/>
          </a:xfrm>
          <a:noFill/>
        </p:spPr>
        <p:txBody>
          <a:bodyPr anchor="ctr"/>
          <a:lstStyle>
            <a:lvl1pPr>
              <a:lnSpc>
                <a:spcPct val="90000"/>
              </a:lnSpc>
              <a:defRPr cap="all" baseline="0">
                <a:solidFill>
                  <a:schemeClr val="bg1"/>
                </a:solidFill>
              </a:defRPr>
            </a:lvl1pPr>
          </a:lstStyle>
          <a:p>
            <a:r>
              <a:rPr lang="en-US"/>
              <a:t>Click to edit Master title style</a:t>
            </a:r>
            <a:endParaRPr lang="en-US" dirty="0"/>
          </a:p>
        </p:txBody>
      </p:sp>
      <p:sp>
        <p:nvSpPr>
          <p:cNvPr id="10" name="Cameo Placeholder 14">
            <a:extLst>
              <a:ext uri="{FF2B5EF4-FFF2-40B4-BE49-F238E27FC236}">
                <a16:creationId xmlns:a16="http://schemas.microsoft.com/office/drawing/2014/main" id="{6AE15E32-8FE1-44F5-5007-F4F6F7092FAE}"/>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1" name="Content Placeholder 10">
            <a:extLst>
              <a:ext uri="{FF2B5EF4-FFF2-40B4-BE49-F238E27FC236}">
                <a16:creationId xmlns:a16="http://schemas.microsoft.com/office/drawing/2014/main" id="{4BF15EE5-BD31-3C4C-9BCE-BEED62F08C50}"/>
              </a:ext>
            </a:extLst>
          </p:cNvPr>
          <p:cNvSpPr>
            <a:spLocks noGrp="1"/>
          </p:cNvSpPr>
          <p:nvPr>
            <p:ph sz="quarter" idx="16" hasCustomPrompt="1"/>
          </p:nvPr>
        </p:nvSpPr>
        <p:spPr>
          <a:xfrm>
            <a:off x="3114578" y="2149476"/>
            <a:ext cx="5292575" cy="4471191"/>
          </a:xfrm>
          <a:noFill/>
        </p:spPr>
        <p:txBody>
          <a:bodyPr/>
          <a:lstStyle>
            <a:lvl1pPr marL="512064" indent="-512064">
              <a:spcBef>
                <a:spcPts val="600"/>
              </a:spcBef>
              <a:buFont typeface="+mj-lt"/>
              <a:buAutoNum type="arabicPeriod"/>
              <a:defRPr sz="2000">
                <a:solidFill>
                  <a:schemeClr val="bg1"/>
                </a:solidFill>
              </a:defRPr>
            </a:lvl1pPr>
            <a:lvl2pPr marL="342900" indent="-512064">
              <a:buFont typeface="+mj-lt"/>
              <a:buAutoNum type="arabicPeriod"/>
              <a:defRPr sz="2000">
                <a:solidFill>
                  <a:schemeClr val="bg1"/>
                </a:solidFill>
              </a:defRPr>
            </a:lvl2pPr>
            <a:lvl3pPr marL="800100" indent="-512064">
              <a:spcBef>
                <a:spcPts val="600"/>
              </a:spcBef>
              <a:buFont typeface="+mj-lt"/>
              <a:buAutoNum type="arabicPeriod"/>
              <a:defRPr sz="2000">
                <a:solidFill>
                  <a:schemeClr val="bg1"/>
                </a:solidFill>
              </a:defRPr>
            </a:lvl3pPr>
            <a:lvl4pPr marL="1257300" indent="-512064">
              <a:spcBef>
                <a:spcPts val="600"/>
              </a:spcBef>
              <a:buFont typeface="+mj-lt"/>
              <a:buAutoNum type="arabicPeriod"/>
              <a:defRPr sz="2000">
                <a:solidFill>
                  <a:schemeClr val="bg1"/>
                </a:solidFill>
              </a:defRPr>
            </a:lvl4pPr>
            <a:lvl5pPr marL="1714500" indent="-512064">
              <a:spcBef>
                <a:spcPts val="600"/>
              </a:spcBef>
              <a:buFont typeface="+mj-lt"/>
              <a:buAutoNum type="arabicPeriod"/>
              <a:defRPr sz="2000">
                <a:solidFill>
                  <a:schemeClr val="bg1"/>
                </a:solidFill>
              </a:defRPr>
            </a:lvl5pPr>
            <a:lvl6pPr>
              <a:spcBef>
                <a:spcPts val="600"/>
              </a:spcBef>
              <a:defRPr sz="2000">
                <a:solidFill>
                  <a:schemeClr val="bg1"/>
                </a:solidFill>
              </a:defRPr>
            </a:lvl6pPr>
          </a:lstStyle>
          <a:p>
            <a:pPr lvl="0"/>
            <a:r>
              <a:rPr lang="en-US" dirty="0"/>
              <a:t>Click to add content</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2" name="Content Placeholder 10">
            <a:extLst>
              <a:ext uri="{FF2B5EF4-FFF2-40B4-BE49-F238E27FC236}">
                <a16:creationId xmlns:a16="http://schemas.microsoft.com/office/drawing/2014/main" id="{3832F39B-6C92-C846-6CFB-85CE821815EC}"/>
              </a:ext>
            </a:extLst>
          </p:cNvPr>
          <p:cNvSpPr>
            <a:spLocks noGrp="1"/>
          </p:cNvSpPr>
          <p:nvPr>
            <p:ph sz="quarter" idx="17" hasCustomPrompt="1"/>
          </p:nvPr>
        </p:nvSpPr>
        <p:spPr>
          <a:xfrm>
            <a:off x="8686307" y="2149475"/>
            <a:ext cx="2692091" cy="4471191"/>
          </a:xfrm>
          <a:noFill/>
        </p:spPr>
        <p:txBody>
          <a:bodyPr/>
          <a:lstStyle>
            <a:lvl1pPr marL="342900" indent="-347472">
              <a:spcBef>
                <a:spcPts val="600"/>
              </a:spcBef>
              <a:buFont typeface="Arial" panose="020B0604020202020204" pitchFamily="34" charset="0"/>
              <a:buChar char="•"/>
              <a:defRPr sz="2000">
                <a:solidFill>
                  <a:schemeClr val="bg1"/>
                </a:solidFill>
              </a:defRPr>
            </a:lvl1pPr>
            <a:lvl2pPr marL="342900" indent="-512064">
              <a:buFont typeface="+mj-lt"/>
              <a:buAutoNum type="arabicPeriod"/>
              <a:defRPr sz="2000">
                <a:solidFill>
                  <a:schemeClr val="bg1"/>
                </a:solidFill>
              </a:defRPr>
            </a:lvl2pPr>
            <a:lvl3pPr marL="457200" indent="-347472">
              <a:spcBef>
                <a:spcPts val="600"/>
              </a:spcBef>
              <a:buFont typeface="Arial" panose="020B0604020202020204" pitchFamily="34" charset="0"/>
              <a:buChar char="•"/>
              <a:defRPr sz="2000">
                <a:solidFill>
                  <a:schemeClr val="bg1"/>
                </a:solidFill>
              </a:defRPr>
            </a:lvl3pPr>
            <a:lvl4pPr marL="640080" indent="-347472">
              <a:spcBef>
                <a:spcPts val="600"/>
              </a:spcBef>
              <a:buFont typeface="Arial" panose="020B0604020202020204" pitchFamily="34" charset="0"/>
              <a:buChar char="•"/>
              <a:defRPr sz="2000">
                <a:solidFill>
                  <a:schemeClr val="bg1"/>
                </a:solidFill>
              </a:defRPr>
            </a:lvl4pPr>
            <a:lvl5pPr marL="822960" indent="-347472">
              <a:spcBef>
                <a:spcPts val="600"/>
              </a:spcBef>
              <a:buFont typeface="Arial" panose="020B0604020202020204" pitchFamily="34" charset="0"/>
              <a:buChar char="•"/>
              <a:defRPr sz="2000">
                <a:solidFill>
                  <a:schemeClr val="bg1"/>
                </a:solidFill>
              </a:defRPr>
            </a:lvl5pPr>
            <a:lvl6pPr marL="1097280" indent="-347472">
              <a:spcBef>
                <a:spcPts val="600"/>
              </a:spcBef>
              <a:defRPr sz="2000">
                <a:solidFill>
                  <a:schemeClr val="bg1"/>
                </a:solidFill>
              </a:defRPr>
            </a:lvl6pPr>
          </a:lstStyle>
          <a:p>
            <a:pPr lvl="0"/>
            <a:r>
              <a:rPr lang="en-US" dirty="0"/>
              <a:t>Click to add content</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540177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meo and Picture">
    <p:bg>
      <p:bgPr>
        <a:solidFill>
          <a:schemeClr val="accent1"/>
        </a:solidFill>
        <a:effectLst/>
      </p:bgPr>
    </p:bg>
    <p:spTree>
      <p:nvGrpSpPr>
        <p:cNvPr id="1" name=""/>
        <p:cNvGrpSpPr/>
        <p:nvPr/>
      </p:nvGrpSpPr>
      <p:grpSpPr>
        <a:xfrm>
          <a:off x="0" y="0"/>
          <a:ext cx="0" cy="0"/>
          <a:chOff x="0" y="0"/>
          <a:chExt cx="0" cy="0"/>
        </a:xfrm>
      </p:grpSpPr>
      <p:sp>
        <p:nvSpPr>
          <p:cNvPr id="15" name="Cameo Placeholder 14">
            <a:extLst>
              <a:ext uri="{FF2B5EF4-FFF2-40B4-BE49-F238E27FC236}">
                <a16:creationId xmlns:a16="http://schemas.microsoft.com/office/drawing/2014/main" id="{52205B20-D339-DA27-B302-787FF0FA6EAA}"/>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0" y="0"/>
            <a:ext cx="5571742" cy="3429000"/>
          </a:xfrm>
          <a:custGeom>
            <a:avLst/>
            <a:gdLst>
              <a:gd name="connsiteX0" fmla="*/ 0 w 5571742"/>
              <a:gd name="connsiteY0" fmla="*/ 0 h 3429000"/>
              <a:gd name="connsiteX1" fmla="*/ 3513349 w 5571742"/>
              <a:gd name="connsiteY1" fmla="*/ 0 h 3429000"/>
              <a:gd name="connsiteX2" fmla="*/ 3537936 w 5571742"/>
              <a:gd name="connsiteY2" fmla="*/ 11844 h 3429000"/>
              <a:gd name="connsiteX3" fmla="*/ 5571742 w 5571742"/>
              <a:gd name="connsiteY3" fmla="*/ 3429000 h 3429000"/>
              <a:gd name="connsiteX4" fmla="*/ 0 w 5571742"/>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742" h="3429000">
                <a:moveTo>
                  <a:pt x="0" y="0"/>
                </a:moveTo>
                <a:lnTo>
                  <a:pt x="3513349" y="0"/>
                </a:lnTo>
                <a:lnTo>
                  <a:pt x="3537936" y="11844"/>
                </a:lnTo>
                <a:cubicBezTo>
                  <a:pt x="4749362" y="669932"/>
                  <a:pt x="5571742" y="1953428"/>
                  <a:pt x="5571742" y="3429000"/>
                </a:cubicBezTo>
                <a:lnTo>
                  <a:pt x="0" y="3429000"/>
                </a:lnTo>
                <a:close/>
              </a:path>
            </a:pathLst>
          </a:custGeom>
          <a:solidFill>
            <a:schemeClr val="bg1"/>
          </a:solidFill>
        </p:spPr>
        <p:txBody>
          <a:bodyPr wrap="square">
            <a:noAutofit/>
          </a:bodyPr>
          <a:lstStyle/>
          <a:p>
            <a:r>
              <a:rPr lang="en-US"/>
              <a:t>Click icon to add cameo</a:t>
            </a:r>
            <a:endParaRPr lang="en-US" dirty="0"/>
          </a:p>
        </p:txBody>
      </p:sp>
      <p:sp>
        <p:nvSpPr>
          <p:cNvPr id="22" name="Picture Placeholder 21">
            <a:extLst>
              <a:ext uri="{FF2B5EF4-FFF2-40B4-BE49-F238E27FC236}">
                <a16:creationId xmlns:a16="http://schemas.microsoft.com/office/drawing/2014/main" id="{05CC29A8-AC4B-ED86-4824-12D5F57485E8}"/>
              </a:ext>
            </a:extLst>
          </p:cNvPr>
          <p:cNvSpPr>
            <a:spLocks noGrp="1"/>
          </p:cNvSpPr>
          <p:nvPr>
            <p:ph type="pic" sz="quarter" idx="17"/>
          </p:nvPr>
        </p:nvSpPr>
        <p:spPr>
          <a:xfrm>
            <a:off x="0" y="3429001"/>
            <a:ext cx="5571742" cy="3429000"/>
          </a:xfrm>
          <a:custGeom>
            <a:avLst/>
            <a:gdLst>
              <a:gd name="connsiteX0" fmla="*/ 0 w 5571742"/>
              <a:gd name="connsiteY0" fmla="*/ 0 h 3429000"/>
              <a:gd name="connsiteX1" fmla="*/ 5571742 w 5571742"/>
              <a:gd name="connsiteY1" fmla="*/ 0 h 3429000"/>
              <a:gd name="connsiteX2" fmla="*/ 3537936 w 5571742"/>
              <a:gd name="connsiteY2" fmla="*/ 3417156 h 3429000"/>
              <a:gd name="connsiteX3" fmla="*/ 3513352 w 5571742"/>
              <a:gd name="connsiteY3" fmla="*/ 3429000 h 3429000"/>
              <a:gd name="connsiteX4" fmla="*/ 0 w 5571742"/>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742" h="3429000">
                <a:moveTo>
                  <a:pt x="0" y="0"/>
                </a:moveTo>
                <a:lnTo>
                  <a:pt x="5571742" y="0"/>
                </a:lnTo>
                <a:cubicBezTo>
                  <a:pt x="5571742" y="1475574"/>
                  <a:pt x="4749362" y="2759072"/>
                  <a:pt x="3537936" y="3417156"/>
                </a:cubicBezTo>
                <a:lnTo>
                  <a:pt x="3513352" y="3429000"/>
                </a:lnTo>
                <a:lnTo>
                  <a:pt x="0" y="3429000"/>
                </a:lnTo>
                <a:close/>
              </a:path>
            </a:pathLst>
          </a:custGeom>
          <a:solidFill>
            <a:schemeClr val="bg2"/>
          </a:solidFill>
        </p:spPr>
        <p:txBody>
          <a:bodyPr wrap="square">
            <a:noAutofit/>
          </a:bodyPr>
          <a:lstStyle>
            <a:lvl1pPr>
              <a:defRPr/>
            </a:lvl1pPr>
          </a:lstStyle>
          <a:p>
            <a:r>
              <a:rPr lang="en-US"/>
              <a:t>Click icon to add picture</a:t>
            </a:r>
            <a:endParaRPr lang="en-US" dirty="0"/>
          </a:p>
        </p:txBody>
      </p:sp>
      <p:sp>
        <p:nvSpPr>
          <p:cNvPr id="8" name="Title 7">
            <a:extLst>
              <a:ext uri="{FF2B5EF4-FFF2-40B4-BE49-F238E27FC236}">
                <a16:creationId xmlns:a16="http://schemas.microsoft.com/office/drawing/2014/main" id="{104CB4AF-A154-FDE3-BC6B-160C746B2844}"/>
              </a:ext>
            </a:extLst>
          </p:cNvPr>
          <p:cNvSpPr>
            <a:spLocks noGrp="1"/>
          </p:cNvSpPr>
          <p:nvPr>
            <p:ph type="title" hasCustomPrompt="1"/>
          </p:nvPr>
        </p:nvSpPr>
        <p:spPr>
          <a:xfrm>
            <a:off x="4589547" y="0"/>
            <a:ext cx="7602453"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tx2">
              <a:alpha val="80000"/>
            </a:schemeClr>
          </a:solidFill>
        </p:spPr>
        <p:txBody>
          <a:bodyPr wrap="square" lIns="1463040" rIns="457200" anchor="ctr">
            <a:noAutofit/>
          </a:bodyPr>
          <a:lstStyle>
            <a:lvl1pPr>
              <a:lnSpc>
                <a:spcPct val="100000"/>
              </a:lnSpc>
              <a:defRPr sz="4000" cap="all" baseline="0">
                <a:solidFill>
                  <a:schemeClr val="bg1"/>
                </a:solidFill>
              </a:defRPr>
            </a:lvl1pPr>
          </a:lstStyle>
          <a:p>
            <a:r>
              <a:rPr lang="en-US" dirty="0"/>
              <a:t>Click to add title</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1" name="Footer Placeholder 2">
            <a:extLst>
              <a:ext uri="{FF2B5EF4-FFF2-40B4-BE49-F238E27FC236}">
                <a16:creationId xmlns:a16="http://schemas.microsoft.com/office/drawing/2014/main" id="{4B6EF33D-C457-5004-DF1E-21503F94B83B}"/>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Tree>
    <p:extLst>
      <p:ext uri="{BB962C8B-B14F-4D97-AF65-F5344CB8AC3E}">
        <p14:creationId xmlns:p14="http://schemas.microsoft.com/office/powerpoint/2010/main" val="62540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meo ">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1A690F-635C-79A0-59EA-C41133639B84}"/>
              </a:ext>
            </a:extLst>
          </p:cNvPr>
          <p:cNvSpPr>
            <a:spLocks noGrp="1"/>
          </p:cNvSpPr>
          <p:nvPr>
            <p:ph type="title" hasCustomPrompt="1"/>
          </p:nvPr>
        </p:nvSpPr>
        <p:spPr>
          <a:xfrm>
            <a:off x="814242" y="4905068"/>
            <a:ext cx="10563513" cy="986248"/>
          </a:xfrm>
          <a:noFill/>
        </p:spPr>
        <p:txBody>
          <a:bodyPr anchor="ctr"/>
          <a:lstStyle>
            <a:lvl1pPr>
              <a:defRPr cap="all" baseline="0">
                <a:solidFill>
                  <a:schemeClr val="bg1"/>
                </a:solidFill>
              </a:defRPr>
            </a:lvl1pPr>
          </a:lstStyle>
          <a:p>
            <a:r>
              <a:rPr lang="en-US" dirty="0"/>
              <a:t>Click to add title</a:t>
            </a:r>
          </a:p>
        </p:txBody>
      </p:sp>
      <p:sp>
        <p:nvSpPr>
          <p:cNvPr id="9" name="Cameo Placeholder 14">
            <a:extLst>
              <a:ext uri="{FF2B5EF4-FFF2-40B4-BE49-F238E27FC236}">
                <a16:creationId xmlns:a16="http://schemas.microsoft.com/office/drawing/2014/main" id="{03AD8B93-EC59-D1ED-FD76-5A6AAE11F607}"/>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4764" y="0"/>
            <a:ext cx="12221529" cy="4679441"/>
          </a:xfrm>
          <a:prstGeom prst="rect">
            <a:avLst/>
          </a:prstGeom>
          <a:solidFill>
            <a:schemeClr val="bg1"/>
          </a:solidFill>
        </p:spPr>
        <p:txBody>
          <a:bodyPr wrap="square">
            <a:noAutofit/>
          </a:bodyPr>
          <a:lstStyle>
            <a:lvl1pPr algn="ctr">
              <a:defRPr>
                <a:solidFill>
                  <a:schemeClr val="tx1"/>
                </a:solidFill>
              </a:defRPr>
            </a:lvl1pPr>
          </a:lstStyle>
          <a:p>
            <a:r>
              <a:rPr lang="en-US"/>
              <a:t>Click icon to add cameo</a:t>
            </a:r>
            <a:endParaRPr lang="en-US" dirty="0"/>
          </a:p>
        </p:txBody>
      </p:sp>
      <p:sp>
        <p:nvSpPr>
          <p:cNvPr id="8" name="Text Placeholder 13">
            <a:extLst>
              <a:ext uri="{FF2B5EF4-FFF2-40B4-BE49-F238E27FC236}">
                <a16:creationId xmlns:a16="http://schemas.microsoft.com/office/drawing/2014/main" id="{3A4461C4-16F8-3671-F98E-89B84EBE411B}"/>
              </a:ext>
            </a:extLst>
          </p:cNvPr>
          <p:cNvSpPr>
            <a:spLocks noGrp="1"/>
          </p:cNvSpPr>
          <p:nvPr>
            <p:ph type="body" sz="quarter" idx="18" hasCustomPrompt="1"/>
          </p:nvPr>
        </p:nvSpPr>
        <p:spPr>
          <a:xfrm>
            <a:off x="814243" y="5891316"/>
            <a:ext cx="10563514" cy="729351"/>
          </a:xfrm>
          <a:noFill/>
        </p:spPr>
        <p:txBody>
          <a:bodyPr lIns="91440"/>
          <a:lstStyle>
            <a:lvl1pPr>
              <a:defRPr sz="20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add subtitle</a:t>
            </a:r>
          </a:p>
        </p:txBody>
      </p:sp>
    </p:spTree>
    <p:extLst>
      <p:ext uri="{BB962C8B-B14F-4D97-AF65-F5344CB8AC3E}">
        <p14:creationId xmlns:p14="http://schemas.microsoft.com/office/powerpoint/2010/main" val="142675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tx1"/>
                </a:solidFill>
              </a:defRPr>
            </a:lvl1pPr>
          </a:lstStyle>
          <a:p>
            <a:fld id="{5D9ACC8A-FA13-47DD-9722-0749C5E70D5A}" type="slidenum">
              <a:rPr lang="en-US" smtClean="0"/>
              <a:pPr/>
              <a:t>‹#›</a:t>
            </a:fld>
            <a:endParaRPr lang="en-US" dirty="0"/>
          </a:p>
        </p:txBody>
      </p:sp>
      <p:sp>
        <p:nvSpPr>
          <p:cNvPr id="3" name="Footer Placeholder 2">
            <a:extLst>
              <a:ext uri="{FF2B5EF4-FFF2-40B4-BE49-F238E27FC236}">
                <a16:creationId xmlns:a16="http://schemas.microsoft.com/office/drawing/2014/main" id="{C8ACC819-31D3-59B5-CBB7-0D5E93145B0C}"/>
              </a:ext>
            </a:extLst>
          </p:cNvPr>
          <p:cNvSpPr>
            <a:spLocks noGrp="1"/>
          </p:cNvSpPr>
          <p:nvPr>
            <p:ph type="ftr" sz="quarter" idx="10"/>
          </p:nvPr>
        </p:nvSpPr>
        <p:spPr>
          <a:xfrm>
            <a:off x="931843" y="6363813"/>
            <a:ext cx="4956048" cy="256854"/>
          </a:xfrm>
        </p:spPr>
        <p:txBody>
          <a:bodyPr anchor="t"/>
          <a:lstStyle>
            <a:lvl1pPr>
              <a:defRPr cap="all" baseline="0">
                <a:solidFill>
                  <a:schemeClr val="tx1"/>
                </a:solidFill>
              </a:defRPr>
            </a:lvl1pPr>
          </a:lstStyle>
          <a:p>
            <a:pPr algn="l"/>
            <a:r>
              <a:rPr lang="en-US" dirty="0"/>
              <a:t>Presentation Title</a:t>
            </a:r>
          </a:p>
        </p:txBody>
      </p:sp>
    </p:spTree>
    <p:extLst>
      <p:ext uri="{BB962C8B-B14F-4D97-AF65-F5344CB8AC3E}">
        <p14:creationId xmlns:p14="http://schemas.microsoft.com/office/powerpoint/2010/main" val="3631881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5" y="294470"/>
            <a:ext cx="11338560" cy="768263"/>
          </a:xfrm>
          <a:prstGeom prst="rect">
            <a:avLst/>
          </a:prstGeom>
        </p:spPr>
        <p:txBody>
          <a:bodyPr lIns="91440" tIns="45720" rIns="91440" bIns="45720" anchor="b" anchorCtr="0"/>
          <a:lstStyle>
            <a:lvl1pPr>
              <a:defRPr sz="2100" b="1">
                <a:solidFill>
                  <a:schemeClr val="tx2"/>
                </a:solidFill>
                <a:latin typeface="Arial" panose="020B0604020202020204" pitchFamily="34" charset="0"/>
                <a:cs typeface="Arial" panose="020B0604020202020204" pitchFamily="34" charset="0"/>
              </a:defRPr>
            </a:lvl1pPr>
          </a:lstStyle>
          <a:p>
            <a:r>
              <a:rPr lang="en-US"/>
              <a:t>HEADER</a:t>
            </a:r>
          </a:p>
        </p:txBody>
      </p:sp>
    </p:spTree>
    <p:extLst>
      <p:ext uri="{BB962C8B-B14F-4D97-AF65-F5344CB8AC3E}">
        <p14:creationId xmlns:p14="http://schemas.microsoft.com/office/powerpoint/2010/main" val="113607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858">
          <p15:clr>
            <a:srgbClr val="FBAE40"/>
          </p15:clr>
        </p15:guide>
        <p15:guide id="2" pos="192">
          <p15:clr>
            <a:srgbClr val="FBAE40"/>
          </p15:clr>
        </p15:guide>
        <p15:guide id="3" orient="horz" pos="3836">
          <p15:clr>
            <a:srgbClr val="FBAE40"/>
          </p15:clr>
        </p15:guide>
        <p15:guide id="4" pos="74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D334-C29B-7B37-95FB-86AB2052B2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4A2B6B-3A7D-5AFC-0BE2-702D646F86D4}"/>
              </a:ext>
            </a:extLst>
          </p:cNvPr>
          <p:cNvSpPr>
            <a:spLocks noGrp="1"/>
          </p:cNvSpPr>
          <p:nvPr>
            <p:ph type="dt" sz="half" idx="10"/>
          </p:nvPr>
        </p:nvSpPr>
        <p:spPr/>
        <p:txBody>
          <a:bodyPr/>
          <a:lstStyle/>
          <a:p>
            <a:fld id="{93234871-F15F-4FBE-9453-43C08520E1B9}" type="datetimeFigureOut">
              <a:rPr lang="en-US" smtClean="0"/>
              <a:t>5/27/2025</a:t>
            </a:fld>
            <a:endParaRPr lang="en-US"/>
          </a:p>
        </p:txBody>
      </p:sp>
      <p:sp>
        <p:nvSpPr>
          <p:cNvPr id="4" name="Footer Placeholder 3">
            <a:extLst>
              <a:ext uri="{FF2B5EF4-FFF2-40B4-BE49-F238E27FC236}">
                <a16:creationId xmlns:a16="http://schemas.microsoft.com/office/drawing/2014/main" id="{FDC5F154-DCC3-45C0-4943-05F706DB89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E87D45-55AB-919E-C1E6-7826EF847A12}"/>
              </a:ext>
            </a:extLst>
          </p:cNvPr>
          <p:cNvSpPr>
            <a:spLocks noGrp="1"/>
          </p:cNvSpPr>
          <p:nvPr>
            <p:ph type="sldNum" sz="quarter" idx="12"/>
          </p:nvPr>
        </p:nvSpPr>
        <p:spPr/>
        <p:txBody>
          <a:bodyPr/>
          <a:lstStyle/>
          <a:p>
            <a:fld id="{3EB6FD2F-6086-41C9-8C57-09C1BA30C219}" type="slidenum">
              <a:rPr lang="en-US" smtClean="0"/>
              <a:t>‹#›</a:t>
            </a:fld>
            <a:endParaRPr lang="en-US"/>
          </a:p>
        </p:txBody>
      </p:sp>
    </p:spTree>
    <p:extLst>
      <p:ext uri="{BB962C8B-B14F-4D97-AF65-F5344CB8AC3E}">
        <p14:creationId xmlns:p14="http://schemas.microsoft.com/office/powerpoint/2010/main" val="350288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D595-24F0-286F-339A-14C0AA5BFA00}"/>
              </a:ext>
            </a:extLst>
          </p:cNvPr>
          <p:cNvSpPr>
            <a:spLocks noGrp="1"/>
          </p:cNvSpPr>
          <p:nvPr>
            <p:ph type="title"/>
          </p:nvPr>
        </p:nvSpPr>
        <p:spPr>
          <a:xfrm>
            <a:off x="792185" y="692459"/>
            <a:ext cx="6214902" cy="1349405"/>
          </a:xfrm>
          <a:noFill/>
        </p:spPr>
        <p:txBody>
          <a:bodyPr anchor="t"/>
          <a:lstStyle>
            <a:lvl1pPr>
              <a:defRPr cap="all" spc="300" baseline="0">
                <a:solidFill>
                  <a:schemeClr val="bg1"/>
                </a:solidFill>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00BF650D-616E-7B28-7BD4-E9CCB3D064A6}"/>
              </a:ext>
            </a:extLst>
          </p:cNvPr>
          <p:cNvSpPr>
            <a:spLocks noGrp="1"/>
          </p:cNvSpPr>
          <p:nvPr>
            <p:ph sz="quarter" idx="14" hasCustomPrompt="1"/>
          </p:nvPr>
        </p:nvSpPr>
        <p:spPr>
          <a:xfrm>
            <a:off x="792164" y="2148396"/>
            <a:ext cx="5571740" cy="4114648"/>
          </a:xfrm>
          <a:noFill/>
        </p:spPr>
        <p:txBody>
          <a:bodyPr/>
          <a:lstStyle>
            <a:lvl1pPr marL="347472" indent="-347472">
              <a:spcBef>
                <a:spcPts val="600"/>
              </a:spcBef>
              <a:buFont typeface="Arial" panose="020B0604020202020204" pitchFamily="34" charset="0"/>
              <a:buChar char="•"/>
              <a:defRPr sz="2400">
                <a:solidFill>
                  <a:schemeClr val="bg1"/>
                </a:solidFill>
              </a:defRPr>
            </a:lvl1pPr>
            <a:lvl2pPr marL="640080" indent="-347472">
              <a:spcBef>
                <a:spcPts val="600"/>
              </a:spcBef>
              <a:defRPr sz="2400">
                <a:solidFill>
                  <a:schemeClr val="bg1"/>
                </a:solidFill>
              </a:defRPr>
            </a:lvl2pPr>
            <a:lvl3pPr marL="822960" indent="-347472">
              <a:spcBef>
                <a:spcPts val="600"/>
              </a:spcBef>
              <a:defRPr sz="2400">
                <a:solidFill>
                  <a:schemeClr val="bg1"/>
                </a:solidFill>
              </a:defRPr>
            </a:lvl3pPr>
            <a:lvl4pPr indent="-347472">
              <a:spcBef>
                <a:spcPts val="600"/>
              </a:spcBef>
              <a:defRPr sz="2400">
                <a:solidFill>
                  <a:schemeClr val="bg1"/>
                </a:solidFill>
              </a:defRPr>
            </a:lvl4pPr>
            <a:lvl5pPr indent="-347472">
              <a:spcBef>
                <a:spcPts val="600"/>
              </a:spcBef>
              <a:defRPr sz="2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3" name="Footer Placeholder 2">
            <a:extLst>
              <a:ext uri="{FF2B5EF4-FFF2-40B4-BE49-F238E27FC236}">
                <a16:creationId xmlns:a16="http://schemas.microsoft.com/office/drawing/2014/main" id="{C8ACC819-31D3-59B5-CBB7-0D5E93145B0C}"/>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
        <p:nvSpPr>
          <p:cNvPr id="10" name="Cameo Placeholder 9">
            <a:extLst>
              <a:ext uri="{FF2B5EF4-FFF2-40B4-BE49-F238E27FC236}">
                <a16:creationId xmlns:a16="http://schemas.microsoft.com/office/drawing/2014/main" id="{1BDF9848-C3F3-AE9E-B5FD-98313F1A1442}"/>
              </a:ext>
            </a:extLst>
          </p:cNvPr>
          <p:cNvSpPr>
            <a:spLocks noGrp="1"/>
          </p:cNvSpPr>
          <p:nvPr>
            <p:ph type="media" sz="quarter" idx="13">
              <p:extLst>
                <p:ext uri="{56F484CC-4922-43CF-B6FB-B326C6A72FC8}">
                  <p232:phTypeExt xmlns:p232="http://schemas.microsoft.com/office/powerpoint/2023/02/main">
                    <p232:type>
                      <p232:cameo/>
                    </p232:type>
                  </p232:phTypeExt>
                </p:ext>
              </p:extLst>
            </p:ph>
          </p:nvPr>
        </p:nvSpPr>
        <p:spPr>
          <a:xfrm>
            <a:off x="6620259" y="319"/>
            <a:ext cx="5571740" cy="6857681"/>
          </a:xfrm>
          <a:custGeom>
            <a:avLst/>
            <a:gdLst>
              <a:gd name="connsiteX0" fmla="*/ 2058392 w 5571740"/>
              <a:gd name="connsiteY0" fmla="*/ 0 h 6857681"/>
              <a:gd name="connsiteX1" fmla="*/ 5571740 w 5571740"/>
              <a:gd name="connsiteY1" fmla="*/ 0 h 6857681"/>
              <a:gd name="connsiteX2" fmla="*/ 5571740 w 5571740"/>
              <a:gd name="connsiteY2" fmla="*/ 6857681 h 6857681"/>
              <a:gd name="connsiteX3" fmla="*/ 2056307 w 5571740"/>
              <a:gd name="connsiteY3" fmla="*/ 6857681 h 6857681"/>
              <a:gd name="connsiteX4" fmla="*/ 2033806 w 5571740"/>
              <a:gd name="connsiteY4" fmla="*/ 6846157 h 6857681"/>
              <a:gd name="connsiteX5" fmla="*/ 0 w 5571740"/>
              <a:gd name="connsiteY5" fmla="*/ 3429000 h 6857681"/>
              <a:gd name="connsiteX6" fmla="*/ 2033806 w 5571740"/>
              <a:gd name="connsiteY6" fmla="*/ 11843 h 685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1740" h="6857681">
                <a:moveTo>
                  <a:pt x="2058392" y="0"/>
                </a:moveTo>
                <a:lnTo>
                  <a:pt x="5571740" y="0"/>
                </a:lnTo>
                <a:lnTo>
                  <a:pt x="5571740" y="6857681"/>
                </a:lnTo>
                <a:lnTo>
                  <a:pt x="2056307" y="6857681"/>
                </a:lnTo>
                <a:lnTo>
                  <a:pt x="2033806" y="6846157"/>
                </a:lnTo>
                <a:cubicBezTo>
                  <a:pt x="822380" y="6188071"/>
                  <a:pt x="0" y="4904574"/>
                  <a:pt x="0" y="3429000"/>
                </a:cubicBezTo>
                <a:cubicBezTo>
                  <a:pt x="0" y="1953426"/>
                  <a:pt x="822380" y="669930"/>
                  <a:pt x="2033806" y="11843"/>
                </a:cubicBezTo>
                <a:close/>
              </a:path>
            </a:pathLst>
          </a:custGeom>
          <a:solidFill>
            <a:schemeClr val="bg1"/>
          </a:solidFill>
        </p:spPr>
        <p:txBody>
          <a:bodyPr wrap="square" tIns="548640">
            <a:noAutofit/>
          </a:bodyPr>
          <a:lstStyle>
            <a:lvl1pPr algn="ctr">
              <a:defRPr/>
            </a:lvl1pPr>
          </a:lstStyle>
          <a:p>
            <a:r>
              <a:rPr lang="en-US"/>
              <a:t>Click icon to add cameo</a:t>
            </a:r>
            <a:endParaRPr lang="en-US" dirty="0"/>
          </a:p>
        </p:txBody>
      </p:sp>
    </p:spTree>
    <p:extLst>
      <p:ext uri="{BB962C8B-B14F-4D97-AF65-F5344CB8AC3E}">
        <p14:creationId xmlns:p14="http://schemas.microsoft.com/office/powerpoint/2010/main" val="337549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accent2"/>
        </a:solidFill>
        <a:effectLst/>
      </p:bgPr>
    </p:bg>
    <p:spTree>
      <p:nvGrpSpPr>
        <p:cNvPr id="1" name=""/>
        <p:cNvGrpSpPr/>
        <p:nvPr/>
      </p:nvGrpSpPr>
      <p:grpSpPr>
        <a:xfrm>
          <a:off x="0" y="0"/>
          <a:ext cx="0" cy="0"/>
          <a:chOff x="0" y="0"/>
          <a:chExt cx="0" cy="0"/>
        </a:xfrm>
      </p:grpSpPr>
      <p:sp>
        <p:nvSpPr>
          <p:cNvPr id="8" name="Cameo Placeholder 7">
            <a:extLst>
              <a:ext uri="{FF2B5EF4-FFF2-40B4-BE49-F238E27FC236}">
                <a16:creationId xmlns:a16="http://schemas.microsoft.com/office/drawing/2014/main" id="{0C7292C7-23E7-5EFD-16DF-AC533B8718CA}"/>
              </a:ext>
            </a:extLst>
          </p:cNvPr>
          <p:cNvSpPr>
            <a:spLocks noGrp="1"/>
          </p:cNvSpPr>
          <p:nvPr>
            <p:ph type="media" sz="quarter" idx="12">
              <p:extLst>
                <p:ext uri="{56F484CC-4922-43CF-B6FB-B326C6A72FC8}">
                  <p232:phTypeExt xmlns:p232="http://schemas.microsoft.com/office/powerpoint/2023/02/main">
                    <p232:type>
                      <p232:cameo/>
                    </p232:type>
                  </p232:phTypeExt>
                </p:ext>
              </p:extLst>
            </p:ph>
          </p:nvPr>
        </p:nvSpPr>
        <p:spPr>
          <a:xfrm>
            <a:off x="1" y="318"/>
            <a:ext cx="5571742" cy="6857682"/>
          </a:xfrm>
          <a:custGeom>
            <a:avLst/>
            <a:gdLst>
              <a:gd name="connsiteX0" fmla="*/ 0 w 5571742"/>
              <a:gd name="connsiteY0" fmla="*/ 0 h 6857682"/>
              <a:gd name="connsiteX1" fmla="*/ 3513349 w 5571742"/>
              <a:gd name="connsiteY1" fmla="*/ 0 h 6857682"/>
              <a:gd name="connsiteX2" fmla="*/ 3537936 w 5571742"/>
              <a:gd name="connsiteY2" fmla="*/ 11844 h 6857682"/>
              <a:gd name="connsiteX3" fmla="*/ 5571742 w 5571742"/>
              <a:gd name="connsiteY3" fmla="*/ 3429001 h 6857682"/>
              <a:gd name="connsiteX4" fmla="*/ 3537936 w 5571742"/>
              <a:gd name="connsiteY4" fmla="*/ 6846158 h 6857682"/>
              <a:gd name="connsiteX5" fmla="*/ 3514012 w 5571742"/>
              <a:gd name="connsiteY5" fmla="*/ 6857682 h 6857682"/>
              <a:gd name="connsiteX6" fmla="*/ 0 w 5571742"/>
              <a:gd name="connsiteY6" fmla="*/ 6857682 h 68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1742" h="6857682">
                <a:moveTo>
                  <a:pt x="0" y="0"/>
                </a:moveTo>
                <a:lnTo>
                  <a:pt x="3513349" y="0"/>
                </a:lnTo>
                <a:lnTo>
                  <a:pt x="3537936" y="11844"/>
                </a:lnTo>
                <a:cubicBezTo>
                  <a:pt x="4749362" y="669931"/>
                  <a:pt x="5571742" y="1953427"/>
                  <a:pt x="5571742" y="3429001"/>
                </a:cubicBezTo>
                <a:cubicBezTo>
                  <a:pt x="5571742" y="4904575"/>
                  <a:pt x="4749362" y="6188072"/>
                  <a:pt x="3537936" y="6846158"/>
                </a:cubicBezTo>
                <a:lnTo>
                  <a:pt x="3514012" y="6857682"/>
                </a:lnTo>
                <a:lnTo>
                  <a:pt x="0" y="6857682"/>
                </a:lnTo>
                <a:close/>
              </a:path>
            </a:pathLst>
          </a:custGeom>
          <a:solidFill>
            <a:schemeClr val="bg1"/>
          </a:solidFill>
        </p:spPr>
        <p:txBody>
          <a:bodyPr wrap="square" lIns="274320" tIns="182880">
            <a:noAutofit/>
          </a:bodyPr>
          <a:lstStyle/>
          <a:p>
            <a:r>
              <a:rPr lang="en-US"/>
              <a:t>Click icon to add cameo</a:t>
            </a:r>
            <a:endParaRPr lang="en-US" dirty="0"/>
          </a:p>
        </p:txBody>
      </p:sp>
      <p:sp>
        <p:nvSpPr>
          <p:cNvPr id="11" name="Title 10">
            <a:extLst>
              <a:ext uri="{FF2B5EF4-FFF2-40B4-BE49-F238E27FC236}">
                <a16:creationId xmlns:a16="http://schemas.microsoft.com/office/drawing/2014/main" id="{FCD2B3BD-E21E-D013-C9BF-7574BC87F60B}"/>
              </a:ext>
            </a:extLst>
          </p:cNvPr>
          <p:cNvSpPr>
            <a:spLocks noGrp="1"/>
          </p:cNvSpPr>
          <p:nvPr>
            <p:ph type="title"/>
          </p:nvPr>
        </p:nvSpPr>
        <p:spPr>
          <a:xfrm>
            <a:off x="5100869" y="0"/>
            <a:ext cx="7091131" cy="6858000"/>
          </a:xfrm>
          <a:custGeom>
            <a:avLst/>
            <a:gdLst>
              <a:gd name="connsiteX0" fmla="*/ 1574443 w 7091131"/>
              <a:gd name="connsiteY0" fmla="*/ 0 h 6858000"/>
              <a:gd name="connsiteX1" fmla="*/ 7091131 w 7091131"/>
              <a:gd name="connsiteY1" fmla="*/ 0 h 6858000"/>
              <a:gd name="connsiteX2" fmla="*/ 7091131 w 7091131"/>
              <a:gd name="connsiteY2" fmla="*/ 6858000 h 6858000"/>
              <a:gd name="connsiteX3" fmla="*/ 1671905 w 7091131"/>
              <a:gd name="connsiteY3" fmla="*/ 6858000 h 6858000"/>
              <a:gd name="connsiteX4" fmla="*/ 1615421 w 7091131"/>
              <a:gd name="connsiteY4" fmla="*/ 6813613 h 6858000"/>
              <a:gd name="connsiteX5" fmla="*/ 7302 w 7091131"/>
              <a:gd name="connsiteY5" fmla="*/ 3644969 h 6858000"/>
              <a:gd name="connsiteX6" fmla="*/ 0 w 7091131"/>
              <a:gd name="connsiteY6" fmla="*/ 3388221 h 6858000"/>
              <a:gd name="connsiteX7" fmla="*/ 0 w 7091131"/>
              <a:gd name="connsiteY7" fmla="*/ 3388142 h 6858000"/>
              <a:gd name="connsiteX8" fmla="*/ 5775 w 7091131"/>
              <a:gd name="connsiteY8" fmla="*/ 3159749 h 6858000"/>
              <a:gd name="connsiteX9" fmla="*/ 1300183 w 7091131"/>
              <a:gd name="connsiteY9"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1131" h="6858000">
                <a:moveTo>
                  <a:pt x="1574443" y="0"/>
                </a:moveTo>
                <a:lnTo>
                  <a:pt x="7091131" y="0"/>
                </a:lnTo>
                <a:lnTo>
                  <a:pt x="7091131" y="6858000"/>
                </a:lnTo>
                <a:lnTo>
                  <a:pt x="1671905" y="6858000"/>
                </a:lnTo>
                <a:lnTo>
                  <a:pt x="1615421" y="6813613"/>
                </a:lnTo>
                <a:cubicBezTo>
                  <a:pt x="690504" y="6050303"/>
                  <a:pt x="80002" y="4919627"/>
                  <a:pt x="7302" y="3644969"/>
                </a:cubicBezTo>
                <a:lnTo>
                  <a:pt x="0" y="3388221"/>
                </a:lnTo>
                <a:lnTo>
                  <a:pt x="0" y="3388142"/>
                </a:lnTo>
                <a:lnTo>
                  <a:pt x="5775" y="3159749"/>
                </a:lnTo>
                <a:cubicBezTo>
                  <a:pt x="63304" y="2024835"/>
                  <a:pt x="547071" y="1002377"/>
                  <a:pt x="1300183" y="249264"/>
                </a:cubicBezTo>
                <a:close/>
              </a:path>
            </a:pathLst>
          </a:custGeom>
          <a:solidFill>
            <a:schemeClr val="accent6">
              <a:alpha val="80000"/>
            </a:schemeClr>
          </a:solidFill>
        </p:spPr>
        <p:txBody>
          <a:bodyPr wrap="square" lIns="1463040" rIns="182880" bIns="1463040" anchor="ctr">
            <a:noAutofit/>
          </a:bodyPr>
          <a:lstStyle>
            <a:lvl1pPr>
              <a:defRPr sz="4000" cap="all" baseline="0">
                <a:solidFill>
                  <a:schemeClr val="bg1"/>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06B8B37-A38D-A084-BBF1-CF9A4DF9B0AE}"/>
              </a:ext>
            </a:extLst>
          </p:cNvPr>
          <p:cNvSpPr>
            <a:spLocks noGrp="1"/>
          </p:cNvSpPr>
          <p:nvPr>
            <p:ph type="body" sz="quarter" idx="13" hasCustomPrompt="1"/>
          </p:nvPr>
        </p:nvSpPr>
        <p:spPr>
          <a:xfrm>
            <a:off x="6484938" y="4307101"/>
            <a:ext cx="5334000" cy="2313565"/>
          </a:xfrm>
          <a:noFill/>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add text</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3" name="Footer Placeholder 2">
            <a:extLst>
              <a:ext uri="{FF2B5EF4-FFF2-40B4-BE49-F238E27FC236}">
                <a16:creationId xmlns:a16="http://schemas.microsoft.com/office/drawing/2014/main" id="{204C400D-0F31-390E-8447-7923AF51E1C1}"/>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Tree>
    <p:extLst>
      <p:ext uri="{BB962C8B-B14F-4D97-AF65-F5344CB8AC3E}">
        <p14:creationId xmlns:p14="http://schemas.microsoft.com/office/powerpoint/2010/main" val="16613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ameo 1">
    <p:bg>
      <p:bgPr>
        <a:solidFill>
          <a:schemeClr val="accent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4B1C3-63BD-9176-A47A-A4370A2FDE7A}"/>
              </a:ext>
            </a:extLst>
          </p:cNvPr>
          <p:cNvSpPr>
            <a:spLocks noGrp="1"/>
          </p:cNvSpPr>
          <p:nvPr>
            <p:ph type="title" hasCustomPrompt="1"/>
          </p:nvPr>
        </p:nvSpPr>
        <p:spPr>
          <a:xfrm>
            <a:off x="827697" y="173622"/>
            <a:ext cx="6141006" cy="1909823"/>
          </a:xfrm>
          <a:noFill/>
        </p:spPr>
        <p:txBody>
          <a:bodyPr anchor="ctr"/>
          <a:lstStyle>
            <a:lvl1pPr>
              <a:defRPr cap="all"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301EE256-4547-8EAF-CB97-0D868196BCA7}"/>
              </a:ext>
            </a:extLst>
          </p:cNvPr>
          <p:cNvSpPr>
            <a:spLocks noGrp="1"/>
          </p:cNvSpPr>
          <p:nvPr>
            <p:ph sz="quarter" idx="28" hasCustomPrompt="1"/>
          </p:nvPr>
        </p:nvSpPr>
        <p:spPr>
          <a:xfrm>
            <a:off x="826954" y="2169695"/>
            <a:ext cx="6141006" cy="4092209"/>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9" name="Footer Placeholder 2">
            <a:extLst>
              <a:ext uri="{FF2B5EF4-FFF2-40B4-BE49-F238E27FC236}">
                <a16:creationId xmlns:a16="http://schemas.microsoft.com/office/drawing/2014/main" id="{447784AD-0BEB-AABA-1B34-71F00D94E3F6}"/>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
        <p:nvSpPr>
          <p:cNvPr id="55" name="Cameo Placeholder 54">
            <a:extLst>
              <a:ext uri="{FF2B5EF4-FFF2-40B4-BE49-F238E27FC236}">
                <a16:creationId xmlns:a16="http://schemas.microsoft.com/office/drawing/2014/main" id="{314A40DA-25C6-1BC0-39A6-6BB012B01BB3}"/>
              </a:ext>
            </a:extLst>
          </p:cNvPr>
          <p:cNvSpPr>
            <a:spLocks noGrp="1"/>
          </p:cNvSpPr>
          <p:nvPr>
            <p:ph type="media" sz="quarter" idx="27">
              <p:extLst>
                <p:ext uri="{56F484CC-4922-43CF-B6FB-B326C6A72FC8}">
                  <p232:phTypeExt xmlns:p232="http://schemas.microsoft.com/office/powerpoint/2023/02/main">
                    <p232:type>
                      <p232:cameo/>
                    </p232:type>
                  </p232:phTypeExt>
                </p:ext>
              </p:extLst>
            </p:ph>
          </p:nvPr>
        </p:nvSpPr>
        <p:spPr>
          <a:xfrm>
            <a:off x="7534655" y="457200"/>
            <a:ext cx="4657344" cy="5943600"/>
          </a:xfrm>
          <a:custGeom>
            <a:avLst/>
            <a:gdLst>
              <a:gd name="connsiteX0" fmla="*/ 2971800 w 4657344"/>
              <a:gd name="connsiteY0" fmla="*/ 0 h 5943600"/>
              <a:gd name="connsiteX1" fmla="*/ 4633364 w 4657344"/>
              <a:gd name="connsiteY1" fmla="*/ 507537 h 5943600"/>
              <a:gd name="connsiteX2" fmla="*/ 4657344 w 4657344"/>
              <a:gd name="connsiteY2" fmla="*/ 525470 h 5943600"/>
              <a:gd name="connsiteX3" fmla="*/ 4657344 w 4657344"/>
              <a:gd name="connsiteY3" fmla="*/ 2971800 h 5943600"/>
              <a:gd name="connsiteX4" fmla="*/ 4657344 w 4657344"/>
              <a:gd name="connsiteY4" fmla="*/ 5418130 h 5943600"/>
              <a:gd name="connsiteX5" fmla="*/ 4633364 w 4657344"/>
              <a:gd name="connsiteY5" fmla="*/ 5436064 h 5943600"/>
              <a:gd name="connsiteX6" fmla="*/ 2971800 w 4657344"/>
              <a:gd name="connsiteY6" fmla="*/ 5943600 h 5943600"/>
              <a:gd name="connsiteX7" fmla="*/ 0 w 4657344"/>
              <a:gd name="connsiteY7" fmla="*/ 2971800 h 5943600"/>
              <a:gd name="connsiteX8" fmla="*/ 2 w 4657344"/>
              <a:gd name="connsiteY8" fmla="*/ 2971800 h 5943600"/>
              <a:gd name="connsiteX9" fmla="*/ 2 w 4657344"/>
              <a:gd name="connsiteY9" fmla="*/ 2971760 h 5943600"/>
              <a:gd name="connsiteX10" fmla="*/ 15344 w 4657344"/>
              <a:gd name="connsiteY10" fmla="*/ 2667951 h 5943600"/>
              <a:gd name="connsiteX11" fmla="*/ 2971800 w 4657344"/>
              <a:gd name="connsiteY11"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7344" h="5943600">
                <a:moveTo>
                  <a:pt x="2971800" y="0"/>
                </a:moveTo>
                <a:cubicBezTo>
                  <a:pt x="3587280" y="0"/>
                  <a:pt x="4159060" y="187105"/>
                  <a:pt x="4633364" y="507537"/>
                </a:cubicBezTo>
                <a:lnTo>
                  <a:pt x="4657344" y="525470"/>
                </a:lnTo>
                <a:lnTo>
                  <a:pt x="4657344" y="2971800"/>
                </a:lnTo>
                <a:lnTo>
                  <a:pt x="4657344" y="5418130"/>
                </a:lnTo>
                <a:lnTo>
                  <a:pt x="4633364" y="5436064"/>
                </a:lnTo>
                <a:cubicBezTo>
                  <a:pt x="4159060" y="5756496"/>
                  <a:pt x="3587280" y="5943600"/>
                  <a:pt x="2971800" y="5943600"/>
                </a:cubicBezTo>
                <a:cubicBezTo>
                  <a:pt x="1330520" y="5943600"/>
                  <a:pt x="0" y="4613080"/>
                  <a:pt x="0" y="2971800"/>
                </a:cubicBezTo>
                <a:lnTo>
                  <a:pt x="2" y="2971800"/>
                </a:lnTo>
                <a:lnTo>
                  <a:pt x="2" y="2971760"/>
                </a:lnTo>
                <a:lnTo>
                  <a:pt x="15344" y="2667951"/>
                </a:lnTo>
                <a:cubicBezTo>
                  <a:pt x="167528" y="1169402"/>
                  <a:pt x="1433100" y="0"/>
                  <a:pt x="2971800" y="0"/>
                </a:cubicBezTo>
                <a:close/>
              </a:path>
            </a:pathLst>
          </a:custGeom>
          <a:solidFill>
            <a:schemeClr val="bg1"/>
          </a:solidFill>
        </p:spPr>
        <p:txBody>
          <a:bodyPr wrap="square" lIns="1005840" tIns="914400" rIns="457200">
            <a:noAutofit/>
          </a:bodyPr>
          <a:lstStyle>
            <a:lvl1pPr algn="r">
              <a:defRPr/>
            </a:lvl1pPr>
          </a:lstStyle>
          <a:p>
            <a:r>
              <a:rPr lang="en-US"/>
              <a:t>Click icon to add cameo</a:t>
            </a:r>
            <a:endParaRPr lang="en-US" dirty="0"/>
          </a:p>
        </p:txBody>
      </p:sp>
    </p:spTree>
    <p:extLst>
      <p:ext uri="{BB962C8B-B14F-4D97-AF65-F5344CB8AC3E}">
        <p14:creationId xmlns:p14="http://schemas.microsoft.com/office/powerpoint/2010/main" val="360898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Cameo and Picture">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6E9750B-5EA0-DF38-2E66-E35748CD09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0880" r="47744"/>
          <a:stretch>
            <a:fillRect/>
          </a:stretch>
        </p:blipFill>
        <p:spPr>
          <a:xfrm rot="18898235" flipH="1" flipV="1">
            <a:off x="2670514" y="2408740"/>
            <a:ext cx="6430173" cy="6568425"/>
          </a:xfrm>
          <a:custGeom>
            <a:avLst/>
            <a:gdLst>
              <a:gd name="connsiteX0" fmla="*/ 0 w 6430173"/>
              <a:gd name="connsiteY0" fmla="*/ 6568423 h 6568425"/>
              <a:gd name="connsiteX1" fmla="*/ 1 w 6430173"/>
              <a:gd name="connsiteY1" fmla="*/ 1560730 h 6568425"/>
              <a:gd name="connsiteX2" fmla="*/ 1581025 w 6430173"/>
              <a:gd name="connsiteY2" fmla="*/ 0 h 6568425"/>
              <a:gd name="connsiteX3" fmla="*/ 6430173 w 6430173"/>
              <a:gd name="connsiteY3" fmla="*/ 4854130 h 6568425"/>
              <a:gd name="connsiteX4" fmla="*/ 4693586 w 6430173"/>
              <a:gd name="connsiteY4" fmla="*/ 6568425 h 65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173" h="6568425">
                <a:moveTo>
                  <a:pt x="0" y="6568423"/>
                </a:moveTo>
                <a:lnTo>
                  <a:pt x="1" y="1560730"/>
                </a:lnTo>
                <a:lnTo>
                  <a:pt x="1581025" y="0"/>
                </a:lnTo>
                <a:lnTo>
                  <a:pt x="6430173" y="4854130"/>
                </a:lnTo>
                <a:lnTo>
                  <a:pt x="4693586" y="6568425"/>
                </a:lnTo>
                <a:close/>
              </a:path>
            </a:pathLst>
          </a:custGeom>
        </p:spPr>
      </p:pic>
      <p:sp>
        <p:nvSpPr>
          <p:cNvPr id="15" name="Cameo Placeholder 14">
            <a:extLst>
              <a:ext uri="{FF2B5EF4-FFF2-40B4-BE49-F238E27FC236}">
                <a16:creationId xmlns:a16="http://schemas.microsoft.com/office/drawing/2014/main" id="{52205B20-D339-DA27-B302-787FF0FA6EAA}"/>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0" y="0"/>
            <a:ext cx="5571742" cy="3429000"/>
          </a:xfrm>
          <a:custGeom>
            <a:avLst/>
            <a:gdLst>
              <a:gd name="connsiteX0" fmla="*/ 0 w 5571742"/>
              <a:gd name="connsiteY0" fmla="*/ 0 h 3429000"/>
              <a:gd name="connsiteX1" fmla="*/ 3513349 w 5571742"/>
              <a:gd name="connsiteY1" fmla="*/ 0 h 3429000"/>
              <a:gd name="connsiteX2" fmla="*/ 3537936 w 5571742"/>
              <a:gd name="connsiteY2" fmla="*/ 11844 h 3429000"/>
              <a:gd name="connsiteX3" fmla="*/ 5571742 w 5571742"/>
              <a:gd name="connsiteY3" fmla="*/ 3429000 h 3429000"/>
              <a:gd name="connsiteX4" fmla="*/ 0 w 5571742"/>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742" h="3429000">
                <a:moveTo>
                  <a:pt x="0" y="0"/>
                </a:moveTo>
                <a:lnTo>
                  <a:pt x="3513349" y="0"/>
                </a:lnTo>
                <a:lnTo>
                  <a:pt x="3537936" y="11844"/>
                </a:lnTo>
                <a:cubicBezTo>
                  <a:pt x="4749362" y="669932"/>
                  <a:pt x="5571742" y="1953428"/>
                  <a:pt x="5571742" y="3429000"/>
                </a:cubicBezTo>
                <a:lnTo>
                  <a:pt x="0" y="3429000"/>
                </a:lnTo>
                <a:close/>
              </a:path>
            </a:pathLst>
          </a:custGeom>
          <a:solidFill>
            <a:schemeClr val="bg1"/>
          </a:solidFill>
        </p:spPr>
        <p:txBody>
          <a:bodyPr wrap="square">
            <a:noAutofit/>
          </a:bodyPr>
          <a:lstStyle/>
          <a:p>
            <a:r>
              <a:rPr lang="en-US"/>
              <a:t>Click icon to add cameo</a:t>
            </a:r>
            <a:endParaRPr lang="en-US" dirty="0"/>
          </a:p>
        </p:txBody>
      </p:sp>
      <p:sp>
        <p:nvSpPr>
          <p:cNvPr id="22" name="Picture Placeholder 21">
            <a:extLst>
              <a:ext uri="{FF2B5EF4-FFF2-40B4-BE49-F238E27FC236}">
                <a16:creationId xmlns:a16="http://schemas.microsoft.com/office/drawing/2014/main" id="{05CC29A8-AC4B-ED86-4824-12D5F57485E8}"/>
              </a:ext>
            </a:extLst>
          </p:cNvPr>
          <p:cNvSpPr>
            <a:spLocks noGrp="1"/>
          </p:cNvSpPr>
          <p:nvPr>
            <p:ph type="pic" sz="quarter" idx="17"/>
          </p:nvPr>
        </p:nvSpPr>
        <p:spPr>
          <a:xfrm>
            <a:off x="0" y="3429001"/>
            <a:ext cx="5571742" cy="3429000"/>
          </a:xfrm>
          <a:custGeom>
            <a:avLst/>
            <a:gdLst>
              <a:gd name="connsiteX0" fmla="*/ 0 w 5571742"/>
              <a:gd name="connsiteY0" fmla="*/ 0 h 3429000"/>
              <a:gd name="connsiteX1" fmla="*/ 5571742 w 5571742"/>
              <a:gd name="connsiteY1" fmla="*/ 0 h 3429000"/>
              <a:gd name="connsiteX2" fmla="*/ 3537936 w 5571742"/>
              <a:gd name="connsiteY2" fmla="*/ 3417156 h 3429000"/>
              <a:gd name="connsiteX3" fmla="*/ 3513352 w 5571742"/>
              <a:gd name="connsiteY3" fmla="*/ 3429000 h 3429000"/>
              <a:gd name="connsiteX4" fmla="*/ 0 w 5571742"/>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742" h="3429000">
                <a:moveTo>
                  <a:pt x="0" y="0"/>
                </a:moveTo>
                <a:lnTo>
                  <a:pt x="5571742" y="0"/>
                </a:lnTo>
                <a:cubicBezTo>
                  <a:pt x="5571742" y="1475574"/>
                  <a:pt x="4749362" y="2759072"/>
                  <a:pt x="3537936" y="3417156"/>
                </a:cubicBezTo>
                <a:lnTo>
                  <a:pt x="3513352" y="3429000"/>
                </a:lnTo>
                <a:lnTo>
                  <a:pt x="0" y="3429000"/>
                </a:lnTo>
                <a:close/>
              </a:path>
            </a:pathLst>
          </a:custGeom>
          <a:solidFill>
            <a:schemeClr val="bg2"/>
          </a:solidFill>
        </p:spPr>
        <p:txBody>
          <a:bodyPr wrap="square">
            <a:noAutofit/>
          </a:bodyPr>
          <a:lstStyle>
            <a:lvl1pPr>
              <a:defRPr/>
            </a:lvl1pPr>
          </a:lstStyle>
          <a:p>
            <a:r>
              <a:rPr lang="en-US"/>
              <a:t>Click icon to add picture</a:t>
            </a:r>
            <a:endParaRPr lang="en-US" dirty="0"/>
          </a:p>
        </p:txBody>
      </p:sp>
      <p:sp>
        <p:nvSpPr>
          <p:cNvPr id="12" name="Title 11">
            <a:extLst>
              <a:ext uri="{FF2B5EF4-FFF2-40B4-BE49-F238E27FC236}">
                <a16:creationId xmlns:a16="http://schemas.microsoft.com/office/drawing/2014/main" id="{C77D0798-3154-460D-52BA-F231F11B3C40}"/>
              </a:ext>
            </a:extLst>
          </p:cNvPr>
          <p:cNvSpPr>
            <a:spLocks noGrp="1"/>
          </p:cNvSpPr>
          <p:nvPr>
            <p:ph type="title" hasCustomPrompt="1"/>
          </p:nvPr>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2">
              <a:alpha val="80000"/>
            </a:schemeClr>
          </a:solidFill>
        </p:spPr>
        <p:txBody>
          <a:bodyPr wrap="square" lIns="1463040" rIns="457200" bIns="1463040" anchor="ctr">
            <a:noAutofit/>
          </a:bodyPr>
          <a:lstStyle>
            <a:lvl1pPr>
              <a:defRPr sz="4000" cap="all" baseline="0">
                <a:solidFill>
                  <a:schemeClr val="bg1"/>
                </a:solidFill>
              </a:defRPr>
            </a:lvl1pPr>
          </a:lstStyle>
          <a:p>
            <a:r>
              <a:rPr lang="en-US" dirty="0"/>
              <a:t>Click to add title</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6" name="Footer Placeholder 2">
            <a:extLst>
              <a:ext uri="{FF2B5EF4-FFF2-40B4-BE49-F238E27FC236}">
                <a16:creationId xmlns:a16="http://schemas.microsoft.com/office/drawing/2014/main" id="{3F3C4263-C7F9-34EC-280D-CC25930C99FA}"/>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
        <p:nvSpPr>
          <p:cNvPr id="14" name="Text Placeholder 13">
            <a:extLst>
              <a:ext uri="{FF2B5EF4-FFF2-40B4-BE49-F238E27FC236}">
                <a16:creationId xmlns:a16="http://schemas.microsoft.com/office/drawing/2014/main" id="{99234C2D-4D0B-099F-8059-89C17271E62A}"/>
              </a:ext>
            </a:extLst>
          </p:cNvPr>
          <p:cNvSpPr>
            <a:spLocks noGrp="1"/>
          </p:cNvSpPr>
          <p:nvPr>
            <p:ph type="body" sz="quarter" idx="18" hasCustomPrompt="1"/>
          </p:nvPr>
        </p:nvSpPr>
        <p:spPr>
          <a:xfrm>
            <a:off x="6538913" y="4307100"/>
            <a:ext cx="4722812" cy="2313567"/>
          </a:xfrm>
          <a:noFill/>
        </p:spPr>
        <p:txBody>
          <a:bodyPr lIns="0"/>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6684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1">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6E40E34-BFFD-627F-F02B-AEE83684838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215" t="9668" r="26266" b="76080"/>
          <a:stretch/>
        </p:blipFill>
        <p:spPr>
          <a:xfrm flipV="1">
            <a:off x="4482353" y="-1"/>
            <a:ext cx="7709647" cy="1586784"/>
          </a:xfrm>
          <a:custGeom>
            <a:avLst/>
            <a:gdLst>
              <a:gd name="connsiteX0" fmla="*/ 0 w 5396081"/>
              <a:gd name="connsiteY0" fmla="*/ 0 h 3663449"/>
              <a:gd name="connsiteX1" fmla="*/ 0 w 5396081"/>
              <a:gd name="connsiteY1" fmla="*/ 3663449 h 3663449"/>
              <a:gd name="connsiteX2" fmla="*/ 5396081 w 5396081"/>
              <a:gd name="connsiteY2" fmla="*/ 3663449 h 3663449"/>
              <a:gd name="connsiteX3" fmla="*/ 5396081 w 5396081"/>
              <a:gd name="connsiteY3" fmla="*/ 0 h 3663449"/>
            </a:gdLst>
            <a:ahLst/>
            <a:cxnLst>
              <a:cxn ang="0">
                <a:pos x="connsiteX0" y="connsiteY0"/>
              </a:cxn>
              <a:cxn ang="0">
                <a:pos x="connsiteX1" y="connsiteY1"/>
              </a:cxn>
              <a:cxn ang="0">
                <a:pos x="connsiteX2" y="connsiteY2"/>
              </a:cxn>
              <a:cxn ang="0">
                <a:pos x="connsiteX3" y="connsiteY3"/>
              </a:cxn>
            </a:cxnLst>
            <a:rect l="l" t="t" r="r" b="b"/>
            <a:pathLst>
              <a:path w="5396081" h="3663449">
                <a:moveTo>
                  <a:pt x="0" y="0"/>
                </a:moveTo>
                <a:lnTo>
                  <a:pt x="0" y="3663449"/>
                </a:lnTo>
                <a:lnTo>
                  <a:pt x="5396081" y="3663449"/>
                </a:lnTo>
                <a:lnTo>
                  <a:pt x="5396081" y="0"/>
                </a:lnTo>
                <a:close/>
              </a:path>
            </a:pathLst>
          </a:custGeom>
        </p:spPr>
      </p:pic>
      <p:sp>
        <p:nvSpPr>
          <p:cNvPr id="11" name="Title 10">
            <a:extLst>
              <a:ext uri="{FF2B5EF4-FFF2-40B4-BE49-F238E27FC236}">
                <a16:creationId xmlns:a16="http://schemas.microsoft.com/office/drawing/2014/main" id="{FDF05ADB-99C3-0056-768A-7EEF4A913D60}"/>
              </a:ext>
            </a:extLst>
          </p:cNvPr>
          <p:cNvSpPr>
            <a:spLocks noGrp="1"/>
          </p:cNvSpPr>
          <p:nvPr>
            <p:ph type="title" hasCustomPrompt="1"/>
          </p:nvPr>
        </p:nvSpPr>
        <p:spPr>
          <a:xfrm>
            <a:off x="827698" y="375312"/>
            <a:ext cx="5060194" cy="1586784"/>
          </a:xfrm>
          <a:noFill/>
        </p:spPr>
        <p:txBody>
          <a:bodyPr anchor="ctr"/>
          <a:lstStyle>
            <a:lvl1pPr>
              <a:lnSpc>
                <a:spcPct val="90000"/>
              </a:lnSpc>
              <a:defRPr cap="all" baseline="0">
                <a:solidFill>
                  <a:schemeClr val="bg1"/>
                </a:solidFill>
              </a:defRPr>
            </a:lvl1pPr>
          </a:lstStyle>
          <a:p>
            <a:r>
              <a:rPr lang="en-US" dirty="0"/>
              <a:t>Click to add title</a:t>
            </a:r>
          </a:p>
        </p:txBody>
      </p:sp>
      <p:sp>
        <p:nvSpPr>
          <p:cNvPr id="17" name="Cameo Placeholder 14">
            <a:extLst>
              <a:ext uri="{FF2B5EF4-FFF2-40B4-BE49-F238E27FC236}">
                <a16:creationId xmlns:a16="http://schemas.microsoft.com/office/drawing/2014/main" id="{F6E64319-DF06-A45C-0A7B-D40DF03A2B4F}"/>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sp>
        <p:nvSpPr>
          <p:cNvPr id="13" name="Content Placeholder 12">
            <a:extLst>
              <a:ext uri="{FF2B5EF4-FFF2-40B4-BE49-F238E27FC236}">
                <a16:creationId xmlns:a16="http://schemas.microsoft.com/office/drawing/2014/main" id="{7F5607FA-026C-9330-F736-354757C14E7F}"/>
              </a:ext>
            </a:extLst>
          </p:cNvPr>
          <p:cNvSpPr>
            <a:spLocks noGrp="1"/>
          </p:cNvSpPr>
          <p:nvPr>
            <p:ph sz="quarter" idx="11" hasCustomPrompt="1"/>
          </p:nvPr>
        </p:nvSpPr>
        <p:spPr>
          <a:xfrm>
            <a:off x="3114675" y="2170113"/>
            <a:ext cx="2773363" cy="3956050"/>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D910324C-27E6-41B6-3E08-81570F0FEC87}"/>
              </a:ext>
            </a:extLst>
          </p:cNvPr>
          <p:cNvSpPr>
            <a:spLocks noGrp="1"/>
          </p:cNvSpPr>
          <p:nvPr>
            <p:ph type="body" sz="quarter" idx="13" hasCustomPrompt="1"/>
          </p:nvPr>
        </p:nvSpPr>
        <p:spPr>
          <a:xfrm>
            <a:off x="6186488" y="2170113"/>
            <a:ext cx="5178425" cy="596900"/>
          </a:xfrm>
          <a:noFill/>
        </p:spPr>
        <p:txBody>
          <a:bodyPr lIns="0"/>
          <a:lstStyle>
            <a:lvl1pPr>
              <a:defRPr sz="2000" b="1" cap="all" baseline="0">
                <a:solidFill>
                  <a:schemeClr val="bg1"/>
                </a:solidFill>
              </a:defRPr>
            </a:lvl1pPr>
            <a:lvl2pPr>
              <a:defRPr sz="1800" b="1" cap="all" baseline="0">
                <a:solidFill>
                  <a:schemeClr val="bg1"/>
                </a:solidFill>
              </a:defRPr>
            </a:lvl2pPr>
            <a:lvl3pPr>
              <a:defRPr sz="1800" b="1" cap="all" baseline="0">
                <a:solidFill>
                  <a:schemeClr val="bg1"/>
                </a:solidFill>
              </a:defRPr>
            </a:lvl3pPr>
            <a:lvl4pPr>
              <a:defRPr sz="1800" b="1" cap="all" baseline="0">
                <a:solidFill>
                  <a:schemeClr val="bg1"/>
                </a:solidFill>
              </a:defRPr>
            </a:lvl4pPr>
            <a:lvl5pPr>
              <a:defRPr sz="1800" b="1" cap="all" baseline="0">
                <a:solidFill>
                  <a:schemeClr val="bg1"/>
                </a:solidFill>
              </a:defRPr>
            </a:lvl5pPr>
          </a:lstStyle>
          <a:p>
            <a:pPr lvl="0"/>
            <a:r>
              <a:rPr lang="en-US" dirty="0"/>
              <a:t>Click to add text</a:t>
            </a:r>
          </a:p>
        </p:txBody>
      </p:sp>
      <p:sp>
        <p:nvSpPr>
          <p:cNvPr id="14" name="Content Placeholder 12">
            <a:extLst>
              <a:ext uri="{FF2B5EF4-FFF2-40B4-BE49-F238E27FC236}">
                <a16:creationId xmlns:a16="http://schemas.microsoft.com/office/drawing/2014/main" id="{5B8C950A-0CF6-B41F-DEEE-ED3DDA369686}"/>
              </a:ext>
            </a:extLst>
          </p:cNvPr>
          <p:cNvSpPr>
            <a:spLocks noGrp="1"/>
          </p:cNvSpPr>
          <p:nvPr>
            <p:ph sz="quarter" idx="12" hasCustomPrompt="1"/>
          </p:nvPr>
        </p:nvSpPr>
        <p:spPr>
          <a:xfrm>
            <a:off x="6186877" y="2869788"/>
            <a:ext cx="5177425" cy="3165252"/>
          </a:xfrm>
          <a:noFill/>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3">
            <a:extLst>
              <a:ext uri="{FF2B5EF4-FFF2-40B4-BE49-F238E27FC236}">
                <a16:creationId xmlns:a16="http://schemas.microsoft.com/office/drawing/2014/main" id="{37C2A448-0976-D5DA-F7EC-C2EB51692861}"/>
              </a:ext>
            </a:extLst>
          </p:cNvPr>
          <p:cNvSpPr>
            <a:spLocks noGrp="1"/>
          </p:cNvSpPr>
          <p:nvPr>
            <p:ph type="sldNum" sz="quarter" idx="16"/>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8" name="Footer Placeholder 2">
            <a:extLst>
              <a:ext uri="{FF2B5EF4-FFF2-40B4-BE49-F238E27FC236}">
                <a16:creationId xmlns:a16="http://schemas.microsoft.com/office/drawing/2014/main" id="{3EFD053F-805F-6ECD-C939-AA67435D59D8}"/>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Tree>
    <p:extLst>
      <p:ext uri="{BB962C8B-B14F-4D97-AF65-F5344CB8AC3E}">
        <p14:creationId xmlns:p14="http://schemas.microsoft.com/office/powerpoint/2010/main" val="402133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Cameo and Picture ">
    <p:bg>
      <p:bgPr>
        <a:solidFill>
          <a:schemeClr val="accent6"/>
        </a:soli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54F442D-8A4C-49A6-8A4B-69B7BD28876C}"/>
              </a:ext>
              <a:ext uri="{C183D7F6-B498-43B3-948B-1728B52AA6E4}">
                <adec:decorative xmlns:adec="http://schemas.microsoft.com/office/drawing/2017/decorative" val="1"/>
              </a:ext>
            </a:extLst>
          </p:cNvPr>
          <p:cNvSpPr>
            <a:spLocks noChangeAspect="1"/>
          </p:cNvSpPr>
          <p:nvPr userDrawn="1"/>
        </p:nvSpPr>
        <p:spPr>
          <a:xfrm flipH="1">
            <a:off x="6604813" y="0"/>
            <a:ext cx="5587187" cy="6858001"/>
          </a:xfrm>
          <a:custGeom>
            <a:avLst/>
            <a:gdLst>
              <a:gd name="connsiteX0" fmla="*/ 0 w 5587187"/>
              <a:gd name="connsiteY0" fmla="*/ 0 h 6858001"/>
              <a:gd name="connsiteX1" fmla="*/ 3536634 w 5587187"/>
              <a:gd name="connsiteY1" fmla="*/ 0 h 6858001"/>
              <a:gd name="connsiteX2" fmla="*/ 3553381 w 5587187"/>
              <a:gd name="connsiteY2" fmla="*/ 8577 h 6858001"/>
              <a:gd name="connsiteX3" fmla="*/ 5587187 w 5587187"/>
              <a:gd name="connsiteY3" fmla="*/ 3425734 h 6858001"/>
              <a:gd name="connsiteX4" fmla="*/ 3553381 w 5587187"/>
              <a:gd name="connsiteY4" fmla="*/ 6842891 h 6858001"/>
              <a:gd name="connsiteX5" fmla="*/ 3523878 w 5587187"/>
              <a:gd name="connsiteY5" fmla="*/ 6858001 h 6858001"/>
              <a:gd name="connsiteX6" fmla="*/ 0 w 5587187"/>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7187" h="6858001">
                <a:moveTo>
                  <a:pt x="0" y="0"/>
                </a:moveTo>
                <a:lnTo>
                  <a:pt x="3536634" y="0"/>
                </a:lnTo>
                <a:lnTo>
                  <a:pt x="3553381" y="8577"/>
                </a:lnTo>
                <a:cubicBezTo>
                  <a:pt x="4764807" y="666664"/>
                  <a:pt x="5587187" y="1950160"/>
                  <a:pt x="5587187" y="3425734"/>
                </a:cubicBezTo>
                <a:cubicBezTo>
                  <a:pt x="5587187" y="4901308"/>
                  <a:pt x="4764807" y="6184805"/>
                  <a:pt x="3553381" y="6842891"/>
                </a:cubicBezTo>
                <a:lnTo>
                  <a:pt x="3523878" y="6858001"/>
                </a:lnTo>
                <a:lnTo>
                  <a:pt x="0" y="6858001"/>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Graphic 8">
            <a:extLst>
              <a:ext uri="{FF2B5EF4-FFF2-40B4-BE49-F238E27FC236}">
                <a16:creationId xmlns:a16="http://schemas.microsoft.com/office/drawing/2014/main" id="{4FF31976-4011-BA7C-9505-C3BB4CBF01C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8584" r="12981"/>
          <a:stretch/>
        </p:blipFill>
        <p:spPr>
          <a:xfrm>
            <a:off x="6096000" y="0"/>
            <a:ext cx="1880844" cy="836145"/>
          </a:xfrm>
          <a:custGeom>
            <a:avLst/>
            <a:gdLst>
              <a:gd name="connsiteX0" fmla="*/ 0 w 2161410"/>
              <a:gd name="connsiteY0" fmla="*/ 0 h 1510519"/>
              <a:gd name="connsiteX1" fmla="*/ 2161410 w 2161410"/>
              <a:gd name="connsiteY1" fmla="*/ 0 h 1510519"/>
              <a:gd name="connsiteX2" fmla="*/ 2161410 w 2161410"/>
              <a:gd name="connsiteY2" fmla="*/ 1510519 h 1510519"/>
              <a:gd name="connsiteX3" fmla="*/ 0 w 2161410"/>
              <a:gd name="connsiteY3" fmla="*/ 1510519 h 1510519"/>
            </a:gdLst>
            <a:ahLst/>
            <a:cxnLst>
              <a:cxn ang="0">
                <a:pos x="connsiteX0" y="connsiteY0"/>
              </a:cxn>
              <a:cxn ang="0">
                <a:pos x="connsiteX1" y="connsiteY1"/>
              </a:cxn>
              <a:cxn ang="0">
                <a:pos x="connsiteX2" y="connsiteY2"/>
              </a:cxn>
              <a:cxn ang="0">
                <a:pos x="connsiteX3" y="connsiteY3"/>
              </a:cxn>
            </a:cxnLst>
            <a:rect l="l" t="t" r="r" b="b"/>
            <a:pathLst>
              <a:path w="2161410" h="1510519">
                <a:moveTo>
                  <a:pt x="0" y="0"/>
                </a:moveTo>
                <a:lnTo>
                  <a:pt x="2161410" y="0"/>
                </a:lnTo>
                <a:lnTo>
                  <a:pt x="2161410" y="1510519"/>
                </a:lnTo>
                <a:lnTo>
                  <a:pt x="0" y="1510519"/>
                </a:lnTo>
                <a:close/>
              </a:path>
            </a:pathLst>
          </a:custGeom>
        </p:spPr>
      </p:pic>
      <p:sp>
        <p:nvSpPr>
          <p:cNvPr id="10" name="Title 9">
            <a:extLst>
              <a:ext uri="{FF2B5EF4-FFF2-40B4-BE49-F238E27FC236}">
                <a16:creationId xmlns:a16="http://schemas.microsoft.com/office/drawing/2014/main" id="{D076E6B3-CEEB-55EF-69C8-E7484713E36B}"/>
              </a:ext>
            </a:extLst>
          </p:cNvPr>
          <p:cNvSpPr>
            <a:spLocks noGrp="1"/>
          </p:cNvSpPr>
          <p:nvPr>
            <p:ph type="title" hasCustomPrompt="1"/>
          </p:nvPr>
        </p:nvSpPr>
        <p:spPr>
          <a:xfrm>
            <a:off x="848968" y="257846"/>
            <a:ext cx="5038923" cy="1793183"/>
          </a:xfrm>
          <a:noFill/>
        </p:spPr>
        <p:txBody>
          <a:bodyPr anchor="ctr"/>
          <a:lstStyle>
            <a:lvl1pPr algn="l">
              <a:lnSpc>
                <a:spcPct val="90000"/>
              </a:lnSpc>
              <a:defRPr cap="all" baseline="0">
                <a:solidFill>
                  <a:schemeClr val="bg1"/>
                </a:solidFill>
              </a:defRPr>
            </a:lvl1pPr>
          </a:lstStyle>
          <a:p>
            <a:r>
              <a:rPr lang="en-US" dirty="0"/>
              <a:t>Click to add title</a:t>
            </a:r>
          </a:p>
        </p:txBody>
      </p:sp>
      <p:sp>
        <p:nvSpPr>
          <p:cNvPr id="11" name="Content Placeholder 7">
            <a:extLst>
              <a:ext uri="{FF2B5EF4-FFF2-40B4-BE49-F238E27FC236}">
                <a16:creationId xmlns:a16="http://schemas.microsoft.com/office/drawing/2014/main" id="{6AF95A1B-2818-9A0F-FBB9-9A8529DFAD2E}"/>
              </a:ext>
            </a:extLst>
          </p:cNvPr>
          <p:cNvSpPr>
            <a:spLocks noGrp="1"/>
          </p:cNvSpPr>
          <p:nvPr>
            <p:ph sz="quarter" idx="28" hasCustomPrompt="1"/>
          </p:nvPr>
        </p:nvSpPr>
        <p:spPr>
          <a:xfrm>
            <a:off x="826954" y="2169695"/>
            <a:ext cx="5060937" cy="4092209"/>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2" name="Footer Placeholder 2">
            <a:extLst>
              <a:ext uri="{FF2B5EF4-FFF2-40B4-BE49-F238E27FC236}">
                <a16:creationId xmlns:a16="http://schemas.microsoft.com/office/drawing/2014/main" id="{01477768-46D7-9D86-41DB-A29B107D1137}"/>
              </a:ext>
            </a:extLst>
          </p:cNvPr>
          <p:cNvSpPr>
            <a:spLocks noGrp="1"/>
          </p:cNvSpPr>
          <p:nvPr>
            <p:ph type="ftr" sz="quarter" idx="10"/>
          </p:nvPr>
        </p:nvSpPr>
        <p:spPr>
          <a:xfrm>
            <a:off x="931843" y="6363813"/>
            <a:ext cx="4956048" cy="256854"/>
          </a:xfrm>
        </p:spPr>
        <p:txBody>
          <a:bodyPr anchor="t"/>
          <a:lstStyle>
            <a:lvl1pPr>
              <a:defRPr cap="all" baseline="0">
                <a:solidFill>
                  <a:schemeClr val="bg1"/>
                </a:solidFill>
              </a:defRPr>
            </a:lvl1pPr>
          </a:lstStyle>
          <a:p>
            <a:pPr algn="l"/>
            <a:r>
              <a:rPr lang="en-US" dirty="0"/>
              <a:t>Presentation Title</a:t>
            </a:r>
          </a:p>
        </p:txBody>
      </p:sp>
      <p:sp>
        <p:nvSpPr>
          <p:cNvPr id="6" name="Cameo Placeholder 5">
            <a:extLst>
              <a:ext uri="{FF2B5EF4-FFF2-40B4-BE49-F238E27FC236}">
                <a16:creationId xmlns:a16="http://schemas.microsoft.com/office/drawing/2014/main" id="{C298BB5D-3386-1FE4-FC61-37735B75FD3C}"/>
              </a:ext>
            </a:extLst>
          </p:cNvPr>
          <p:cNvSpPr>
            <a:spLocks noGrp="1"/>
          </p:cNvSpPr>
          <p:nvPr>
            <p:ph type="media" sz="quarter" idx="29">
              <p:extLst>
                <p:ext uri="{56F484CC-4922-43CF-B6FB-B326C6A72FC8}">
                  <p232:phTypeExt xmlns:p232="http://schemas.microsoft.com/office/powerpoint/2023/02/main">
                    <p232:type>
                      <p232:cameo/>
                    </p232:type>
                  </p232:phTypeExt>
                </p:ext>
              </p:extLst>
            </p:ph>
          </p:nvPr>
        </p:nvSpPr>
        <p:spPr>
          <a:xfrm>
            <a:off x="7534657" y="457200"/>
            <a:ext cx="4657344" cy="2971800"/>
          </a:xfrm>
          <a:custGeom>
            <a:avLst/>
            <a:gdLst>
              <a:gd name="connsiteX0" fmla="*/ 2971799 w 4657344"/>
              <a:gd name="connsiteY0" fmla="*/ 0 h 2971800"/>
              <a:gd name="connsiteX1" fmla="*/ 4633361 w 4657344"/>
              <a:gd name="connsiteY1" fmla="*/ 507537 h 2971800"/>
              <a:gd name="connsiteX2" fmla="*/ 4657344 w 4657344"/>
              <a:gd name="connsiteY2" fmla="*/ 525471 h 2971800"/>
              <a:gd name="connsiteX3" fmla="*/ 4657344 w 4657344"/>
              <a:gd name="connsiteY3" fmla="*/ 2971800 h 2971800"/>
              <a:gd name="connsiteX4" fmla="*/ 0 w 4657344"/>
              <a:gd name="connsiteY4" fmla="*/ 2971800 h 2971800"/>
              <a:gd name="connsiteX5" fmla="*/ 0 w 4657344"/>
              <a:gd name="connsiteY5" fmla="*/ 2971781 h 2971800"/>
              <a:gd name="connsiteX6" fmla="*/ 15342 w 4657344"/>
              <a:gd name="connsiteY6" fmla="*/ 2667951 h 2971800"/>
              <a:gd name="connsiteX7" fmla="*/ 2971799 w 4657344"/>
              <a:gd name="connsiteY7"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7344" h="2971800">
                <a:moveTo>
                  <a:pt x="2971799" y="0"/>
                </a:moveTo>
                <a:cubicBezTo>
                  <a:pt x="3587279" y="0"/>
                  <a:pt x="4159058" y="187105"/>
                  <a:pt x="4633361" y="507537"/>
                </a:cubicBezTo>
                <a:lnTo>
                  <a:pt x="4657344" y="525471"/>
                </a:lnTo>
                <a:lnTo>
                  <a:pt x="4657344" y="2971800"/>
                </a:lnTo>
                <a:lnTo>
                  <a:pt x="0" y="2971800"/>
                </a:lnTo>
                <a:lnTo>
                  <a:pt x="0" y="2971781"/>
                </a:lnTo>
                <a:lnTo>
                  <a:pt x="15342" y="2667951"/>
                </a:lnTo>
                <a:cubicBezTo>
                  <a:pt x="167528" y="1169402"/>
                  <a:pt x="1433099" y="0"/>
                  <a:pt x="2971799" y="0"/>
                </a:cubicBezTo>
                <a:close/>
              </a:path>
            </a:pathLst>
          </a:custGeom>
          <a:solidFill>
            <a:schemeClr val="bg1"/>
          </a:solidFill>
        </p:spPr>
        <p:txBody>
          <a:bodyPr wrap="square" tIns="822960" rIns="457200">
            <a:noAutofit/>
          </a:bodyPr>
          <a:lstStyle>
            <a:lvl1pPr algn="r">
              <a:defRPr/>
            </a:lvl1pPr>
          </a:lstStyle>
          <a:p>
            <a:r>
              <a:rPr lang="en-US"/>
              <a:t>Click icon to add cameo</a:t>
            </a:r>
            <a:endParaRPr lang="en-US" dirty="0"/>
          </a:p>
        </p:txBody>
      </p:sp>
      <p:sp>
        <p:nvSpPr>
          <p:cNvPr id="7" name="Picture Placeholder 6">
            <a:extLst>
              <a:ext uri="{FF2B5EF4-FFF2-40B4-BE49-F238E27FC236}">
                <a16:creationId xmlns:a16="http://schemas.microsoft.com/office/drawing/2014/main" id="{9FA2EAB2-04E5-AF0F-4715-394D3F5180CA}"/>
              </a:ext>
            </a:extLst>
          </p:cNvPr>
          <p:cNvSpPr>
            <a:spLocks noGrp="1"/>
          </p:cNvSpPr>
          <p:nvPr>
            <p:ph type="pic" sz="quarter" idx="32"/>
          </p:nvPr>
        </p:nvSpPr>
        <p:spPr>
          <a:xfrm>
            <a:off x="7534656" y="3429002"/>
            <a:ext cx="4657345" cy="2971799"/>
          </a:xfrm>
          <a:custGeom>
            <a:avLst/>
            <a:gdLst>
              <a:gd name="connsiteX0" fmla="*/ 0 w 4657345"/>
              <a:gd name="connsiteY0" fmla="*/ 0 h 2971799"/>
              <a:gd name="connsiteX1" fmla="*/ 4657345 w 4657345"/>
              <a:gd name="connsiteY1" fmla="*/ 0 h 2971799"/>
              <a:gd name="connsiteX2" fmla="*/ 4657345 w 4657345"/>
              <a:gd name="connsiteY2" fmla="*/ 2446328 h 2971799"/>
              <a:gd name="connsiteX3" fmla="*/ 4633362 w 4657345"/>
              <a:gd name="connsiteY3" fmla="*/ 2464263 h 2971799"/>
              <a:gd name="connsiteX4" fmla="*/ 2971800 w 4657345"/>
              <a:gd name="connsiteY4" fmla="*/ 2971799 h 2971799"/>
              <a:gd name="connsiteX5" fmla="*/ 15343 w 4657345"/>
              <a:gd name="connsiteY5" fmla="*/ 303849 h 297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45" h="2971799">
                <a:moveTo>
                  <a:pt x="0" y="0"/>
                </a:moveTo>
                <a:lnTo>
                  <a:pt x="4657345" y="0"/>
                </a:lnTo>
                <a:lnTo>
                  <a:pt x="4657345" y="2446328"/>
                </a:lnTo>
                <a:lnTo>
                  <a:pt x="4633362" y="2464263"/>
                </a:lnTo>
                <a:cubicBezTo>
                  <a:pt x="4159059" y="2784695"/>
                  <a:pt x="3587280" y="2971799"/>
                  <a:pt x="2971800" y="2971799"/>
                </a:cubicBezTo>
                <a:cubicBezTo>
                  <a:pt x="1433100" y="2971799"/>
                  <a:pt x="167529" y="1802397"/>
                  <a:pt x="15343" y="303849"/>
                </a:cubicBezTo>
                <a:close/>
              </a:path>
            </a:pathLst>
          </a:custGeom>
          <a:solidFill>
            <a:schemeClr val="bg1"/>
          </a:solidFill>
        </p:spPr>
        <p:txBody>
          <a:bodyPr wrap="square" rIns="457200">
            <a:noAutofit/>
          </a:bodyPr>
          <a:lstStyle>
            <a:lvl1pPr algn="r">
              <a:defRPr/>
            </a:lvl1pPr>
          </a:lstStyle>
          <a:p>
            <a:r>
              <a:rPr lang="en-US"/>
              <a:t>Click icon to add picture</a:t>
            </a:r>
            <a:endParaRPr lang="en-US" dirty="0"/>
          </a:p>
        </p:txBody>
      </p:sp>
    </p:spTree>
    <p:extLst>
      <p:ext uri="{BB962C8B-B14F-4D97-AF65-F5344CB8AC3E}">
        <p14:creationId xmlns:p14="http://schemas.microsoft.com/office/powerpoint/2010/main" val="332570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2">
    <p:bg>
      <p:bgPr>
        <a:solidFill>
          <a:schemeClr val="tx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3E9B496-2C13-340E-B6D8-5389265239EF}"/>
              </a:ext>
            </a:extLst>
          </p:cNvPr>
          <p:cNvSpPr>
            <a:spLocks noGrp="1"/>
          </p:cNvSpPr>
          <p:nvPr>
            <p:ph type="title" hasCustomPrompt="1"/>
          </p:nvPr>
        </p:nvSpPr>
        <p:spPr>
          <a:xfrm>
            <a:off x="827695" y="302671"/>
            <a:ext cx="4975317" cy="1718866"/>
          </a:xfrm>
          <a:noFill/>
        </p:spPr>
        <p:txBody>
          <a:bodyPr anchor="ctr"/>
          <a:lstStyle>
            <a:lvl1pPr>
              <a:lnSpc>
                <a:spcPct val="90000"/>
              </a:lnSpc>
              <a:defRPr cap="all" baseline="0">
                <a:solidFill>
                  <a:schemeClr val="bg1"/>
                </a:solidFill>
              </a:defRPr>
            </a:lvl1pPr>
          </a:lstStyle>
          <a:p>
            <a:r>
              <a:rPr lang="en-US" dirty="0"/>
              <a:t>Click to add title</a:t>
            </a:r>
          </a:p>
        </p:txBody>
      </p:sp>
      <p:sp>
        <p:nvSpPr>
          <p:cNvPr id="10" name="Cameo Placeholder 14">
            <a:extLst>
              <a:ext uri="{FF2B5EF4-FFF2-40B4-BE49-F238E27FC236}">
                <a16:creationId xmlns:a16="http://schemas.microsoft.com/office/drawing/2014/main" id="{6AE15E32-8FE1-44F5-5007-F4F6F7092FAE}"/>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pic>
        <p:nvPicPr>
          <p:cNvPr id="5" name="Graphic 4">
            <a:extLst>
              <a:ext uri="{FF2B5EF4-FFF2-40B4-BE49-F238E27FC236}">
                <a16:creationId xmlns:a16="http://schemas.microsoft.com/office/drawing/2014/main" id="{2BBC966E-86EE-5A51-853F-04DA175DA22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8584" r="12981"/>
          <a:stretch/>
        </p:blipFill>
        <p:spPr>
          <a:xfrm rot="5400000">
            <a:off x="10833506" y="522349"/>
            <a:ext cx="1880844" cy="836145"/>
          </a:xfrm>
          <a:custGeom>
            <a:avLst/>
            <a:gdLst>
              <a:gd name="connsiteX0" fmla="*/ 0 w 2161410"/>
              <a:gd name="connsiteY0" fmla="*/ 0 h 1510519"/>
              <a:gd name="connsiteX1" fmla="*/ 2161410 w 2161410"/>
              <a:gd name="connsiteY1" fmla="*/ 0 h 1510519"/>
              <a:gd name="connsiteX2" fmla="*/ 2161410 w 2161410"/>
              <a:gd name="connsiteY2" fmla="*/ 1510519 h 1510519"/>
              <a:gd name="connsiteX3" fmla="*/ 0 w 2161410"/>
              <a:gd name="connsiteY3" fmla="*/ 1510519 h 1510519"/>
            </a:gdLst>
            <a:ahLst/>
            <a:cxnLst>
              <a:cxn ang="0">
                <a:pos x="connsiteX0" y="connsiteY0"/>
              </a:cxn>
              <a:cxn ang="0">
                <a:pos x="connsiteX1" y="connsiteY1"/>
              </a:cxn>
              <a:cxn ang="0">
                <a:pos x="connsiteX2" y="connsiteY2"/>
              </a:cxn>
              <a:cxn ang="0">
                <a:pos x="connsiteX3" y="connsiteY3"/>
              </a:cxn>
            </a:cxnLst>
            <a:rect l="l" t="t" r="r" b="b"/>
            <a:pathLst>
              <a:path w="2161410" h="1510519">
                <a:moveTo>
                  <a:pt x="0" y="0"/>
                </a:moveTo>
                <a:lnTo>
                  <a:pt x="2161410" y="0"/>
                </a:lnTo>
                <a:lnTo>
                  <a:pt x="2161410" y="1510519"/>
                </a:lnTo>
                <a:lnTo>
                  <a:pt x="0" y="1510519"/>
                </a:lnTo>
                <a:close/>
              </a:path>
            </a:pathLst>
          </a:custGeom>
        </p:spPr>
      </p:pic>
      <p:pic>
        <p:nvPicPr>
          <p:cNvPr id="9" name="Graphic 8">
            <a:extLst>
              <a:ext uri="{FF2B5EF4-FFF2-40B4-BE49-F238E27FC236}">
                <a16:creationId xmlns:a16="http://schemas.microsoft.com/office/drawing/2014/main" id="{D08B7364-AD62-0C6F-524B-877C2BA1502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866" t="19120" r="10737" b="18721"/>
          <a:stretch/>
        </p:blipFill>
        <p:spPr>
          <a:xfrm rot="5400000" flipV="1">
            <a:off x="7139476" y="-2696065"/>
            <a:ext cx="1528767" cy="6920893"/>
          </a:xfrm>
          <a:custGeom>
            <a:avLst/>
            <a:gdLst>
              <a:gd name="connsiteX0" fmla="*/ 0 w 5396081"/>
              <a:gd name="connsiteY0" fmla="*/ 0 h 3663449"/>
              <a:gd name="connsiteX1" fmla="*/ 0 w 5396081"/>
              <a:gd name="connsiteY1" fmla="*/ 3663449 h 3663449"/>
              <a:gd name="connsiteX2" fmla="*/ 5396081 w 5396081"/>
              <a:gd name="connsiteY2" fmla="*/ 3663449 h 3663449"/>
              <a:gd name="connsiteX3" fmla="*/ 5396081 w 5396081"/>
              <a:gd name="connsiteY3" fmla="*/ 0 h 3663449"/>
            </a:gdLst>
            <a:ahLst/>
            <a:cxnLst>
              <a:cxn ang="0">
                <a:pos x="connsiteX0" y="connsiteY0"/>
              </a:cxn>
              <a:cxn ang="0">
                <a:pos x="connsiteX1" y="connsiteY1"/>
              </a:cxn>
              <a:cxn ang="0">
                <a:pos x="connsiteX2" y="connsiteY2"/>
              </a:cxn>
              <a:cxn ang="0">
                <a:pos x="connsiteX3" y="connsiteY3"/>
              </a:cxn>
            </a:cxnLst>
            <a:rect l="l" t="t" r="r" b="b"/>
            <a:pathLst>
              <a:path w="5396081" h="3663449">
                <a:moveTo>
                  <a:pt x="0" y="0"/>
                </a:moveTo>
                <a:lnTo>
                  <a:pt x="0" y="3663449"/>
                </a:lnTo>
                <a:lnTo>
                  <a:pt x="5396081" y="3663449"/>
                </a:lnTo>
                <a:lnTo>
                  <a:pt x="5396081" y="0"/>
                </a:lnTo>
                <a:close/>
              </a:path>
            </a:pathLst>
          </a:custGeom>
        </p:spPr>
      </p:pic>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
        <p:nvSpPr>
          <p:cNvPr id="11" name="Content Placeholder 12">
            <a:extLst>
              <a:ext uri="{FF2B5EF4-FFF2-40B4-BE49-F238E27FC236}">
                <a16:creationId xmlns:a16="http://schemas.microsoft.com/office/drawing/2014/main" id="{63DCC57B-5BD0-2180-B17E-073B93EE1E5E}"/>
              </a:ext>
            </a:extLst>
          </p:cNvPr>
          <p:cNvSpPr>
            <a:spLocks noGrp="1"/>
          </p:cNvSpPr>
          <p:nvPr>
            <p:ph sz="quarter" idx="16" hasCustomPrompt="1"/>
          </p:nvPr>
        </p:nvSpPr>
        <p:spPr>
          <a:xfrm>
            <a:off x="3114676" y="2149475"/>
            <a:ext cx="2688336" cy="4450554"/>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2">
            <a:extLst>
              <a:ext uri="{FF2B5EF4-FFF2-40B4-BE49-F238E27FC236}">
                <a16:creationId xmlns:a16="http://schemas.microsoft.com/office/drawing/2014/main" id="{67C99D95-9F4C-147C-B1AF-9F9151F4F887}"/>
              </a:ext>
            </a:extLst>
          </p:cNvPr>
          <p:cNvSpPr>
            <a:spLocks noGrp="1"/>
          </p:cNvSpPr>
          <p:nvPr>
            <p:ph sz="quarter" idx="12" hasCustomPrompt="1"/>
          </p:nvPr>
        </p:nvSpPr>
        <p:spPr>
          <a:xfrm>
            <a:off x="6186877" y="2149475"/>
            <a:ext cx="5177425" cy="4471192"/>
          </a:xfrm>
          <a:noFill/>
        </p:spPr>
        <p:txBody>
          <a:bodyP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2000">
                <a:solidFill>
                  <a:schemeClr val="bg1"/>
                </a:solidFill>
              </a:defRPr>
            </a:lvl3pPr>
            <a:lvl4pPr>
              <a:spcBef>
                <a:spcPts val="600"/>
              </a:spcBef>
              <a:defRPr sz="2000">
                <a:solidFill>
                  <a:schemeClr val="bg1"/>
                </a:solidFill>
              </a:defRPr>
            </a:lvl4pPr>
            <a:lvl5pPr>
              <a:spcBef>
                <a:spcPts val="600"/>
              </a:spcBef>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244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meo Content and Table">
    <p:bg>
      <p:bgPr>
        <a:solidFill>
          <a:schemeClr val="accent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178BBA4-4CB3-3115-2CD1-AD98F0EE399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8584" r="12981"/>
          <a:stretch/>
        </p:blipFill>
        <p:spPr>
          <a:xfrm>
            <a:off x="5155575" y="-13679"/>
            <a:ext cx="1880844" cy="836145"/>
          </a:xfrm>
          <a:custGeom>
            <a:avLst/>
            <a:gdLst>
              <a:gd name="connsiteX0" fmla="*/ 0 w 2161410"/>
              <a:gd name="connsiteY0" fmla="*/ 0 h 1510519"/>
              <a:gd name="connsiteX1" fmla="*/ 2161410 w 2161410"/>
              <a:gd name="connsiteY1" fmla="*/ 0 h 1510519"/>
              <a:gd name="connsiteX2" fmla="*/ 2161410 w 2161410"/>
              <a:gd name="connsiteY2" fmla="*/ 1510519 h 1510519"/>
              <a:gd name="connsiteX3" fmla="*/ 0 w 2161410"/>
              <a:gd name="connsiteY3" fmla="*/ 1510519 h 1510519"/>
            </a:gdLst>
            <a:ahLst/>
            <a:cxnLst>
              <a:cxn ang="0">
                <a:pos x="connsiteX0" y="connsiteY0"/>
              </a:cxn>
              <a:cxn ang="0">
                <a:pos x="connsiteX1" y="connsiteY1"/>
              </a:cxn>
              <a:cxn ang="0">
                <a:pos x="connsiteX2" y="connsiteY2"/>
              </a:cxn>
              <a:cxn ang="0">
                <a:pos x="connsiteX3" y="connsiteY3"/>
              </a:cxn>
            </a:cxnLst>
            <a:rect l="l" t="t" r="r" b="b"/>
            <a:pathLst>
              <a:path w="2161410" h="1510519">
                <a:moveTo>
                  <a:pt x="0" y="0"/>
                </a:moveTo>
                <a:lnTo>
                  <a:pt x="2161410" y="0"/>
                </a:lnTo>
                <a:lnTo>
                  <a:pt x="2161410" y="1510519"/>
                </a:lnTo>
                <a:lnTo>
                  <a:pt x="0" y="1510519"/>
                </a:lnTo>
                <a:close/>
              </a:path>
            </a:pathLst>
          </a:custGeom>
        </p:spPr>
      </p:pic>
      <p:sp>
        <p:nvSpPr>
          <p:cNvPr id="3" name="Freeform 10">
            <a:extLst>
              <a:ext uri="{FF2B5EF4-FFF2-40B4-BE49-F238E27FC236}">
                <a16:creationId xmlns:a16="http://schemas.microsoft.com/office/drawing/2014/main" id="{5702AFD9-C980-A660-8C60-67C8042F6B73}"/>
              </a:ext>
              <a:ext uri="{C183D7F6-B498-43B3-948B-1728B52AA6E4}">
                <adec:decorative xmlns:adec="http://schemas.microsoft.com/office/drawing/2017/decorative" val="1"/>
              </a:ext>
            </a:extLst>
          </p:cNvPr>
          <p:cNvSpPr/>
          <p:nvPr userDrawn="1"/>
        </p:nvSpPr>
        <p:spPr>
          <a:xfrm rot="10800000" flipH="1">
            <a:off x="8709350" y="0"/>
            <a:ext cx="3482649" cy="586242"/>
          </a:xfrm>
          <a:custGeom>
            <a:avLst/>
            <a:gdLst>
              <a:gd name="connsiteX0" fmla="*/ 1678096 w 3482649"/>
              <a:gd name="connsiteY0" fmla="*/ 586242 h 586242"/>
              <a:gd name="connsiteX1" fmla="*/ 1969165 w 3482649"/>
              <a:gd name="connsiteY1" fmla="*/ 586242 h 586242"/>
              <a:gd name="connsiteX2" fmla="*/ 1961257 w 3482649"/>
              <a:gd name="connsiteY2" fmla="*/ 582822 h 586242"/>
              <a:gd name="connsiteX3" fmla="*/ 1864985 w 3482649"/>
              <a:gd name="connsiteY3" fmla="*/ 563341 h 586242"/>
              <a:gd name="connsiteX4" fmla="*/ 1704056 w 3482649"/>
              <a:gd name="connsiteY4" fmla="*/ 579150 h 586242"/>
              <a:gd name="connsiteX5" fmla="*/ 454715 w 3482649"/>
              <a:gd name="connsiteY5" fmla="*/ 586242 h 586242"/>
              <a:gd name="connsiteX6" fmla="*/ 526879 w 3482649"/>
              <a:gd name="connsiteY6" fmla="*/ 586242 h 586242"/>
              <a:gd name="connsiteX7" fmla="*/ 564912 w 3482649"/>
              <a:gd name="connsiteY7" fmla="*/ 558550 h 586242"/>
              <a:gd name="connsiteX8" fmla="*/ 1120048 w 3482649"/>
              <a:gd name="connsiteY8" fmla="*/ 581141 h 586242"/>
              <a:gd name="connsiteX9" fmla="*/ 1142328 w 3482649"/>
              <a:gd name="connsiteY9" fmla="*/ 586242 h 586242"/>
              <a:gd name="connsiteX10" fmla="*/ 1353883 w 3482649"/>
              <a:gd name="connsiteY10" fmla="*/ 586242 h 586242"/>
              <a:gd name="connsiteX11" fmla="*/ 1445595 w 3482649"/>
              <a:gd name="connsiteY11" fmla="*/ 564503 h 586242"/>
              <a:gd name="connsiteX12" fmla="*/ 1552153 w 3482649"/>
              <a:gd name="connsiteY12" fmla="*/ 530642 h 586242"/>
              <a:gd name="connsiteX13" fmla="*/ 1868483 w 3482649"/>
              <a:gd name="connsiteY13" fmla="*/ 466166 h 586242"/>
              <a:gd name="connsiteX14" fmla="*/ 2049269 w 3482649"/>
              <a:gd name="connsiteY14" fmla="*/ 531100 h 586242"/>
              <a:gd name="connsiteX15" fmla="*/ 2108857 w 3482649"/>
              <a:gd name="connsiteY15" fmla="*/ 586242 h 586242"/>
              <a:gd name="connsiteX16" fmla="*/ 2168837 w 3482649"/>
              <a:gd name="connsiteY16" fmla="*/ 586242 h 586242"/>
              <a:gd name="connsiteX17" fmla="*/ 2146195 w 3482649"/>
              <a:gd name="connsiteY17" fmla="*/ 558847 h 586242"/>
              <a:gd name="connsiteX18" fmla="*/ 2076606 w 3482649"/>
              <a:gd name="connsiteY18" fmla="*/ 496057 h 586242"/>
              <a:gd name="connsiteX19" fmla="*/ 1875341 w 3482649"/>
              <a:gd name="connsiteY19" fmla="*/ 423142 h 586242"/>
              <a:gd name="connsiteX20" fmla="*/ 1538245 w 3482649"/>
              <a:gd name="connsiteY20" fmla="*/ 489328 h 586242"/>
              <a:gd name="connsiteX21" fmla="*/ 1134097 w 3482649"/>
              <a:gd name="connsiteY21" fmla="*/ 539650 h 586242"/>
              <a:gd name="connsiteX22" fmla="*/ 472832 w 3482649"/>
              <a:gd name="connsiteY22" fmla="*/ 569541 h 586242"/>
              <a:gd name="connsiteX23" fmla="*/ 275974 w 3482649"/>
              <a:gd name="connsiteY23" fmla="*/ 586242 h 586242"/>
              <a:gd name="connsiteX24" fmla="*/ 333041 w 3482649"/>
              <a:gd name="connsiteY24" fmla="*/ 586242 h 586242"/>
              <a:gd name="connsiteX25" fmla="*/ 346107 w 3482649"/>
              <a:gd name="connsiteY25" fmla="*/ 568701 h 586242"/>
              <a:gd name="connsiteX26" fmla="*/ 1092217 w 3482649"/>
              <a:gd name="connsiteY26" fmla="*/ 448518 h 586242"/>
              <a:gd name="connsiteX27" fmla="*/ 1545886 w 3482649"/>
              <a:gd name="connsiteY27" fmla="*/ 395663 h 586242"/>
              <a:gd name="connsiteX28" fmla="*/ 1878497 w 3482649"/>
              <a:gd name="connsiteY28" fmla="*/ 328638 h 586242"/>
              <a:gd name="connsiteX29" fmla="*/ 2068800 w 3482649"/>
              <a:gd name="connsiteY29" fmla="*/ 397472 h 586242"/>
              <a:gd name="connsiteX30" fmla="*/ 2196330 w 3482649"/>
              <a:gd name="connsiteY30" fmla="*/ 529922 h 586242"/>
              <a:gd name="connsiteX31" fmla="*/ 2243844 w 3482649"/>
              <a:gd name="connsiteY31" fmla="*/ 586242 h 586242"/>
              <a:gd name="connsiteX32" fmla="*/ 2303642 w 3482649"/>
              <a:gd name="connsiteY32" fmla="*/ 586242 h 586242"/>
              <a:gd name="connsiteX33" fmla="*/ 2232903 w 3482649"/>
              <a:gd name="connsiteY33" fmla="*/ 502884 h 586242"/>
              <a:gd name="connsiteX34" fmla="*/ 2097548 w 3482649"/>
              <a:gd name="connsiteY34" fmla="*/ 359362 h 586242"/>
              <a:gd name="connsiteX35" fmla="*/ 1886236 w 3482649"/>
              <a:gd name="connsiteY35" fmla="*/ 282046 h 586242"/>
              <a:gd name="connsiteX36" fmla="*/ 1532800 w 3482649"/>
              <a:gd name="connsiteY36" fmla="*/ 351067 h 586242"/>
              <a:gd name="connsiteX37" fmla="*/ 1107459 w 3482649"/>
              <a:gd name="connsiteY37" fmla="*/ 403548 h 586242"/>
              <a:gd name="connsiteX38" fmla="*/ 315140 w 3482649"/>
              <a:gd name="connsiteY38" fmla="*/ 534070 h 586242"/>
              <a:gd name="connsiteX39" fmla="*/ 133669 w 3482649"/>
              <a:gd name="connsiteY39" fmla="*/ 586242 h 586242"/>
              <a:gd name="connsiteX40" fmla="*/ 186271 w 3482649"/>
              <a:gd name="connsiteY40" fmla="*/ 586242 h 586242"/>
              <a:gd name="connsiteX41" fmla="*/ 239684 w 3482649"/>
              <a:gd name="connsiteY41" fmla="*/ 496220 h 586242"/>
              <a:gd name="connsiteX42" fmla="*/ 1067603 w 3482649"/>
              <a:gd name="connsiteY42" fmla="*/ 311016 h 586242"/>
              <a:gd name="connsiteX43" fmla="*/ 1542819 w 3482649"/>
              <a:gd name="connsiteY43" fmla="*/ 256752 h 586242"/>
              <a:gd name="connsiteX44" fmla="*/ 1892227 w 3482649"/>
              <a:gd name="connsiteY44" fmla="*/ 186439 h 586242"/>
              <a:gd name="connsiteX45" fmla="*/ 2091696 w 3482649"/>
              <a:gd name="connsiteY45" fmla="*/ 259293 h 586242"/>
              <a:gd name="connsiteX46" fmla="*/ 2223222 w 3482649"/>
              <a:gd name="connsiteY46" fmla="*/ 400893 h 586242"/>
              <a:gd name="connsiteX47" fmla="*/ 2425083 w 3482649"/>
              <a:gd name="connsiteY47" fmla="*/ 583588 h 586242"/>
              <a:gd name="connsiteX48" fmla="*/ 2436016 w 3482649"/>
              <a:gd name="connsiteY48" fmla="*/ 586242 h 586242"/>
              <a:gd name="connsiteX49" fmla="*/ 2677035 w 3482649"/>
              <a:gd name="connsiteY49" fmla="*/ 586242 h 586242"/>
              <a:gd name="connsiteX50" fmla="*/ 2755151 w 3482649"/>
              <a:gd name="connsiteY50" fmla="*/ 566620 h 586242"/>
              <a:gd name="connsiteX51" fmla="*/ 2967820 w 3482649"/>
              <a:gd name="connsiteY51" fmla="*/ 529029 h 586242"/>
              <a:gd name="connsiteX52" fmla="*/ 3172000 w 3482649"/>
              <a:gd name="connsiteY52" fmla="*/ 569242 h 586242"/>
              <a:gd name="connsiteX53" fmla="*/ 3203939 w 3482649"/>
              <a:gd name="connsiteY53" fmla="*/ 586242 h 586242"/>
              <a:gd name="connsiteX54" fmla="*/ 3297554 w 3482649"/>
              <a:gd name="connsiteY54" fmla="*/ 586242 h 586242"/>
              <a:gd name="connsiteX55" fmla="*/ 3296915 w 3482649"/>
              <a:gd name="connsiteY55" fmla="*/ 585663 h 586242"/>
              <a:gd name="connsiteX56" fmla="*/ 2965644 w 3482649"/>
              <a:gd name="connsiteY56" fmla="*/ 481034 h 586242"/>
              <a:gd name="connsiteX57" fmla="*/ 2742688 w 3482649"/>
              <a:gd name="connsiteY57" fmla="*/ 519327 h 586242"/>
              <a:gd name="connsiteX58" fmla="*/ 2444613 w 3482649"/>
              <a:gd name="connsiteY58" fmla="*/ 538465 h 586242"/>
              <a:gd name="connsiteX59" fmla="*/ 2262174 w 3482649"/>
              <a:gd name="connsiteY59" fmla="*/ 370792 h 586242"/>
              <a:gd name="connsiteX60" fmla="*/ 2120878 w 3482649"/>
              <a:gd name="connsiteY60" fmla="*/ 220065 h 586242"/>
              <a:gd name="connsiteX61" fmla="*/ 1899846 w 3482649"/>
              <a:gd name="connsiteY61" fmla="*/ 138813 h 586242"/>
              <a:gd name="connsiteX62" fmla="*/ 1529716 w 3482649"/>
              <a:gd name="connsiteY62" fmla="*/ 211164 h 586242"/>
              <a:gd name="connsiteX63" fmla="*/ 1083050 w 3482649"/>
              <a:gd name="connsiteY63" fmla="*/ 265458 h 586242"/>
              <a:gd name="connsiteX64" fmla="*/ 202535 w 3482649"/>
              <a:gd name="connsiteY64" fmla="*/ 468670 h 586242"/>
              <a:gd name="connsiteX65" fmla="*/ 0 w 3482649"/>
              <a:gd name="connsiteY65" fmla="*/ 586242 h 586242"/>
              <a:gd name="connsiteX66" fmla="*/ 52182 w 3482649"/>
              <a:gd name="connsiteY66" fmla="*/ 586242 h 586242"/>
              <a:gd name="connsiteX67" fmla="*/ 78745 w 3482649"/>
              <a:gd name="connsiteY67" fmla="*/ 530858 h 586242"/>
              <a:gd name="connsiteX68" fmla="*/ 174168 w 3482649"/>
              <a:gd name="connsiteY68" fmla="*/ 369069 h 586242"/>
              <a:gd name="connsiteX69" fmla="*/ 1041718 w 3482649"/>
              <a:gd name="connsiteY69" fmla="*/ 175976 h 586242"/>
              <a:gd name="connsiteX70" fmla="*/ 1538123 w 3482649"/>
              <a:gd name="connsiteY70" fmla="*/ 119563 h 586242"/>
              <a:gd name="connsiteX71" fmla="*/ 1904041 w 3482649"/>
              <a:gd name="connsiteY71" fmla="*/ 46442 h 586242"/>
              <a:gd name="connsiteX72" fmla="*/ 2113589 w 3482649"/>
              <a:gd name="connsiteY72" fmla="*/ 123086 h 586242"/>
              <a:gd name="connsiteX73" fmla="*/ 2251611 w 3482649"/>
              <a:gd name="connsiteY73" fmla="*/ 272057 h 586242"/>
              <a:gd name="connsiteX74" fmla="*/ 2462328 w 3482649"/>
              <a:gd name="connsiteY74" fmla="*/ 462968 h 586242"/>
              <a:gd name="connsiteX75" fmla="*/ 2804032 w 3482649"/>
              <a:gd name="connsiteY75" fmla="*/ 445090 h 586242"/>
              <a:gd name="connsiteX76" fmla="*/ 3026458 w 3482649"/>
              <a:gd name="connsiteY76" fmla="*/ 405672 h 586242"/>
              <a:gd name="connsiteX77" fmla="*/ 3408773 w 3482649"/>
              <a:gd name="connsiteY77" fmla="*/ 561471 h 586242"/>
              <a:gd name="connsiteX78" fmla="*/ 3426155 w 3482649"/>
              <a:gd name="connsiteY78" fmla="*/ 586242 h 586242"/>
              <a:gd name="connsiteX79" fmla="*/ 3482649 w 3482649"/>
              <a:gd name="connsiteY79" fmla="*/ 586242 h 586242"/>
              <a:gd name="connsiteX80" fmla="*/ 3458431 w 3482649"/>
              <a:gd name="connsiteY80" fmla="*/ 547279 h 586242"/>
              <a:gd name="connsiteX81" fmla="*/ 3027729 w 3482649"/>
              <a:gd name="connsiteY81" fmla="*/ 359810 h 586242"/>
              <a:gd name="connsiteX82" fmla="*/ 2792302 w 3482649"/>
              <a:gd name="connsiteY82" fmla="*/ 401293 h 586242"/>
              <a:gd name="connsiteX83" fmla="*/ 2479856 w 3482649"/>
              <a:gd name="connsiteY83" fmla="*/ 420701 h 586242"/>
              <a:gd name="connsiteX84" fmla="*/ 2288973 w 3482649"/>
              <a:gd name="connsiteY84" fmla="*/ 244650 h 586242"/>
              <a:gd name="connsiteX85" fmla="*/ 2141151 w 3482649"/>
              <a:gd name="connsiteY85" fmla="*/ 86503 h 586242"/>
              <a:gd name="connsiteX86" fmla="*/ 1910698 w 3482649"/>
              <a:gd name="connsiteY86" fmla="*/ 1351 h 586242"/>
              <a:gd name="connsiteX87" fmla="*/ 1524265 w 3482649"/>
              <a:gd name="connsiteY87" fmla="*/ 76332 h 586242"/>
              <a:gd name="connsiteX88" fmla="*/ 1056192 w 3482649"/>
              <a:gd name="connsiteY88" fmla="*/ 132368 h 586242"/>
              <a:gd name="connsiteX89" fmla="*/ 135640 w 3482649"/>
              <a:gd name="connsiteY89" fmla="*/ 341677 h 586242"/>
              <a:gd name="connsiteX90" fmla="*/ 38089 w 3482649"/>
              <a:gd name="connsiteY90" fmla="*/ 506580 h 58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82649" h="586242">
                <a:moveTo>
                  <a:pt x="1678096" y="586242"/>
                </a:moveTo>
                <a:lnTo>
                  <a:pt x="1969165" y="586242"/>
                </a:lnTo>
                <a:lnTo>
                  <a:pt x="1961257" y="582822"/>
                </a:lnTo>
                <a:cubicBezTo>
                  <a:pt x="1929271" y="571654"/>
                  <a:pt x="1897155" y="565555"/>
                  <a:pt x="1864985" y="563341"/>
                </a:cubicBezTo>
                <a:cubicBezTo>
                  <a:pt x="1811370" y="559651"/>
                  <a:pt x="1757608" y="566750"/>
                  <a:pt x="1704056" y="579150"/>
                </a:cubicBezTo>
                <a:close/>
                <a:moveTo>
                  <a:pt x="454715" y="586242"/>
                </a:moveTo>
                <a:lnTo>
                  <a:pt x="526879" y="586242"/>
                </a:lnTo>
                <a:lnTo>
                  <a:pt x="564912" y="558550"/>
                </a:lnTo>
                <a:cubicBezTo>
                  <a:pt x="721876" y="468755"/>
                  <a:pt x="892708" y="511636"/>
                  <a:pt x="1120048" y="581141"/>
                </a:cubicBezTo>
                <a:lnTo>
                  <a:pt x="1142328" y="586242"/>
                </a:lnTo>
                <a:lnTo>
                  <a:pt x="1353883" y="586242"/>
                </a:lnTo>
                <a:lnTo>
                  <a:pt x="1445595" y="564503"/>
                </a:lnTo>
                <a:cubicBezTo>
                  <a:pt x="1481355" y="554111"/>
                  <a:pt x="1516901" y="542336"/>
                  <a:pt x="1552153" y="530642"/>
                </a:cubicBezTo>
                <a:cubicBezTo>
                  <a:pt x="1661099" y="494543"/>
                  <a:pt x="1766309" y="459693"/>
                  <a:pt x="1868483" y="466166"/>
                </a:cubicBezTo>
                <a:cubicBezTo>
                  <a:pt x="1929787" y="470050"/>
                  <a:pt x="1989999" y="488809"/>
                  <a:pt x="2049269" y="531100"/>
                </a:cubicBezTo>
                <a:lnTo>
                  <a:pt x="2108857" y="586242"/>
                </a:lnTo>
                <a:lnTo>
                  <a:pt x="2168837" y="586242"/>
                </a:lnTo>
                <a:lnTo>
                  <a:pt x="2146195" y="558847"/>
                </a:lnTo>
                <a:cubicBezTo>
                  <a:pt x="2124596" y="536291"/>
                  <a:pt x="2101345" y="515303"/>
                  <a:pt x="2076606" y="496057"/>
                </a:cubicBezTo>
                <a:cubicBezTo>
                  <a:pt x="2010126" y="448645"/>
                  <a:pt x="1942855" y="427725"/>
                  <a:pt x="1875341" y="423142"/>
                </a:cubicBezTo>
                <a:cubicBezTo>
                  <a:pt x="1762816" y="415502"/>
                  <a:pt x="1649610" y="453238"/>
                  <a:pt x="1538245" y="489328"/>
                </a:cubicBezTo>
                <a:cubicBezTo>
                  <a:pt x="1397610" y="535895"/>
                  <a:pt x="1265198" y="579465"/>
                  <a:pt x="1134097" y="539650"/>
                </a:cubicBezTo>
                <a:cubicBezTo>
                  <a:pt x="892596" y="465760"/>
                  <a:pt x="677918" y="399737"/>
                  <a:pt x="472832" y="569541"/>
                </a:cubicBezTo>
                <a:close/>
                <a:moveTo>
                  <a:pt x="275974" y="586242"/>
                </a:moveTo>
                <a:lnTo>
                  <a:pt x="333041" y="586242"/>
                </a:lnTo>
                <a:lnTo>
                  <a:pt x="346107" y="568701"/>
                </a:lnTo>
                <a:cubicBezTo>
                  <a:pt x="560359" y="302111"/>
                  <a:pt x="773531" y="349940"/>
                  <a:pt x="1092217" y="448518"/>
                </a:cubicBezTo>
                <a:cubicBezTo>
                  <a:pt x="1244596" y="495271"/>
                  <a:pt x="1397289" y="443732"/>
                  <a:pt x="1545886" y="395663"/>
                </a:cubicBezTo>
                <a:cubicBezTo>
                  <a:pt x="1660427" y="358030"/>
                  <a:pt x="1771013" y="321581"/>
                  <a:pt x="1878497" y="328638"/>
                </a:cubicBezTo>
                <a:cubicBezTo>
                  <a:pt x="1942988" y="332873"/>
                  <a:pt x="2006362" y="352770"/>
                  <a:pt x="2068800" y="397472"/>
                </a:cubicBezTo>
                <a:cubicBezTo>
                  <a:pt x="2117445" y="435290"/>
                  <a:pt x="2160394" y="479901"/>
                  <a:pt x="2196330" y="529922"/>
                </a:cubicBezTo>
                <a:lnTo>
                  <a:pt x="2243844" y="586242"/>
                </a:lnTo>
                <a:lnTo>
                  <a:pt x="2303642" y="586242"/>
                </a:lnTo>
                <a:lnTo>
                  <a:pt x="2232903" y="502884"/>
                </a:lnTo>
                <a:cubicBezTo>
                  <a:pt x="2194990" y="448773"/>
                  <a:pt x="2149383" y="400415"/>
                  <a:pt x="2097548" y="359362"/>
                </a:cubicBezTo>
                <a:cubicBezTo>
                  <a:pt x="2027819" y="309385"/>
                  <a:pt x="1957151" y="287124"/>
                  <a:pt x="1886236" y="282046"/>
                </a:cubicBezTo>
                <a:cubicBezTo>
                  <a:pt x="1768046" y="273581"/>
                  <a:pt x="1649168" y="312846"/>
                  <a:pt x="1532800" y="351067"/>
                </a:cubicBezTo>
                <a:cubicBezTo>
                  <a:pt x="1384970" y="399724"/>
                  <a:pt x="1245541" y="445756"/>
                  <a:pt x="1107459" y="403548"/>
                </a:cubicBezTo>
                <a:cubicBezTo>
                  <a:pt x="815068" y="313328"/>
                  <a:pt x="560070" y="234428"/>
                  <a:pt x="315140" y="534070"/>
                </a:cubicBezTo>
                <a:close/>
                <a:moveTo>
                  <a:pt x="133669" y="586242"/>
                </a:moveTo>
                <a:lnTo>
                  <a:pt x="186271" y="586242"/>
                </a:lnTo>
                <a:lnTo>
                  <a:pt x="239684" y="496220"/>
                </a:lnTo>
                <a:cubicBezTo>
                  <a:pt x="479926" y="149911"/>
                  <a:pt x="710835" y="200105"/>
                  <a:pt x="1067603" y="311016"/>
                </a:cubicBezTo>
                <a:cubicBezTo>
                  <a:pt x="1227104" y="360495"/>
                  <a:pt x="1387382" y="307660"/>
                  <a:pt x="1542819" y="256752"/>
                </a:cubicBezTo>
                <a:cubicBezTo>
                  <a:pt x="1663080" y="217223"/>
                  <a:pt x="1779386" y="178877"/>
                  <a:pt x="1892227" y="186439"/>
                </a:cubicBezTo>
                <a:cubicBezTo>
                  <a:pt x="1959930" y="190978"/>
                  <a:pt x="2026384" y="212042"/>
                  <a:pt x="2091696" y="259293"/>
                </a:cubicBezTo>
                <a:cubicBezTo>
                  <a:pt x="2142106" y="300003"/>
                  <a:pt x="2186392" y="347684"/>
                  <a:pt x="2223222" y="400893"/>
                </a:cubicBezTo>
                <a:cubicBezTo>
                  <a:pt x="2278887" y="473265"/>
                  <a:pt x="2336411" y="548516"/>
                  <a:pt x="2425083" y="583588"/>
                </a:cubicBezTo>
                <a:lnTo>
                  <a:pt x="2436016" y="586242"/>
                </a:lnTo>
                <a:lnTo>
                  <a:pt x="2677035" y="586242"/>
                </a:lnTo>
                <a:lnTo>
                  <a:pt x="2755151" y="566620"/>
                </a:lnTo>
                <a:cubicBezTo>
                  <a:pt x="2824044" y="544472"/>
                  <a:pt x="2895595" y="531824"/>
                  <a:pt x="2967820" y="529029"/>
                </a:cubicBezTo>
                <a:cubicBezTo>
                  <a:pt x="3040581" y="529549"/>
                  <a:pt x="3109889" y="543732"/>
                  <a:pt x="3172000" y="569242"/>
                </a:cubicBezTo>
                <a:lnTo>
                  <a:pt x="3203939" y="586242"/>
                </a:lnTo>
                <a:lnTo>
                  <a:pt x="3297554" y="586242"/>
                </a:lnTo>
                <a:lnTo>
                  <a:pt x="3296915" y="585663"/>
                </a:lnTo>
                <a:cubicBezTo>
                  <a:pt x="3206478" y="520552"/>
                  <a:pt x="3090930" y="482583"/>
                  <a:pt x="2965644" y="481034"/>
                </a:cubicBezTo>
                <a:cubicBezTo>
                  <a:pt x="2889978" y="483633"/>
                  <a:pt x="2814955" y="496505"/>
                  <a:pt x="2742688" y="519327"/>
                </a:cubicBezTo>
                <a:cubicBezTo>
                  <a:pt x="2636776" y="547945"/>
                  <a:pt x="2536931" y="575089"/>
                  <a:pt x="2444613" y="538465"/>
                </a:cubicBezTo>
                <a:cubicBezTo>
                  <a:pt x="2367717" y="507716"/>
                  <a:pt x="2316496" y="441420"/>
                  <a:pt x="2262174" y="370792"/>
                </a:cubicBezTo>
                <a:cubicBezTo>
                  <a:pt x="2222592" y="314005"/>
                  <a:pt x="2175023" y="263254"/>
                  <a:pt x="2120878" y="220065"/>
                </a:cubicBezTo>
                <a:cubicBezTo>
                  <a:pt x="2047966" y="167661"/>
                  <a:pt x="1974051" y="144228"/>
                  <a:pt x="1899846" y="138813"/>
                </a:cubicBezTo>
                <a:cubicBezTo>
                  <a:pt x="1776171" y="129789"/>
                  <a:pt x="1651693" y="170812"/>
                  <a:pt x="1529716" y="211164"/>
                </a:cubicBezTo>
                <a:cubicBezTo>
                  <a:pt x="1374693" y="261906"/>
                  <a:pt x="1228623" y="310194"/>
                  <a:pt x="1083050" y="265458"/>
                </a:cubicBezTo>
                <a:cubicBezTo>
                  <a:pt x="756474" y="163893"/>
                  <a:pt x="474734" y="75961"/>
                  <a:pt x="202535" y="468670"/>
                </a:cubicBezTo>
                <a:close/>
                <a:moveTo>
                  <a:pt x="0" y="586242"/>
                </a:moveTo>
                <a:lnTo>
                  <a:pt x="52182" y="586242"/>
                </a:lnTo>
                <a:lnTo>
                  <a:pt x="78745" y="530858"/>
                </a:lnTo>
                <a:cubicBezTo>
                  <a:pt x="108207" y="475623"/>
                  <a:pt x="140039" y="421641"/>
                  <a:pt x="174168" y="369069"/>
                </a:cubicBezTo>
                <a:cubicBezTo>
                  <a:pt x="425817" y="5584"/>
                  <a:pt x="667968" y="58980"/>
                  <a:pt x="1041718" y="175976"/>
                </a:cubicBezTo>
                <a:cubicBezTo>
                  <a:pt x="1208577" y="227647"/>
                  <a:pt x="1378044" y="171819"/>
                  <a:pt x="1538123" y="119563"/>
                </a:cubicBezTo>
                <a:cubicBezTo>
                  <a:pt x="1664103" y="78138"/>
                  <a:pt x="1785742" y="38268"/>
                  <a:pt x="1904041" y="46442"/>
                </a:cubicBezTo>
                <a:cubicBezTo>
                  <a:pt x="1975020" y="51347"/>
                  <a:pt x="2044798" y="73547"/>
                  <a:pt x="2113589" y="123086"/>
                </a:cubicBezTo>
                <a:cubicBezTo>
                  <a:pt x="2166544" y="165863"/>
                  <a:pt x="2213022" y="216028"/>
                  <a:pt x="2251611" y="272057"/>
                </a:cubicBezTo>
                <a:cubicBezTo>
                  <a:pt x="2309771" y="347555"/>
                  <a:pt x="2369795" y="425927"/>
                  <a:pt x="2462328" y="462968"/>
                </a:cubicBezTo>
                <a:cubicBezTo>
                  <a:pt x="2572831" y="505146"/>
                  <a:pt x="2690748" y="475421"/>
                  <a:pt x="2804032" y="445090"/>
                </a:cubicBezTo>
                <a:cubicBezTo>
                  <a:pt x="2876043" y="421891"/>
                  <a:pt x="2950893" y="408642"/>
                  <a:pt x="3026458" y="405672"/>
                </a:cubicBezTo>
                <a:cubicBezTo>
                  <a:pt x="3179245" y="407493"/>
                  <a:pt x="3316860" y="465662"/>
                  <a:pt x="3408773" y="561471"/>
                </a:cubicBezTo>
                <a:lnTo>
                  <a:pt x="3426155" y="586242"/>
                </a:lnTo>
                <a:lnTo>
                  <a:pt x="3482649" y="586242"/>
                </a:lnTo>
                <a:lnTo>
                  <a:pt x="3458431" y="547279"/>
                </a:lnTo>
                <a:cubicBezTo>
                  <a:pt x="3358296" y="432597"/>
                  <a:pt x="3201910" y="362372"/>
                  <a:pt x="3027729" y="359810"/>
                </a:cubicBezTo>
                <a:cubicBezTo>
                  <a:pt x="2947740" y="362596"/>
                  <a:pt x="2868495" y="376566"/>
                  <a:pt x="2792302" y="401293"/>
                </a:cubicBezTo>
                <a:cubicBezTo>
                  <a:pt x="2681575" y="430880"/>
                  <a:pt x="2578236" y="457805"/>
                  <a:pt x="2479856" y="420701"/>
                </a:cubicBezTo>
                <a:cubicBezTo>
                  <a:pt x="2399309" y="388404"/>
                  <a:pt x="2345796" y="318399"/>
                  <a:pt x="2288973" y="244650"/>
                </a:cubicBezTo>
                <a:cubicBezTo>
                  <a:pt x="2247921" y="184843"/>
                  <a:pt x="2198128" y="131563"/>
                  <a:pt x="2141151" y="86503"/>
                </a:cubicBezTo>
                <a:cubicBezTo>
                  <a:pt x="2065224" y="31628"/>
                  <a:pt x="1988138" y="7077"/>
                  <a:pt x="1910698" y="1351"/>
                </a:cubicBezTo>
                <a:cubicBezTo>
                  <a:pt x="1781630" y="-8193"/>
                  <a:pt x="1651578" y="34550"/>
                  <a:pt x="1524265" y="76332"/>
                </a:cubicBezTo>
                <a:cubicBezTo>
                  <a:pt x="1361810" y="129703"/>
                  <a:pt x="1209509" y="182031"/>
                  <a:pt x="1056192" y="132368"/>
                </a:cubicBezTo>
                <a:cubicBezTo>
                  <a:pt x="714309" y="26214"/>
                  <a:pt x="420242" y="-66211"/>
                  <a:pt x="135640" y="341677"/>
                </a:cubicBezTo>
                <a:cubicBezTo>
                  <a:pt x="100696" y="395227"/>
                  <a:pt x="68147" y="450248"/>
                  <a:pt x="38089" y="506580"/>
                </a:cubicBezTo>
                <a:close/>
              </a:path>
            </a:pathLst>
          </a:custGeom>
          <a:solidFill>
            <a:schemeClr val="accent6">
              <a:lumMod val="20000"/>
              <a:lumOff val="80000"/>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3">
            <a:extLst>
              <a:ext uri="{FF2B5EF4-FFF2-40B4-BE49-F238E27FC236}">
                <a16:creationId xmlns:a16="http://schemas.microsoft.com/office/drawing/2014/main" id="{83E9B496-2C13-340E-B6D8-5389265239EF}"/>
              </a:ext>
            </a:extLst>
          </p:cNvPr>
          <p:cNvSpPr>
            <a:spLocks noGrp="1"/>
          </p:cNvSpPr>
          <p:nvPr>
            <p:ph type="title" hasCustomPrompt="1"/>
          </p:nvPr>
        </p:nvSpPr>
        <p:spPr>
          <a:xfrm>
            <a:off x="827695" y="302671"/>
            <a:ext cx="4975317" cy="1718866"/>
          </a:xfrm>
          <a:noFill/>
        </p:spPr>
        <p:txBody>
          <a:bodyPr anchor="ctr"/>
          <a:lstStyle>
            <a:lvl1pPr>
              <a:lnSpc>
                <a:spcPct val="90000"/>
              </a:lnSpc>
              <a:defRPr cap="all" baseline="0">
                <a:solidFill>
                  <a:schemeClr val="bg1"/>
                </a:solidFill>
              </a:defRPr>
            </a:lvl1pPr>
          </a:lstStyle>
          <a:p>
            <a:r>
              <a:rPr lang="en-US" dirty="0"/>
              <a:t>Click to add title</a:t>
            </a:r>
          </a:p>
        </p:txBody>
      </p:sp>
      <p:sp>
        <p:nvSpPr>
          <p:cNvPr id="10" name="Cameo Placeholder 14">
            <a:extLst>
              <a:ext uri="{FF2B5EF4-FFF2-40B4-BE49-F238E27FC236}">
                <a16:creationId xmlns:a16="http://schemas.microsoft.com/office/drawing/2014/main" id="{6AE15E32-8FE1-44F5-5007-F4F6F7092FAE}"/>
              </a:ext>
            </a:extLst>
          </p:cNvPr>
          <p:cNvSpPr>
            <a:spLocks noGrp="1"/>
          </p:cNvSpPr>
          <p:nvPr>
            <p:ph type="media" sz="quarter" idx="15">
              <p:extLst>
                <p:ext uri="{56F484CC-4922-43CF-B6FB-B326C6A72FC8}">
                  <p232:phTypeExt xmlns:p232="http://schemas.microsoft.com/office/powerpoint/2023/02/main">
                    <p232:type>
                      <p232:cameo/>
                    </p232:type>
                  </p232:phTypeExt>
                </p:ext>
              </p:extLst>
            </p:ph>
          </p:nvPr>
        </p:nvSpPr>
        <p:spPr>
          <a:xfrm>
            <a:off x="-1" y="2257425"/>
            <a:ext cx="2729213" cy="3868738"/>
          </a:xfrm>
          <a:prstGeom prst="rect">
            <a:avLst/>
          </a:prstGeom>
          <a:solidFill>
            <a:schemeClr val="bg1"/>
          </a:solidFill>
        </p:spPr>
        <p:txBody>
          <a:bodyPr wrap="square">
            <a:noAutofit/>
          </a:bodyPr>
          <a:lstStyle>
            <a:lvl1pPr>
              <a:defRPr>
                <a:solidFill>
                  <a:schemeClr val="tx1"/>
                </a:solidFill>
              </a:defRPr>
            </a:lvl1pPr>
          </a:lstStyle>
          <a:p>
            <a:r>
              <a:rPr lang="en-US"/>
              <a:t>Click icon to add cameo</a:t>
            </a:r>
            <a:endParaRPr lang="en-US" dirty="0"/>
          </a:p>
        </p:txBody>
      </p:sp>
      <p:sp>
        <p:nvSpPr>
          <p:cNvPr id="11" name="Content Placeholder 12">
            <a:extLst>
              <a:ext uri="{FF2B5EF4-FFF2-40B4-BE49-F238E27FC236}">
                <a16:creationId xmlns:a16="http://schemas.microsoft.com/office/drawing/2014/main" id="{63DCC57B-5BD0-2180-B17E-073B93EE1E5E}"/>
              </a:ext>
            </a:extLst>
          </p:cNvPr>
          <p:cNvSpPr>
            <a:spLocks noGrp="1"/>
          </p:cNvSpPr>
          <p:nvPr>
            <p:ph sz="quarter" idx="16" hasCustomPrompt="1"/>
          </p:nvPr>
        </p:nvSpPr>
        <p:spPr>
          <a:xfrm>
            <a:off x="3114676" y="2149475"/>
            <a:ext cx="2688336" cy="3976688"/>
          </a:xfrm>
          <a:noFill/>
        </p:spPr>
        <p:txBody>
          <a:bodyPr/>
          <a:lstStyle>
            <a:lvl1pPr marL="342900" indent="-347472">
              <a:lnSpc>
                <a:spcPct val="100000"/>
              </a:lnSpc>
              <a:spcBef>
                <a:spcPts val="600"/>
              </a:spcBef>
              <a:buFont typeface="Arial" panose="020B0604020202020204" pitchFamily="34" charset="0"/>
              <a:buChar char="•"/>
              <a:defRPr sz="2000">
                <a:solidFill>
                  <a:schemeClr val="bg1"/>
                </a:solidFill>
              </a:defRPr>
            </a:lvl1pPr>
            <a:lvl2pPr>
              <a:spcBef>
                <a:spcPts val="600"/>
              </a:spcBef>
              <a:defRPr sz="2000">
                <a:solidFill>
                  <a:schemeClr val="bg1"/>
                </a:solidFill>
              </a:defRPr>
            </a:lvl2pPr>
            <a:lvl3pPr marL="640080" indent="-347472">
              <a:lnSpc>
                <a:spcPct val="100000"/>
              </a:lnSpc>
              <a:spcBef>
                <a:spcPts val="600"/>
              </a:spcBef>
              <a:defRPr sz="2000">
                <a:solidFill>
                  <a:schemeClr val="bg1"/>
                </a:solidFill>
              </a:defRPr>
            </a:lvl3pPr>
            <a:lvl4pPr marL="822960" indent="-347472">
              <a:lnSpc>
                <a:spcPct val="100000"/>
              </a:lnSpc>
              <a:spcBef>
                <a:spcPts val="600"/>
              </a:spcBef>
              <a:defRPr sz="2000">
                <a:solidFill>
                  <a:schemeClr val="bg1"/>
                </a:solidFill>
              </a:defRPr>
            </a:lvl4pPr>
            <a:lvl5pPr marL="1280160" indent="-347472">
              <a:lnSpc>
                <a:spcPct val="100000"/>
              </a:lnSpc>
              <a:spcBef>
                <a:spcPts val="600"/>
              </a:spcBef>
              <a:defRPr sz="2000">
                <a:solidFill>
                  <a:schemeClr val="bg1"/>
                </a:solidFill>
              </a:defRPr>
            </a:lvl5pPr>
            <a:lvl6pPr marL="1737360" indent="-347472">
              <a:lnSpc>
                <a:spcPct val="100000"/>
              </a:lnSpc>
              <a:spcBef>
                <a:spcPts val="600"/>
              </a:spcBef>
              <a:defRPr sz="2000">
                <a:solidFill>
                  <a:schemeClr val="bg1"/>
                </a:solidFill>
              </a:defRPr>
            </a:lvl6pPr>
          </a:lstStyle>
          <a:p>
            <a:pPr lvl="0"/>
            <a:r>
              <a:rPr lang="en-US" dirty="0"/>
              <a:t>Click to add content</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3" name="Table Placeholder 12">
            <a:extLst>
              <a:ext uri="{FF2B5EF4-FFF2-40B4-BE49-F238E27FC236}">
                <a16:creationId xmlns:a16="http://schemas.microsoft.com/office/drawing/2014/main" id="{A4471DE8-2488-1E89-2DEF-43DC952583B5}"/>
              </a:ext>
            </a:extLst>
          </p:cNvPr>
          <p:cNvSpPr>
            <a:spLocks noGrp="1"/>
          </p:cNvSpPr>
          <p:nvPr>
            <p:ph type="tbl" sz="quarter" idx="17" hasCustomPrompt="1"/>
          </p:nvPr>
        </p:nvSpPr>
        <p:spPr>
          <a:xfrm>
            <a:off x="6065838" y="2149475"/>
            <a:ext cx="5286375" cy="3976688"/>
          </a:xfrm>
          <a:noFill/>
        </p:spPr>
        <p:txBody>
          <a:bodyPr/>
          <a:lstStyle>
            <a:lvl1pPr>
              <a:defRPr sz="2000">
                <a:solidFill>
                  <a:schemeClr val="bg1"/>
                </a:solidFill>
              </a:defRPr>
            </a:lvl1pPr>
          </a:lstStyle>
          <a:p>
            <a:r>
              <a:rPr lang="en-US" dirty="0"/>
              <a:t>Click icon to insert table</a:t>
            </a:r>
          </a:p>
        </p:txBody>
      </p:sp>
      <p:sp>
        <p:nvSpPr>
          <p:cNvPr id="4" name="Slide Number Placeholder 3">
            <a:extLst>
              <a:ext uri="{FF2B5EF4-FFF2-40B4-BE49-F238E27FC236}">
                <a16:creationId xmlns:a16="http://schemas.microsoft.com/office/drawing/2014/main" id="{8B91E44C-DC38-F1FA-D02B-2121A5A6728C}"/>
              </a:ext>
            </a:extLst>
          </p:cNvPr>
          <p:cNvSpPr>
            <a:spLocks noGrp="1"/>
          </p:cNvSpPr>
          <p:nvPr>
            <p:ph type="sldNum" sz="quarter" idx="11"/>
          </p:nvPr>
        </p:nvSpPr>
        <p:spPr>
          <a:xfrm>
            <a:off x="300704" y="6363813"/>
            <a:ext cx="594564" cy="256854"/>
          </a:xfrm>
        </p:spPr>
        <p:txBody>
          <a:bodyPr anchor="t"/>
          <a:lstStyle>
            <a:lvl1pPr algn="l">
              <a:defRPr>
                <a:solidFill>
                  <a:schemeClr val="bg1"/>
                </a:solidFill>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57283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1044" y="430608"/>
            <a:ext cx="5333999" cy="1017191"/>
          </a:xfrm>
          <a:prstGeom prst="rect">
            <a:avLst/>
          </a:prstGeom>
          <a:noFill/>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sz="1000" b="1" i="0" spc="200" baseline="0">
                <a:solidFill>
                  <a:schemeClr val="bg1"/>
                </a:solidFill>
                <a:latin typeface="+mn-lt"/>
                <a:ea typeface="Source Sans Pro Black" panose="020B0503030403020204" pitchFamily="34" charset="0"/>
              </a:defRPr>
            </a:lvl1pPr>
          </a:lstStyle>
          <a:p>
            <a:r>
              <a:rPr lang="en-US" dirty="0"/>
              <a:t>CONTOSO ALL-HANDS</a:t>
            </a:r>
          </a:p>
        </p:txBody>
      </p:sp>
      <p:sp>
        <p:nvSpPr>
          <p:cNvPr id="5" name="Slide Number Placeholder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sz="1000" b="1" i="0" spc="100" baseline="0">
                <a:solidFill>
                  <a:schemeClr val="bg1"/>
                </a:solidFill>
                <a:latin typeface="+mn-lt"/>
                <a:ea typeface="Source Sans Pro Black" panose="020B0503030403020204" pitchFamily="34" charset="0"/>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579341193"/>
      </p:ext>
    </p:extLst>
  </p:cSld>
  <p:clrMap bg1="lt1" tx1="dk1" bg2="lt2" tx2="dk2" accent1="accent1" accent2="accent2" accent3="accent3" accent4="accent4" accent5="accent5" accent6="accent6" hlink="hlink" folHlink="folHlink"/>
  <p:sldLayoutIdLst>
    <p:sldLayoutId id="2147483723" r:id="rId1"/>
    <p:sldLayoutId id="2147483722" r:id="rId2"/>
    <p:sldLayoutId id="2147483721" r:id="rId3"/>
    <p:sldLayoutId id="2147483724" r:id="rId4"/>
    <p:sldLayoutId id="2147483730" r:id="rId5"/>
    <p:sldLayoutId id="2147483731" r:id="rId6"/>
    <p:sldLayoutId id="2147483720" r:id="rId7"/>
    <p:sldLayoutId id="2147483732" r:id="rId8"/>
    <p:sldLayoutId id="2147483733" r:id="rId9"/>
    <p:sldLayoutId id="2147483734" r:id="rId10"/>
    <p:sldLayoutId id="2147483735" r:id="rId11"/>
    <p:sldLayoutId id="2147483725" r:id="rId12"/>
    <p:sldLayoutId id="2147483714" r:id="rId13"/>
    <p:sldLayoutId id="2147483729" r:id="rId14"/>
    <p:sldLayoutId id="2147483736" r:id="rId15"/>
    <p:sldLayoutId id="2147483737" r:id="rId16"/>
  </p:sldLayoutIdLst>
  <p:hf hdr="0" ftr="0" dt="0"/>
  <p:txStyles>
    <p:titleStyle>
      <a:lvl1pPr algn="l" defTabSz="914400" rtl="0" eaLnBrk="1" latinLnBrk="0" hangingPunct="1">
        <a:spcBef>
          <a:spcPct val="0"/>
        </a:spcBef>
        <a:buNone/>
        <a:defRPr sz="2800" b="1" i="0" kern="1200" cap="all"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5.xml"/><Relationship Id="rId7" Type="http://schemas.openxmlformats.org/officeDocument/2006/relationships/image" Target="../media/image28.svg"/><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hyperlink" Target="https://pythagoreionip.blogspot.com/2014/1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6.svg"/><Relationship Id="rId2" Type="http://schemas.openxmlformats.org/officeDocument/2006/relationships/slideLayout" Target="../slideLayouts/slideLayout15.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36741-90E4-6225-DD69-53744E13193B}"/>
              </a:ext>
            </a:extLst>
          </p:cNvPr>
          <p:cNvSpPr>
            <a:spLocks noGrp="1"/>
          </p:cNvSpPr>
          <p:nvPr>
            <p:ph type="title"/>
          </p:nvPr>
        </p:nvSpPr>
        <p:spPr>
          <a:xfrm>
            <a:off x="6430556" y="1391609"/>
            <a:ext cx="5333999" cy="4074783"/>
          </a:xfrm>
        </p:spPr>
        <p:txBody>
          <a:bodyPr/>
          <a:lstStyle/>
          <a:p>
            <a:r>
              <a:rPr lang="en-US" sz="3600" b="0" i="1" dirty="0"/>
              <a:t>Partnering with Parents: Elevating ESSI through Parent Relationships</a:t>
            </a:r>
          </a:p>
        </p:txBody>
      </p:sp>
      <p:sp>
        <p:nvSpPr>
          <p:cNvPr id="2" name="Title 5">
            <a:extLst>
              <a:ext uri="{FF2B5EF4-FFF2-40B4-BE49-F238E27FC236}">
                <a16:creationId xmlns:a16="http://schemas.microsoft.com/office/drawing/2014/main" id="{D5F43E2C-6F49-9FAF-8E50-561A4117AD75}"/>
              </a:ext>
            </a:extLst>
          </p:cNvPr>
          <p:cNvSpPr txBox="1">
            <a:spLocks/>
          </p:cNvSpPr>
          <p:nvPr/>
        </p:nvSpPr>
        <p:spPr>
          <a:xfrm>
            <a:off x="187960" y="111449"/>
            <a:ext cx="5333999" cy="4074783"/>
          </a:xfrm>
          <a:prstGeom prst="rect">
            <a:avLst/>
          </a:prstGeom>
          <a:noFill/>
        </p:spPr>
        <p:txBody>
          <a:bodyPr vert="horz" lIns="91440" tIns="45720" rIns="91440" bIns="45720" rtlCol="0" anchor="ctr" anchorCtr="0">
            <a:noAutofit/>
          </a:bodyPr>
          <a:lstStyle>
            <a:lvl1pPr algn="l" defTabSz="914400" rtl="0" eaLnBrk="1" latinLnBrk="0" hangingPunct="1">
              <a:spcBef>
                <a:spcPct val="0"/>
              </a:spcBef>
              <a:buNone/>
              <a:defRPr sz="4000" b="1" i="0" kern="1200" cap="all" spc="300" baseline="0">
                <a:solidFill>
                  <a:schemeClr val="bg1"/>
                </a:solidFill>
                <a:latin typeface="+mj-lt"/>
                <a:ea typeface="Source Sans Pro Black" panose="020B0503030403020204" pitchFamily="34" charset="0"/>
                <a:cs typeface="+mj-cs"/>
              </a:defRPr>
            </a:lvl1pPr>
          </a:lstStyle>
          <a:p>
            <a:r>
              <a:rPr lang="en-US" dirty="0"/>
              <a:t>ILPQC 2025 OB and Neonatal Face-to-Face Meetings</a:t>
            </a:r>
          </a:p>
        </p:txBody>
      </p:sp>
    </p:spTree>
    <p:extLst>
      <p:ext uri="{BB962C8B-B14F-4D97-AF65-F5344CB8AC3E}">
        <p14:creationId xmlns:p14="http://schemas.microsoft.com/office/powerpoint/2010/main" val="273224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123031-36D7-E1A6-B73A-F033106DE797}"/>
              </a:ext>
            </a:extLst>
          </p:cNvPr>
          <p:cNvPicPr>
            <a:picLocks noChangeAspect="1"/>
          </p:cNvPicPr>
          <p:nvPr/>
        </p:nvPicPr>
        <p:blipFill>
          <a:blip r:embed="rId3"/>
          <a:stretch>
            <a:fillRect/>
          </a:stretch>
        </p:blipFill>
        <p:spPr>
          <a:xfrm>
            <a:off x="120650" y="560833"/>
            <a:ext cx="11950700" cy="5736334"/>
          </a:xfrm>
          <a:prstGeom prst="rect">
            <a:avLst/>
          </a:prstGeom>
          <a:noFill/>
        </p:spPr>
      </p:pic>
      <p:sp>
        <p:nvSpPr>
          <p:cNvPr id="2" name="Slide Number Placeholder 1" hidden="1">
            <a:extLst>
              <a:ext uri="{FF2B5EF4-FFF2-40B4-BE49-F238E27FC236}">
                <a16:creationId xmlns:a16="http://schemas.microsoft.com/office/drawing/2014/main" id="{AAD0714A-918A-0179-C743-53C904AC4A80}"/>
              </a:ext>
            </a:extLst>
          </p:cNvPr>
          <p:cNvSpPr>
            <a:spLocks noGrp="1"/>
          </p:cNvSpPr>
          <p:nvPr>
            <p:ph type="sldNum" sz="quarter" idx="11"/>
          </p:nvPr>
        </p:nvSpPr>
        <p:spPr/>
        <p:txBody>
          <a:bodyPr/>
          <a:lstStyle/>
          <a:p>
            <a:pPr>
              <a:spcAft>
                <a:spcPts val="600"/>
              </a:spcAft>
            </a:pPr>
            <a:fld id="{5D9ACC8A-FA13-47DD-9722-0749C5E70D5A}" type="slidenum">
              <a:rPr lang="en-US" smtClean="0"/>
              <a:pPr>
                <a:spcAft>
                  <a:spcPts val="600"/>
                </a:spcAft>
              </a:pPr>
              <a:t>10</a:t>
            </a:fld>
            <a:endParaRPr lang="en-US"/>
          </a:p>
        </p:txBody>
      </p:sp>
    </p:spTree>
    <p:extLst>
      <p:ext uri="{BB962C8B-B14F-4D97-AF65-F5344CB8AC3E}">
        <p14:creationId xmlns:p14="http://schemas.microsoft.com/office/powerpoint/2010/main" val="176809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a:extLst>
              <a:ext uri="{FF2B5EF4-FFF2-40B4-BE49-F238E27FC236}">
                <a16:creationId xmlns:a16="http://schemas.microsoft.com/office/drawing/2014/main" id="{24DF33DB-3B94-4927-B978-5C9F11D5577C}"/>
              </a:ext>
            </a:extLst>
          </p:cNvPr>
          <p:cNvSpPr txBox="1"/>
          <p:nvPr/>
        </p:nvSpPr>
        <p:spPr>
          <a:xfrm>
            <a:off x="1488134" y="2854984"/>
            <a:ext cx="4444308" cy="60413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Autofit/>
          </a:bodyPr>
          <a:lstStyle/>
          <a:p>
            <a:pPr algn="ctr">
              <a:defRPr/>
            </a:pPr>
            <a:endParaRPr lang="en-IN" sz="2000" b="1">
              <a:solidFill>
                <a:schemeClr val="bg1">
                  <a:lumMod val="100000"/>
                </a:schemeClr>
              </a:solidFill>
              <a:cs typeface="Arial" panose="020B0604020202020204" pitchFamily="34" charset="0"/>
            </a:endParaRPr>
          </a:p>
        </p:txBody>
      </p:sp>
      <p:sp>
        <p:nvSpPr>
          <p:cNvPr id="8" name="Shape0_20210629_203856">
            <a:extLst>
              <a:ext uri="{FF2B5EF4-FFF2-40B4-BE49-F238E27FC236}">
                <a16:creationId xmlns:a16="http://schemas.microsoft.com/office/drawing/2014/main" id="{6F1C22E7-BE0F-46D0-9389-3C2A75CD9921}"/>
              </a:ext>
            </a:extLst>
          </p:cNvPr>
          <p:cNvSpPr/>
          <p:nvPr/>
        </p:nvSpPr>
        <p:spPr>
          <a:xfrm>
            <a:off x="909970" y="2792988"/>
            <a:ext cx="755039" cy="755039"/>
          </a:xfrm>
          <a:prstGeom prst="ellipse">
            <a:avLst/>
          </a:prstGeom>
          <a:solidFill>
            <a:srgbClr val="FFFFFF"/>
          </a:solidFill>
          <a:ln w="19050">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IN" sz="2000" b="1">
                <a:solidFill>
                  <a:schemeClr val="accent1">
                    <a:lumMod val="100000"/>
                  </a:schemeClr>
                </a:solidFill>
                <a:cs typeface="Arial" panose="020B0604020202020204" pitchFamily="34" charset="0"/>
              </a:rPr>
              <a:t>01</a:t>
            </a:r>
          </a:p>
        </p:txBody>
      </p:sp>
      <p:sp>
        <p:nvSpPr>
          <p:cNvPr id="7" name="Rectangle 6">
            <a:extLst>
              <a:ext uri="{FF2B5EF4-FFF2-40B4-BE49-F238E27FC236}">
                <a16:creationId xmlns:a16="http://schemas.microsoft.com/office/drawing/2014/main" id="{24DF33DB-3B94-4927-B978-5C9F11D5577C}"/>
              </a:ext>
            </a:extLst>
          </p:cNvPr>
          <p:cNvSpPr/>
          <p:nvPr/>
        </p:nvSpPr>
        <p:spPr>
          <a:xfrm>
            <a:off x="1660136" y="2867684"/>
            <a:ext cx="4147619" cy="57873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p>
            <a:pPr marL="0" marR="0" lvl="0" indent="0" algn="ctr" defTabSz="914400" fontAlgn="auto">
              <a:lnSpc>
                <a:spcPct val="100000"/>
              </a:lnSpc>
              <a:spcBef>
                <a:spcPct val="0"/>
              </a:spcBef>
              <a:spcAft>
                <a:spcPct val="0"/>
              </a:spcAft>
              <a:buSzTx/>
              <a:buNone/>
            </a:pPr>
            <a:r>
              <a:rPr kumimoji="0" lang="en-IN" sz="1600" b="1" i="0" u="none" strike="noStrike" kern="1200" cap="none" spc="0" normalizeH="0" baseline="0" noProof="0" dirty="0">
                <a:solidFill>
                  <a:srgbClr val="FFFFFF"/>
                </a:solidFill>
                <a:uLnTx/>
                <a:uFillTx/>
                <a:latin typeface="Arial"/>
                <a:ea typeface="Arial"/>
                <a:cs typeface="Arial" panose="020B0604020202020204" pitchFamily="34" charset="0"/>
                <a:sym typeface="Wingdings"/>
              </a:rPr>
              <a:t>Education Script Review</a:t>
            </a:r>
          </a:p>
        </p:txBody>
      </p:sp>
      <p:sp>
        <p:nvSpPr>
          <p:cNvPr id="9" name="Arrow: Right 8">
            <a:extLst>
              <a:ext uri="{FF2B5EF4-FFF2-40B4-BE49-F238E27FC236}">
                <a16:creationId xmlns:a16="http://schemas.microsoft.com/office/drawing/2014/main" id="{57C07318-73FA-4E69-8DF7-9ACF5A587C5A}"/>
              </a:ext>
            </a:extLst>
          </p:cNvPr>
          <p:cNvSpPr/>
          <p:nvPr/>
        </p:nvSpPr>
        <p:spPr>
          <a:xfrm>
            <a:off x="5871256" y="2924094"/>
            <a:ext cx="436089" cy="462544"/>
          </a:xfrm>
          <a:prstGeom prst="rightArrow">
            <a:avLst>
              <a:gd name="adj1" fmla="val 59513"/>
              <a:gd name="adj2" fmla="val 48191"/>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a:solidFill>
                <a:srgbClr val="FFFFFF"/>
              </a:solidFill>
              <a:cs typeface="Arial" panose="020B0604020202020204" pitchFamily="34" charset="0"/>
            </a:endParaRPr>
          </a:p>
        </p:txBody>
      </p:sp>
      <p:sp>
        <p:nvSpPr>
          <p:cNvPr id="13" name="Arrow: Right 12">
            <a:extLst>
              <a:ext uri="{FF2B5EF4-FFF2-40B4-BE49-F238E27FC236}">
                <a16:creationId xmlns:a16="http://schemas.microsoft.com/office/drawing/2014/main" id="{8103A1D2-D775-4F08-BE54-261C65B2F066}"/>
              </a:ext>
            </a:extLst>
          </p:cNvPr>
          <p:cNvSpPr/>
          <p:nvPr/>
        </p:nvSpPr>
        <p:spPr>
          <a:xfrm flipH="1">
            <a:off x="503870" y="4142188"/>
            <a:ext cx="435167" cy="462199"/>
          </a:xfrm>
          <a:prstGeom prst="rightArrow">
            <a:avLst>
              <a:gd name="adj1" fmla="val 59513"/>
              <a:gd name="adj2" fmla="val 48191"/>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a:solidFill>
                <a:srgbClr val="FFFFFF"/>
              </a:solidFill>
              <a:cs typeface="Arial" panose="020B0604020202020204" pitchFamily="34" charset="0"/>
            </a:endParaRPr>
          </a:p>
        </p:txBody>
      </p:sp>
      <p:sp>
        <p:nvSpPr>
          <p:cNvPr id="14" name="Rectangle 13">
            <a:extLst>
              <a:ext uri="{FF2B5EF4-FFF2-40B4-BE49-F238E27FC236}">
                <a16:creationId xmlns:a16="http://schemas.microsoft.com/office/drawing/2014/main" id="{41CC217A-3235-44C1-A053-A398956E47A9}"/>
              </a:ext>
            </a:extLst>
          </p:cNvPr>
          <p:cNvSpPr/>
          <p:nvPr/>
        </p:nvSpPr>
        <p:spPr>
          <a:xfrm>
            <a:off x="1508838" y="4070466"/>
            <a:ext cx="4418908" cy="578730"/>
          </a:xfrm>
          <a:prstGeom prst="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p>
            <a:pPr marL="0" marR="0" lvl="0" indent="0" algn="ctr" defTabSz="914400" fontAlgn="auto">
              <a:lnSpc>
                <a:spcPct val="100000"/>
              </a:lnSpc>
              <a:spcBef>
                <a:spcPct val="0"/>
              </a:spcBef>
              <a:spcAft>
                <a:spcPct val="0"/>
              </a:spcAft>
              <a:buSzTx/>
              <a:buNone/>
            </a:pPr>
            <a:r>
              <a:rPr kumimoji="0" lang="en-IN" sz="1600" b="1" i="0" u="none" strike="noStrike" kern="1200" cap="none" spc="0" normalizeH="0" baseline="0" noProof="0" dirty="0">
                <a:solidFill>
                  <a:srgbClr val="FFFFFF"/>
                </a:solidFill>
                <a:uLnTx/>
                <a:uFillTx/>
                <a:latin typeface="Arial"/>
                <a:ea typeface="Arial"/>
                <a:cs typeface="Arial" panose="020B0604020202020204" pitchFamily="34" charset="0"/>
                <a:sym typeface="Wingdings"/>
              </a:rPr>
              <a:t>Visual Material Enhancement</a:t>
            </a:r>
          </a:p>
        </p:txBody>
      </p:sp>
      <p:sp>
        <p:nvSpPr>
          <p:cNvPr id="15" name="Shape1_20210629_203856">
            <a:extLst>
              <a:ext uri="{FF2B5EF4-FFF2-40B4-BE49-F238E27FC236}">
                <a16:creationId xmlns:a16="http://schemas.microsoft.com/office/drawing/2014/main" id="{0BF68FDA-5C50-4A96-9330-6246B4345F35}"/>
              </a:ext>
            </a:extLst>
          </p:cNvPr>
          <p:cNvSpPr/>
          <p:nvPr/>
        </p:nvSpPr>
        <p:spPr>
          <a:xfrm>
            <a:off x="917972" y="3995771"/>
            <a:ext cx="755039" cy="755039"/>
          </a:xfrm>
          <a:prstGeom prst="ellipse">
            <a:avLst/>
          </a:prstGeom>
          <a:solidFill>
            <a:srgbClr val="FFFFFF"/>
          </a:solidFill>
          <a:ln w="19050">
            <a:solidFill>
              <a:schemeClr val="accent4">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IN" sz="2000" b="1">
                <a:solidFill>
                  <a:schemeClr val="accent4">
                    <a:lumMod val="100000"/>
                  </a:schemeClr>
                </a:solidFill>
                <a:cs typeface="Arial" panose="020B0604020202020204" pitchFamily="34" charset="0"/>
              </a:rPr>
              <a:t>04</a:t>
            </a:r>
          </a:p>
        </p:txBody>
      </p:sp>
      <p:sp>
        <p:nvSpPr>
          <p:cNvPr id="16" name="Arrow: Right 15">
            <a:extLst>
              <a:ext uri="{FF2B5EF4-FFF2-40B4-BE49-F238E27FC236}">
                <a16:creationId xmlns:a16="http://schemas.microsoft.com/office/drawing/2014/main" id="{C85A01CF-3C97-4451-9F3E-D11C9001914C}"/>
              </a:ext>
            </a:extLst>
          </p:cNvPr>
          <p:cNvSpPr/>
          <p:nvPr/>
        </p:nvSpPr>
        <p:spPr>
          <a:xfrm flipH="1">
            <a:off x="6376512" y="4142188"/>
            <a:ext cx="435167" cy="462199"/>
          </a:xfrm>
          <a:prstGeom prst="rightArrow">
            <a:avLst>
              <a:gd name="adj1" fmla="val 59513"/>
              <a:gd name="adj2" fmla="val 48191"/>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a:solidFill>
                <a:srgbClr val="FFFFFF"/>
              </a:solidFill>
              <a:cs typeface="Arial" panose="020B0604020202020204" pitchFamily="34" charset="0"/>
            </a:endParaRPr>
          </a:p>
        </p:txBody>
      </p:sp>
      <p:sp>
        <p:nvSpPr>
          <p:cNvPr id="23" name="Shape2_20210610_102038">
            <a:extLst>
              <a:ext uri="{FF2B5EF4-FFF2-40B4-BE49-F238E27FC236}">
                <a16:creationId xmlns:a16="http://schemas.microsoft.com/office/drawing/2014/main" id="{5A3EE670-1B09-4C0D-AF53-F41011832099}"/>
              </a:ext>
            </a:extLst>
          </p:cNvPr>
          <p:cNvSpPr txBox="1"/>
          <p:nvPr/>
        </p:nvSpPr>
        <p:spPr>
          <a:xfrm>
            <a:off x="1078122" y="2328378"/>
            <a:ext cx="4892422" cy="387833"/>
          </a:xfrm>
          <a:prstGeom prst="rect">
            <a:avLst/>
          </a:prstGeom>
          <a:noFill/>
        </p:spPr>
        <p:txBody>
          <a:bodyPr wrap="square" lIns="0" tIns="0" rIns="0" bIns="0" rtlCol="0" anchor="b">
            <a:noAutofit/>
          </a:bodyPr>
          <a:lstStyle/>
          <a:p>
            <a:pPr marL="0" marR="0" lvl="0" indent="0" algn="ctr" defTabSz="914400" fontAlgn="auto">
              <a:lnSpc>
                <a:spcPct val="100000"/>
              </a:lnSpc>
              <a:spcBef>
                <a:spcPct val="0"/>
              </a:spcBef>
              <a:spcAft>
                <a:spcPct val="0"/>
              </a:spcAft>
              <a:buSzTx/>
              <a:buNone/>
            </a:pPr>
            <a:r>
              <a:rPr kumimoji="0" lang="en-IN" sz="1600" b="0" i="0" u="none" strike="noStrike" kern="1200" cap="none" spc="0" normalizeH="0" baseline="0" noProof="0" dirty="0">
                <a:solidFill>
                  <a:srgbClr val="4C4D4F"/>
                </a:solidFill>
                <a:uLnTx/>
                <a:uFillTx/>
                <a:latin typeface="Arial"/>
                <a:ea typeface="Arial"/>
                <a:cs typeface="Arial" panose="020B0604020202020204" pitchFamily="34" charset="0"/>
                <a:sym typeface="Wingdings"/>
              </a:rPr>
              <a:t>Parents provide feedback on how safe sleep information is communicated</a:t>
            </a:r>
          </a:p>
        </p:txBody>
      </p:sp>
      <p:sp>
        <p:nvSpPr>
          <p:cNvPr id="29" name="Rectangle 9">
            <a:extLst>
              <a:ext uri="{FF2B5EF4-FFF2-40B4-BE49-F238E27FC236}">
                <a16:creationId xmlns:a16="http://schemas.microsoft.com/office/drawing/2014/main" id="{26C9FD3C-C21F-4440-9AAE-13C8EC455400}"/>
              </a:ext>
            </a:extLst>
          </p:cNvPr>
          <p:cNvSpPr txBox="1"/>
          <p:nvPr/>
        </p:nvSpPr>
        <p:spPr>
          <a:xfrm>
            <a:off x="7303192" y="2868443"/>
            <a:ext cx="4444308" cy="6041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Autofit/>
          </a:bodyPr>
          <a:lstStyle/>
          <a:p>
            <a:pPr algn="ctr">
              <a:defRPr/>
            </a:pPr>
            <a:endParaRPr lang="en-IN" sz="2000" b="1">
              <a:solidFill>
                <a:schemeClr val="bg1">
                  <a:lumMod val="100000"/>
                </a:schemeClr>
              </a:solidFill>
              <a:cs typeface="Arial" panose="020B0604020202020204" pitchFamily="34" charset="0"/>
            </a:endParaRPr>
          </a:p>
        </p:txBody>
      </p:sp>
      <p:sp>
        <p:nvSpPr>
          <p:cNvPr id="11" name="Shape2_20210629_203856">
            <a:extLst>
              <a:ext uri="{FF2B5EF4-FFF2-40B4-BE49-F238E27FC236}">
                <a16:creationId xmlns:a16="http://schemas.microsoft.com/office/drawing/2014/main" id="{2CAFE7DD-82B6-4E14-838A-F958321EDA53}"/>
              </a:ext>
            </a:extLst>
          </p:cNvPr>
          <p:cNvSpPr/>
          <p:nvPr/>
        </p:nvSpPr>
        <p:spPr>
          <a:xfrm>
            <a:off x="6781342" y="2792988"/>
            <a:ext cx="755039" cy="755039"/>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IN" sz="2000" b="1">
                <a:solidFill>
                  <a:schemeClr val="accent2"/>
                </a:solidFill>
                <a:cs typeface="Arial" panose="020B0604020202020204" pitchFamily="34" charset="0"/>
              </a:rPr>
              <a:t>02</a:t>
            </a:r>
          </a:p>
        </p:txBody>
      </p:sp>
      <p:sp>
        <p:nvSpPr>
          <p:cNvPr id="10" name="Rectangle 9">
            <a:extLst>
              <a:ext uri="{FF2B5EF4-FFF2-40B4-BE49-F238E27FC236}">
                <a16:creationId xmlns:a16="http://schemas.microsoft.com/office/drawing/2014/main" id="{26C9FD3C-C21F-4440-9AAE-13C8EC455400}"/>
              </a:ext>
            </a:extLst>
          </p:cNvPr>
          <p:cNvSpPr/>
          <p:nvPr/>
        </p:nvSpPr>
        <p:spPr>
          <a:xfrm>
            <a:off x="7536380" y="2881143"/>
            <a:ext cx="4198419" cy="578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p>
            <a:pPr marL="0" marR="0" lvl="0" indent="0" algn="ctr" defTabSz="914400" fontAlgn="auto">
              <a:lnSpc>
                <a:spcPct val="100000"/>
              </a:lnSpc>
              <a:spcBef>
                <a:spcPct val="0"/>
              </a:spcBef>
              <a:spcAft>
                <a:spcPct val="0"/>
              </a:spcAft>
              <a:buSzTx/>
              <a:buNone/>
            </a:pPr>
            <a:r>
              <a:rPr kumimoji="0" lang="en-IN" sz="1600" b="1" i="0" u="none" strike="noStrike" kern="1200" cap="none" spc="0" normalizeH="0" baseline="0" noProof="0" dirty="0">
                <a:solidFill>
                  <a:srgbClr val="FFFFFF"/>
                </a:solidFill>
                <a:uLnTx/>
                <a:uFillTx/>
                <a:latin typeface="Arial"/>
                <a:ea typeface="Arial"/>
                <a:cs typeface="Arial" panose="020B0604020202020204" pitchFamily="34" charset="0"/>
                <a:sym typeface="Wingdings"/>
              </a:rPr>
              <a:t>Language Adaptation</a:t>
            </a:r>
          </a:p>
        </p:txBody>
      </p:sp>
      <p:sp>
        <p:nvSpPr>
          <p:cNvPr id="12" name="Arrow: Right 11">
            <a:extLst>
              <a:ext uri="{FF2B5EF4-FFF2-40B4-BE49-F238E27FC236}">
                <a16:creationId xmlns:a16="http://schemas.microsoft.com/office/drawing/2014/main" id="{90641C9B-B462-465F-875A-E370F648952C}"/>
              </a:ext>
            </a:extLst>
          </p:cNvPr>
          <p:cNvSpPr/>
          <p:nvPr/>
        </p:nvSpPr>
        <p:spPr>
          <a:xfrm rot="5400000">
            <a:off x="9721390" y="3450524"/>
            <a:ext cx="674509" cy="462199"/>
          </a:xfrm>
          <a:prstGeom prst="rightArrow">
            <a:avLst>
              <a:gd name="adj1" fmla="val 59513"/>
              <a:gd name="adj2" fmla="val 48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a:solidFill>
                <a:srgbClr val="FFFFFF"/>
              </a:solidFill>
              <a:cs typeface="Arial" panose="020B0604020202020204" pitchFamily="34" charset="0"/>
            </a:endParaRPr>
          </a:p>
        </p:txBody>
      </p:sp>
      <p:sp>
        <p:nvSpPr>
          <p:cNvPr id="17" name="Rectangle 16">
            <a:extLst>
              <a:ext uri="{FF2B5EF4-FFF2-40B4-BE49-F238E27FC236}">
                <a16:creationId xmlns:a16="http://schemas.microsoft.com/office/drawing/2014/main" id="{04A8F40D-B9F6-42BB-91F2-A758487C6C96}"/>
              </a:ext>
            </a:extLst>
          </p:cNvPr>
          <p:cNvSpPr/>
          <p:nvPr/>
        </p:nvSpPr>
        <p:spPr>
          <a:xfrm>
            <a:off x="7315892" y="4083927"/>
            <a:ext cx="4418908" cy="578730"/>
          </a:xfrm>
          <a:prstGeom prst="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p>
            <a:pPr marL="0" marR="0" lvl="0" indent="0" algn="ctr" defTabSz="914400" fontAlgn="auto">
              <a:lnSpc>
                <a:spcPct val="100000"/>
              </a:lnSpc>
              <a:spcBef>
                <a:spcPct val="0"/>
              </a:spcBef>
              <a:spcAft>
                <a:spcPct val="0"/>
              </a:spcAft>
              <a:buSzTx/>
              <a:buNone/>
            </a:pPr>
            <a:r>
              <a:rPr kumimoji="0" lang="en-IN" sz="1600" b="1" i="0" u="none" strike="noStrike" kern="1200" cap="none" spc="0" normalizeH="0" baseline="0" noProof="0">
                <a:solidFill>
                  <a:srgbClr val="FFFFFF"/>
                </a:solidFill>
                <a:uLnTx/>
                <a:uFillTx/>
                <a:latin typeface="Arial"/>
                <a:ea typeface="Arial"/>
                <a:cs typeface="Arial" panose="020B0604020202020204" pitchFamily="34" charset="0"/>
                <a:sym typeface="Wingdings"/>
              </a:rPr>
              <a:t>Implementation Refinement</a:t>
            </a:r>
          </a:p>
        </p:txBody>
      </p:sp>
      <p:sp>
        <p:nvSpPr>
          <p:cNvPr id="18" name="Shape3_20210629_203856">
            <a:extLst>
              <a:ext uri="{FF2B5EF4-FFF2-40B4-BE49-F238E27FC236}">
                <a16:creationId xmlns:a16="http://schemas.microsoft.com/office/drawing/2014/main" id="{88E26EEE-3808-461B-9B33-C0F2273FF2F8}"/>
              </a:ext>
            </a:extLst>
          </p:cNvPr>
          <p:cNvSpPr/>
          <p:nvPr/>
        </p:nvSpPr>
        <p:spPr>
          <a:xfrm>
            <a:off x="6781342" y="3995771"/>
            <a:ext cx="755039" cy="755039"/>
          </a:xfrm>
          <a:prstGeom prst="ellipse">
            <a:avLst/>
          </a:prstGeom>
          <a:solidFill>
            <a:srgbClr val="FFFFFF"/>
          </a:solidFill>
          <a:ln w="19050">
            <a:solidFill>
              <a:schemeClr val="accent3">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IN" sz="2000" b="1">
                <a:solidFill>
                  <a:schemeClr val="accent3">
                    <a:lumMod val="100000"/>
                  </a:schemeClr>
                </a:solidFill>
                <a:cs typeface="Arial" panose="020B0604020202020204" pitchFamily="34" charset="0"/>
              </a:rPr>
              <a:t>03</a:t>
            </a:r>
          </a:p>
        </p:txBody>
      </p:sp>
      <p:sp>
        <p:nvSpPr>
          <p:cNvPr id="21" name="Arrow: Right 20">
            <a:extLst>
              <a:ext uri="{FF2B5EF4-FFF2-40B4-BE49-F238E27FC236}">
                <a16:creationId xmlns:a16="http://schemas.microsoft.com/office/drawing/2014/main" id="{CC61EEB5-050F-4D1E-BE7B-00B842B41221}"/>
              </a:ext>
            </a:extLst>
          </p:cNvPr>
          <p:cNvSpPr/>
          <p:nvPr/>
        </p:nvSpPr>
        <p:spPr>
          <a:xfrm>
            <a:off x="457200" y="2939236"/>
            <a:ext cx="444165" cy="462544"/>
          </a:xfrm>
          <a:prstGeom prst="rightArrow">
            <a:avLst>
              <a:gd name="adj1" fmla="val 59513"/>
              <a:gd name="adj2" fmla="val 48191"/>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solidFill>
                <a:srgbClr val="FFFFFF"/>
              </a:solidFill>
              <a:cs typeface="Arial" panose="020B0604020202020204" pitchFamily="34" charset="0"/>
            </a:endParaRPr>
          </a:p>
        </p:txBody>
      </p:sp>
      <p:sp>
        <p:nvSpPr>
          <p:cNvPr id="24" name="Shape3_20210610_102038">
            <a:extLst>
              <a:ext uri="{FF2B5EF4-FFF2-40B4-BE49-F238E27FC236}">
                <a16:creationId xmlns:a16="http://schemas.microsoft.com/office/drawing/2014/main" id="{2443B37A-52E9-4D30-8A50-9C9CAFDBD008}"/>
              </a:ext>
            </a:extLst>
          </p:cNvPr>
          <p:cNvSpPr txBox="1"/>
          <p:nvPr/>
        </p:nvSpPr>
        <p:spPr>
          <a:xfrm>
            <a:off x="6893178" y="2328378"/>
            <a:ext cx="4892422" cy="387833"/>
          </a:xfrm>
          <a:prstGeom prst="rect">
            <a:avLst/>
          </a:prstGeom>
          <a:noFill/>
        </p:spPr>
        <p:txBody>
          <a:bodyPr wrap="square" lIns="0" tIns="0" rIns="0" bIns="0" rtlCol="0" anchor="b">
            <a:noAutofit/>
          </a:bodyPr>
          <a:lstStyle/>
          <a:p>
            <a:pPr marL="0" marR="0" lvl="0" indent="0" algn="ctr" defTabSz="914400" fontAlgn="auto">
              <a:lnSpc>
                <a:spcPct val="100000"/>
              </a:lnSpc>
              <a:spcBef>
                <a:spcPct val="0"/>
              </a:spcBef>
              <a:spcAft>
                <a:spcPct val="0"/>
              </a:spcAft>
              <a:buSzTx/>
              <a:buNone/>
            </a:pPr>
            <a:r>
              <a:rPr kumimoji="0" lang="en-IN" sz="1600" b="0" i="0" u="none" strike="noStrike" kern="1200" cap="none" spc="0" normalizeH="0" baseline="0" noProof="0">
                <a:solidFill>
                  <a:srgbClr val="4C4D4F"/>
                </a:solidFill>
                <a:uLnTx/>
                <a:uFillTx/>
                <a:latin typeface="Arial"/>
                <a:ea typeface="Arial"/>
                <a:cs typeface="Arial" panose="020B0604020202020204" pitchFamily="34" charset="0"/>
                <a:sym typeface="Wingdings"/>
              </a:rPr>
              <a:t>Adjusting messaging to reflect multigenerational and bilingual household needs</a:t>
            </a:r>
          </a:p>
        </p:txBody>
      </p:sp>
      <p:sp>
        <p:nvSpPr>
          <p:cNvPr id="26" name="Shape0_20210610_102038">
            <a:extLst>
              <a:ext uri="{FF2B5EF4-FFF2-40B4-BE49-F238E27FC236}">
                <a16:creationId xmlns:a16="http://schemas.microsoft.com/office/drawing/2014/main" id="{969DF219-4ECE-4E17-A683-A16B15308B26}"/>
              </a:ext>
            </a:extLst>
          </p:cNvPr>
          <p:cNvSpPr txBox="1"/>
          <p:nvPr/>
        </p:nvSpPr>
        <p:spPr>
          <a:xfrm>
            <a:off x="1078122" y="4827588"/>
            <a:ext cx="4892422" cy="387833"/>
          </a:xfrm>
          <a:prstGeom prst="rect">
            <a:avLst/>
          </a:prstGeom>
          <a:noFill/>
        </p:spPr>
        <p:txBody>
          <a:bodyPr wrap="square" lIns="0" tIns="0" rIns="0" bIns="0" rtlCol="0" anchor="t">
            <a:noAutofit/>
          </a:bodyPr>
          <a:lstStyle/>
          <a:p>
            <a:pPr marL="0" marR="0" lvl="0" indent="0" algn="ctr" defTabSz="914400" fontAlgn="auto">
              <a:lnSpc>
                <a:spcPct val="100000"/>
              </a:lnSpc>
              <a:spcBef>
                <a:spcPct val="0"/>
              </a:spcBef>
              <a:spcAft>
                <a:spcPct val="0"/>
              </a:spcAft>
              <a:buSzTx/>
              <a:buNone/>
            </a:pPr>
            <a:r>
              <a:rPr kumimoji="0" lang="en-IN" sz="1600" b="0" i="0" u="none" strike="noStrike" kern="1200" cap="none" spc="0" normalizeH="0" baseline="0" noProof="0" dirty="0">
                <a:solidFill>
                  <a:srgbClr val="4C4D4F"/>
                </a:solidFill>
                <a:uLnTx/>
                <a:uFillTx/>
                <a:latin typeface="Arial"/>
                <a:ea typeface="Arial"/>
                <a:cs typeface="Arial" panose="020B0604020202020204" pitchFamily="34" charset="0"/>
                <a:sym typeface="Wingdings"/>
              </a:rPr>
              <a:t>Incorporating family feedback to create more inclusive and representative imagery</a:t>
            </a:r>
          </a:p>
        </p:txBody>
      </p:sp>
      <p:sp>
        <p:nvSpPr>
          <p:cNvPr id="27" name="Shape5_20210610_102038">
            <a:extLst>
              <a:ext uri="{FF2B5EF4-FFF2-40B4-BE49-F238E27FC236}">
                <a16:creationId xmlns:a16="http://schemas.microsoft.com/office/drawing/2014/main" id="{4AF6C52C-E527-473A-A3C8-24AF9249DD65}"/>
              </a:ext>
            </a:extLst>
          </p:cNvPr>
          <p:cNvSpPr txBox="1"/>
          <p:nvPr/>
        </p:nvSpPr>
        <p:spPr>
          <a:xfrm>
            <a:off x="6893178" y="4827588"/>
            <a:ext cx="4892422" cy="387833"/>
          </a:xfrm>
          <a:prstGeom prst="rect">
            <a:avLst/>
          </a:prstGeom>
          <a:noFill/>
        </p:spPr>
        <p:txBody>
          <a:bodyPr wrap="square" lIns="0" tIns="0" rIns="0" bIns="0" rtlCol="0" anchor="t">
            <a:normAutofit fontScale="92500" lnSpcReduction="20000"/>
          </a:bodyPr>
          <a:lstStyle/>
          <a:p>
            <a:pPr marL="0" marR="0" lvl="0" indent="0" algn="ctr" defTabSz="914400" fontAlgn="auto">
              <a:lnSpc>
                <a:spcPct val="100000"/>
              </a:lnSpc>
              <a:spcBef>
                <a:spcPct val="0"/>
              </a:spcBef>
              <a:spcAft>
                <a:spcPct val="0"/>
              </a:spcAft>
              <a:buSzTx/>
              <a:buNone/>
            </a:pPr>
            <a:r>
              <a:rPr kumimoji="0" lang="en-IN" sz="1600" b="0" i="0" u="none" strike="noStrike" kern="1200" cap="none" spc="0" normalizeH="0" baseline="0" noProof="0">
                <a:solidFill>
                  <a:srgbClr val="4C4D4F"/>
                </a:solidFill>
                <a:uLnTx/>
                <a:uFillTx/>
                <a:latin typeface="Arial"/>
                <a:ea typeface="Arial"/>
                <a:cs typeface="Arial" panose="020B0604020202020204" pitchFamily="34" charset="0"/>
                <a:sym typeface="Wingdings"/>
              </a:rPr>
              <a:t>Parents help shape how initiatives are delivered in clinical settings</a:t>
            </a:r>
          </a:p>
        </p:txBody>
      </p:sp>
      <p:sp>
        <p:nvSpPr>
          <p:cNvPr id="2" name="Title 1">
            <a:extLst>
              <a:ext uri="{FF2B5EF4-FFF2-40B4-BE49-F238E27FC236}">
                <a16:creationId xmlns:a16="http://schemas.microsoft.com/office/drawing/2014/main" id="{09E5750A-75D3-46F4-B5D2-19A5AA071F80}"/>
              </a:ext>
            </a:extLst>
          </p:cNvPr>
          <p:cNvSpPr>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IN"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Transforming ESSI Through Parent Input</a:t>
            </a:r>
          </a:p>
        </p:txBody>
      </p:sp>
    </p:spTree>
    <p:custDataLst>
      <p:tags r:id="rId1"/>
    </p:custDataLst>
    <p:extLst>
      <p:ext uri="{BB962C8B-B14F-4D97-AF65-F5344CB8AC3E}">
        <p14:creationId xmlns:p14="http://schemas.microsoft.com/office/powerpoint/2010/main" val="328791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909206-9DA4-4611-DB72-175B78EBF423}"/>
              </a:ext>
            </a:extLst>
          </p:cNvPr>
          <p:cNvSpPr txBox="1"/>
          <p:nvPr/>
        </p:nvSpPr>
        <p:spPr>
          <a:xfrm>
            <a:off x="1642207" y="2954595"/>
            <a:ext cx="9287837" cy="1477328"/>
          </a:xfrm>
          <a:prstGeom prst="rect">
            <a:avLst/>
          </a:prstGeom>
          <a:solidFill>
            <a:schemeClr val="accent2">
              <a:lumMod val="75000"/>
            </a:schemeClr>
          </a:solidFill>
        </p:spPr>
        <p:txBody>
          <a:bodyPr wrap="square" rtlCol="0">
            <a:spAutoFit/>
          </a:bodyPr>
          <a:lstStyle/>
          <a:p>
            <a:pPr algn="ctr"/>
            <a:r>
              <a:rPr lang="en-US" dirty="0">
                <a:solidFill>
                  <a:schemeClr val="bg1"/>
                </a:solidFill>
              </a:rPr>
              <a:t>Smart Note</a:t>
            </a:r>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3BA18E1D-64D5-E87A-D38E-1B85A4CA1074}"/>
              </a:ext>
            </a:extLst>
          </p:cNvPr>
          <p:cNvSpPr>
            <a:spLocks noGrp="1"/>
          </p:cNvSpPr>
          <p:nvPr>
            <p:ph type="title"/>
          </p:nvPr>
        </p:nvSpPr>
        <p:spPr>
          <a:xfrm>
            <a:off x="838200" y="686006"/>
            <a:ext cx="10515600" cy="1325563"/>
          </a:xfrm>
        </p:spPr>
        <p:txBody>
          <a:bodyPr/>
          <a:lstStyle/>
          <a:p>
            <a:r>
              <a:rPr lang="en-IN" sz="2100" spc="0" dirty="0">
                <a:solidFill>
                  <a:srgbClr val="6F4BDC"/>
                </a:solidFill>
                <a:latin typeface="Arial" panose="020B0604020202020204" pitchFamily="34" charset="0"/>
                <a:ea typeface="Verdana" panose="020B0604030504040204" pitchFamily="34" charset="0"/>
                <a:cs typeface="Arial" panose="020B0604020202020204" pitchFamily="34" charset="0"/>
                <a:sym typeface="Wingdings"/>
              </a:rPr>
              <a:t>Influences on policy</a:t>
            </a:r>
            <a:endParaRPr lang="en-US" sz="2100" b="1" dirty="0">
              <a:latin typeface="Arial" panose="020B0604020202020204" pitchFamily="34" charset="0"/>
              <a:ea typeface="Verdan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B064930-B237-F9A5-D840-BB5E9EAFF13F}"/>
              </a:ext>
            </a:extLst>
          </p:cNvPr>
          <p:cNvPicPr>
            <a:picLocks noChangeAspect="1"/>
          </p:cNvPicPr>
          <p:nvPr/>
        </p:nvPicPr>
        <p:blipFill>
          <a:blip r:embed="rId3"/>
          <a:stretch>
            <a:fillRect/>
          </a:stretch>
        </p:blipFill>
        <p:spPr>
          <a:xfrm>
            <a:off x="1642205" y="1137238"/>
            <a:ext cx="9287837" cy="1621907"/>
          </a:xfrm>
          <a:prstGeom prst="rect">
            <a:avLst/>
          </a:prstGeom>
        </p:spPr>
      </p:pic>
      <p:pic>
        <p:nvPicPr>
          <p:cNvPr id="6" name="Picture 5">
            <a:extLst>
              <a:ext uri="{FF2B5EF4-FFF2-40B4-BE49-F238E27FC236}">
                <a16:creationId xmlns:a16="http://schemas.microsoft.com/office/drawing/2014/main" id="{D6B279CC-0D1F-6457-9715-F3120FF76319}"/>
              </a:ext>
            </a:extLst>
          </p:cNvPr>
          <p:cNvPicPr>
            <a:picLocks noChangeAspect="1"/>
          </p:cNvPicPr>
          <p:nvPr/>
        </p:nvPicPr>
        <p:blipFill>
          <a:blip r:embed="rId4"/>
          <a:stretch>
            <a:fillRect/>
          </a:stretch>
        </p:blipFill>
        <p:spPr>
          <a:xfrm>
            <a:off x="2075487" y="3340081"/>
            <a:ext cx="8421275" cy="866896"/>
          </a:xfrm>
          <a:prstGeom prst="rect">
            <a:avLst/>
          </a:prstGeom>
        </p:spPr>
      </p:pic>
      <p:sp>
        <p:nvSpPr>
          <p:cNvPr id="9" name="TextBox 8">
            <a:extLst>
              <a:ext uri="{FF2B5EF4-FFF2-40B4-BE49-F238E27FC236}">
                <a16:creationId xmlns:a16="http://schemas.microsoft.com/office/drawing/2014/main" id="{A3954093-D6D6-9697-5452-A80CB823811F}"/>
              </a:ext>
            </a:extLst>
          </p:cNvPr>
          <p:cNvSpPr txBox="1"/>
          <p:nvPr/>
        </p:nvSpPr>
        <p:spPr>
          <a:xfrm>
            <a:off x="1642205" y="4645196"/>
            <a:ext cx="9287837" cy="1754326"/>
          </a:xfrm>
          <a:prstGeom prst="rect">
            <a:avLst/>
          </a:prstGeom>
          <a:solidFill>
            <a:srgbClr val="00B0F0"/>
          </a:solidFill>
        </p:spPr>
        <p:txBody>
          <a:bodyPr wrap="square" rtlCol="0">
            <a:spAutoFit/>
          </a:bodyPr>
          <a:lstStyle/>
          <a:p>
            <a:r>
              <a:rPr lang="en-US" dirty="0">
                <a:solidFill>
                  <a:schemeClr val="bg1"/>
                </a:solidFill>
              </a:rPr>
              <a:t>Infant found in a position that could be unsafe for the sleep environment (list how infant was found).  To keep infant as safe as possible, infant was repositioned to lie flat on their back in a bassinet with no loose objects nearby.  Reviewed safe sleep practices with (caregiver present).  Writer has informed the healthcare team to ensure consistent care.  Health Care team will continue to check in, reinforce safe sleep environment concepts, assess for barriers, and provide resources when needed.</a:t>
            </a:r>
          </a:p>
        </p:txBody>
      </p:sp>
    </p:spTree>
    <p:extLst>
      <p:ext uri="{BB962C8B-B14F-4D97-AF65-F5344CB8AC3E}">
        <p14:creationId xmlns:p14="http://schemas.microsoft.com/office/powerpoint/2010/main" val="31171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094C70-70D6-4EBF-91ED-28D1F6B62F0E}"/>
              </a:ext>
            </a:extLst>
          </p:cNvPr>
          <p:cNvSpPr/>
          <p:nvPr/>
        </p:nvSpPr>
        <p:spPr>
          <a:xfrm>
            <a:off x="3095915" y="4916183"/>
            <a:ext cx="8777137" cy="1182279"/>
          </a:xfrm>
          <a:prstGeom prst="rect">
            <a:avLst/>
          </a:prstGeom>
          <a:solidFill>
            <a:schemeClr val="bg1">
              <a:lumMod val="9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400">
              <a:solidFill>
                <a:srgbClr val="FFFFFF"/>
              </a:solidFill>
              <a:latin typeface="Arial" panose="020B0604020202020204" pitchFamily="34" charset="0"/>
            </a:endParaRPr>
          </a:p>
        </p:txBody>
      </p:sp>
      <p:sp>
        <p:nvSpPr>
          <p:cNvPr id="12" name="Rectangle 11">
            <a:extLst>
              <a:ext uri="{FF2B5EF4-FFF2-40B4-BE49-F238E27FC236}">
                <a16:creationId xmlns:a16="http://schemas.microsoft.com/office/drawing/2014/main" id="{D1B8690E-FE58-46B3-8A19-551F35A0F538}"/>
              </a:ext>
            </a:extLst>
          </p:cNvPr>
          <p:cNvSpPr/>
          <p:nvPr/>
        </p:nvSpPr>
        <p:spPr>
          <a:xfrm>
            <a:off x="1890853" y="3740449"/>
            <a:ext cx="9982199" cy="1182279"/>
          </a:xfrm>
          <a:prstGeom prst="rect">
            <a:avLst/>
          </a:prstGeom>
          <a:solidFill>
            <a:schemeClr val="bg1">
              <a:lumMod val="9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400">
              <a:solidFill>
                <a:srgbClr val="FFFFFF"/>
              </a:solidFill>
              <a:latin typeface="Arial" panose="020B0604020202020204" pitchFamily="34" charset="0"/>
            </a:endParaRPr>
          </a:p>
        </p:txBody>
      </p:sp>
      <p:sp>
        <p:nvSpPr>
          <p:cNvPr id="13" name="Rectangle 12">
            <a:extLst>
              <a:ext uri="{FF2B5EF4-FFF2-40B4-BE49-F238E27FC236}">
                <a16:creationId xmlns:a16="http://schemas.microsoft.com/office/drawing/2014/main" id="{110AF633-672A-4BE7-A2D7-2EAA7676580E}"/>
              </a:ext>
            </a:extLst>
          </p:cNvPr>
          <p:cNvSpPr/>
          <p:nvPr/>
        </p:nvSpPr>
        <p:spPr>
          <a:xfrm>
            <a:off x="1890853" y="2562179"/>
            <a:ext cx="9982199" cy="1182279"/>
          </a:xfrm>
          <a:prstGeom prst="rect">
            <a:avLst/>
          </a:prstGeom>
          <a:solidFill>
            <a:schemeClr val="bg1">
              <a:lumMod val="9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400">
              <a:solidFill>
                <a:srgbClr val="FFFFFF"/>
              </a:solidFill>
              <a:latin typeface="Arial" panose="020B0604020202020204" pitchFamily="34" charset="0"/>
            </a:endParaRPr>
          </a:p>
        </p:txBody>
      </p:sp>
      <p:sp>
        <p:nvSpPr>
          <p:cNvPr id="14" name="Rectangle 13">
            <a:extLst>
              <a:ext uri="{FF2B5EF4-FFF2-40B4-BE49-F238E27FC236}">
                <a16:creationId xmlns:a16="http://schemas.microsoft.com/office/drawing/2014/main" id="{B6345E94-D01F-4FE9-BDF1-51C79FD806DD}"/>
              </a:ext>
            </a:extLst>
          </p:cNvPr>
          <p:cNvSpPr/>
          <p:nvPr/>
        </p:nvSpPr>
        <p:spPr>
          <a:xfrm>
            <a:off x="3095915" y="1382793"/>
            <a:ext cx="8777137" cy="1182279"/>
          </a:xfrm>
          <a:prstGeom prst="rect">
            <a:avLst/>
          </a:prstGeom>
          <a:solidFill>
            <a:schemeClr val="bg1">
              <a:lumMod val="9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400">
              <a:solidFill>
                <a:srgbClr val="FFFFFF"/>
              </a:solidFill>
              <a:latin typeface="Arial" panose="020B0604020202020204" pitchFamily="34" charset="0"/>
            </a:endParaRPr>
          </a:p>
        </p:txBody>
      </p:sp>
      <p:sp>
        <p:nvSpPr>
          <p:cNvPr id="15" name="Parallelogram 14">
            <a:extLst>
              <a:ext uri="{FF2B5EF4-FFF2-40B4-BE49-F238E27FC236}">
                <a16:creationId xmlns:a16="http://schemas.microsoft.com/office/drawing/2014/main" id="{01DB96FA-451C-4025-9B6C-EDE555640B26}"/>
              </a:ext>
            </a:extLst>
          </p:cNvPr>
          <p:cNvSpPr/>
          <p:nvPr/>
        </p:nvSpPr>
        <p:spPr>
          <a:xfrm flipV="1">
            <a:off x="325394" y="3738987"/>
            <a:ext cx="2875675" cy="1183740"/>
          </a:xfrm>
          <a:prstGeom prst="parallelogram">
            <a:avLst>
              <a:gd name="adj" fmla="val 70455"/>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solidFill>
                <a:srgbClr val="FFFFFF"/>
              </a:solidFill>
              <a:latin typeface="Arial" panose="020B0604020202020204" pitchFamily="34" charset="0"/>
            </a:endParaRPr>
          </a:p>
        </p:txBody>
      </p:sp>
      <p:sp>
        <p:nvSpPr>
          <p:cNvPr id="16" name="Parallelogram 15">
            <a:extLst>
              <a:ext uri="{FF2B5EF4-FFF2-40B4-BE49-F238E27FC236}">
                <a16:creationId xmlns:a16="http://schemas.microsoft.com/office/drawing/2014/main" id="{44CCD002-3B16-40B3-B81A-AE95DDCEAD3F}"/>
              </a:ext>
            </a:extLst>
          </p:cNvPr>
          <p:cNvSpPr/>
          <p:nvPr/>
        </p:nvSpPr>
        <p:spPr>
          <a:xfrm>
            <a:off x="1155067" y="1381253"/>
            <a:ext cx="2875675" cy="1183740"/>
          </a:xfrm>
          <a:prstGeom prst="parallelogram">
            <a:avLst>
              <a:gd name="adj" fmla="val 70455"/>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400">
              <a:solidFill>
                <a:srgbClr val="FFFFFF"/>
              </a:solidFill>
              <a:latin typeface="Arial" panose="020B0604020202020204" pitchFamily="34" charset="0"/>
            </a:endParaRPr>
          </a:p>
        </p:txBody>
      </p:sp>
      <p:sp>
        <p:nvSpPr>
          <p:cNvPr id="17" name="Parallelogram 16">
            <a:extLst>
              <a:ext uri="{FF2B5EF4-FFF2-40B4-BE49-F238E27FC236}">
                <a16:creationId xmlns:a16="http://schemas.microsoft.com/office/drawing/2014/main" id="{61809725-366E-465B-A412-A728D996693C}"/>
              </a:ext>
            </a:extLst>
          </p:cNvPr>
          <p:cNvSpPr/>
          <p:nvPr/>
        </p:nvSpPr>
        <p:spPr>
          <a:xfrm>
            <a:off x="325394" y="2562178"/>
            <a:ext cx="2875675" cy="1183740"/>
          </a:xfrm>
          <a:prstGeom prst="parallelogram">
            <a:avLst>
              <a:gd name="adj" fmla="val 704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400">
              <a:solidFill>
                <a:srgbClr val="FFFFFF"/>
              </a:solidFill>
              <a:latin typeface="Arial" panose="020B0604020202020204" pitchFamily="34" charset="0"/>
            </a:endParaRPr>
          </a:p>
        </p:txBody>
      </p:sp>
      <p:sp>
        <p:nvSpPr>
          <p:cNvPr id="18" name="TextBox 17">
            <a:extLst>
              <a:ext uri="{FF2B5EF4-FFF2-40B4-BE49-F238E27FC236}">
                <a16:creationId xmlns:a16="http://schemas.microsoft.com/office/drawing/2014/main" id="{7A770EDC-2406-485F-A0F6-99CBF1CE710C}"/>
              </a:ext>
            </a:extLst>
          </p:cNvPr>
          <p:cNvSpPr txBox="1"/>
          <p:nvPr/>
        </p:nvSpPr>
        <p:spPr>
          <a:xfrm>
            <a:off x="2180414" y="1557625"/>
            <a:ext cx="870751" cy="830997"/>
          </a:xfrm>
          <a:prstGeom prst="rect">
            <a:avLst/>
          </a:prstGeom>
          <a:noFill/>
        </p:spPr>
        <p:txBody>
          <a:bodyPr wrap="none" rtlCol="0" anchor="ctr">
            <a:spAutoFit/>
          </a:bodyPr>
          <a:lstStyle/>
          <a:p>
            <a:pPr>
              <a:defRPr/>
            </a:pPr>
            <a:r>
              <a:rPr lang="en-IN" sz="4800">
                <a:solidFill>
                  <a:srgbClr val="FFFFFF"/>
                </a:solidFill>
              </a:rPr>
              <a:t>01</a:t>
            </a:r>
          </a:p>
        </p:txBody>
      </p:sp>
      <p:sp>
        <p:nvSpPr>
          <p:cNvPr id="27" name="TextBox 26">
            <a:extLst>
              <a:ext uri="{FF2B5EF4-FFF2-40B4-BE49-F238E27FC236}">
                <a16:creationId xmlns:a16="http://schemas.microsoft.com/office/drawing/2014/main" id="{FB1DD5C5-57C6-4C62-8A3D-CF189EFB11DE}"/>
              </a:ext>
            </a:extLst>
          </p:cNvPr>
          <p:cNvSpPr txBox="1"/>
          <p:nvPr/>
        </p:nvSpPr>
        <p:spPr>
          <a:xfrm>
            <a:off x="1072974" y="2738553"/>
            <a:ext cx="870751" cy="830997"/>
          </a:xfrm>
          <a:prstGeom prst="rect">
            <a:avLst/>
          </a:prstGeom>
          <a:noFill/>
        </p:spPr>
        <p:txBody>
          <a:bodyPr wrap="none" rtlCol="0" anchor="ctr">
            <a:spAutoFit/>
          </a:bodyPr>
          <a:lstStyle/>
          <a:p>
            <a:pPr>
              <a:defRPr/>
            </a:pPr>
            <a:r>
              <a:rPr lang="en-IN" sz="4800">
                <a:solidFill>
                  <a:srgbClr val="FFFFFF"/>
                </a:solidFill>
              </a:rPr>
              <a:t>02</a:t>
            </a:r>
          </a:p>
        </p:txBody>
      </p:sp>
      <p:sp>
        <p:nvSpPr>
          <p:cNvPr id="28" name="TextBox 27">
            <a:extLst>
              <a:ext uri="{FF2B5EF4-FFF2-40B4-BE49-F238E27FC236}">
                <a16:creationId xmlns:a16="http://schemas.microsoft.com/office/drawing/2014/main" id="{3CC14EB8-ED3E-489B-A7EB-8AEF1DD324D6}"/>
              </a:ext>
            </a:extLst>
          </p:cNvPr>
          <p:cNvSpPr txBox="1"/>
          <p:nvPr/>
        </p:nvSpPr>
        <p:spPr>
          <a:xfrm>
            <a:off x="1072974" y="3915361"/>
            <a:ext cx="870751" cy="830997"/>
          </a:xfrm>
          <a:prstGeom prst="rect">
            <a:avLst/>
          </a:prstGeom>
          <a:noFill/>
        </p:spPr>
        <p:txBody>
          <a:bodyPr wrap="none" rtlCol="0" anchor="ctr">
            <a:spAutoFit/>
          </a:bodyPr>
          <a:lstStyle/>
          <a:p>
            <a:pPr>
              <a:defRPr/>
            </a:pPr>
            <a:r>
              <a:rPr lang="en-IN" sz="4800">
                <a:solidFill>
                  <a:srgbClr val="FFFFFF"/>
                </a:solidFill>
              </a:rPr>
              <a:t>03</a:t>
            </a:r>
          </a:p>
        </p:txBody>
      </p:sp>
      <p:sp>
        <p:nvSpPr>
          <p:cNvPr id="37" name="Parallelogram 36">
            <a:extLst>
              <a:ext uri="{FF2B5EF4-FFF2-40B4-BE49-F238E27FC236}">
                <a16:creationId xmlns:a16="http://schemas.microsoft.com/office/drawing/2014/main" id="{3373B1C0-832C-4EA2-9AF0-3EBE2F1872F5}"/>
              </a:ext>
            </a:extLst>
          </p:cNvPr>
          <p:cNvSpPr/>
          <p:nvPr/>
        </p:nvSpPr>
        <p:spPr>
          <a:xfrm flipV="1">
            <a:off x="1155067" y="4919007"/>
            <a:ext cx="2875675" cy="1183740"/>
          </a:xfrm>
          <a:prstGeom prst="parallelogram">
            <a:avLst>
              <a:gd name="adj" fmla="val 70455"/>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400">
              <a:solidFill>
                <a:srgbClr val="FFFFFF"/>
              </a:solidFill>
              <a:latin typeface="Arial" panose="020B0604020202020204" pitchFamily="34" charset="0"/>
            </a:endParaRPr>
          </a:p>
        </p:txBody>
      </p:sp>
      <p:sp>
        <p:nvSpPr>
          <p:cNvPr id="38" name="TextBox 37">
            <a:extLst>
              <a:ext uri="{FF2B5EF4-FFF2-40B4-BE49-F238E27FC236}">
                <a16:creationId xmlns:a16="http://schemas.microsoft.com/office/drawing/2014/main" id="{A245870B-1A1F-4A27-B2C7-667AFFFCC0D4}"/>
              </a:ext>
            </a:extLst>
          </p:cNvPr>
          <p:cNvSpPr txBox="1"/>
          <p:nvPr/>
        </p:nvSpPr>
        <p:spPr>
          <a:xfrm>
            <a:off x="2180414" y="5091097"/>
            <a:ext cx="870751" cy="830997"/>
          </a:xfrm>
          <a:prstGeom prst="rect">
            <a:avLst/>
          </a:prstGeom>
          <a:noFill/>
        </p:spPr>
        <p:txBody>
          <a:bodyPr wrap="none" rtlCol="0" anchor="ctr">
            <a:spAutoFit/>
          </a:bodyPr>
          <a:lstStyle/>
          <a:p>
            <a:pPr>
              <a:defRPr/>
            </a:pPr>
            <a:r>
              <a:rPr lang="en-IN" sz="4800">
                <a:solidFill>
                  <a:srgbClr val="FFFFFF"/>
                </a:solidFill>
              </a:rPr>
              <a:t>04</a:t>
            </a:r>
          </a:p>
        </p:txBody>
      </p:sp>
      <p:sp>
        <p:nvSpPr>
          <p:cNvPr id="10" name="TextBox 9">
            <a:extLst>
              <a:ext uri="{FF2B5EF4-FFF2-40B4-BE49-F238E27FC236}">
                <a16:creationId xmlns:a16="http://schemas.microsoft.com/office/drawing/2014/main" id="{FB20C5C2-AB0C-426C-97E9-01F9B70AA704}"/>
              </a:ext>
            </a:extLst>
          </p:cNvPr>
          <p:cNvSpPr txBox="1"/>
          <p:nvPr/>
        </p:nvSpPr>
        <p:spPr>
          <a:xfrm>
            <a:off x="4094242" y="1616796"/>
            <a:ext cx="7524810" cy="369332"/>
          </a:xfrm>
          <a:prstGeom prst="rect">
            <a:avLst/>
          </a:prstGeom>
          <a:noFill/>
        </p:spPr>
        <p:txBody>
          <a:bodyPr vert="horz" wrap="square" lIns="91440" tIns="45720" rIns="91440" bIns="45720" rtlCol="0" anchor="ctr">
            <a:normAutofit/>
          </a:bodyPr>
          <a:lstStyle/>
          <a:p>
            <a:pPr marL="0" marR="0" lvl="0" indent="0" algn="l" defTabSz="914400" fontAlgn="auto">
              <a:lnSpc>
                <a:spcPct val="100000"/>
              </a:lnSpc>
              <a:spcBef>
                <a:spcPct val="0"/>
              </a:spcBef>
              <a:spcAft>
                <a:spcPct val="0"/>
              </a:spcAft>
              <a:buSzTx/>
              <a:buNone/>
            </a:pPr>
            <a:r>
              <a:rPr kumimoji="0" lang="en-IN" sz="1800" b="1" i="0" u="none" strike="noStrike" kern="1200" cap="none" spc="0" normalizeH="0" baseline="0" noProof="0">
                <a:solidFill>
                  <a:srgbClr val="D91E49"/>
                </a:solidFill>
                <a:uLnTx/>
                <a:uFillTx/>
                <a:latin typeface="Arial"/>
                <a:ea typeface="Arial"/>
                <a:cs typeface="Arial"/>
                <a:sym typeface="Wingdings"/>
              </a:rPr>
              <a:t>Clinical Impact</a:t>
            </a:r>
          </a:p>
        </p:txBody>
      </p:sp>
      <p:sp>
        <p:nvSpPr>
          <p:cNvPr id="19" name="TextBox 18">
            <a:extLst>
              <a:ext uri="{FF2B5EF4-FFF2-40B4-BE49-F238E27FC236}">
                <a16:creationId xmlns:a16="http://schemas.microsoft.com/office/drawing/2014/main" id="{D9F28138-BC9F-44ED-A62F-46CA633A7858}"/>
              </a:ext>
            </a:extLst>
          </p:cNvPr>
          <p:cNvSpPr txBox="1"/>
          <p:nvPr/>
        </p:nvSpPr>
        <p:spPr>
          <a:xfrm>
            <a:off x="4094242" y="2016076"/>
            <a:ext cx="7524810" cy="307777"/>
          </a:xfrm>
          <a:prstGeom prst="rect">
            <a:avLst/>
          </a:prstGeom>
          <a:noFill/>
        </p:spPr>
        <p:txBody>
          <a:bodyPr vert="horz" wrap="square" lIns="91440" tIns="45720" rIns="91440" bIns="45720" rtlCol="0" anchor="ctr">
            <a:normAutofit/>
          </a:bodyPr>
          <a:lstStyle/>
          <a:p>
            <a:pPr marL="0" marR="0" lvl="0" indent="0" algn="l" defTabSz="914400" fontAlgn="auto">
              <a:lnSpc>
                <a:spcPct val="100000"/>
              </a:lnSpc>
              <a:spcBef>
                <a:spcPct val="0"/>
              </a:spcBef>
              <a:spcAft>
                <a:spcPct val="0"/>
              </a:spcAft>
              <a:buSzTx/>
              <a:buNone/>
            </a:pPr>
            <a:r>
              <a:rPr kumimoji="0" lang="en-IN" sz="1400" b="0" i="0" u="none" strike="noStrike" kern="1200" cap="none" spc="0" normalizeH="0" baseline="0" noProof="0">
                <a:solidFill>
                  <a:srgbClr val="4C4D4F"/>
                </a:solidFill>
                <a:uLnTx/>
                <a:uFillTx/>
                <a:latin typeface="Arial"/>
                <a:ea typeface="Arial"/>
                <a:cs typeface="Arial"/>
                <a:sym typeface="Wingdings"/>
              </a:rPr>
              <a:t>Visible changes in clinical spaces based on parent feedback</a:t>
            </a:r>
          </a:p>
        </p:txBody>
      </p:sp>
      <p:sp>
        <p:nvSpPr>
          <p:cNvPr id="20" name="TextBox 19">
            <a:extLst>
              <a:ext uri="{FF2B5EF4-FFF2-40B4-BE49-F238E27FC236}">
                <a16:creationId xmlns:a16="http://schemas.microsoft.com/office/drawing/2014/main" id="{5E5EC51B-05A8-4480-ADF3-448A018B314E}"/>
              </a:ext>
            </a:extLst>
          </p:cNvPr>
          <p:cNvSpPr txBox="1"/>
          <p:nvPr/>
        </p:nvSpPr>
        <p:spPr>
          <a:xfrm>
            <a:off x="3264569" y="2787864"/>
            <a:ext cx="7521869" cy="369332"/>
          </a:xfrm>
          <a:prstGeom prst="rect">
            <a:avLst/>
          </a:prstGeom>
          <a:noFill/>
        </p:spPr>
        <p:txBody>
          <a:bodyPr vert="horz" wrap="square" lIns="91440" tIns="45720" rIns="91440" bIns="45720" rtlCol="0" anchor="ctr">
            <a:normAutofit/>
          </a:bodyPr>
          <a:lstStyle/>
          <a:p>
            <a:pPr marL="0" marR="0" lvl="0" indent="0" algn="l" defTabSz="914400" fontAlgn="auto">
              <a:lnSpc>
                <a:spcPct val="100000"/>
              </a:lnSpc>
              <a:spcBef>
                <a:spcPct val="0"/>
              </a:spcBef>
              <a:spcAft>
                <a:spcPct val="0"/>
              </a:spcAft>
              <a:buSzTx/>
              <a:buNone/>
            </a:pPr>
            <a:r>
              <a:rPr kumimoji="0" lang="en-IN" sz="1800" b="1" i="0" u="none" strike="noStrike" kern="1200" cap="none" spc="0" normalizeH="0" baseline="0" noProof="0">
                <a:solidFill>
                  <a:srgbClr val="A62B4D"/>
                </a:solidFill>
                <a:uLnTx/>
                <a:uFillTx/>
                <a:latin typeface="Arial"/>
                <a:ea typeface="Arial"/>
                <a:cs typeface="Arial"/>
                <a:sym typeface="Wingdings"/>
              </a:rPr>
              <a:t>Qualitative Outcomes</a:t>
            </a:r>
          </a:p>
        </p:txBody>
      </p:sp>
      <p:sp>
        <p:nvSpPr>
          <p:cNvPr id="21" name="TextBox 20">
            <a:extLst>
              <a:ext uri="{FF2B5EF4-FFF2-40B4-BE49-F238E27FC236}">
                <a16:creationId xmlns:a16="http://schemas.microsoft.com/office/drawing/2014/main" id="{99FB067C-7D2B-4127-BABF-9BEB0F9D640F}"/>
              </a:ext>
            </a:extLst>
          </p:cNvPr>
          <p:cNvSpPr txBox="1"/>
          <p:nvPr/>
        </p:nvSpPr>
        <p:spPr>
          <a:xfrm>
            <a:off x="3264569" y="3187142"/>
            <a:ext cx="7521869" cy="307777"/>
          </a:xfrm>
          <a:prstGeom prst="rect">
            <a:avLst/>
          </a:prstGeom>
          <a:noFill/>
        </p:spPr>
        <p:txBody>
          <a:bodyPr vert="horz" wrap="square" lIns="91440" tIns="45720" rIns="91440" bIns="45720" rtlCol="0" anchor="ctr">
            <a:normAutofit/>
          </a:bodyPr>
          <a:lstStyle/>
          <a:p>
            <a:pPr marL="0" marR="0" lvl="0" indent="0" algn="l" defTabSz="914400" fontAlgn="auto">
              <a:lnSpc>
                <a:spcPct val="100000"/>
              </a:lnSpc>
              <a:spcBef>
                <a:spcPct val="0"/>
              </a:spcBef>
              <a:spcAft>
                <a:spcPct val="0"/>
              </a:spcAft>
              <a:buSzTx/>
              <a:buNone/>
            </a:pPr>
            <a:r>
              <a:rPr kumimoji="0" lang="en-IN" sz="1400" b="0" i="0" u="none" strike="noStrike" kern="1200" cap="none" spc="0" normalizeH="0" baseline="0" noProof="0">
                <a:solidFill>
                  <a:srgbClr val="4C4D4F"/>
                </a:solidFill>
                <a:uLnTx/>
                <a:uFillTx/>
                <a:latin typeface="Arial"/>
                <a:ea typeface="Arial"/>
                <a:cs typeface="Arial"/>
                <a:sym typeface="Wingdings"/>
              </a:rPr>
              <a:t>Early data shows positive impact of parent-informed approaches</a:t>
            </a:r>
          </a:p>
        </p:txBody>
      </p:sp>
      <p:sp>
        <p:nvSpPr>
          <p:cNvPr id="22" name="TextBox 21">
            <a:extLst>
              <a:ext uri="{FF2B5EF4-FFF2-40B4-BE49-F238E27FC236}">
                <a16:creationId xmlns:a16="http://schemas.microsoft.com/office/drawing/2014/main" id="{3E34C291-B1A9-4C24-AA56-44DF0D25626A}"/>
              </a:ext>
            </a:extLst>
          </p:cNvPr>
          <p:cNvSpPr txBox="1"/>
          <p:nvPr/>
        </p:nvSpPr>
        <p:spPr>
          <a:xfrm>
            <a:off x="3264569" y="3960723"/>
            <a:ext cx="7521869" cy="369332"/>
          </a:xfrm>
          <a:prstGeom prst="rect">
            <a:avLst/>
          </a:prstGeom>
          <a:noFill/>
        </p:spPr>
        <p:txBody>
          <a:bodyPr vert="horz" wrap="square" lIns="91440" tIns="45720" rIns="91440" bIns="45720" rtlCol="0" anchor="ctr">
            <a:normAutofit/>
          </a:bodyPr>
          <a:lstStyle/>
          <a:p>
            <a:pPr marL="0" marR="0" lvl="0" indent="0" algn="l" defTabSz="914400" fontAlgn="auto">
              <a:lnSpc>
                <a:spcPct val="100000"/>
              </a:lnSpc>
              <a:spcBef>
                <a:spcPct val="0"/>
              </a:spcBef>
              <a:spcAft>
                <a:spcPct val="0"/>
              </a:spcAft>
              <a:buSzTx/>
              <a:buNone/>
            </a:pPr>
            <a:r>
              <a:rPr kumimoji="0" lang="en-IN" sz="1800" b="1" i="0" u="none" strike="noStrike" kern="1200" cap="none" spc="0" normalizeH="0" baseline="0" noProof="0">
                <a:solidFill>
                  <a:srgbClr val="CC7CA6"/>
                </a:solidFill>
                <a:uLnTx/>
                <a:uFillTx/>
                <a:latin typeface="Arial"/>
                <a:ea typeface="Arial"/>
                <a:cs typeface="Arial"/>
                <a:sym typeface="Wingdings"/>
              </a:rPr>
              <a:t>Staff Engagement</a:t>
            </a:r>
          </a:p>
        </p:txBody>
      </p:sp>
      <p:sp>
        <p:nvSpPr>
          <p:cNvPr id="23" name="TextBox 22">
            <a:extLst>
              <a:ext uri="{FF2B5EF4-FFF2-40B4-BE49-F238E27FC236}">
                <a16:creationId xmlns:a16="http://schemas.microsoft.com/office/drawing/2014/main" id="{03C39AEB-3CB8-4039-A5C1-76506F233DDB}"/>
              </a:ext>
            </a:extLst>
          </p:cNvPr>
          <p:cNvSpPr txBox="1"/>
          <p:nvPr/>
        </p:nvSpPr>
        <p:spPr>
          <a:xfrm>
            <a:off x="3264569" y="4360002"/>
            <a:ext cx="7521869" cy="307777"/>
          </a:xfrm>
          <a:prstGeom prst="rect">
            <a:avLst/>
          </a:prstGeom>
          <a:noFill/>
        </p:spPr>
        <p:txBody>
          <a:bodyPr vert="horz" wrap="square" lIns="91440" tIns="45720" rIns="91440" bIns="45720" rtlCol="0" anchor="ctr">
            <a:normAutofit/>
          </a:bodyPr>
          <a:lstStyle/>
          <a:p>
            <a:pPr marL="0" marR="0" lvl="0" indent="0" algn="l" defTabSz="914400" fontAlgn="auto">
              <a:lnSpc>
                <a:spcPct val="100000"/>
              </a:lnSpc>
              <a:spcBef>
                <a:spcPct val="0"/>
              </a:spcBef>
              <a:spcAft>
                <a:spcPct val="0"/>
              </a:spcAft>
              <a:buSzTx/>
              <a:buNone/>
            </a:pPr>
            <a:r>
              <a:rPr kumimoji="0" lang="en-IN" sz="1400" b="0" i="0" u="none" strike="noStrike" kern="1200" cap="none" spc="0" normalizeH="0" baseline="0" noProof="0">
                <a:solidFill>
                  <a:srgbClr val="4C4D4F"/>
                </a:solidFill>
                <a:uLnTx/>
                <a:uFillTx/>
                <a:latin typeface="Arial"/>
                <a:ea typeface="Arial"/>
                <a:cs typeface="Arial"/>
                <a:sym typeface="Wingdings"/>
              </a:rPr>
              <a:t>Increased requests for parent input in program development</a:t>
            </a:r>
          </a:p>
        </p:txBody>
      </p:sp>
      <p:sp>
        <p:nvSpPr>
          <p:cNvPr id="24" name="TextBox 23">
            <a:extLst>
              <a:ext uri="{FF2B5EF4-FFF2-40B4-BE49-F238E27FC236}">
                <a16:creationId xmlns:a16="http://schemas.microsoft.com/office/drawing/2014/main" id="{358DE8A3-2357-4CB7-ADD1-5B23FC31F62B}"/>
              </a:ext>
            </a:extLst>
          </p:cNvPr>
          <p:cNvSpPr txBox="1"/>
          <p:nvPr/>
        </p:nvSpPr>
        <p:spPr>
          <a:xfrm>
            <a:off x="4094242" y="5137262"/>
            <a:ext cx="7524810" cy="369332"/>
          </a:xfrm>
          <a:prstGeom prst="rect">
            <a:avLst/>
          </a:prstGeom>
          <a:noFill/>
        </p:spPr>
        <p:txBody>
          <a:bodyPr vert="horz" wrap="square" lIns="91440" tIns="45720" rIns="91440" bIns="45720" rtlCol="0" anchor="ctr">
            <a:normAutofit/>
          </a:bodyPr>
          <a:lstStyle/>
          <a:p>
            <a:pPr marL="0" marR="0" lvl="0" indent="0" algn="l" defTabSz="914400" fontAlgn="auto">
              <a:lnSpc>
                <a:spcPct val="100000"/>
              </a:lnSpc>
              <a:spcBef>
                <a:spcPct val="0"/>
              </a:spcBef>
              <a:spcAft>
                <a:spcPct val="0"/>
              </a:spcAft>
              <a:buSzTx/>
              <a:buNone/>
            </a:pPr>
            <a:r>
              <a:rPr kumimoji="0" lang="en-IN" sz="1800" b="1" i="0" u="none" strike="noStrike" kern="1200" cap="none" spc="0" normalizeH="0" baseline="0" noProof="0">
                <a:solidFill>
                  <a:srgbClr val="956889"/>
                </a:solidFill>
                <a:uLnTx/>
                <a:uFillTx/>
                <a:latin typeface="Arial"/>
                <a:ea typeface="Arial"/>
                <a:cs typeface="Arial"/>
                <a:sym typeface="Wingdings"/>
              </a:rPr>
              <a:t>Partnership Benefits</a:t>
            </a:r>
          </a:p>
        </p:txBody>
      </p:sp>
      <p:sp>
        <p:nvSpPr>
          <p:cNvPr id="25" name="TextBox 24">
            <a:extLst>
              <a:ext uri="{FF2B5EF4-FFF2-40B4-BE49-F238E27FC236}">
                <a16:creationId xmlns:a16="http://schemas.microsoft.com/office/drawing/2014/main" id="{AB94E424-2EEE-4656-A5B0-1D4AF4D4B581}"/>
              </a:ext>
            </a:extLst>
          </p:cNvPr>
          <p:cNvSpPr txBox="1"/>
          <p:nvPr/>
        </p:nvSpPr>
        <p:spPr>
          <a:xfrm>
            <a:off x="4094242" y="5536541"/>
            <a:ext cx="7524810" cy="307777"/>
          </a:xfrm>
          <a:prstGeom prst="rect">
            <a:avLst/>
          </a:prstGeom>
          <a:noFill/>
        </p:spPr>
        <p:txBody>
          <a:bodyPr vert="horz" wrap="square" lIns="91440" tIns="45720" rIns="91440" bIns="45720" rtlCol="0" anchor="ctr">
            <a:normAutofit/>
          </a:bodyPr>
          <a:lstStyle/>
          <a:p>
            <a:pPr marL="0" marR="0" lvl="0" indent="0" algn="l" defTabSz="914400" fontAlgn="auto">
              <a:lnSpc>
                <a:spcPct val="100000"/>
              </a:lnSpc>
              <a:spcBef>
                <a:spcPct val="0"/>
              </a:spcBef>
              <a:spcAft>
                <a:spcPct val="0"/>
              </a:spcAft>
              <a:buSzTx/>
              <a:buNone/>
            </a:pPr>
            <a:r>
              <a:rPr kumimoji="0" lang="en-IN" sz="1400" b="0" i="0" u="none" strike="noStrike" kern="1200" cap="none" spc="0" normalizeH="0" baseline="0" noProof="0">
                <a:solidFill>
                  <a:srgbClr val="4C4D4F"/>
                </a:solidFill>
                <a:uLnTx/>
                <a:uFillTx/>
                <a:latin typeface="Arial"/>
                <a:ea typeface="Arial"/>
                <a:cs typeface="Arial"/>
                <a:sym typeface="Wingdings"/>
              </a:rPr>
              <a:t>Surprising positive outcomes from collaborative approach to safe sleep</a:t>
            </a:r>
          </a:p>
        </p:txBody>
      </p:sp>
      <p:sp>
        <p:nvSpPr>
          <p:cNvPr id="2" name="Title 1">
            <a:extLst>
              <a:ext uri="{FF2B5EF4-FFF2-40B4-BE49-F238E27FC236}">
                <a16:creationId xmlns:a16="http://schemas.microsoft.com/office/drawing/2014/main" id="{660AF7DF-7E8A-4978-84B7-04D10D1C422B}"/>
              </a:ext>
            </a:extLst>
          </p:cNvPr>
          <p:cNvSpPr>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IN"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Impact of Parent Partnership on Safe Sleep</a:t>
            </a:r>
          </a:p>
        </p:txBody>
      </p:sp>
    </p:spTree>
    <p:custDataLst>
      <p:tags r:id="rId1"/>
    </p:custDataLst>
    <p:extLst>
      <p:ext uri="{BB962C8B-B14F-4D97-AF65-F5344CB8AC3E}">
        <p14:creationId xmlns:p14="http://schemas.microsoft.com/office/powerpoint/2010/main" val="2340780619"/>
      </p:ext>
    </p:extLst>
  </p:cSld>
  <p:clrMapOvr>
    <a:masterClrMapping/>
  </p:clrMapOvr>
  <mc:AlternateContent xmlns:mc="http://schemas.openxmlformats.org/markup-compatibility/2006" xmlns:p14="http://schemas.microsoft.com/office/powerpoint/2010/main">
    <mc:Choice Requires="p14">
      <p:transition p14:dur="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FFF58-CE4B-DCF9-53A9-D8FCCAFE1662}"/>
              </a:ext>
            </a:extLst>
          </p:cNvPr>
          <p:cNvPicPr>
            <a:picLocks noChangeAspect="1"/>
          </p:cNvPicPr>
          <p:nvPr/>
        </p:nvPicPr>
        <p:blipFill>
          <a:blip r:embed="rId3"/>
          <a:stretch>
            <a:fillRect/>
          </a:stretch>
        </p:blipFill>
        <p:spPr>
          <a:xfrm>
            <a:off x="120650" y="590709"/>
            <a:ext cx="11950700" cy="5676583"/>
          </a:xfrm>
          <a:prstGeom prst="rect">
            <a:avLst/>
          </a:prstGeom>
          <a:noFill/>
        </p:spPr>
      </p:pic>
      <p:sp>
        <p:nvSpPr>
          <p:cNvPr id="2" name="Slide Number Placeholder 1" hidden="1">
            <a:extLst>
              <a:ext uri="{FF2B5EF4-FFF2-40B4-BE49-F238E27FC236}">
                <a16:creationId xmlns:a16="http://schemas.microsoft.com/office/drawing/2014/main" id="{54145708-5E9B-315E-D73F-3859ABDEF89D}"/>
              </a:ext>
            </a:extLst>
          </p:cNvPr>
          <p:cNvSpPr>
            <a:spLocks noGrp="1"/>
          </p:cNvSpPr>
          <p:nvPr>
            <p:ph type="sldNum" sz="quarter" idx="11"/>
          </p:nvPr>
        </p:nvSpPr>
        <p:spPr/>
        <p:txBody>
          <a:bodyPr/>
          <a:lstStyle/>
          <a:p>
            <a:pPr>
              <a:spcAft>
                <a:spcPts val="600"/>
              </a:spcAft>
            </a:pPr>
            <a:fld id="{5D9ACC8A-FA13-47DD-9722-0749C5E70D5A}" type="slidenum">
              <a:rPr lang="en-US" smtClean="0"/>
              <a:pPr>
                <a:spcAft>
                  <a:spcPts val="600"/>
                </a:spcAft>
              </a:pPr>
              <a:t>14</a:t>
            </a:fld>
            <a:endParaRPr lang="en-US"/>
          </a:p>
        </p:txBody>
      </p:sp>
    </p:spTree>
    <p:extLst>
      <p:ext uri="{BB962C8B-B14F-4D97-AF65-F5344CB8AC3E}">
        <p14:creationId xmlns:p14="http://schemas.microsoft.com/office/powerpoint/2010/main" val="206429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Google Shape;772;p17">
            <a:extLst>
              <a:ext uri="{FF2B5EF4-FFF2-40B4-BE49-F238E27FC236}">
                <a16:creationId xmlns:a16="http://schemas.microsoft.com/office/drawing/2014/main" id="{CEF0652E-2A2B-4C2C-A355-C99E30FD505C}"/>
              </a:ext>
            </a:extLst>
          </p:cNvPr>
          <p:cNvSpPr/>
          <p:nvPr/>
        </p:nvSpPr>
        <p:spPr>
          <a:xfrm>
            <a:off x="8403797" y="1600334"/>
            <a:ext cx="2983499" cy="2032215"/>
          </a:xfrm>
          <a:prstGeom prst="rect">
            <a:avLst/>
          </a:prstGeom>
          <a:solidFill>
            <a:schemeClr val="accent3">
              <a:lumMod val="100000"/>
            </a:schemeClr>
          </a:solidFill>
          <a:ln>
            <a:noFill/>
          </a:ln>
        </p:spPr>
        <p:txBody>
          <a:bodyPr spcFirstLastPara="1" wrap="square" lIns="91425" tIns="45700" rIns="91425" bIns="45700" anchor="ctr" anchorCtr="0">
            <a:noAutofit/>
          </a:bodyPr>
          <a:lstStyle/>
          <a:p>
            <a:pPr algn="ctr"/>
            <a:endParaRPr sz="2400">
              <a:solidFill>
                <a:schemeClr val="lt1"/>
              </a:solidFill>
              <a:ea typeface="Arial"/>
              <a:cs typeface="Arial"/>
              <a:sym typeface="Arial"/>
            </a:endParaRPr>
          </a:p>
        </p:txBody>
      </p:sp>
      <p:sp>
        <p:nvSpPr>
          <p:cNvPr id="42" name="Google Shape;774;p17">
            <a:extLst>
              <a:ext uri="{FF2B5EF4-FFF2-40B4-BE49-F238E27FC236}">
                <a16:creationId xmlns:a16="http://schemas.microsoft.com/office/drawing/2014/main" id="{B7462D77-4117-4727-A288-EE4FB56F1FB3}"/>
              </a:ext>
            </a:extLst>
          </p:cNvPr>
          <p:cNvSpPr/>
          <p:nvPr/>
        </p:nvSpPr>
        <p:spPr>
          <a:xfrm>
            <a:off x="4804741" y="1600335"/>
            <a:ext cx="2983499" cy="2032214"/>
          </a:xfrm>
          <a:prstGeom prst="rect">
            <a:avLst/>
          </a:prstGeom>
          <a:solidFill>
            <a:schemeClr val="accent2">
              <a:lumMod val="100000"/>
            </a:schemeClr>
          </a:solidFill>
          <a:ln>
            <a:noFill/>
          </a:ln>
        </p:spPr>
        <p:txBody>
          <a:bodyPr spcFirstLastPara="1" wrap="square" lIns="91425" tIns="45700" rIns="91425" bIns="45700" anchor="ctr" anchorCtr="0">
            <a:noAutofit/>
          </a:bodyPr>
          <a:lstStyle/>
          <a:p>
            <a:pPr algn="ctr"/>
            <a:endParaRPr sz="2400">
              <a:solidFill>
                <a:schemeClr val="lt1"/>
              </a:solidFill>
              <a:ea typeface="Arial"/>
              <a:cs typeface="Arial"/>
              <a:sym typeface="Arial"/>
            </a:endParaRPr>
          </a:p>
        </p:txBody>
      </p:sp>
      <p:sp>
        <p:nvSpPr>
          <p:cNvPr id="64" name="Google Shape;776;p17">
            <a:extLst>
              <a:ext uri="{FF2B5EF4-FFF2-40B4-BE49-F238E27FC236}">
                <a16:creationId xmlns:a16="http://schemas.microsoft.com/office/drawing/2014/main" id="{E03A7F7C-F484-4A0E-B734-A8C905093262}"/>
              </a:ext>
            </a:extLst>
          </p:cNvPr>
          <p:cNvSpPr/>
          <p:nvPr/>
        </p:nvSpPr>
        <p:spPr>
          <a:xfrm>
            <a:off x="1205681" y="1600335"/>
            <a:ext cx="2983499" cy="2032214"/>
          </a:xfrm>
          <a:prstGeom prst="rect">
            <a:avLst/>
          </a:prstGeom>
          <a:solidFill>
            <a:schemeClr val="accent1">
              <a:lumMod val="100000"/>
            </a:schemeClr>
          </a:solidFill>
          <a:ln>
            <a:noFill/>
          </a:ln>
        </p:spPr>
        <p:txBody>
          <a:bodyPr spcFirstLastPara="1" wrap="square" lIns="91425" tIns="45700" rIns="91425" bIns="45700" anchor="ctr" anchorCtr="0">
            <a:noAutofit/>
          </a:bodyPr>
          <a:lstStyle/>
          <a:p>
            <a:pPr algn="ctr"/>
            <a:endParaRPr sz="2400">
              <a:solidFill>
                <a:schemeClr val="lt1"/>
              </a:solidFill>
              <a:ea typeface="Arial"/>
              <a:cs typeface="Arial"/>
              <a:sym typeface="Arial"/>
            </a:endParaRPr>
          </a:p>
        </p:txBody>
      </p:sp>
      <p:sp>
        <p:nvSpPr>
          <p:cNvPr id="66" name="Google Shape;778;p17">
            <a:extLst>
              <a:ext uri="{FF2B5EF4-FFF2-40B4-BE49-F238E27FC236}">
                <a16:creationId xmlns:a16="http://schemas.microsoft.com/office/drawing/2014/main" id="{CACD7141-36C2-4F2F-A78B-FEF79878422B}"/>
              </a:ext>
            </a:extLst>
          </p:cNvPr>
          <p:cNvSpPr txBox="1"/>
          <p:nvPr/>
        </p:nvSpPr>
        <p:spPr>
          <a:xfrm>
            <a:off x="1415295" y="2557176"/>
            <a:ext cx="2564276" cy="3545177"/>
          </a:xfrm>
          <a:prstGeom prst="rect">
            <a:avLst/>
          </a:prstGeom>
          <a:noFill/>
          <a:ln>
            <a:noFill/>
          </a:ln>
        </p:spPr>
        <p:txBody>
          <a:bodyPr spcFirstLastPara="1" wrap="square" lIns="0" tIns="0" rIns="0" bIns="0" anchor="t" anchorCtr="0">
            <a:normAutofit/>
          </a:bodyPr>
          <a:lstStyle/>
          <a:p>
            <a:pPr marL="0" marR="0" lvl="0" indent="0" algn="ctr" defTabSz="914400" fontAlgn="auto">
              <a:lnSpc>
                <a:spcPct val="100000"/>
              </a:lnSpc>
              <a:spcBef>
                <a:spcPct val="0"/>
              </a:spcBef>
              <a:spcAft>
                <a:spcPct val="0"/>
              </a:spcAft>
              <a:buSzTx/>
              <a:buNone/>
            </a:pPr>
            <a:r>
              <a:rPr kumimoji="0" lang="en-US" sz="1800" b="0" i="0" u="none" strike="noStrike" kern="1200" cap="none" spc="0" normalizeH="0" baseline="0" noProof="0">
                <a:solidFill>
                  <a:srgbClr val="FFFFFF"/>
                </a:solidFill>
                <a:uLnTx/>
                <a:uFillTx/>
                <a:latin typeface="Arial"/>
                <a:ea typeface="Arial"/>
                <a:cs typeface="Arial"/>
                <a:sym typeface="Arial"/>
              </a:rPr>
              <a:t>Staff began actively seeking parent input more frequently</a:t>
            </a:r>
          </a:p>
        </p:txBody>
      </p:sp>
      <p:sp>
        <p:nvSpPr>
          <p:cNvPr id="67" name="Google Shape;779;p17">
            <a:extLst>
              <a:ext uri="{FF2B5EF4-FFF2-40B4-BE49-F238E27FC236}">
                <a16:creationId xmlns:a16="http://schemas.microsoft.com/office/drawing/2014/main" id="{8E1F1279-3E7B-48A7-9A48-BBEBB57EA385}"/>
              </a:ext>
            </a:extLst>
          </p:cNvPr>
          <p:cNvSpPr txBox="1"/>
          <p:nvPr/>
        </p:nvSpPr>
        <p:spPr>
          <a:xfrm>
            <a:off x="1415295" y="1989969"/>
            <a:ext cx="2564276" cy="492443"/>
          </a:xfrm>
          <a:prstGeom prst="rect">
            <a:avLst/>
          </a:prstGeom>
          <a:noFill/>
          <a:ln>
            <a:noFill/>
          </a:ln>
        </p:spPr>
        <p:txBody>
          <a:bodyPr spcFirstLastPara="1" wrap="square" lIns="0" tIns="0" rIns="0" bIns="0" anchor="ctr" anchorCtr="0">
            <a:noAutofit/>
          </a:bodyPr>
          <a:lstStyle/>
          <a:p>
            <a:pPr algn="ctr"/>
            <a:r>
              <a:rPr lang="en-US" sz="3200" b="1">
                <a:solidFill>
                  <a:srgbClr val="FFFFFF"/>
                </a:solidFill>
                <a:ea typeface="Arial"/>
                <a:cs typeface="Arial"/>
                <a:sym typeface="Arial"/>
              </a:rPr>
              <a:t>01</a:t>
            </a:r>
            <a:endParaRPr sz="3200" b="1">
              <a:solidFill>
                <a:srgbClr val="FFFFFF"/>
              </a:solidFill>
              <a:ea typeface="Arial"/>
              <a:cs typeface="Arial"/>
              <a:sym typeface="Arial"/>
            </a:endParaRPr>
          </a:p>
        </p:txBody>
      </p:sp>
      <p:sp>
        <p:nvSpPr>
          <p:cNvPr id="68" name="Google Shape;780;p17">
            <a:extLst>
              <a:ext uri="{FF2B5EF4-FFF2-40B4-BE49-F238E27FC236}">
                <a16:creationId xmlns:a16="http://schemas.microsoft.com/office/drawing/2014/main" id="{F80C7617-BD73-40B4-9C54-AA82745594F1}"/>
              </a:ext>
            </a:extLst>
          </p:cNvPr>
          <p:cNvSpPr txBox="1"/>
          <p:nvPr/>
        </p:nvSpPr>
        <p:spPr>
          <a:xfrm>
            <a:off x="5014351" y="2557176"/>
            <a:ext cx="2564276" cy="3545177"/>
          </a:xfrm>
          <a:prstGeom prst="rect">
            <a:avLst/>
          </a:prstGeom>
          <a:noFill/>
          <a:ln>
            <a:noFill/>
          </a:ln>
        </p:spPr>
        <p:txBody>
          <a:bodyPr spcFirstLastPara="1" wrap="square" lIns="0" tIns="0" rIns="0" bIns="0" anchor="t" anchorCtr="0">
            <a:normAutofit/>
          </a:bodyPr>
          <a:lstStyle/>
          <a:p>
            <a:pPr marL="0" marR="0" lvl="0" indent="0" algn="ctr" defTabSz="914400" fontAlgn="auto">
              <a:lnSpc>
                <a:spcPct val="100000"/>
              </a:lnSpc>
              <a:spcBef>
                <a:spcPct val="0"/>
              </a:spcBef>
              <a:spcAft>
                <a:spcPct val="0"/>
              </a:spcAft>
              <a:buSzPts val="1800"/>
              <a:buNone/>
            </a:pPr>
            <a:r>
              <a:rPr kumimoji="0" lang="en-US" sz="1800" b="0" i="0" u="none" strike="noStrike" kern="1200" cap="none" spc="0" normalizeH="0" baseline="0" noProof="0">
                <a:solidFill>
                  <a:srgbClr val="FFFFFF"/>
                </a:solidFill>
                <a:uLnTx/>
                <a:uFillTx/>
                <a:latin typeface="Arial"/>
                <a:ea typeface="Arial"/>
                <a:cs typeface="Arial"/>
                <a:sym typeface="Arial"/>
              </a:rPr>
              <a:t>ESSI equity becomes stronger with lived experience at the table</a:t>
            </a:r>
          </a:p>
        </p:txBody>
      </p:sp>
      <p:sp>
        <p:nvSpPr>
          <p:cNvPr id="69" name="Google Shape;781;p17">
            <a:extLst>
              <a:ext uri="{FF2B5EF4-FFF2-40B4-BE49-F238E27FC236}">
                <a16:creationId xmlns:a16="http://schemas.microsoft.com/office/drawing/2014/main" id="{26AC4F95-81E0-4E56-9431-FD0AC9CBAC95}"/>
              </a:ext>
            </a:extLst>
          </p:cNvPr>
          <p:cNvSpPr txBox="1"/>
          <p:nvPr/>
        </p:nvSpPr>
        <p:spPr>
          <a:xfrm>
            <a:off x="5014351" y="1989969"/>
            <a:ext cx="2564276" cy="492443"/>
          </a:xfrm>
          <a:prstGeom prst="rect">
            <a:avLst/>
          </a:prstGeom>
          <a:noFill/>
          <a:ln>
            <a:noFill/>
          </a:ln>
        </p:spPr>
        <p:txBody>
          <a:bodyPr spcFirstLastPara="1" wrap="square" lIns="0" tIns="0" rIns="0" bIns="0" anchor="ctr" anchorCtr="0">
            <a:noAutofit/>
          </a:bodyPr>
          <a:lstStyle/>
          <a:p>
            <a:pPr algn="ctr"/>
            <a:r>
              <a:rPr lang="en-US" sz="3200" b="1">
                <a:solidFill>
                  <a:srgbClr val="FFFFFF"/>
                </a:solidFill>
                <a:ea typeface="Arial"/>
                <a:cs typeface="Arial"/>
                <a:sym typeface="Arial"/>
              </a:rPr>
              <a:t>02</a:t>
            </a:r>
            <a:endParaRPr sz="3200" b="1">
              <a:solidFill>
                <a:srgbClr val="FFFFFF"/>
              </a:solidFill>
              <a:ea typeface="Arial"/>
              <a:cs typeface="Arial"/>
              <a:sym typeface="Arial"/>
            </a:endParaRPr>
          </a:p>
        </p:txBody>
      </p:sp>
      <p:sp>
        <p:nvSpPr>
          <p:cNvPr id="70" name="Google Shape;782;p17">
            <a:extLst>
              <a:ext uri="{FF2B5EF4-FFF2-40B4-BE49-F238E27FC236}">
                <a16:creationId xmlns:a16="http://schemas.microsoft.com/office/drawing/2014/main" id="{DE2DDA4E-4BC3-402C-B2E2-D54ADED0D6FE}"/>
              </a:ext>
            </a:extLst>
          </p:cNvPr>
          <p:cNvSpPr txBox="1"/>
          <p:nvPr/>
        </p:nvSpPr>
        <p:spPr>
          <a:xfrm>
            <a:off x="8640903" y="2482412"/>
            <a:ext cx="2564276" cy="3545177"/>
          </a:xfrm>
          <a:prstGeom prst="rect">
            <a:avLst/>
          </a:prstGeom>
          <a:noFill/>
          <a:ln>
            <a:noFill/>
          </a:ln>
        </p:spPr>
        <p:txBody>
          <a:bodyPr spcFirstLastPara="1" wrap="square" lIns="0" tIns="0" rIns="0" bIns="0" anchor="t" anchorCtr="0">
            <a:normAutofit/>
          </a:bodyPr>
          <a:lstStyle/>
          <a:p>
            <a:pPr marL="0" marR="0" lvl="0" indent="0" algn="ctr" defTabSz="914400" fontAlgn="auto">
              <a:lnSpc>
                <a:spcPct val="100000"/>
              </a:lnSpc>
              <a:spcBef>
                <a:spcPct val="0"/>
              </a:spcBef>
              <a:spcAft>
                <a:spcPct val="0"/>
              </a:spcAft>
              <a:buSzPts val="1800"/>
              <a:buNone/>
            </a:pPr>
            <a:r>
              <a:rPr kumimoji="0" lang="en-US" sz="1800" b="0" i="0" u="none" strike="noStrike" kern="1200" cap="none" spc="0" normalizeH="0" baseline="0" noProof="0" dirty="0">
                <a:solidFill>
                  <a:srgbClr val="FFFFFF"/>
                </a:solidFill>
                <a:uLnTx/>
                <a:uFillTx/>
                <a:latin typeface="Arial"/>
                <a:ea typeface="Arial"/>
                <a:cs typeface="Arial"/>
                <a:sym typeface="Arial"/>
              </a:rPr>
              <a:t>Teams recognize the value of parent perspectives in program development</a:t>
            </a:r>
          </a:p>
        </p:txBody>
      </p:sp>
      <p:sp>
        <p:nvSpPr>
          <p:cNvPr id="81" name="Google Shape;783;p17">
            <a:extLst>
              <a:ext uri="{FF2B5EF4-FFF2-40B4-BE49-F238E27FC236}">
                <a16:creationId xmlns:a16="http://schemas.microsoft.com/office/drawing/2014/main" id="{13BEB7D2-88CF-4D29-968A-83F77C72FA1E}"/>
              </a:ext>
            </a:extLst>
          </p:cNvPr>
          <p:cNvSpPr txBox="1"/>
          <p:nvPr/>
        </p:nvSpPr>
        <p:spPr>
          <a:xfrm>
            <a:off x="8613410" y="1989969"/>
            <a:ext cx="2564276" cy="492443"/>
          </a:xfrm>
          <a:prstGeom prst="rect">
            <a:avLst/>
          </a:prstGeom>
          <a:noFill/>
          <a:ln>
            <a:noFill/>
          </a:ln>
        </p:spPr>
        <p:txBody>
          <a:bodyPr spcFirstLastPara="1" wrap="square" lIns="0" tIns="0" rIns="0" bIns="0" anchor="ctr" anchorCtr="0">
            <a:noAutofit/>
          </a:bodyPr>
          <a:lstStyle/>
          <a:p>
            <a:pPr algn="ctr"/>
            <a:r>
              <a:rPr lang="en-US" sz="3200" b="1">
                <a:solidFill>
                  <a:srgbClr val="FFFFFF"/>
                </a:solidFill>
                <a:ea typeface="Arial"/>
                <a:cs typeface="Arial"/>
                <a:sym typeface="Arial"/>
              </a:rPr>
              <a:t>03</a:t>
            </a:r>
            <a:endParaRPr sz="3200" b="1">
              <a:solidFill>
                <a:srgbClr val="FFFFFF"/>
              </a:solidFill>
              <a:ea typeface="Arial"/>
              <a:cs typeface="Arial"/>
              <a:sym typeface="Arial"/>
            </a:endParaRPr>
          </a:p>
        </p:txBody>
      </p:sp>
      <p:sp>
        <p:nvSpPr>
          <p:cNvPr id="23" name="Google Shape;769;p17">
            <a:extLst>
              <a:ext uri="{FF2B5EF4-FFF2-40B4-BE49-F238E27FC236}">
                <a16:creationId xmlns:a16="http://schemas.microsoft.com/office/drawing/2014/main" id="{6C269195-B5C8-44EA-B8F0-35531DC860B0}"/>
              </a:ext>
            </a:extLst>
          </p:cNvPr>
          <p:cNvSpPr/>
          <p:nvPr/>
        </p:nvSpPr>
        <p:spPr>
          <a:xfrm>
            <a:off x="0" y="1250488"/>
            <a:ext cx="12192000" cy="353635"/>
          </a:xfrm>
          <a:prstGeom prst="rect">
            <a:avLst/>
          </a:prstGeom>
          <a:solidFill>
            <a:srgbClr val="DCDCDC"/>
          </a:solidFill>
          <a:ln>
            <a:noFill/>
          </a:ln>
        </p:spPr>
        <p:txBody>
          <a:bodyPr spcFirstLastPara="1" wrap="square" lIns="91425" tIns="45700" rIns="91425" bIns="45700" anchor="ctr" anchorCtr="0">
            <a:noAutofit/>
          </a:bodyPr>
          <a:lstStyle/>
          <a:p>
            <a:pPr algn="ctr"/>
            <a:endParaRPr sz="1351">
              <a:solidFill>
                <a:schemeClr val="lt1"/>
              </a:solidFill>
              <a:cs typeface="Arial"/>
              <a:sym typeface="Arial"/>
            </a:endParaRPr>
          </a:p>
        </p:txBody>
      </p:sp>
      <p:sp>
        <p:nvSpPr>
          <p:cNvPr id="2" name="Title 1">
            <a:extLst>
              <a:ext uri="{FF2B5EF4-FFF2-40B4-BE49-F238E27FC236}">
                <a16:creationId xmlns:a16="http://schemas.microsoft.com/office/drawing/2014/main" id="{6179C246-A75A-4143-8498-A42CA9FAA5E6}"/>
              </a:ext>
            </a:extLst>
          </p:cNvPr>
          <p:cNvSpPr>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IN"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Staff Evolution: Embracing Parent Input</a:t>
            </a:r>
          </a:p>
        </p:txBody>
      </p:sp>
      <p:sp>
        <p:nvSpPr>
          <p:cNvPr id="3" name="Google Shape;2831;p45">
            <a:extLst>
              <a:ext uri="{FF2B5EF4-FFF2-40B4-BE49-F238E27FC236}">
                <a16:creationId xmlns:a16="http://schemas.microsoft.com/office/drawing/2014/main" id="{24160082-A0E7-7B21-0DCB-4357DB70EA25}"/>
              </a:ext>
            </a:extLst>
          </p:cNvPr>
          <p:cNvSpPr/>
          <p:nvPr/>
        </p:nvSpPr>
        <p:spPr>
          <a:xfrm>
            <a:off x="7977422" y="5292852"/>
            <a:ext cx="3458211" cy="381404"/>
          </a:xfrm>
          <a:prstGeom prst="chevron">
            <a:avLst>
              <a:gd name="adj" fmla="val 30000"/>
            </a:avLst>
          </a:prstGeom>
          <a:solidFill>
            <a:schemeClr val="accent3">
              <a:lumMod val="100000"/>
            </a:schemeClr>
          </a:solidFill>
          <a:ln>
            <a:noFill/>
          </a:ln>
        </p:spPr>
        <p:txBody>
          <a:bodyPr spcFirstLastPara="1" wrap="square" lIns="91425" tIns="45700" rIns="91425" bIns="45700" anchor="ctr" anchorCtr="0">
            <a:normAutofit/>
          </a:bodyPr>
          <a:lstStyle/>
          <a:p>
            <a:pPr marL="0" marR="0" lvl="0" indent="0" algn="ctr" defTabSz="914400" fontAlgn="auto">
              <a:lnSpc>
                <a:spcPct val="100000"/>
              </a:lnSpc>
              <a:spcBef>
                <a:spcPct val="0"/>
              </a:spcBef>
              <a:spcAft>
                <a:spcPct val="0"/>
              </a:spcAft>
              <a:buSzTx/>
              <a:buNone/>
            </a:pPr>
            <a:r>
              <a:rPr kumimoji="0" lang="en-US" sz="1600" b="1" i="0" u="none" strike="noStrike" kern="1200" cap="none" spc="0" normalizeH="0" baseline="0" noProof="0">
                <a:solidFill>
                  <a:srgbClr val="FFFFFF"/>
                </a:solidFill>
                <a:uLnTx/>
                <a:uFillTx/>
                <a:latin typeface="Arial"/>
                <a:ea typeface="Arial"/>
                <a:cs typeface="Arial" panose="020B0604020202020204" pitchFamily="34" charset="0"/>
                <a:sym typeface="Arial"/>
              </a:rPr>
              <a:t>Avoiding Token Inclusion</a:t>
            </a:r>
          </a:p>
        </p:txBody>
      </p:sp>
      <p:sp>
        <p:nvSpPr>
          <p:cNvPr id="4" name="Google Shape;2832;p45">
            <a:extLst>
              <a:ext uri="{FF2B5EF4-FFF2-40B4-BE49-F238E27FC236}">
                <a16:creationId xmlns:a16="http://schemas.microsoft.com/office/drawing/2014/main" id="{9EDEB15C-23E8-47F8-9C00-883B50A20517}"/>
              </a:ext>
            </a:extLst>
          </p:cNvPr>
          <p:cNvSpPr/>
          <p:nvPr/>
        </p:nvSpPr>
        <p:spPr>
          <a:xfrm>
            <a:off x="4591551" y="5292852"/>
            <a:ext cx="3458211" cy="381404"/>
          </a:xfrm>
          <a:prstGeom prst="chevron">
            <a:avLst>
              <a:gd name="adj" fmla="val 30000"/>
            </a:avLst>
          </a:prstGeom>
          <a:solidFill>
            <a:schemeClr val="accent2"/>
          </a:solidFill>
          <a:ln>
            <a:noFill/>
          </a:ln>
        </p:spPr>
        <p:txBody>
          <a:bodyPr spcFirstLastPara="1" wrap="square" lIns="91425" tIns="45700" rIns="91425" bIns="45700" anchor="ctr" anchorCtr="0">
            <a:normAutofit/>
          </a:bodyPr>
          <a:lstStyle/>
          <a:p>
            <a:pPr marL="0" marR="0" lvl="0" indent="0" algn="ctr" defTabSz="914400" fontAlgn="auto">
              <a:lnSpc>
                <a:spcPct val="100000"/>
              </a:lnSpc>
              <a:spcBef>
                <a:spcPct val="0"/>
              </a:spcBef>
              <a:spcAft>
                <a:spcPct val="0"/>
              </a:spcAft>
              <a:buSzTx/>
              <a:buNone/>
            </a:pPr>
            <a:r>
              <a:rPr kumimoji="0" lang="en-US" sz="1600" b="1" i="0" u="none" strike="noStrike" kern="1200" cap="none" spc="0" normalizeH="0" baseline="0" noProof="0">
                <a:solidFill>
                  <a:srgbClr val="FFFFFF"/>
                </a:solidFill>
                <a:uLnTx/>
                <a:uFillTx/>
                <a:latin typeface="Arial"/>
                <a:ea typeface="Arial"/>
                <a:cs typeface="Arial" panose="020B0604020202020204" pitchFamily="34" charset="0"/>
                <a:sym typeface="Arial"/>
              </a:rPr>
              <a:t>Active Listening Practice</a:t>
            </a:r>
          </a:p>
        </p:txBody>
      </p:sp>
      <p:sp>
        <p:nvSpPr>
          <p:cNvPr id="5" name="Google Shape;2833;p45">
            <a:extLst>
              <a:ext uri="{FF2B5EF4-FFF2-40B4-BE49-F238E27FC236}">
                <a16:creationId xmlns:a16="http://schemas.microsoft.com/office/drawing/2014/main" id="{6DD09838-1BEF-F1FB-D843-276BB079F883}"/>
              </a:ext>
            </a:extLst>
          </p:cNvPr>
          <p:cNvSpPr/>
          <p:nvPr/>
        </p:nvSpPr>
        <p:spPr>
          <a:xfrm>
            <a:off x="2022004" y="3814692"/>
            <a:ext cx="1376251" cy="1376253"/>
          </a:xfrm>
          <a:prstGeom prst="ellipse">
            <a:avLst/>
          </a:prstGeom>
          <a:solidFill>
            <a:schemeClr val="bg1">
              <a:lumMod val="95000"/>
            </a:schemeClr>
          </a:solidFill>
          <a:ln>
            <a:noFill/>
          </a:ln>
        </p:spPr>
        <p:txBody>
          <a:bodyPr spcFirstLastPara="1" wrap="square" lIns="91425" tIns="45700" rIns="91425" bIns="45700" anchor="ctr" anchorCtr="0">
            <a:noAutofit/>
          </a:bodyPr>
          <a:lstStyle/>
          <a:p>
            <a:pPr algn="ctr"/>
            <a:endParaRPr sz="2400">
              <a:solidFill>
                <a:schemeClr val="lt1"/>
              </a:solidFill>
              <a:ea typeface="Century Gothic"/>
              <a:cs typeface="Arial" panose="020B0604020202020204" pitchFamily="34" charset="0"/>
              <a:sym typeface="Century Gothic"/>
            </a:endParaRPr>
          </a:p>
        </p:txBody>
      </p:sp>
      <p:sp>
        <p:nvSpPr>
          <p:cNvPr id="6" name="Shape1_20250303_094734">
            <a:extLst>
              <a:ext uri="{FF2B5EF4-FFF2-40B4-BE49-F238E27FC236}">
                <a16:creationId xmlns:a16="http://schemas.microsoft.com/office/drawing/2014/main" id="{17446874-3C01-AD0D-537E-529F1C0246D7}"/>
              </a:ext>
            </a:extLst>
          </p:cNvPr>
          <p:cNvSpPr/>
          <p:nvPr/>
        </p:nvSpPr>
        <p:spPr>
          <a:xfrm>
            <a:off x="2124411" y="3917099"/>
            <a:ext cx="1171439" cy="1171439"/>
          </a:xfrm>
          <a:prstGeom prst="ellipse">
            <a:avLst/>
          </a:prstGeom>
          <a:solidFill>
            <a:schemeClr val="accent1">
              <a:lumMod val="100000"/>
            </a:schemeClr>
          </a:solidFill>
          <a:ln>
            <a:noFill/>
          </a:ln>
        </p:spPr>
        <p:txBody>
          <a:bodyPr spcFirstLastPara="1" wrap="square" lIns="91425" tIns="45700" rIns="91425" bIns="45700" anchor="ctr" anchorCtr="0">
            <a:noAutofit/>
          </a:bodyPr>
          <a:lstStyle/>
          <a:p>
            <a:pPr algn="ctr"/>
            <a:endParaRPr sz="2400">
              <a:solidFill>
                <a:schemeClr val="lt1"/>
              </a:solidFill>
              <a:ea typeface="Century Gothic"/>
              <a:cs typeface="Arial" panose="020B0604020202020204" pitchFamily="34" charset="0"/>
              <a:sym typeface="Century Gothic"/>
            </a:endParaRPr>
          </a:p>
        </p:txBody>
      </p:sp>
      <p:sp>
        <p:nvSpPr>
          <p:cNvPr id="7" name="Shape2_20250303_094734">
            <a:extLst>
              <a:ext uri="{FF2B5EF4-FFF2-40B4-BE49-F238E27FC236}">
                <a16:creationId xmlns:a16="http://schemas.microsoft.com/office/drawing/2014/main" id="{DA30DF89-1F06-394E-B632-23171EF93DE7}"/>
              </a:ext>
            </a:extLst>
          </p:cNvPr>
          <p:cNvSpPr/>
          <p:nvPr/>
        </p:nvSpPr>
        <p:spPr>
          <a:xfrm>
            <a:off x="1205681" y="5292852"/>
            <a:ext cx="3458211" cy="381404"/>
          </a:xfrm>
          <a:prstGeom prst="homePlate">
            <a:avLst>
              <a:gd name="adj" fmla="val 30000"/>
            </a:avLst>
          </a:prstGeom>
          <a:solidFill>
            <a:schemeClr val="accent1">
              <a:lumMod val="100000"/>
            </a:schemeClr>
          </a:solidFill>
          <a:ln>
            <a:noFill/>
          </a:ln>
        </p:spPr>
        <p:txBody>
          <a:bodyPr spcFirstLastPara="1" wrap="square" lIns="91425" tIns="45700" rIns="91425" bIns="45700" anchor="ctr" anchorCtr="0">
            <a:normAutofit/>
          </a:bodyPr>
          <a:lstStyle/>
          <a:p>
            <a:pPr marL="0" marR="0" lvl="0" indent="0" algn="ctr" defTabSz="914400" fontAlgn="auto">
              <a:lnSpc>
                <a:spcPct val="100000"/>
              </a:lnSpc>
              <a:spcBef>
                <a:spcPct val="0"/>
              </a:spcBef>
              <a:spcAft>
                <a:spcPct val="0"/>
              </a:spcAft>
              <a:buSzTx/>
              <a:buNone/>
            </a:pPr>
            <a:r>
              <a:rPr kumimoji="0" lang="en-US" sz="1600" b="1" i="0" u="none" strike="noStrike" kern="1200" cap="none" spc="0" normalizeH="0" baseline="0" noProof="0">
                <a:solidFill>
                  <a:srgbClr val="FFFFFF"/>
                </a:solidFill>
                <a:uLnTx/>
                <a:uFillTx/>
                <a:latin typeface="Arial"/>
                <a:ea typeface="Arial"/>
                <a:cs typeface="Arial" panose="020B0604020202020204" pitchFamily="34" charset="0"/>
                <a:sym typeface="Arial"/>
              </a:rPr>
              <a:t>Flexible Role Definition</a:t>
            </a:r>
          </a:p>
        </p:txBody>
      </p:sp>
      <p:sp>
        <p:nvSpPr>
          <p:cNvPr id="8" name="Google Shape;2838;p45">
            <a:extLst>
              <a:ext uri="{FF2B5EF4-FFF2-40B4-BE49-F238E27FC236}">
                <a16:creationId xmlns:a16="http://schemas.microsoft.com/office/drawing/2014/main" id="{BD56923D-2552-FF54-4042-A0B76D353038}"/>
              </a:ext>
            </a:extLst>
          </p:cNvPr>
          <p:cNvSpPr/>
          <p:nvPr/>
        </p:nvSpPr>
        <p:spPr>
          <a:xfrm>
            <a:off x="5595763" y="3814692"/>
            <a:ext cx="1376251" cy="1376253"/>
          </a:xfrm>
          <a:prstGeom prst="ellipse">
            <a:avLst/>
          </a:prstGeom>
          <a:solidFill>
            <a:schemeClr val="bg1">
              <a:lumMod val="95000"/>
            </a:schemeClr>
          </a:solidFill>
          <a:ln>
            <a:noFill/>
          </a:ln>
        </p:spPr>
        <p:txBody>
          <a:bodyPr spcFirstLastPara="1" wrap="square" lIns="91425" tIns="45700" rIns="91425" bIns="45700" anchor="ctr" anchorCtr="0">
            <a:noAutofit/>
          </a:bodyPr>
          <a:lstStyle/>
          <a:p>
            <a:pPr algn="ctr"/>
            <a:endParaRPr sz="2400">
              <a:solidFill>
                <a:schemeClr val="lt1"/>
              </a:solidFill>
              <a:ea typeface="Century Gothic"/>
              <a:cs typeface="Arial" panose="020B0604020202020204" pitchFamily="34" charset="0"/>
              <a:sym typeface="Century Gothic"/>
            </a:endParaRPr>
          </a:p>
        </p:txBody>
      </p:sp>
      <p:sp>
        <p:nvSpPr>
          <p:cNvPr id="9" name="Google Shape;2839;p45">
            <a:extLst>
              <a:ext uri="{FF2B5EF4-FFF2-40B4-BE49-F238E27FC236}">
                <a16:creationId xmlns:a16="http://schemas.microsoft.com/office/drawing/2014/main" id="{1834C221-1C1E-E4CF-8E15-2152D550C367}"/>
              </a:ext>
            </a:extLst>
          </p:cNvPr>
          <p:cNvSpPr/>
          <p:nvPr/>
        </p:nvSpPr>
        <p:spPr>
          <a:xfrm>
            <a:off x="5710769" y="3917099"/>
            <a:ext cx="1171439" cy="1171439"/>
          </a:xfrm>
          <a:prstGeom prst="ellipse">
            <a:avLst/>
          </a:prstGeom>
          <a:solidFill>
            <a:schemeClr val="accent2"/>
          </a:solidFill>
          <a:ln>
            <a:noFill/>
          </a:ln>
        </p:spPr>
        <p:txBody>
          <a:bodyPr spcFirstLastPara="1" wrap="square" lIns="91425" tIns="45700" rIns="91425" bIns="45700" anchor="ctr" anchorCtr="0">
            <a:noAutofit/>
          </a:bodyPr>
          <a:lstStyle/>
          <a:p>
            <a:pPr algn="ctr"/>
            <a:endParaRPr sz="2400" dirty="0">
              <a:solidFill>
                <a:schemeClr val="lt1"/>
              </a:solidFill>
              <a:ea typeface="Century Gothic"/>
              <a:cs typeface="Arial" panose="020B0604020202020204" pitchFamily="34" charset="0"/>
              <a:sym typeface="Century Gothic"/>
            </a:endParaRPr>
          </a:p>
        </p:txBody>
      </p:sp>
      <p:sp>
        <p:nvSpPr>
          <p:cNvPr id="10" name="Google Shape;2840;p45">
            <a:extLst>
              <a:ext uri="{FF2B5EF4-FFF2-40B4-BE49-F238E27FC236}">
                <a16:creationId xmlns:a16="http://schemas.microsoft.com/office/drawing/2014/main" id="{21AC2BC7-BB28-98A2-BBC2-94588D05DC0A}"/>
              </a:ext>
            </a:extLst>
          </p:cNvPr>
          <p:cNvSpPr/>
          <p:nvPr/>
        </p:nvSpPr>
        <p:spPr>
          <a:xfrm>
            <a:off x="9129955" y="3836286"/>
            <a:ext cx="1376251" cy="1376253"/>
          </a:xfrm>
          <a:prstGeom prst="ellipse">
            <a:avLst/>
          </a:prstGeom>
          <a:solidFill>
            <a:schemeClr val="bg1">
              <a:lumMod val="95000"/>
            </a:schemeClr>
          </a:solidFill>
          <a:ln>
            <a:noFill/>
          </a:ln>
        </p:spPr>
        <p:txBody>
          <a:bodyPr spcFirstLastPara="1" wrap="square" lIns="91425" tIns="45700" rIns="91425" bIns="45700" anchor="ctr" anchorCtr="0">
            <a:noAutofit/>
          </a:bodyPr>
          <a:lstStyle/>
          <a:p>
            <a:pPr algn="ctr"/>
            <a:endParaRPr sz="2400">
              <a:solidFill>
                <a:schemeClr val="lt1"/>
              </a:solidFill>
              <a:ea typeface="Century Gothic"/>
              <a:cs typeface="Arial" panose="020B0604020202020204" pitchFamily="34" charset="0"/>
              <a:sym typeface="Century Gothic"/>
            </a:endParaRPr>
          </a:p>
        </p:txBody>
      </p:sp>
      <p:sp>
        <p:nvSpPr>
          <p:cNvPr id="11" name="Google Shape;2841;p45">
            <a:extLst>
              <a:ext uri="{FF2B5EF4-FFF2-40B4-BE49-F238E27FC236}">
                <a16:creationId xmlns:a16="http://schemas.microsoft.com/office/drawing/2014/main" id="{053F1938-67D2-BBF0-F88C-4D018447A139}"/>
              </a:ext>
            </a:extLst>
          </p:cNvPr>
          <p:cNvSpPr/>
          <p:nvPr/>
        </p:nvSpPr>
        <p:spPr>
          <a:xfrm>
            <a:off x="9232361" y="3938693"/>
            <a:ext cx="1171439" cy="1171439"/>
          </a:xfrm>
          <a:prstGeom prst="ellipse">
            <a:avLst/>
          </a:prstGeom>
          <a:solidFill>
            <a:schemeClr val="accent3">
              <a:lumMod val="100000"/>
            </a:schemeClr>
          </a:solidFill>
          <a:ln>
            <a:noFill/>
          </a:ln>
        </p:spPr>
        <p:txBody>
          <a:bodyPr spcFirstLastPara="1" wrap="square" lIns="91425" tIns="45700" rIns="91425" bIns="45700" anchor="ctr" anchorCtr="0">
            <a:noAutofit/>
          </a:bodyPr>
          <a:lstStyle/>
          <a:p>
            <a:pPr algn="ctr"/>
            <a:endParaRPr sz="2400">
              <a:solidFill>
                <a:schemeClr val="lt1"/>
              </a:solidFill>
              <a:ea typeface="Century Gothic"/>
              <a:cs typeface="Arial" panose="020B0604020202020204" pitchFamily="34" charset="0"/>
              <a:sym typeface="Century Gothic"/>
            </a:endParaRPr>
          </a:p>
        </p:txBody>
      </p:sp>
      <p:cxnSp>
        <p:nvCxnSpPr>
          <p:cNvPr id="12" name="Google Shape;2844;p45">
            <a:extLst>
              <a:ext uri="{FF2B5EF4-FFF2-40B4-BE49-F238E27FC236}">
                <a16:creationId xmlns:a16="http://schemas.microsoft.com/office/drawing/2014/main" id="{8B2B9762-E850-922C-C1EA-7770C607A9B3}"/>
              </a:ext>
            </a:extLst>
          </p:cNvPr>
          <p:cNvCxnSpPr>
            <a:cxnSpLocks/>
            <a:endCxn id="8" idx="2"/>
          </p:cNvCxnSpPr>
          <p:nvPr/>
        </p:nvCxnSpPr>
        <p:spPr>
          <a:xfrm>
            <a:off x="3398254" y="4502817"/>
            <a:ext cx="2197509" cy="2"/>
          </a:xfrm>
          <a:prstGeom prst="straightConnector1">
            <a:avLst/>
          </a:prstGeom>
          <a:noFill/>
          <a:ln w="38100" cap="flat" cmpd="sng">
            <a:solidFill>
              <a:schemeClr val="accent1">
                <a:lumMod val="100000"/>
              </a:schemeClr>
            </a:solidFill>
            <a:prstDash val="solid"/>
            <a:miter lim="800000"/>
            <a:headEnd type="none" w="med" len="med"/>
            <a:tailEnd type="none" w="med" len="med"/>
          </a:ln>
        </p:spPr>
      </p:cxnSp>
      <p:cxnSp>
        <p:nvCxnSpPr>
          <p:cNvPr id="13" name="Google Shape;2845;p45">
            <a:extLst>
              <a:ext uri="{FF2B5EF4-FFF2-40B4-BE49-F238E27FC236}">
                <a16:creationId xmlns:a16="http://schemas.microsoft.com/office/drawing/2014/main" id="{591929D8-1FF2-7B42-A298-88D7EA1877F9}"/>
              </a:ext>
            </a:extLst>
          </p:cNvPr>
          <p:cNvCxnSpPr>
            <a:cxnSpLocks/>
          </p:cNvCxnSpPr>
          <p:nvPr/>
        </p:nvCxnSpPr>
        <p:spPr>
          <a:xfrm>
            <a:off x="6790259" y="4502817"/>
            <a:ext cx="2339696" cy="0"/>
          </a:xfrm>
          <a:prstGeom prst="straightConnector1">
            <a:avLst/>
          </a:prstGeom>
          <a:noFill/>
          <a:ln w="38100" cap="flat" cmpd="sng">
            <a:solidFill>
              <a:schemeClr val="accent2"/>
            </a:solidFill>
            <a:prstDash val="solid"/>
            <a:miter lim="800000"/>
            <a:headEnd type="none" w="med" len="med"/>
            <a:tailEnd type="none" w="med" len="med"/>
          </a:ln>
        </p:spPr>
      </p:cxnSp>
      <p:cxnSp>
        <p:nvCxnSpPr>
          <p:cNvPr id="14" name="Google Shape;2846;p45">
            <a:extLst>
              <a:ext uri="{FF2B5EF4-FFF2-40B4-BE49-F238E27FC236}">
                <a16:creationId xmlns:a16="http://schemas.microsoft.com/office/drawing/2014/main" id="{298E385F-092F-9483-CE16-D8DC1187180A}"/>
              </a:ext>
            </a:extLst>
          </p:cNvPr>
          <p:cNvCxnSpPr/>
          <p:nvPr/>
        </p:nvCxnSpPr>
        <p:spPr>
          <a:xfrm flipH="1">
            <a:off x="4403063" y="5881567"/>
            <a:ext cx="0" cy="2657525"/>
          </a:xfrm>
          <a:prstGeom prst="straightConnector1">
            <a:avLst/>
          </a:prstGeom>
          <a:ln w="9525">
            <a:solidFill>
              <a:srgbClr val="D3D3D3"/>
            </a:solidFill>
            <a:prstDash val="sysDot"/>
          </a:ln>
        </p:spPr>
        <p:style>
          <a:lnRef idx="1">
            <a:schemeClr val="accent1"/>
          </a:lnRef>
          <a:fillRef idx="0">
            <a:schemeClr val="accent1"/>
          </a:fillRef>
          <a:effectRef idx="0">
            <a:schemeClr val="accent1"/>
          </a:effectRef>
          <a:fontRef idx="minor">
            <a:schemeClr val="tx1"/>
          </a:fontRef>
        </p:style>
      </p:cxnSp>
      <p:cxnSp>
        <p:nvCxnSpPr>
          <p:cNvPr id="15" name="Google Shape;2847;p45">
            <a:extLst>
              <a:ext uri="{FF2B5EF4-FFF2-40B4-BE49-F238E27FC236}">
                <a16:creationId xmlns:a16="http://schemas.microsoft.com/office/drawing/2014/main" id="{DD2BAE0A-EADA-220F-9313-1E98A55FB68D}"/>
              </a:ext>
            </a:extLst>
          </p:cNvPr>
          <p:cNvCxnSpPr/>
          <p:nvPr/>
        </p:nvCxnSpPr>
        <p:spPr>
          <a:xfrm flipH="1">
            <a:off x="7788934" y="5881567"/>
            <a:ext cx="0" cy="2657525"/>
          </a:xfrm>
          <a:prstGeom prst="straightConnector1">
            <a:avLst/>
          </a:prstGeom>
          <a:ln w="9525">
            <a:solidFill>
              <a:srgbClr val="D3D3D3"/>
            </a:solidFill>
            <a:prstDash val="sysDot"/>
          </a:ln>
        </p:spPr>
        <p:style>
          <a:lnRef idx="1">
            <a:schemeClr val="accent1"/>
          </a:lnRef>
          <a:fillRef idx="0">
            <a:schemeClr val="accent1"/>
          </a:fillRef>
          <a:effectRef idx="0">
            <a:schemeClr val="accent1"/>
          </a:effectRef>
          <a:fontRef idx="minor">
            <a:schemeClr val="tx1"/>
          </a:fontRef>
        </p:style>
      </p:cxnSp>
      <p:sp>
        <p:nvSpPr>
          <p:cNvPr id="16" name="Google Shape;2848;p45">
            <a:extLst>
              <a:ext uri="{FF2B5EF4-FFF2-40B4-BE49-F238E27FC236}">
                <a16:creationId xmlns:a16="http://schemas.microsoft.com/office/drawing/2014/main" id="{D9D93155-0C2C-FF59-D27B-9F82040E7283}"/>
              </a:ext>
            </a:extLst>
          </p:cNvPr>
          <p:cNvSpPr txBox="1"/>
          <p:nvPr/>
        </p:nvSpPr>
        <p:spPr>
          <a:xfrm>
            <a:off x="4667152" y="5844857"/>
            <a:ext cx="3233471" cy="2542690"/>
          </a:xfrm>
          <a:prstGeom prst="rect">
            <a:avLst/>
          </a:prstGeom>
          <a:noFill/>
          <a:ln>
            <a:noFill/>
          </a:ln>
        </p:spPr>
        <p:txBody>
          <a:bodyPr spcFirstLastPara="1" wrap="square" lIns="90000" tIns="0" rIns="0" bIns="0" anchor="t" anchorCtr="0">
            <a:normAutofit/>
          </a:bodyPr>
          <a:lstStyle/>
          <a:p>
            <a:pPr marL="0" marR="0" lvl="0" indent="0" algn="ctr" defTabSz="914400" fontAlgn="auto">
              <a:lnSpc>
                <a:spcPct val="100000"/>
              </a:lnSpc>
              <a:spcBef>
                <a:spcPct val="0"/>
              </a:spcBef>
              <a:spcAft>
                <a:spcPct val="0"/>
              </a:spcAft>
              <a:buSzTx/>
              <a:buNone/>
            </a:pPr>
            <a:r>
              <a:rPr kumimoji="0" lang="en-US" sz="1600" b="0" i="0" u="none" strike="noStrike" kern="1200" cap="none" spc="0" normalizeH="0" baseline="0" noProof="0" dirty="0">
                <a:solidFill>
                  <a:srgbClr val="4C4D4F"/>
                </a:solidFill>
                <a:uLnTx/>
                <a:uFillTx/>
                <a:latin typeface="Arial"/>
                <a:ea typeface="Arial"/>
                <a:cs typeface="Arial" panose="020B0604020202020204" pitchFamily="34" charset="0"/>
                <a:sym typeface="Arial"/>
              </a:rPr>
              <a:t>Implementing intentional listening processes to understand parent needs</a:t>
            </a:r>
          </a:p>
        </p:txBody>
      </p:sp>
      <p:sp>
        <p:nvSpPr>
          <p:cNvPr id="17" name="Google Shape;2849;p45">
            <a:extLst>
              <a:ext uri="{FF2B5EF4-FFF2-40B4-BE49-F238E27FC236}">
                <a16:creationId xmlns:a16="http://schemas.microsoft.com/office/drawing/2014/main" id="{1D53023A-01E8-61E9-B0CA-F801B2FC7800}"/>
              </a:ext>
            </a:extLst>
          </p:cNvPr>
          <p:cNvSpPr txBox="1"/>
          <p:nvPr/>
        </p:nvSpPr>
        <p:spPr>
          <a:xfrm>
            <a:off x="1083696" y="5878571"/>
            <a:ext cx="3263842" cy="2542690"/>
          </a:xfrm>
          <a:prstGeom prst="rect">
            <a:avLst/>
          </a:prstGeom>
          <a:noFill/>
          <a:ln>
            <a:noFill/>
          </a:ln>
        </p:spPr>
        <p:txBody>
          <a:bodyPr spcFirstLastPara="1" wrap="square" lIns="90000" tIns="0" rIns="0" bIns="0" anchor="t" anchorCtr="0">
            <a:normAutofit/>
          </a:bodyPr>
          <a:lstStyle/>
          <a:p>
            <a:pPr marL="0" marR="0" lvl="0" indent="0" algn="ctr" defTabSz="914400" fontAlgn="auto">
              <a:lnSpc>
                <a:spcPct val="100000"/>
              </a:lnSpc>
              <a:spcBef>
                <a:spcPct val="0"/>
              </a:spcBef>
              <a:spcAft>
                <a:spcPct val="0"/>
              </a:spcAft>
              <a:buSzTx/>
              <a:buNone/>
            </a:pPr>
            <a:r>
              <a:rPr kumimoji="0" lang="en-US" sz="1600" b="0" i="0" u="none" strike="noStrike" kern="1200" cap="none" spc="0" normalizeH="0" baseline="0" noProof="0" dirty="0">
                <a:solidFill>
                  <a:srgbClr val="4C4D4F"/>
                </a:solidFill>
                <a:uLnTx/>
                <a:uFillTx/>
                <a:latin typeface="Arial"/>
                <a:ea typeface="Arial"/>
                <a:cs typeface="Arial" panose="020B0604020202020204" pitchFamily="34" charset="0"/>
                <a:sym typeface="Arial"/>
              </a:rPr>
              <a:t>Moving beyond superficial involvement to meaningful partnership and shared purpose</a:t>
            </a:r>
          </a:p>
        </p:txBody>
      </p:sp>
      <p:sp>
        <p:nvSpPr>
          <p:cNvPr id="18" name="Google Shape;2850;p45">
            <a:extLst>
              <a:ext uri="{FF2B5EF4-FFF2-40B4-BE49-F238E27FC236}">
                <a16:creationId xmlns:a16="http://schemas.microsoft.com/office/drawing/2014/main" id="{40EF632B-B834-2BBF-39E1-0C1A991AC4C3}"/>
              </a:ext>
            </a:extLst>
          </p:cNvPr>
          <p:cNvSpPr txBox="1"/>
          <p:nvPr/>
        </p:nvSpPr>
        <p:spPr>
          <a:xfrm>
            <a:off x="8204188" y="5844857"/>
            <a:ext cx="3238446" cy="2542690"/>
          </a:xfrm>
          <a:prstGeom prst="rect">
            <a:avLst/>
          </a:prstGeom>
          <a:noFill/>
          <a:ln>
            <a:noFill/>
          </a:ln>
        </p:spPr>
        <p:txBody>
          <a:bodyPr spcFirstLastPara="1" wrap="square" lIns="90000" tIns="0" rIns="0" bIns="0" anchor="t" anchorCtr="0">
            <a:normAutofit/>
          </a:bodyPr>
          <a:lstStyle/>
          <a:p>
            <a:pPr marL="0" marR="0" lvl="0" indent="0" algn="ctr" defTabSz="914400" fontAlgn="auto">
              <a:lnSpc>
                <a:spcPct val="100000"/>
              </a:lnSpc>
              <a:spcBef>
                <a:spcPct val="0"/>
              </a:spcBef>
              <a:spcAft>
                <a:spcPct val="0"/>
              </a:spcAft>
              <a:buSzTx/>
              <a:buNone/>
            </a:pPr>
            <a:r>
              <a:rPr kumimoji="0" lang="en-US" sz="1600" b="0" i="0" u="none" strike="noStrike" kern="1200" cap="none" spc="0" normalizeH="0" baseline="0" noProof="0" dirty="0">
                <a:solidFill>
                  <a:srgbClr val="4C4D4F"/>
                </a:solidFill>
                <a:uLnTx/>
                <a:uFillTx/>
                <a:latin typeface="Arial"/>
                <a:ea typeface="Arial"/>
                <a:cs typeface="Arial" panose="020B0604020202020204" pitchFamily="34" charset="0"/>
                <a:sym typeface="Arial"/>
              </a:rPr>
              <a:t>Creating adaptable roles that respect parent partners' unique perspectives</a:t>
            </a:r>
          </a:p>
        </p:txBody>
      </p:sp>
      <p:pic>
        <p:nvPicPr>
          <p:cNvPr id="19" name="Graphic 18">
            <a:extLst>
              <a:ext uri="{FF2B5EF4-FFF2-40B4-BE49-F238E27FC236}">
                <a16:creationId xmlns:a16="http://schemas.microsoft.com/office/drawing/2014/main" id="{16565407-A40C-2CD5-38A1-091E4124FAD2}"/>
              </a:ext>
            </a:extLst>
          </p:cNvPr>
          <p:cNvPicPr/>
          <p:nvPr/>
        </p:nvPicPr>
        <p:blipFill>
          <a:blip r:embed="rId4">
            <a:extLst>
              <a:ext uri="{96DAC541-7B7A-43D3-8B79-37D633B846F1}">
                <asvg:svgBlip xmlns:asvg="http://schemas.microsoft.com/office/drawing/2016/SVG/main" r:embed="rId5"/>
              </a:ext>
            </a:extLst>
          </a:blip>
          <a:stretch>
            <a:fillRect/>
          </a:stretch>
        </p:blipFill>
        <p:spPr>
          <a:xfrm>
            <a:off x="2469469" y="4264158"/>
            <a:ext cx="481326" cy="477320"/>
          </a:xfrm>
          <a:prstGeom prst="rect">
            <a:avLst/>
          </a:prstGeom>
        </p:spPr>
      </p:pic>
      <p:pic>
        <p:nvPicPr>
          <p:cNvPr id="20" name="Graphic 19">
            <a:extLst>
              <a:ext uri="{FF2B5EF4-FFF2-40B4-BE49-F238E27FC236}">
                <a16:creationId xmlns:a16="http://schemas.microsoft.com/office/drawing/2014/main" id="{58E5911C-EAC0-BDA8-A3C9-BE9E937E7DF1}"/>
              </a:ext>
            </a:extLst>
          </p:cNvPr>
          <p:cNvPicPr/>
          <p:nvPr/>
        </p:nvPicPr>
        <p:blipFill>
          <a:blip r:embed="rId6">
            <a:extLst>
              <a:ext uri="{96DAC541-7B7A-43D3-8B79-37D633B846F1}">
                <asvg:svgBlip xmlns:asvg="http://schemas.microsoft.com/office/drawing/2016/SVG/main" r:embed="rId7"/>
              </a:ext>
            </a:extLst>
          </a:blip>
          <a:stretch>
            <a:fillRect/>
          </a:stretch>
        </p:blipFill>
        <p:spPr>
          <a:xfrm>
            <a:off x="5855455" y="4259868"/>
            <a:ext cx="481090" cy="485902"/>
          </a:xfrm>
          <a:prstGeom prst="rect">
            <a:avLst/>
          </a:prstGeom>
        </p:spPr>
      </p:pic>
      <p:pic>
        <p:nvPicPr>
          <p:cNvPr id="21" name="Graphic 20">
            <a:extLst>
              <a:ext uri="{FF2B5EF4-FFF2-40B4-BE49-F238E27FC236}">
                <a16:creationId xmlns:a16="http://schemas.microsoft.com/office/drawing/2014/main" id="{E078C13A-D1B1-D9F9-711A-2D2A02D1FCC6}"/>
              </a:ext>
            </a:extLst>
          </p:cNvPr>
          <p:cNvPicPr/>
          <p:nvPr/>
        </p:nvPicPr>
        <p:blipFill>
          <a:blip r:embed="rId8">
            <a:extLst>
              <a:ext uri="{96DAC541-7B7A-43D3-8B79-37D633B846F1}">
                <asvg:svgBlip xmlns:asvg="http://schemas.microsoft.com/office/drawing/2016/SVG/main" r:embed="rId9"/>
              </a:ext>
            </a:extLst>
          </a:blip>
          <a:stretch>
            <a:fillRect/>
          </a:stretch>
        </p:blipFill>
        <p:spPr>
          <a:xfrm>
            <a:off x="9563337" y="4271788"/>
            <a:ext cx="509488" cy="505248"/>
          </a:xfrm>
          <a:prstGeom prst="rect">
            <a:avLst/>
          </a:prstGeom>
        </p:spPr>
      </p:pic>
    </p:spTree>
    <p:custDataLst>
      <p:tags r:id="rId1"/>
    </p:custDataLst>
    <p:extLst>
      <p:ext uri="{BB962C8B-B14F-4D97-AF65-F5344CB8AC3E}">
        <p14:creationId xmlns:p14="http://schemas.microsoft.com/office/powerpoint/2010/main" val="13622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1" name="Google Shape;1871;p45"/>
          <p:cNvSpPr/>
          <p:nvPr/>
        </p:nvSpPr>
        <p:spPr>
          <a:xfrm>
            <a:off x="0" y="1545273"/>
            <a:ext cx="12192000" cy="1530217"/>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IN" sz="2000" b="0" i="0" u="none" strike="noStrike" kern="1200" cap="none" spc="0" normalizeH="0" baseline="0" noProof="0">
              <a:ln>
                <a:noFill/>
              </a:ln>
              <a:solidFill>
                <a:prstClr val="white"/>
              </a:solidFill>
              <a:effectLst/>
              <a:uLnTx/>
              <a:uFillTx/>
              <a:ea typeface="Arial"/>
              <a:cs typeface="Arial"/>
              <a:sym typeface="Arial"/>
            </a:endParaRPr>
          </a:p>
        </p:txBody>
      </p:sp>
      <p:sp>
        <p:nvSpPr>
          <p:cNvPr id="1872" name="Google Shape;1872;p45"/>
          <p:cNvSpPr/>
          <p:nvPr/>
        </p:nvSpPr>
        <p:spPr>
          <a:xfrm>
            <a:off x="0" y="3075490"/>
            <a:ext cx="12192000" cy="1530217"/>
          </a:xfrm>
          <a:prstGeom prst="rect">
            <a:avLst/>
          </a:prstGeom>
          <a:solidFill>
            <a:srgbClr val="DCDCD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IN" sz="2000" b="0" i="0" u="none" strike="noStrike" kern="1200" cap="none" spc="0" normalizeH="0" baseline="0" noProof="0">
              <a:ln>
                <a:noFill/>
              </a:ln>
              <a:solidFill>
                <a:prstClr val="white"/>
              </a:solidFill>
              <a:effectLst/>
              <a:uLnTx/>
              <a:uFillTx/>
              <a:ea typeface="Arial"/>
              <a:cs typeface="Arial"/>
              <a:sym typeface="Arial"/>
            </a:endParaRPr>
          </a:p>
        </p:txBody>
      </p:sp>
      <p:sp>
        <p:nvSpPr>
          <p:cNvPr id="1873" name="Google Shape;1873;p45"/>
          <p:cNvSpPr/>
          <p:nvPr/>
        </p:nvSpPr>
        <p:spPr>
          <a:xfrm>
            <a:off x="0" y="4605708"/>
            <a:ext cx="12192000" cy="1530217"/>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IN" sz="2000" b="0" i="0" u="none" strike="noStrike" kern="1200" cap="none" spc="0" normalizeH="0" baseline="0" noProof="0">
              <a:ln>
                <a:noFill/>
              </a:ln>
              <a:solidFill>
                <a:prstClr val="white"/>
              </a:solidFill>
              <a:effectLst/>
              <a:uLnTx/>
              <a:uFillTx/>
              <a:ea typeface="Arial"/>
              <a:cs typeface="Arial"/>
              <a:sym typeface="Arial"/>
            </a:endParaRPr>
          </a:p>
        </p:txBody>
      </p:sp>
      <p:sp>
        <p:nvSpPr>
          <p:cNvPr id="1878" name="Google Shape;1878;p45"/>
          <p:cNvSpPr/>
          <p:nvPr/>
        </p:nvSpPr>
        <p:spPr>
          <a:xfrm>
            <a:off x="503463" y="1981448"/>
            <a:ext cx="1059016" cy="696665"/>
          </a:xfrm>
          <a:custGeom>
            <a:avLst/>
            <a:gdLst/>
            <a:ahLst/>
            <a:cxnLst/>
            <a:rect l="l" t="t" r="r" b="b"/>
            <a:pathLst>
              <a:path w="1295400" h="852169" extrusionOk="0">
                <a:moveTo>
                  <a:pt x="647700" y="0"/>
                </a:moveTo>
                <a:cubicBezTo>
                  <a:pt x="1005415" y="0"/>
                  <a:pt x="1295400" y="289985"/>
                  <a:pt x="1295400" y="647700"/>
                </a:cubicBezTo>
                <a:cubicBezTo>
                  <a:pt x="1295400" y="692414"/>
                  <a:pt x="1290869" y="736071"/>
                  <a:pt x="1282241" y="778234"/>
                </a:cubicBezTo>
                <a:lnTo>
                  <a:pt x="1259291" y="852170"/>
                </a:lnTo>
                <a:lnTo>
                  <a:pt x="36110" y="852170"/>
                </a:lnTo>
                <a:lnTo>
                  <a:pt x="13159" y="778234"/>
                </a:lnTo>
                <a:cubicBezTo>
                  <a:pt x="4531" y="736071"/>
                  <a:pt x="0" y="692414"/>
                  <a:pt x="0" y="647700"/>
                </a:cubicBezTo>
                <a:cubicBezTo>
                  <a:pt x="0" y="289985"/>
                  <a:pt x="289985" y="0"/>
                  <a:pt x="647700" y="0"/>
                </a:cubicBezTo>
                <a:close/>
              </a:path>
            </a:pathLst>
          </a:custGeom>
          <a:solidFill>
            <a:schemeClr val="accent1">
              <a:lumMod val="10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2000" b="0" i="0" u="none" strike="noStrike" kern="1200" cap="none" spc="0" normalizeH="0" baseline="0" noProof="0">
              <a:ln>
                <a:noFill/>
              </a:ln>
              <a:solidFill>
                <a:srgbClr val="FFFFFF"/>
              </a:solidFill>
              <a:effectLst/>
              <a:uLnTx/>
              <a:uFillTx/>
              <a:ea typeface="Arial"/>
              <a:cs typeface="Arial"/>
              <a:sym typeface="Arial"/>
            </a:endParaRPr>
          </a:p>
        </p:txBody>
      </p:sp>
      <p:sp>
        <p:nvSpPr>
          <p:cNvPr id="1891" name="Google Shape;1891;p45"/>
          <p:cNvSpPr txBox="1"/>
          <p:nvPr/>
        </p:nvSpPr>
        <p:spPr>
          <a:xfrm>
            <a:off x="789221" y="2201523"/>
            <a:ext cx="487503"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IN" sz="2000" b="1" i="0" u="none" strike="noStrike" kern="1200" cap="none" spc="0" normalizeH="0" baseline="0" noProof="0">
                <a:ln>
                  <a:noFill/>
                </a:ln>
                <a:solidFill>
                  <a:schemeClr val="bg1">
                    <a:lumMod val="100000"/>
                  </a:schemeClr>
                </a:solidFill>
                <a:effectLst/>
                <a:uLnTx/>
                <a:uFillTx/>
                <a:ea typeface="Arial"/>
                <a:cs typeface="Arial"/>
                <a:sym typeface="Arial"/>
              </a:rPr>
              <a:t>01</a:t>
            </a:r>
            <a:endParaRPr kumimoji="0" sz="2000" b="0" i="0" u="none" strike="noStrike" kern="1200" cap="none" spc="0" normalizeH="0" baseline="0" noProof="0">
              <a:ln>
                <a:noFill/>
              </a:ln>
              <a:solidFill>
                <a:schemeClr val="bg1">
                  <a:lumMod val="100000"/>
                </a:schemeClr>
              </a:solidFill>
              <a:effectLst/>
              <a:uLnTx/>
              <a:uFillTx/>
              <a:ea typeface="+mn-ea"/>
              <a:cs typeface="+mn-cs"/>
            </a:endParaRPr>
          </a:p>
        </p:txBody>
      </p:sp>
      <p:sp>
        <p:nvSpPr>
          <p:cNvPr id="1881" name="Google Shape;1881;p45"/>
          <p:cNvSpPr/>
          <p:nvPr/>
        </p:nvSpPr>
        <p:spPr>
          <a:xfrm>
            <a:off x="503463" y="3511666"/>
            <a:ext cx="1059016" cy="696665"/>
          </a:xfrm>
          <a:custGeom>
            <a:avLst/>
            <a:gdLst/>
            <a:ahLst/>
            <a:cxnLst/>
            <a:rect l="l" t="t" r="r" b="b"/>
            <a:pathLst>
              <a:path w="1295400" h="852169" extrusionOk="0">
                <a:moveTo>
                  <a:pt x="647700" y="0"/>
                </a:moveTo>
                <a:cubicBezTo>
                  <a:pt x="1005415" y="0"/>
                  <a:pt x="1295400" y="289985"/>
                  <a:pt x="1295400" y="647700"/>
                </a:cubicBezTo>
                <a:cubicBezTo>
                  <a:pt x="1295400" y="692414"/>
                  <a:pt x="1290869" y="736071"/>
                  <a:pt x="1282241" y="778234"/>
                </a:cubicBezTo>
                <a:lnTo>
                  <a:pt x="1259291" y="852170"/>
                </a:lnTo>
                <a:lnTo>
                  <a:pt x="36110" y="852170"/>
                </a:lnTo>
                <a:lnTo>
                  <a:pt x="13159" y="778234"/>
                </a:lnTo>
                <a:cubicBezTo>
                  <a:pt x="4531" y="736071"/>
                  <a:pt x="0" y="692414"/>
                  <a:pt x="0" y="647700"/>
                </a:cubicBezTo>
                <a:cubicBezTo>
                  <a:pt x="0" y="289985"/>
                  <a:pt x="289985" y="0"/>
                  <a:pt x="647700" y="0"/>
                </a:cubicBezTo>
                <a:close/>
              </a:path>
            </a:pathLst>
          </a:custGeom>
          <a:solidFill>
            <a:schemeClr val="accent1">
              <a:lumMod val="10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2000" b="0" i="0" u="none" strike="noStrike" kern="1200" cap="none" spc="0" normalizeH="0" baseline="0" noProof="0">
              <a:ln>
                <a:noFill/>
              </a:ln>
              <a:solidFill>
                <a:srgbClr val="FFFFFF"/>
              </a:solidFill>
              <a:effectLst/>
              <a:uLnTx/>
              <a:uFillTx/>
              <a:ea typeface="Arial"/>
              <a:cs typeface="Arial"/>
              <a:sym typeface="Arial"/>
            </a:endParaRPr>
          </a:p>
        </p:txBody>
      </p:sp>
      <p:sp>
        <p:nvSpPr>
          <p:cNvPr id="1892" name="Google Shape;1892;p45"/>
          <p:cNvSpPr txBox="1"/>
          <p:nvPr/>
        </p:nvSpPr>
        <p:spPr>
          <a:xfrm>
            <a:off x="789221" y="3712341"/>
            <a:ext cx="487503"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IN" sz="2000" b="1" i="0" u="none" strike="noStrike" kern="1200" cap="none" spc="0" normalizeH="0" baseline="0" noProof="0">
                <a:ln>
                  <a:noFill/>
                </a:ln>
                <a:solidFill>
                  <a:schemeClr val="bg1">
                    <a:lumMod val="100000"/>
                  </a:schemeClr>
                </a:solidFill>
                <a:effectLst/>
                <a:uLnTx/>
                <a:uFillTx/>
                <a:ea typeface="Arial"/>
                <a:cs typeface="Arial"/>
                <a:sym typeface="Arial"/>
              </a:rPr>
              <a:t>02</a:t>
            </a:r>
            <a:endParaRPr kumimoji="0" sz="2000" b="0" i="0" u="none" strike="noStrike" kern="1200" cap="none" spc="0" normalizeH="0" baseline="0" noProof="0">
              <a:ln>
                <a:noFill/>
              </a:ln>
              <a:solidFill>
                <a:schemeClr val="bg1">
                  <a:lumMod val="100000"/>
                </a:schemeClr>
              </a:solidFill>
              <a:effectLst/>
              <a:uLnTx/>
              <a:uFillTx/>
              <a:ea typeface="+mn-ea"/>
              <a:cs typeface="+mn-cs"/>
            </a:endParaRPr>
          </a:p>
        </p:txBody>
      </p:sp>
      <p:sp>
        <p:nvSpPr>
          <p:cNvPr id="1884" name="Google Shape;1884;p45"/>
          <p:cNvSpPr/>
          <p:nvPr/>
        </p:nvSpPr>
        <p:spPr>
          <a:xfrm>
            <a:off x="503463" y="5041882"/>
            <a:ext cx="1059016" cy="696665"/>
          </a:xfrm>
          <a:custGeom>
            <a:avLst/>
            <a:gdLst/>
            <a:ahLst/>
            <a:cxnLst/>
            <a:rect l="l" t="t" r="r" b="b"/>
            <a:pathLst>
              <a:path w="1295400" h="852169" extrusionOk="0">
                <a:moveTo>
                  <a:pt x="647700" y="0"/>
                </a:moveTo>
                <a:cubicBezTo>
                  <a:pt x="1005415" y="0"/>
                  <a:pt x="1295400" y="289985"/>
                  <a:pt x="1295400" y="647700"/>
                </a:cubicBezTo>
                <a:cubicBezTo>
                  <a:pt x="1295400" y="692414"/>
                  <a:pt x="1290869" y="736071"/>
                  <a:pt x="1282241" y="778234"/>
                </a:cubicBezTo>
                <a:lnTo>
                  <a:pt x="1259291" y="852170"/>
                </a:lnTo>
                <a:lnTo>
                  <a:pt x="36110" y="852170"/>
                </a:lnTo>
                <a:lnTo>
                  <a:pt x="13159" y="778234"/>
                </a:lnTo>
                <a:cubicBezTo>
                  <a:pt x="4531" y="736071"/>
                  <a:pt x="0" y="692414"/>
                  <a:pt x="0" y="647700"/>
                </a:cubicBezTo>
                <a:cubicBezTo>
                  <a:pt x="0" y="289985"/>
                  <a:pt x="289985" y="0"/>
                  <a:pt x="647700" y="0"/>
                </a:cubicBezTo>
                <a:close/>
              </a:path>
            </a:pathLst>
          </a:custGeom>
          <a:solidFill>
            <a:schemeClr val="accent1">
              <a:lumMod val="10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2000" b="0" i="0" u="none" strike="noStrike" kern="1200" cap="none" spc="0" normalizeH="0" baseline="0" noProof="0">
              <a:ln>
                <a:noFill/>
              </a:ln>
              <a:solidFill>
                <a:srgbClr val="FFFFFF"/>
              </a:solidFill>
              <a:effectLst/>
              <a:uLnTx/>
              <a:uFillTx/>
              <a:ea typeface="Arial"/>
              <a:cs typeface="Arial"/>
              <a:sym typeface="Arial"/>
            </a:endParaRPr>
          </a:p>
        </p:txBody>
      </p:sp>
      <p:sp>
        <p:nvSpPr>
          <p:cNvPr id="1893" name="Google Shape;1893;p45"/>
          <p:cNvSpPr txBox="1"/>
          <p:nvPr/>
        </p:nvSpPr>
        <p:spPr>
          <a:xfrm>
            <a:off x="789221" y="5268302"/>
            <a:ext cx="487503"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IN" sz="2000" b="1" i="0" u="none" strike="noStrike" kern="1200" cap="none" spc="0" normalizeH="0" baseline="0" noProof="0">
                <a:ln>
                  <a:noFill/>
                </a:ln>
                <a:solidFill>
                  <a:schemeClr val="bg1">
                    <a:lumMod val="100000"/>
                  </a:schemeClr>
                </a:solidFill>
                <a:effectLst/>
                <a:uLnTx/>
                <a:uFillTx/>
                <a:ea typeface="Arial"/>
                <a:cs typeface="Arial"/>
                <a:sym typeface="Arial"/>
              </a:rPr>
              <a:t>03</a:t>
            </a:r>
            <a:endParaRPr kumimoji="0" sz="2000" b="0" i="0" u="none" strike="noStrike" kern="1200" cap="none" spc="0" normalizeH="0" baseline="0" noProof="0">
              <a:ln>
                <a:noFill/>
              </a:ln>
              <a:solidFill>
                <a:schemeClr val="bg1">
                  <a:lumMod val="100000"/>
                </a:schemeClr>
              </a:solidFill>
              <a:effectLst/>
              <a:uLnTx/>
              <a:uFillTx/>
              <a:ea typeface="+mn-ea"/>
              <a:cs typeface="+mn-cs"/>
            </a:endParaRPr>
          </a:p>
        </p:txBody>
      </p:sp>
      <p:sp>
        <p:nvSpPr>
          <p:cNvPr id="2" name="TextBox 1">
            <a:extLst>
              <a:ext uri="{FF2B5EF4-FFF2-40B4-BE49-F238E27FC236}">
                <a16:creationId xmlns:a16="http://schemas.microsoft.com/office/drawing/2014/main" id="{9661FC28-74AA-482C-B636-9E8EB843B0C8}"/>
              </a:ext>
            </a:extLst>
          </p:cNvPr>
          <p:cNvSpPr txBox="1"/>
          <p:nvPr/>
        </p:nvSpPr>
        <p:spPr>
          <a:xfrm>
            <a:off x="1813558" y="2049464"/>
            <a:ext cx="10124442" cy="246221"/>
          </a:xfrm>
          <a:prstGeom prst="rect">
            <a:avLst/>
          </a:prstGeom>
          <a:noFill/>
        </p:spPr>
        <p:txBody>
          <a:bodyPr vert="horz" wrap="square" lIns="0" tIns="0" rIns="0" bIns="0" rtlCol="0" anchor="b">
            <a:normAutofit/>
          </a:bodyPr>
          <a:lstStyle/>
          <a:p>
            <a:pPr marL="0" marR="0" lvl="0" indent="0" algn="l" defTabSz="914400" fontAlgn="auto">
              <a:lnSpc>
                <a:spcPct val="100000"/>
              </a:lnSpc>
              <a:spcBef>
                <a:spcPct val="0"/>
              </a:spcBef>
              <a:spcAft>
                <a:spcPct val="0"/>
              </a:spcAft>
              <a:buSzTx/>
              <a:buNone/>
            </a:pPr>
            <a:r>
              <a:rPr kumimoji="0" lang="en-US" sz="1600" b="1" i="0" u="none" strike="noStrike" kern="1200" cap="none" spc="0" normalizeH="0" baseline="0" noProof="0">
                <a:solidFill>
                  <a:srgbClr val="4C4D4F"/>
                </a:solidFill>
                <a:uLnTx/>
                <a:uFillTx/>
                <a:latin typeface="Arial"/>
                <a:ea typeface="Arial"/>
                <a:cs typeface="Arial"/>
                <a:sym typeface="Wingdings"/>
              </a:rPr>
              <a:t>Intentional Selection</a:t>
            </a:r>
          </a:p>
        </p:txBody>
      </p:sp>
      <p:sp>
        <p:nvSpPr>
          <p:cNvPr id="3" name="TextBox 2">
            <a:extLst>
              <a:ext uri="{FF2B5EF4-FFF2-40B4-BE49-F238E27FC236}">
                <a16:creationId xmlns:a16="http://schemas.microsoft.com/office/drawing/2014/main" id="{38E77BAF-5EBE-496F-B08F-906899CA7321}"/>
              </a:ext>
            </a:extLst>
          </p:cNvPr>
          <p:cNvSpPr txBox="1"/>
          <p:nvPr/>
        </p:nvSpPr>
        <p:spPr>
          <a:xfrm>
            <a:off x="1813558" y="2325081"/>
            <a:ext cx="10124442" cy="246221"/>
          </a:xfrm>
          <a:prstGeom prst="rect">
            <a:avLst/>
          </a:prstGeom>
          <a:noFill/>
        </p:spPr>
        <p:txBody>
          <a:bodyPr vert="horz" wrap="square" lIns="0" tIns="0" rIns="0" bIns="0" rtlCol="0">
            <a:normAutofit/>
          </a:bodyPr>
          <a:lstStyle/>
          <a:p>
            <a:pPr marL="0" marR="0" lvl="0" indent="0" algn="l" defTabSz="914400" fontAlgn="auto">
              <a:lnSpc>
                <a:spcPct val="100000"/>
              </a:lnSpc>
              <a:spcBef>
                <a:spcPct val="0"/>
              </a:spcBef>
              <a:spcAft>
                <a:spcPct val="0"/>
              </a:spcAft>
              <a:buSzTx/>
              <a:buNone/>
            </a:pPr>
            <a:r>
              <a:rPr kumimoji="0" lang="en-US" sz="1600" b="0" i="0" u="none" strike="noStrike" kern="1200" cap="none" spc="0" normalizeH="0" baseline="0" noProof="0">
                <a:solidFill>
                  <a:srgbClr val="4C4D4F"/>
                </a:solidFill>
                <a:uLnTx/>
                <a:uFillTx/>
                <a:latin typeface="Arial"/>
                <a:ea typeface="Arial"/>
                <a:cs typeface="Arial"/>
                <a:sym typeface="Wingdings"/>
              </a:rPr>
              <a:t>Choose parent partners with intention, not convenience</a:t>
            </a:r>
          </a:p>
        </p:txBody>
      </p:sp>
      <p:sp>
        <p:nvSpPr>
          <p:cNvPr id="4" name="TextBox 3">
            <a:extLst>
              <a:ext uri="{FF2B5EF4-FFF2-40B4-BE49-F238E27FC236}">
                <a16:creationId xmlns:a16="http://schemas.microsoft.com/office/drawing/2014/main" id="{2C8CE7FB-93F3-490E-8D06-2E43B1FCF7F9}"/>
              </a:ext>
            </a:extLst>
          </p:cNvPr>
          <p:cNvSpPr txBox="1"/>
          <p:nvPr/>
        </p:nvSpPr>
        <p:spPr>
          <a:xfrm>
            <a:off x="1813558" y="3579681"/>
            <a:ext cx="10124442" cy="246221"/>
          </a:xfrm>
          <a:prstGeom prst="rect">
            <a:avLst/>
          </a:prstGeom>
          <a:noFill/>
        </p:spPr>
        <p:txBody>
          <a:bodyPr vert="horz" wrap="square" lIns="0" tIns="0" rIns="0" bIns="0" rtlCol="0" anchor="b">
            <a:normAutofit/>
          </a:bodyPr>
          <a:lstStyle/>
          <a:p>
            <a:pPr marL="0" marR="0" lvl="0" indent="0" algn="l" defTabSz="914400" fontAlgn="auto">
              <a:lnSpc>
                <a:spcPct val="100000"/>
              </a:lnSpc>
              <a:spcBef>
                <a:spcPct val="0"/>
              </a:spcBef>
              <a:spcAft>
                <a:spcPct val="0"/>
              </a:spcAft>
              <a:buSzTx/>
              <a:buNone/>
            </a:pPr>
            <a:r>
              <a:rPr kumimoji="0" lang="en-US" sz="1600" b="1" i="0" u="none" strike="noStrike" kern="1200" cap="none" spc="0" normalizeH="0" baseline="0" noProof="0">
                <a:solidFill>
                  <a:srgbClr val="4C4D4F"/>
                </a:solidFill>
                <a:uLnTx/>
                <a:uFillTx/>
                <a:latin typeface="Arial"/>
                <a:ea typeface="Arial"/>
                <a:cs typeface="Arial"/>
                <a:sym typeface="Wingdings"/>
              </a:rPr>
              <a:t>Professional Integration</a:t>
            </a:r>
          </a:p>
        </p:txBody>
      </p:sp>
      <p:sp>
        <p:nvSpPr>
          <p:cNvPr id="5" name="TextBox 4">
            <a:extLst>
              <a:ext uri="{FF2B5EF4-FFF2-40B4-BE49-F238E27FC236}">
                <a16:creationId xmlns:a16="http://schemas.microsoft.com/office/drawing/2014/main" id="{C583E918-FF9D-45E9-B3C1-BFF9E7674287}"/>
              </a:ext>
            </a:extLst>
          </p:cNvPr>
          <p:cNvSpPr txBox="1"/>
          <p:nvPr/>
        </p:nvSpPr>
        <p:spPr>
          <a:xfrm>
            <a:off x="1813558" y="3855300"/>
            <a:ext cx="10124442" cy="246221"/>
          </a:xfrm>
          <a:prstGeom prst="rect">
            <a:avLst/>
          </a:prstGeom>
          <a:noFill/>
        </p:spPr>
        <p:txBody>
          <a:bodyPr vert="horz" wrap="square" lIns="0" tIns="0" rIns="0" bIns="0" rtlCol="0">
            <a:normAutofit/>
          </a:bodyPr>
          <a:lstStyle/>
          <a:p>
            <a:pPr marL="0" marR="0" lvl="0" indent="0" algn="l" defTabSz="914400" fontAlgn="auto">
              <a:lnSpc>
                <a:spcPct val="100000"/>
              </a:lnSpc>
              <a:spcBef>
                <a:spcPct val="0"/>
              </a:spcBef>
              <a:spcAft>
                <a:spcPct val="0"/>
              </a:spcAft>
              <a:buSzTx/>
              <a:buNone/>
            </a:pPr>
            <a:r>
              <a:rPr kumimoji="0" lang="en-US" sz="1600" b="0" i="0" u="none" strike="noStrike" kern="1200" cap="none" spc="0" normalizeH="0" baseline="0" noProof="0">
                <a:solidFill>
                  <a:srgbClr val="4C4D4F"/>
                </a:solidFill>
                <a:uLnTx/>
                <a:uFillTx/>
                <a:latin typeface="Arial"/>
                <a:ea typeface="Arial"/>
                <a:cs typeface="Arial"/>
                <a:sym typeface="Wingdings"/>
              </a:rPr>
              <a:t>Treat parent partners as equal team members</a:t>
            </a:r>
          </a:p>
        </p:txBody>
      </p:sp>
      <p:sp>
        <p:nvSpPr>
          <p:cNvPr id="6" name="TextBox 5">
            <a:extLst>
              <a:ext uri="{FF2B5EF4-FFF2-40B4-BE49-F238E27FC236}">
                <a16:creationId xmlns:a16="http://schemas.microsoft.com/office/drawing/2014/main" id="{C891A82A-9FFC-4907-A458-383FCE1A5B6A}"/>
              </a:ext>
            </a:extLst>
          </p:cNvPr>
          <p:cNvSpPr txBox="1"/>
          <p:nvPr/>
        </p:nvSpPr>
        <p:spPr>
          <a:xfrm>
            <a:off x="1813558" y="5109896"/>
            <a:ext cx="10124442" cy="246221"/>
          </a:xfrm>
          <a:prstGeom prst="rect">
            <a:avLst/>
          </a:prstGeom>
          <a:noFill/>
        </p:spPr>
        <p:txBody>
          <a:bodyPr vert="horz" wrap="square" lIns="0" tIns="0" rIns="0" bIns="0" rtlCol="0" anchor="b">
            <a:normAutofit/>
          </a:bodyPr>
          <a:lstStyle/>
          <a:p>
            <a:pPr marL="0" marR="0" lvl="0" indent="0" algn="l" defTabSz="914400" fontAlgn="auto">
              <a:lnSpc>
                <a:spcPct val="100000"/>
              </a:lnSpc>
              <a:spcBef>
                <a:spcPct val="0"/>
              </a:spcBef>
              <a:spcAft>
                <a:spcPct val="0"/>
              </a:spcAft>
              <a:buSzTx/>
              <a:buNone/>
            </a:pPr>
            <a:r>
              <a:rPr kumimoji="0" lang="en-US" sz="1600" b="1" i="0" u="none" strike="noStrike" kern="1200" cap="none" spc="0" normalizeH="0" baseline="0" noProof="0">
                <a:solidFill>
                  <a:srgbClr val="4C4D4F"/>
                </a:solidFill>
                <a:uLnTx/>
                <a:uFillTx/>
                <a:latin typeface="Arial"/>
                <a:ea typeface="Arial"/>
                <a:cs typeface="Arial"/>
                <a:sym typeface="Wingdings"/>
              </a:rPr>
              <a:t>Feedback Scaling</a:t>
            </a:r>
          </a:p>
        </p:txBody>
      </p:sp>
      <p:sp>
        <p:nvSpPr>
          <p:cNvPr id="7" name="TextBox 6">
            <a:extLst>
              <a:ext uri="{FF2B5EF4-FFF2-40B4-BE49-F238E27FC236}">
                <a16:creationId xmlns:a16="http://schemas.microsoft.com/office/drawing/2014/main" id="{4272F93A-B2DC-4518-B4F9-D87FE65C73AD}"/>
              </a:ext>
            </a:extLst>
          </p:cNvPr>
          <p:cNvSpPr txBox="1"/>
          <p:nvPr/>
        </p:nvSpPr>
        <p:spPr>
          <a:xfrm>
            <a:off x="1813558" y="5385514"/>
            <a:ext cx="10124442" cy="246221"/>
          </a:xfrm>
          <a:prstGeom prst="rect">
            <a:avLst/>
          </a:prstGeom>
          <a:noFill/>
        </p:spPr>
        <p:txBody>
          <a:bodyPr vert="horz" wrap="square" lIns="0" tIns="0" rIns="0" bIns="0" rtlCol="0">
            <a:normAutofit/>
          </a:bodyPr>
          <a:lstStyle/>
          <a:p>
            <a:pPr marL="0" marR="0" lvl="0" indent="0" algn="l" defTabSz="914400" fontAlgn="auto">
              <a:lnSpc>
                <a:spcPct val="100000"/>
              </a:lnSpc>
              <a:spcBef>
                <a:spcPct val="0"/>
              </a:spcBef>
              <a:spcAft>
                <a:spcPct val="0"/>
              </a:spcAft>
              <a:buSzTx/>
              <a:buNone/>
            </a:pPr>
            <a:r>
              <a:rPr kumimoji="0" lang="en-US" sz="1600" b="0" i="0" u="none" strike="noStrike" kern="1200" cap="none" spc="0" normalizeH="0" baseline="0" noProof="0">
                <a:solidFill>
                  <a:srgbClr val="4C4D4F"/>
                </a:solidFill>
                <a:uLnTx/>
                <a:uFillTx/>
                <a:latin typeface="Arial"/>
                <a:ea typeface="Arial"/>
                <a:cs typeface="Arial"/>
                <a:sym typeface="Wingdings"/>
              </a:rPr>
              <a:t>Use councils like FAC to validate ideas and scale family feedback</a:t>
            </a:r>
          </a:p>
        </p:txBody>
      </p:sp>
      <p:sp>
        <p:nvSpPr>
          <p:cNvPr id="44" name="Rectangle 43">
            <a:extLst>
              <a:ext uri="{FF2B5EF4-FFF2-40B4-BE49-F238E27FC236}">
                <a16:creationId xmlns:a16="http://schemas.microsoft.com/office/drawing/2014/main" id="{35645590-5F0D-4034-B6D4-639FEB0E47F4}"/>
              </a:ext>
            </a:extLst>
          </p:cNvPr>
          <p:cNvSpPr/>
          <p:nvPr/>
        </p:nvSpPr>
        <p:spPr>
          <a:xfrm>
            <a:off x="1023475" y="2668807"/>
            <a:ext cx="18999" cy="406683"/>
          </a:xfrm>
          <a:prstGeom prst="rect">
            <a:avLst/>
          </a:pr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uLnTx/>
              <a:uFillTx/>
              <a:ea typeface="+mn-ea"/>
              <a:cs typeface="+mn-cs"/>
            </a:endParaRPr>
          </a:p>
        </p:txBody>
      </p:sp>
      <p:sp>
        <p:nvSpPr>
          <p:cNvPr id="45" name="Rectangle 44">
            <a:extLst>
              <a:ext uri="{FF2B5EF4-FFF2-40B4-BE49-F238E27FC236}">
                <a16:creationId xmlns:a16="http://schemas.microsoft.com/office/drawing/2014/main" id="{80840B83-0DA5-462F-9E48-B1127508183D}"/>
              </a:ext>
            </a:extLst>
          </p:cNvPr>
          <p:cNvSpPr/>
          <p:nvPr/>
        </p:nvSpPr>
        <p:spPr>
          <a:xfrm>
            <a:off x="1023475" y="4199025"/>
            <a:ext cx="18999" cy="406683"/>
          </a:xfrm>
          <a:prstGeom prst="rect">
            <a:avLst/>
          </a:pr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uLnTx/>
              <a:uFillTx/>
              <a:ea typeface="+mn-ea"/>
              <a:cs typeface="+mn-cs"/>
            </a:endParaRPr>
          </a:p>
        </p:txBody>
      </p:sp>
      <p:sp>
        <p:nvSpPr>
          <p:cNvPr id="46" name="Rectangle 45">
            <a:extLst>
              <a:ext uri="{FF2B5EF4-FFF2-40B4-BE49-F238E27FC236}">
                <a16:creationId xmlns:a16="http://schemas.microsoft.com/office/drawing/2014/main" id="{84A639BD-29EB-4DBE-8F37-66780FB88E37}"/>
              </a:ext>
            </a:extLst>
          </p:cNvPr>
          <p:cNvSpPr/>
          <p:nvPr/>
        </p:nvSpPr>
        <p:spPr>
          <a:xfrm>
            <a:off x="1023475" y="5729240"/>
            <a:ext cx="18999" cy="406683"/>
          </a:xfrm>
          <a:prstGeom prst="rect">
            <a:avLst/>
          </a:pr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uLnTx/>
              <a:uFillTx/>
              <a:ea typeface="+mn-ea"/>
              <a:cs typeface="+mn-cs"/>
            </a:endParaRPr>
          </a:p>
        </p:txBody>
      </p:sp>
      <p:sp>
        <p:nvSpPr>
          <p:cNvPr id="1870" name="Google Shape;1870;p45"/>
          <p:cNvSpPr txBox="1">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IN"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Keys to Sustainable Parent Partnership Programs</a:t>
            </a:r>
          </a:p>
        </p:txBody>
      </p:sp>
    </p:spTree>
    <p:custDataLst>
      <p:tags r:id="rId1"/>
    </p:custDataLst>
    <p:extLst>
      <p:ext uri="{BB962C8B-B14F-4D97-AF65-F5344CB8AC3E}">
        <p14:creationId xmlns:p14="http://schemas.microsoft.com/office/powerpoint/2010/main" val="103074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2DB1D-9353-4126-8DE3-98EB2253B530}"/>
              </a:ext>
            </a:extLst>
          </p:cNvPr>
          <p:cNvSpPr>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US"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Call to Action: Making Equity Real</a:t>
            </a:r>
          </a:p>
        </p:txBody>
      </p:sp>
      <p:sp>
        <p:nvSpPr>
          <p:cNvPr id="36" name="Shape0_20210629_120339">
            <a:extLst>
              <a:ext uri="{FF2B5EF4-FFF2-40B4-BE49-F238E27FC236}">
                <a16:creationId xmlns:a16="http://schemas.microsoft.com/office/drawing/2014/main" id="{E6EC95DD-B372-454F-9F54-BC270390F03F}"/>
              </a:ext>
            </a:extLst>
          </p:cNvPr>
          <p:cNvSpPr/>
          <p:nvPr/>
        </p:nvSpPr>
        <p:spPr>
          <a:xfrm>
            <a:off x="570366" y="2458501"/>
            <a:ext cx="3465526" cy="3502032"/>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08000" rIns="45720" rtlCol="0" anchor="t">
            <a:normAutofit/>
          </a:bodyPr>
          <a:lstStyle/>
          <a:p>
            <a:pPr marL="0" marR="0" lvl="0" indent="0" algn="ctr" defTabSz="914400" fontAlgn="auto">
              <a:lnSpc>
                <a:spcPct val="100000"/>
              </a:lnSpc>
              <a:spcBef>
                <a:spcPct val="0"/>
              </a:spcBef>
              <a:spcAft>
                <a:spcPct val="0"/>
              </a:spcAft>
              <a:buSzTx/>
              <a:buNone/>
            </a:pPr>
            <a:r>
              <a:rPr kumimoji="0" lang="en-US" sz="1800" b="0" i="0" u="none" strike="noStrike" kern="1200" cap="none" spc="0" normalizeH="0" baseline="0" noProof="0">
                <a:solidFill>
                  <a:srgbClr val="FFFFFF"/>
                </a:solidFill>
                <a:uLnTx/>
                <a:uFillTx/>
                <a:latin typeface="Arial"/>
                <a:ea typeface="Arial"/>
                <a:cs typeface="Arial"/>
                <a:sym typeface="Wingdings"/>
              </a:rPr>
              <a:t>Equity and safe sleep aren't checklist goals—they're relationships</a:t>
            </a:r>
          </a:p>
        </p:txBody>
      </p:sp>
      <p:sp>
        <p:nvSpPr>
          <p:cNvPr id="8" name="Shape2_20210629_120339">
            <a:extLst>
              <a:ext uri="{FF2B5EF4-FFF2-40B4-BE49-F238E27FC236}">
                <a16:creationId xmlns:a16="http://schemas.microsoft.com/office/drawing/2014/main" id="{031BA1B8-D8D9-4877-8330-7CD8DE98381A}"/>
              </a:ext>
            </a:extLst>
          </p:cNvPr>
          <p:cNvSpPr/>
          <p:nvPr/>
        </p:nvSpPr>
        <p:spPr>
          <a:xfrm>
            <a:off x="8181076" y="2458501"/>
            <a:ext cx="3465526" cy="3502032"/>
          </a:xfrm>
          <a:prstGeom prst="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08000" rIns="45720" rtlCol="0" anchor="t">
            <a:normAutofit/>
          </a:bodyPr>
          <a:lstStyle/>
          <a:p>
            <a:pPr marL="0" marR="0" lvl="0" indent="0" algn="ctr" defTabSz="914400" fontAlgn="auto">
              <a:lnSpc>
                <a:spcPct val="100000"/>
              </a:lnSpc>
              <a:spcBef>
                <a:spcPct val="0"/>
              </a:spcBef>
              <a:spcAft>
                <a:spcPct val="0"/>
              </a:spcAft>
              <a:buSzTx/>
              <a:buNone/>
            </a:pPr>
            <a:r>
              <a:rPr kumimoji="0" lang="en-US" sz="1800" b="0" i="0" u="none" strike="noStrike" kern="1200" cap="none" spc="0" normalizeH="0" baseline="0" noProof="0">
                <a:solidFill>
                  <a:srgbClr val="FFFFFF"/>
                </a:solidFill>
                <a:uLnTx/>
                <a:uFillTx/>
                <a:latin typeface="Arial"/>
                <a:ea typeface="Arial"/>
                <a:cs typeface="Arial"/>
                <a:sym typeface="Wingdings"/>
              </a:rPr>
              <a:t>Maintain ongoing dialogue with parent partners for sustained impact</a:t>
            </a:r>
          </a:p>
        </p:txBody>
      </p:sp>
      <p:sp>
        <p:nvSpPr>
          <p:cNvPr id="23" name="Shape3_20210629_120339">
            <a:extLst>
              <a:ext uri="{FF2B5EF4-FFF2-40B4-BE49-F238E27FC236}">
                <a16:creationId xmlns:a16="http://schemas.microsoft.com/office/drawing/2014/main" id="{08A8D4B9-A932-447D-8ED1-9BD8118574DF}"/>
              </a:ext>
            </a:extLst>
          </p:cNvPr>
          <p:cNvSpPr/>
          <p:nvPr/>
        </p:nvSpPr>
        <p:spPr>
          <a:xfrm>
            <a:off x="8168413" y="1352349"/>
            <a:ext cx="3540191" cy="947760"/>
          </a:xfrm>
          <a:prstGeom prst="homePlate">
            <a:avLst>
              <a:gd name="adj" fmla="val 26036"/>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p>
            <a:pPr marL="0" marR="0" lvl="0" indent="0" algn="ctr" defTabSz="914400" fontAlgn="auto">
              <a:lnSpc>
                <a:spcPct val="100000"/>
              </a:lnSpc>
              <a:spcBef>
                <a:spcPct val="0"/>
              </a:spcBef>
              <a:spcAft>
                <a:spcPct val="0"/>
              </a:spcAft>
              <a:buSzTx/>
              <a:buNone/>
            </a:pPr>
            <a:r>
              <a:rPr kumimoji="0" lang="en-US" sz="2400" b="1" i="0" u="none" strike="noStrike" kern="1200" cap="none" spc="0" normalizeH="0" baseline="0" noProof="0">
                <a:solidFill>
                  <a:srgbClr val="FFFFFF"/>
                </a:solidFill>
                <a:uLnTx/>
                <a:uFillTx/>
                <a:latin typeface="Arial"/>
                <a:ea typeface="Arial"/>
                <a:cs typeface="Arial"/>
                <a:sym typeface="Wingdings"/>
              </a:rPr>
              <a:t>Continuous Engagement</a:t>
            </a:r>
          </a:p>
        </p:txBody>
      </p:sp>
      <p:sp>
        <p:nvSpPr>
          <p:cNvPr id="41" name="Shape4_20210629_120339">
            <a:extLst>
              <a:ext uri="{FF2B5EF4-FFF2-40B4-BE49-F238E27FC236}">
                <a16:creationId xmlns:a16="http://schemas.microsoft.com/office/drawing/2014/main" id="{F46F7E99-8C0C-4615-8BD8-036A92AC5FE2}"/>
              </a:ext>
            </a:extLst>
          </p:cNvPr>
          <p:cNvSpPr/>
          <p:nvPr/>
        </p:nvSpPr>
        <p:spPr>
          <a:xfrm>
            <a:off x="4375720" y="2459697"/>
            <a:ext cx="3465526" cy="3502032"/>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08000" rIns="45720" rtlCol="0" anchor="t">
            <a:normAutofit/>
          </a:bodyPr>
          <a:lstStyle/>
          <a:p>
            <a:pPr marL="0" marR="0" lvl="0" indent="0" algn="ctr" defTabSz="914400" fontAlgn="auto">
              <a:lnSpc>
                <a:spcPct val="100000"/>
              </a:lnSpc>
              <a:spcBef>
                <a:spcPct val="0"/>
              </a:spcBef>
              <a:spcAft>
                <a:spcPct val="0"/>
              </a:spcAft>
              <a:buSzTx/>
              <a:buNone/>
            </a:pPr>
            <a:r>
              <a:rPr kumimoji="0" lang="en-US" sz="1800" b="0" i="0" u="none" strike="noStrike" kern="1200" cap="none" spc="0" normalizeH="0" baseline="0" noProof="0">
                <a:solidFill>
                  <a:srgbClr val="FFFFFF"/>
                </a:solidFill>
                <a:uLnTx/>
                <a:uFillTx/>
                <a:latin typeface="Arial"/>
                <a:ea typeface="Arial"/>
                <a:cs typeface="Arial"/>
                <a:sym typeface="Wingdings"/>
              </a:rPr>
              <a:t>Every QI team should ask: 'Whose voice is missing?'</a:t>
            </a:r>
          </a:p>
        </p:txBody>
      </p:sp>
      <p:sp>
        <p:nvSpPr>
          <p:cNvPr id="44" name="Shape5_20210629_120339">
            <a:extLst>
              <a:ext uri="{FF2B5EF4-FFF2-40B4-BE49-F238E27FC236}">
                <a16:creationId xmlns:a16="http://schemas.microsoft.com/office/drawing/2014/main" id="{8D961E34-DD0F-4E10-B396-12B5BF963B1B}"/>
              </a:ext>
            </a:extLst>
          </p:cNvPr>
          <p:cNvSpPr/>
          <p:nvPr/>
        </p:nvSpPr>
        <p:spPr>
          <a:xfrm>
            <a:off x="4375583" y="1353545"/>
            <a:ext cx="3540191" cy="947760"/>
          </a:xfrm>
          <a:prstGeom prst="homePlate">
            <a:avLst>
              <a:gd name="adj" fmla="val 26036"/>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p>
            <a:pPr marL="0" marR="0" lvl="0" indent="0" algn="ctr" defTabSz="914400" fontAlgn="auto">
              <a:lnSpc>
                <a:spcPct val="100000"/>
              </a:lnSpc>
              <a:spcBef>
                <a:spcPct val="0"/>
              </a:spcBef>
              <a:spcAft>
                <a:spcPct val="0"/>
              </a:spcAft>
              <a:buSzTx/>
              <a:buNone/>
            </a:pPr>
            <a:r>
              <a:rPr kumimoji="0" lang="en-US" sz="2400" b="1" i="0" u="none" strike="noStrike" kern="1200" cap="none" spc="0" normalizeH="0" baseline="0" noProof="0" dirty="0">
                <a:solidFill>
                  <a:srgbClr val="FFFFFF"/>
                </a:solidFill>
                <a:uLnTx/>
                <a:uFillTx/>
                <a:latin typeface="Arial"/>
                <a:ea typeface="Arial"/>
                <a:cs typeface="Arial"/>
                <a:sym typeface="Wingdings"/>
              </a:rPr>
              <a:t>Critical Question</a:t>
            </a:r>
          </a:p>
        </p:txBody>
      </p:sp>
      <p:sp>
        <p:nvSpPr>
          <p:cNvPr id="39" name="Shape1_20210629_120339">
            <a:extLst>
              <a:ext uri="{FF2B5EF4-FFF2-40B4-BE49-F238E27FC236}">
                <a16:creationId xmlns:a16="http://schemas.microsoft.com/office/drawing/2014/main" id="{F4A497D2-CB72-4AFD-BAE6-660B778E8148}"/>
              </a:ext>
            </a:extLst>
          </p:cNvPr>
          <p:cNvSpPr/>
          <p:nvPr/>
        </p:nvSpPr>
        <p:spPr>
          <a:xfrm>
            <a:off x="570227" y="1352349"/>
            <a:ext cx="3540191" cy="947760"/>
          </a:xfrm>
          <a:prstGeom prst="homePlate">
            <a:avLst>
              <a:gd name="adj" fmla="val 26036"/>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rmAutofit/>
          </a:bodyPr>
          <a:lstStyle/>
          <a:p>
            <a:pPr marL="0" marR="0" lvl="0" indent="0" algn="ctr" defTabSz="914400" fontAlgn="auto">
              <a:lnSpc>
                <a:spcPct val="100000"/>
              </a:lnSpc>
              <a:spcBef>
                <a:spcPct val="0"/>
              </a:spcBef>
              <a:spcAft>
                <a:spcPct val="0"/>
              </a:spcAft>
              <a:buSzTx/>
              <a:buNone/>
            </a:pPr>
            <a:r>
              <a:rPr kumimoji="0" lang="en-US" sz="2400" b="1" i="0" u="none" strike="noStrike" kern="1200" cap="none" spc="0" normalizeH="0" baseline="0" noProof="0" dirty="0">
                <a:solidFill>
                  <a:srgbClr val="FFFFFF"/>
                </a:solidFill>
                <a:uLnTx/>
                <a:uFillTx/>
                <a:latin typeface="Arial"/>
                <a:ea typeface="Arial"/>
                <a:cs typeface="Arial"/>
                <a:sym typeface="Wingdings"/>
              </a:rPr>
              <a:t>Relationship Focus</a:t>
            </a:r>
          </a:p>
        </p:txBody>
      </p:sp>
    </p:spTree>
    <p:custDataLst>
      <p:tags r:id="rId1"/>
    </p:custDataLst>
    <p:extLst>
      <p:ext uri="{BB962C8B-B14F-4D97-AF65-F5344CB8AC3E}">
        <p14:creationId xmlns:p14="http://schemas.microsoft.com/office/powerpoint/2010/main" val="402681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thank you sign with flowers&#10;&#10;AI-generated content may be incorrect.">
            <a:extLst>
              <a:ext uri="{FF2B5EF4-FFF2-40B4-BE49-F238E27FC236}">
                <a16:creationId xmlns:a16="http://schemas.microsoft.com/office/drawing/2014/main" id="{A71167C4-E177-BA8E-E32A-7B867F797D10}"/>
              </a:ext>
            </a:extLst>
          </p:cNvPr>
          <p:cNvPicPr>
            <a:picLocks noGrp="1" noChangeAspect="1"/>
          </p:cNvPicPr>
          <p:nvPr>
            <p:ph sz="quarter" idx="28"/>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48967" y="1551247"/>
            <a:ext cx="5060950" cy="3450231"/>
          </a:xfrm>
        </p:spPr>
      </p:pic>
      <p:sp>
        <p:nvSpPr>
          <p:cNvPr id="4" name="Slide Number Placeholder 3">
            <a:extLst>
              <a:ext uri="{FF2B5EF4-FFF2-40B4-BE49-F238E27FC236}">
                <a16:creationId xmlns:a16="http://schemas.microsoft.com/office/drawing/2014/main" id="{8012CEBD-2007-454F-0E5C-9C64C3B14C55}"/>
              </a:ext>
            </a:extLst>
          </p:cNvPr>
          <p:cNvSpPr>
            <a:spLocks noGrp="1"/>
          </p:cNvSpPr>
          <p:nvPr>
            <p:ph type="sldNum" sz="quarter" idx="11"/>
          </p:nvPr>
        </p:nvSpPr>
        <p:spPr/>
        <p:txBody>
          <a:bodyPr/>
          <a:lstStyle/>
          <a:p>
            <a:fld id="{5D9ACC8A-FA13-47DD-9722-0749C5E70D5A}" type="slidenum">
              <a:rPr lang="en-US" smtClean="0"/>
              <a:pPr/>
              <a:t>18</a:t>
            </a:fld>
            <a:endParaRPr lang="en-US" dirty="0"/>
          </a:p>
        </p:txBody>
      </p:sp>
      <p:pic>
        <p:nvPicPr>
          <p:cNvPr id="13" name="Picture 12" descr="A child and child holding hands&#10;&#10;AI-generated content may be incorrect.">
            <a:extLst>
              <a:ext uri="{FF2B5EF4-FFF2-40B4-BE49-F238E27FC236}">
                <a16:creationId xmlns:a16="http://schemas.microsoft.com/office/drawing/2014/main" id="{26F67E07-7CA4-4716-B829-1E4CA422662B}"/>
              </a:ext>
            </a:extLst>
          </p:cNvPr>
          <p:cNvPicPr>
            <a:picLocks noChangeAspect="1"/>
          </p:cNvPicPr>
          <p:nvPr/>
        </p:nvPicPr>
        <p:blipFill>
          <a:blip r:embed="rId5"/>
          <a:stretch>
            <a:fillRect/>
          </a:stretch>
        </p:blipFill>
        <p:spPr>
          <a:xfrm>
            <a:off x="8116866" y="1244362"/>
            <a:ext cx="3048000" cy="406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950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C0840966-844F-42DD-8590-AEC9D1A79948}"/>
              </a:ext>
            </a:extLst>
          </p:cNvPr>
          <p:cNvSpPr/>
          <p:nvPr/>
        </p:nvSpPr>
        <p:spPr>
          <a:xfrm rot="5400000">
            <a:off x="896755" y="1717277"/>
            <a:ext cx="4588709" cy="4321143"/>
          </a:xfrm>
          <a:prstGeom prst="homePlate">
            <a:avLst>
              <a:gd name="adj" fmla="val 30000"/>
            </a:avLst>
          </a:pr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rebuchet MS" panose="020B0603020202020204" pitchFamily="34" charset="0"/>
            </a:endParaRPr>
          </a:p>
        </p:txBody>
      </p:sp>
      <p:sp>
        <p:nvSpPr>
          <p:cNvPr id="7" name="Freeform: Shape 6">
            <a:extLst>
              <a:ext uri="{FF2B5EF4-FFF2-40B4-BE49-F238E27FC236}">
                <a16:creationId xmlns:a16="http://schemas.microsoft.com/office/drawing/2014/main" id="{C48CDB0C-DA13-4853-B115-E01F00876560}"/>
              </a:ext>
            </a:extLst>
          </p:cNvPr>
          <p:cNvSpPr/>
          <p:nvPr/>
        </p:nvSpPr>
        <p:spPr>
          <a:xfrm>
            <a:off x="627591" y="1733528"/>
            <a:ext cx="5144453" cy="1766133"/>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rgbClr val="F2F2F2"/>
          </a:solidFill>
          <a:ln w="6725" cap="flat">
            <a:noFill/>
            <a:prstDash val="solid"/>
            <a:miter/>
          </a:ln>
          <a:effectLst/>
        </p:spPr>
        <p:txBody>
          <a:bodyPr rtlCol="0" anchor="ctr"/>
          <a:lstStyle/>
          <a:p>
            <a:endParaRPr lang="en-US" sz="1351">
              <a:latin typeface="Trebuchet MS" panose="020B0603020202020204" pitchFamily="34" charset="0"/>
            </a:endParaRPr>
          </a:p>
        </p:txBody>
      </p:sp>
      <p:sp>
        <p:nvSpPr>
          <p:cNvPr id="26" name="TextBox 25">
            <a:extLst>
              <a:ext uri="{FF2B5EF4-FFF2-40B4-BE49-F238E27FC236}">
                <a16:creationId xmlns:a16="http://schemas.microsoft.com/office/drawing/2014/main" id="{DB48A751-E23C-4BAA-BB5D-A1BBD1A10BB7}"/>
              </a:ext>
            </a:extLst>
          </p:cNvPr>
          <p:cNvSpPr txBox="1"/>
          <p:nvPr/>
        </p:nvSpPr>
        <p:spPr>
          <a:xfrm>
            <a:off x="2010105" y="1862693"/>
            <a:ext cx="2362705" cy="769441"/>
          </a:xfrm>
          <a:prstGeom prst="rect">
            <a:avLst/>
          </a:prstGeom>
          <a:noFill/>
          <a:effectLst/>
        </p:spPr>
        <p:txBody>
          <a:bodyPr wrap="square" rtlCol="0">
            <a:spAutoFit/>
          </a:bodyPr>
          <a:lstStyle/>
          <a:p>
            <a:pPr algn="ctr"/>
            <a:r>
              <a:rPr lang="en-US" altLang="ko-KR" sz="4400" b="1">
                <a:ln w="12700">
                  <a:noFill/>
                </a:ln>
                <a:cs typeface="Arial" panose="020B0604020202020204" pitchFamily="34" charset="0"/>
              </a:rPr>
              <a:t>01</a:t>
            </a:r>
            <a:endParaRPr lang="ko-KR" altLang="en-US" sz="4400" b="1">
              <a:ln w="12700">
                <a:noFill/>
              </a:ln>
              <a:cs typeface="Arial" panose="020B0604020202020204" pitchFamily="34" charset="0"/>
            </a:endParaRPr>
          </a:p>
        </p:txBody>
      </p:sp>
      <p:sp>
        <p:nvSpPr>
          <p:cNvPr id="29" name="TextBox 28">
            <a:extLst>
              <a:ext uri="{FF2B5EF4-FFF2-40B4-BE49-F238E27FC236}">
                <a16:creationId xmlns:a16="http://schemas.microsoft.com/office/drawing/2014/main" id="{2F070C0B-923B-4A1D-923E-7F3E962336E2}"/>
              </a:ext>
            </a:extLst>
          </p:cNvPr>
          <p:cNvSpPr txBox="1"/>
          <p:nvPr/>
        </p:nvSpPr>
        <p:spPr>
          <a:xfrm>
            <a:off x="1081273" y="2769325"/>
            <a:ext cx="4220369" cy="400110"/>
          </a:xfrm>
          <a:prstGeom prst="rect">
            <a:avLst/>
          </a:prstGeom>
          <a:noFill/>
          <a:effectLst/>
        </p:spPr>
        <p:txBody>
          <a:bodyPr wrap="square" rtlCol="0">
            <a:normAutofit/>
          </a:bodyPr>
          <a:lstStyle/>
          <a:p>
            <a:pPr marL="0" marR="0" lvl="0" indent="0" algn="ctr" defTabSz="914400" fontAlgn="auto">
              <a:lnSpc>
                <a:spcPct val="100000"/>
              </a:lnSpc>
              <a:spcBef>
                <a:spcPct val="0"/>
              </a:spcBef>
              <a:spcAft>
                <a:spcPct val="0"/>
              </a:spcAft>
              <a:buSzTx/>
              <a:buNone/>
            </a:pPr>
            <a:r>
              <a:rPr kumimoji="0" lang="en-US" altLang="ko-KR" sz="1900" b="1" i="0" u="none" strike="noStrike" kern="1200" cap="none" spc="0" normalizeH="0" baseline="0" noProof="0">
                <a:solidFill>
                  <a:srgbClr val="4C4D4F"/>
                </a:solidFill>
                <a:uLnTx/>
                <a:uFillTx/>
                <a:latin typeface="Arial"/>
                <a:ea typeface="Arial"/>
                <a:cs typeface="Arial" panose="020B0604020202020204" pitchFamily="34" charset="0"/>
                <a:sym typeface="Wingdings"/>
              </a:rPr>
              <a:t>Open Dialogue</a:t>
            </a:r>
          </a:p>
        </p:txBody>
      </p:sp>
      <p:sp>
        <p:nvSpPr>
          <p:cNvPr id="33" name="TextBox 32">
            <a:extLst>
              <a:ext uri="{FF2B5EF4-FFF2-40B4-BE49-F238E27FC236}">
                <a16:creationId xmlns:a16="http://schemas.microsoft.com/office/drawing/2014/main" id="{4FFED865-3EC4-46BF-AE14-75D903CE1533}"/>
              </a:ext>
            </a:extLst>
          </p:cNvPr>
          <p:cNvSpPr txBox="1"/>
          <p:nvPr/>
        </p:nvSpPr>
        <p:spPr>
          <a:xfrm>
            <a:off x="1150510" y="3567964"/>
            <a:ext cx="4098613" cy="2540737"/>
          </a:xfrm>
          <a:prstGeom prst="rect">
            <a:avLst/>
          </a:prstGeom>
          <a:noFill/>
          <a:effectLst/>
        </p:spPr>
        <p:txBody>
          <a:bodyPr wrap="square" rtlCol="0">
            <a:normAutofit/>
          </a:bodyPr>
          <a:lstStyle/>
          <a:p>
            <a:pPr marL="0" marR="0" lvl="0" indent="0" algn="ctr" defTabSz="914400" fontAlgn="auto">
              <a:lnSpc>
                <a:spcPct val="100000"/>
              </a:lnSpc>
              <a:spcBef>
                <a:spcPct val="0"/>
              </a:spcBef>
              <a:spcAft>
                <a:spcPct val="0"/>
              </a:spcAft>
              <a:buSzTx/>
              <a:buNone/>
            </a:pPr>
            <a:r>
              <a:rPr kumimoji="0" lang="en-US" altLang="ko-KR" sz="1900" b="0" i="0" u="none" strike="noStrike" kern="1200" cap="none" spc="0" normalizeH="0" baseline="0" noProof="0">
                <a:solidFill>
                  <a:srgbClr val="FFFFFF"/>
                </a:solidFill>
                <a:uLnTx/>
                <a:uFillTx/>
                <a:latin typeface="Arial"/>
                <a:ea typeface="Arial"/>
                <a:cs typeface="Arial" panose="020B0604020202020204" pitchFamily="34" charset="0"/>
                <a:sym typeface="Wingdings"/>
              </a:rPr>
              <a:t>Encourage interactive discussion about parent partnership experiences</a:t>
            </a:r>
          </a:p>
        </p:txBody>
      </p:sp>
      <p:sp>
        <p:nvSpPr>
          <p:cNvPr id="11" name="Arrow: Pentagon 10">
            <a:extLst>
              <a:ext uri="{FF2B5EF4-FFF2-40B4-BE49-F238E27FC236}">
                <a16:creationId xmlns:a16="http://schemas.microsoft.com/office/drawing/2014/main" id="{E5D43F5E-1F89-41BF-AF84-7CB6B160DE0A}"/>
              </a:ext>
            </a:extLst>
          </p:cNvPr>
          <p:cNvSpPr/>
          <p:nvPr/>
        </p:nvSpPr>
        <p:spPr>
          <a:xfrm rot="5400000">
            <a:off x="6859514" y="1717278"/>
            <a:ext cx="4588708" cy="4321143"/>
          </a:xfrm>
          <a:prstGeom prst="homePlate">
            <a:avLst>
              <a:gd name="adj" fmla="val 30000"/>
            </a:avLst>
          </a:prstGeom>
          <a:solidFill>
            <a:schemeClr val="accent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rebuchet MS" panose="020B0603020202020204" pitchFamily="34" charset="0"/>
            </a:endParaRPr>
          </a:p>
        </p:txBody>
      </p:sp>
      <p:sp>
        <p:nvSpPr>
          <p:cNvPr id="12" name="Freeform: Shape 11">
            <a:extLst>
              <a:ext uri="{FF2B5EF4-FFF2-40B4-BE49-F238E27FC236}">
                <a16:creationId xmlns:a16="http://schemas.microsoft.com/office/drawing/2014/main" id="{82BA8596-7171-4D9D-BBDE-A769A1EA48E3}"/>
              </a:ext>
            </a:extLst>
          </p:cNvPr>
          <p:cNvSpPr/>
          <p:nvPr/>
        </p:nvSpPr>
        <p:spPr>
          <a:xfrm>
            <a:off x="6590351" y="1733528"/>
            <a:ext cx="5144453" cy="1766133"/>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rgbClr val="F2F2F2"/>
          </a:solidFill>
          <a:ln w="6725" cap="flat">
            <a:noFill/>
            <a:prstDash val="solid"/>
            <a:miter/>
          </a:ln>
          <a:effectLst/>
        </p:spPr>
        <p:txBody>
          <a:bodyPr rtlCol="0" anchor="ctr"/>
          <a:lstStyle/>
          <a:p>
            <a:endParaRPr lang="en-US" sz="1351">
              <a:latin typeface="Trebuchet MS" panose="020B0603020202020204" pitchFamily="34" charset="0"/>
            </a:endParaRPr>
          </a:p>
        </p:txBody>
      </p:sp>
      <p:sp>
        <p:nvSpPr>
          <p:cNvPr id="25" name="TextBox 24">
            <a:extLst>
              <a:ext uri="{FF2B5EF4-FFF2-40B4-BE49-F238E27FC236}">
                <a16:creationId xmlns:a16="http://schemas.microsoft.com/office/drawing/2014/main" id="{A9502933-D3DF-42D0-9BE7-179376F52A01}"/>
              </a:ext>
            </a:extLst>
          </p:cNvPr>
          <p:cNvSpPr txBox="1"/>
          <p:nvPr/>
        </p:nvSpPr>
        <p:spPr>
          <a:xfrm>
            <a:off x="7981229" y="1862693"/>
            <a:ext cx="2362705" cy="769441"/>
          </a:xfrm>
          <a:prstGeom prst="rect">
            <a:avLst/>
          </a:prstGeom>
          <a:noFill/>
          <a:effectLst/>
        </p:spPr>
        <p:txBody>
          <a:bodyPr wrap="square" rtlCol="0">
            <a:spAutoFit/>
          </a:bodyPr>
          <a:lstStyle/>
          <a:p>
            <a:pPr algn="ctr"/>
            <a:r>
              <a:rPr lang="en-US" altLang="ko-KR" sz="4400" b="1">
                <a:ln w="12700">
                  <a:noFill/>
                </a:ln>
                <a:cs typeface="Arial" panose="020B0604020202020204" pitchFamily="34" charset="0"/>
              </a:rPr>
              <a:t>02</a:t>
            </a:r>
            <a:endParaRPr lang="ko-KR" altLang="en-US" sz="4400" b="1">
              <a:ln w="12700">
                <a:noFill/>
              </a:ln>
              <a:cs typeface="Arial" panose="020B0604020202020204" pitchFamily="34" charset="0"/>
            </a:endParaRPr>
          </a:p>
        </p:txBody>
      </p:sp>
      <p:sp>
        <p:nvSpPr>
          <p:cNvPr id="30" name="TextBox 29">
            <a:extLst>
              <a:ext uri="{FF2B5EF4-FFF2-40B4-BE49-F238E27FC236}">
                <a16:creationId xmlns:a16="http://schemas.microsoft.com/office/drawing/2014/main" id="{243EBACE-FF5C-4E30-BE4E-19C3B77D54E5}"/>
              </a:ext>
            </a:extLst>
          </p:cNvPr>
          <p:cNvSpPr txBox="1"/>
          <p:nvPr/>
        </p:nvSpPr>
        <p:spPr>
          <a:xfrm>
            <a:off x="7052393" y="2769328"/>
            <a:ext cx="4220369" cy="400110"/>
          </a:xfrm>
          <a:prstGeom prst="rect">
            <a:avLst/>
          </a:prstGeom>
          <a:noFill/>
          <a:effectLst/>
        </p:spPr>
        <p:txBody>
          <a:bodyPr wrap="square" rtlCol="0">
            <a:normAutofit/>
          </a:bodyPr>
          <a:lstStyle/>
          <a:p>
            <a:pPr marL="0" marR="0" lvl="0" indent="0" algn="ctr" defTabSz="914400" fontAlgn="auto">
              <a:lnSpc>
                <a:spcPct val="100000"/>
              </a:lnSpc>
              <a:spcBef>
                <a:spcPct val="0"/>
              </a:spcBef>
              <a:spcAft>
                <a:spcPct val="0"/>
              </a:spcAft>
              <a:buSzTx/>
              <a:buNone/>
            </a:pPr>
            <a:r>
              <a:rPr kumimoji="0" lang="en-US" altLang="ko-KR" sz="1900" b="1" i="0" u="none" strike="noStrike" kern="1200" cap="none" spc="0" normalizeH="0" baseline="0" noProof="0">
                <a:solidFill>
                  <a:srgbClr val="4C4D4F"/>
                </a:solidFill>
                <a:uLnTx/>
                <a:uFillTx/>
                <a:latin typeface="Arial"/>
                <a:ea typeface="Arial"/>
                <a:cs typeface="Arial" panose="020B0604020202020204" pitchFamily="34" charset="0"/>
                <a:sym typeface="Wingdings"/>
              </a:rPr>
              <a:t>Shared Learning</a:t>
            </a:r>
          </a:p>
        </p:txBody>
      </p:sp>
      <p:sp>
        <p:nvSpPr>
          <p:cNvPr id="34" name="TextBox 33">
            <a:extLst>
              <a:ext uri="{FF2B5EF4-FFF2-40B4-BE49-F238E27FC236}">
                <a16:creationId xmlns:a16="http://schemas.microsoft.com/office/drawing/2014/main" id="{D01D92EE-A656-49B1-9CFA-1046BDB19FEA}"/>
              </a:ext>
            </a:extLst>
          </p:cNvPr>
          <p:cNvSpPr txBox="1"/>
          <p:nvPr/>
        </p:nvSpPr>
        <p:spPr>
          <a:xfrm>
            <a:off x="7118843" y="3567966"/>
            <a:ext cx="4098613" cy="2540737"/>
          </a:xfrm>
          <a:prstGeom prst="rect">
            <a:avLst/>
          </a:prstGeom>
          <a:noFill/>
          <a:effectLst/>
        </p:spPr>
        <p:txBody>
          <a:bodyPr wrap="square" rtlCol="0">
            <a:normAutofit/>
          </a:bodyPr>
          <a:lstStyle/>
          <a:p>
            <a:pPr marL="0" marR="0" lvl="0" indent="0" algn="ctr" defTabSz="914400" fontAlgn="auto">
              <a:lnSpc>
                <a:spcPct val="100000"/>
              </a:lnSpc>
              <a:spcBef>
                <a:spcPct val="0"/>
              </a:spcBef>
              <a:spcAft>
                <a:spcPct val="0"/>
              </a:spcAft>
              <a:buSzTx/>
              <a:buNone/>
            </a:pPr>
            <a:r>
              <a:rPr kumimoji="0" lang="en-US" altLang="ko-KR" sz="1900" b="0" i="0" u="none" strike="noStrike" kern="1200" cap="none" spc="0" normalizeH="0" baseline="0" noProof="0">
                <a:solidFill>
                  <a:srgbClr val="FFFFFF"/>
                </a:solidFill>
                <a:uLnTx/>
                <a:uFillTx/>
                <a:latin typeface="Arial"/>
                <a:ea typeface="Arial"/>
                <a:cs typeface="Arial" panose="020B0604020202020204" pitchFamily="34" charset="0"/>
                <a:sym typeface="Wingdings"/>
              </a:rPr>
              <a:t>Exchange insights and best practices for implementing parent partnerships</a:t>
            </a:r>
          </a:p>
        </p:txBody>
      </p:sp>
      <p:sp>
        <p:nvSpPr>
          <p:cNvPr id="2" name="Title 1">
            <a:extLst>
              <a:ext uri="{FF2B5EF4-FFF2-40B4-BE49-F238E27FC236}">
                <a16:creationId xmlns:a16="http://schemas.microsoft.com/office/drawing/2014/main" id="{06768DCD-2E02-453D-8DF7-AAC6BC47553C}"/>
              </a:ext>
            </a:extLst>
          </p:cNvPr>
          <p:cNvSpPr>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US"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Questions and Discussion</a:t>
            </a:r>
          </a:p>
        </p:txBody>
      </p:sp>
    </p:spTree>
    <p:extLst>
      <p:ext uri="{BB962C8B-B14F-4D97-AF65-F5344CB8AC3E}">
        <p14:creationId xmlns:p14="http://schemas.microsoft.com/office/powerpoint/2010/main" val="115496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DD5ABFD-5E09-4BA0-9A17-9C0842ADF854}"/>
              </a:ext>
            </a:extLst>
          </p:cNvPr>
          <p:cNvSpPr/>
          <p:nvPr/>
        </p:nvSpPr>
        <p:spPr>
          <a:xfrm>
            <a:off x="1" y="0"/>
            <a:ext cx="1089316" cy="1579224"/>
          </a:xfrm>
          <a:custGeom>
            <a:avLst/>
            <a:gdLst>
              <a:gd name="connsiteX0" fmla="*/ 0 w 1089316"/>
              <a:gd name="connsiteY0" fmla="*/ 0 h 1579224"/>
              <a:gd name="connsiteX1" fmla="*/ 1052811 w 1089316"/>
              <a:gd name="connsiteY1" fmla="*/ 0 h 1579224"/>
              <a:gd name="connsiteX2" fmla="*/ 1062976 w 1089316"/>
              <a:gd name="connsiteY2" fmla="*/ 39534 h 1579224"/>
              <a:gd name="connsiteX3" fmla="*/ 1089316 w 1089316"/>
              <a:gd name="connsiteY3" fmla="*/ 300821 h 1579224"/>
              <a:gd name="connsiteX4" fmla="*/ 54119 w 1089316"/>
              <a:gd name="connsiteY4" fmla="*/ 1570965 h 1579224"/>
              <a:gd name="connsiteX5" fmla="*/ 0 w 1089316"/>
              <a:gd name="connsiteY5" fmla="*/ 1579224 h 1579224"/>
              <a:gd name="connsiteX6" fmla="*/ 0 w 1089316"/>
              <a:gd name="connsiteY6" fmla="*/ 0 h 157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316" h="1579224">
                <a:moveTo>
                  <a:pt x="0" y="0"/>
                </a:moveTo>
                <a:lnTo>
                  <a:pt x="1052811" y="0"/>
                </a:lnTo>
                <a:lnTo>
                  <a:pt x="1062976" y="39534"/>
                </a:lnTo>
                <a:cubicBezTo>
                  <a:pt x="1080246" y="123932"/>
                  <a:pt x="1089316" y="211318"/>
                  <a:pt x="1089316" y="300821"/>
                </a:cubicBezTo>
                <a:cubicBezTo>
                  <a:pt x="1089316" y="927346"/>
                  <a:pt x="644904" y="1450073"/>
                  <a:pt x="54119" y="1570965"/>
                </a:cubicBezTo>
                <a:lnTo>
                  <a:pt x="0" y="1579224"/>
                </a:lnTo>
                <a:lnTo>
                  <a:pt x="0" y="0"/>
                </a:lnTo>
                <a:close/>
              </a:path>
            </a:pathLst>
          </a:custGeom>
          <a:solidFill>
            <a:schemeClr val="accent1">
              <a:lumMod val="20000"/>
              <a:lumOff val="8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IN" sz="2400" dirty="0">
              <a:solidFill>
                <a:srgbClr val="FFFFFF"/>
              </a:solidFill>
              <a:latin typeface="+mj-lt"/>
            </a:endParaRPr>
          </a:p>
        </p:txBody>
      </p:sp>
      <p:sp>
        <p:nvSpPr>
          <p:cNvPr id="11" name="Oval 10">
            <a:extLst>
              <a:ext uri="{FF2B5EF4-FFF2-40B4-BE49-F238E27FC236}">
                <a16:creationId xmlns:a16="http://schemas.microsoft.com/office/drawing/2014/main" id="{286029BF-F379-4D81-BEF4-BE78E18CA774}"/>
              </a:ext>
            </a:extLst>
          </p:cNvPr>
          <p:cNvSpPr/>
          <p:nvPr/>
        </p:nvSpPr>
        <p:spPr>
          <a:xfrm>
            <a:off x="239451" y="1200151"/>
            <a:ext cx="380228" cy="380228"/>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400" dirty="0">
              <a:solidFill>
                <a:srgbClr val="FFFFFF"/>
              </a:solidFill>
              <a:latin typeface="+mj-lt"/>
            </a:endParaRPr>
          </a:p>
        </p:txBody>
      </p:sp>
      <p:sp>
        <p:nvSpPr>
          <p:cNvPr id="13" name="Content Placeholder 8">
            <a:extLst>
              <a:ext uri="{FF2B5EF4-FFF2-40B4-BE49-F238E27FC236}">
                <a16:creationId xmlns:a16="http://schemas.microsoft.com/office/drawing/2014/main" id="{48D2E0B7-B899-409B-842E-6AE7B354FF44}"/>
              </a:ext>
            </a:extLst>
          </p:cNvPr>
          <p:cNvSpPr txBox="1">
            <a:spLocks/>
          </p:cNvSpPr>
          <p:nvPr/>
        </p:nvSpPr>
        <p:spPr>
          <a:xfrm>
            <a:off x="463550" y="5111607"/>
            <a:ext cx="5464353" cy="84125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lnSpc>
                <a:spcPct val="100000"/>
              </a:lnSpc>
              <a:buNone/>
              <a:defRPr/>
            </a:pPr>
            <a:r>
              <a:rPr lang="en-US" sz="1400" b="1" dirty="0"/>
              <a:t>Kimberly Vuckovich, MSN, CNL, RNC-NIC </a:t>
            </a:r>
          </a:p>
          <a:p>
            <a:pPr algn="ctr" defTabSz="914377">
              <a:lnSpc>
                <a:spcPct val="100000"/>
              </a:lnSpc>
              <a:defRPr/>
            </a:pPr>
            <a:r>
              <a:rPr lang="en-US" sz="1200" dirty="0"/>
              <a:t>Neonatal Outreach Coordinator, Advocate Children’s Hospital- Park Ridge</a:t>
            </a:r>
          </a:p>
        </p:txBody>
      </p:sp>
      <p:sp>
        <p:nvSpPr>
          <p:cNvPr id="14" name="Content Placeholder 8">
            <a:extLst>
              <a:ext uri="{FF2B5EF4-FFF2-40B4-BE49-F238E27FC236}">
                <a16:creationId xmlns:a16="http://schemas.microsoft.com/office/drawing/2014/main" id="{A473E7ED-E31F-41AA-8F4A-9DE3A235FFBC}"/>
              </a:ext>
            </a:extLst>
          </p:cNvPr>
          <p:cNvSpPr txBox="1">
            <a:spLocks/>
          </p:cNvSpPr>
          <p:nvPr/>
        </p:nvSpPr>
        <p:spPr>
          <a:xfrm>
            <a:off x="6282383" y="5111607"/>
            <a:ext cx="5464353" cy="84125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lnSpc>
                <a:spcPct val="100000"/>
              </a:lnSpc>
              <a:buNone/>
              <a:defRPr/>
            </a:pPr>
            <a:r>
              <a:rPr lang="en-US" sz="1400" b="1" dirty="0"/>
              <a:t>Valencia Wilson, PharmD, RPh, MBA</a:t>
            </a:r>
          </a:p>
          <a:p>
            <a:pPr algn="ctr" defTabSz="914377">
              <a:lnSpc>
                <a:spcPct val="100000"/>
              </a:lnSpc>
              <a:defRPr/>
            </a:pPr>
            <a:r>
              <a:rPr lang="en-US" sz="1200" dirty="0"/>
              <a:t>Parent Partner at Advocate Children’s Hospital</a:t>
            </a:r>
            <a:endParaRPr lang="en-US" sz="1200" b="1" dirty="0"/>
          </a:p>
        </p:txBody>
      </p:sp>
      <p:pic>
        <p:nvPicPr>
          <p:cNvPr id="47" name="Picture 46">
            <a:extLst>
              <a:ext uri="{FF2B5EF4-FFF2-40B4-BE49-F238E27FC236}">
                <a16:creationId xmlns:a16="http://schemas.microsoft.com/office/drawing/2014/main" id="{CE35E587-2B0C-462A-B5D3-3D8FF0437254}"/>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1576783" y="1350467"/>
            <a:ext cx="3237887" cy="3237884"/>
          </a:xfrm>
          <a:prstGeom prst="ellipse">
            <a:avLst/>
          </a:prstGeom>
        </p:spPr>
      </p:pic>
      <p:cxnSp>
        <p:nvCxnSpPr>
          <p:cNvPr id="51" name="Straight Connector 50">
            <a:extLst>
              <a:ext uri="{FF2B5EF4-FFF2-40B4-BE49-F238E27FC236}">
                <a16:creationId xmlns:a16="http://schemas.microsoft.com/office/drawing/2014/main" id="{E176D998-BE53-4685-974E-535656B749B3}"/>
              </a:ext>
            </a:extLst>
          </p:cNvPr>
          <p:cNvCxnSpPr>
            <a:cxnSpLocks/>
          </p:cNvCxnSpPr>
          <p:nvPr/>
        </p:nvCxnSpPr>
        <p:spPr>
          <a:xfrm>
            <a:off x="6105143" y="5085356"/>
            <a:ext cx="0" cy="893759"/>
          </a:xfrm>
          <a:prstGeom prst="line">
            <a:avLst/>
          </a:prstGeom>
          <a:ln w="9525">
            <a:solidFill>
              <a:srgbClr val="A7A7A7"/>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272ED78-5C32-496F-B77B-5BF1DBE4217E}"/>
              </a:ext>
            </a:extLst>
          </p:cNvPr>
          <p:cNvSpPr>
            <a:spLocks noGrp="1"/>
          </p:cNvSpPr>
          <p:nvPr>
            <p:ph type="title"/>
          </p:nvPr>
        </p:nvSpPr>
        <p:spPr>
          <a:xfrm>
            <a:off x="384695" y="294470"/>
            <a:ext cx="11338560" cy="768263"/>
          </a:xfrm>
        </p:spPr>
        <p:txBody>
          <a:bodyPr/>
          <a:lstStyle/>
          <a:p>
            <a:r>
              <a:rPr lang="en-US" dirty="0"/>
              <a:t>Advocate Lutheran General Hospital ESSI Team </a:t>
            </a:r>
          </a:p>
        </p:txBody>
      </p:sp>
      <p:pic>
        <p:nvPicPr>
          <p:cNvPr id="3" name="Picture 2" descr="A person in a white coat&#10;&#10;AI-generated content may be incorrect.">
            <a:extLst>
              <a:ext uri="{FF2B5EF4-FFF2-40B4-BE49-F238E27FC236}">
                <a16:creationId xmlns:a16="http://schemas.microsoft.com/office/drawing/2014/main" id="{CBDECACE-3206-51E3-9ADA-51B795C6491D}"/>
              </a:ext>
            </a:extLst>
          </p:cNvPr>
          <p:cNvPicPr>
            <a:picLocks noChangeAspect="1"/>
          </p:cNvPicPr>
          <p:nvPr/>
        </p:nvPicPr>
        <p:blipFill>
          <a:blip r:embed="rId5"/>
          <a:stretch>
            <a:fillRect/>
          </a:stretch>
        </p:blipFill>
        <p:spPr>
          <a:xfrm>
            <a:off x="1576783" y="1390265"/>
            <a:ext cx="3220196" cy="32201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 close-up of a person smiling&#10;&#10;AI-generated content may be incorrect.">
            <a:extLst>
              <a:ext uri="{FF2B5EF4-FFF2-40B4-BE49-F238E27FC236}">
                <a16:creationId xmlns:a16="http://schemas.microsoft.com/office/drawing/2014/main" id="{4951F3B5-2AF9-6258-9A44-24259017AE79}"/>
              </a:ext>
            </a:extLst>
          </p:cNvPr>
          <p:cNvPicPr>
            <a:picLocks noChangeAspect="1"/>
          </p:cNvPicPr>
          <p:nvPr/>
        </p:nvPicPr>
        <p:blipFill>
          <a:blip r:embed="rId6"/>
          <a:stretch>
            <a:fillRect/>
          </a:stretch>
        </p:blipFill>
        <p:spPr>
          <a:xfrm>
            <a:off x="7404461" y="1390265"/>
            <a:ext cx="3220196" cy="32795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143567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94F336A4-CAB0-7220-FFD4-2C4850D50763}"/>
              </a:ext>
            </a:extLst>
          </p:cNvPr>
          <p:cNvPicPr>
            <a:picLocks noChangeAspect="1"/>
          </p:cNvPicPr>
          <p:nvPr/>
        </p:nvPicPr>
        <p:blipFill>
          <a:blip r:embed="rId2"/>
          <a:stretch>
            <a:fillRect/>
          </a:stretch>
        </p:blipFill>
        <p:spPr>
          <a:xfrm>
            <a:off x="120650" y="501078"/>
            <a:ext cx="11950700" cy="5855844"/>
          </a:xfrm>
          <a:prstGeom prst="rect">
            <a:avLst/>
          </a:prstGeom>
          <a:noFill/>
        </p:spPr>
      </p:pic>
      <p:sp>
        <p:nvSpPr>
          <p:cNvPr id="2" name="Slide Number Placeholder 1" hidden="1">
            <a:extLst>
              <a:ext uri="{FF2B5EF4-FFF2-40B4-BE49-F238E27FC236}">
                <a16:creationId xmlns:a16="http://schemas.microsoft.com/office/drawing/2014/main" id="{97581B51-BD43-5419-18A8-B7DB62FC0A61}"/>
              </a:ext>
            </a:extLst>
          </p:cNvPr>
          <p:cNvSpPr>
            <a:spLocks noGrp="1"/>
          </p:cNvSpPr>
          <p:nvPr>
            <p:ph type="sldNum" sz="quarter" idx="11"/>
          </p:nvPr>
        </p:nvSpPr>
        <p:spPr/>
        <p:txBody>
          <a:bodyPr/>
          <a:lstStyle/>
          <a:p>
            <a:pPr>
              <a:spcAft>
                <a:spcPts val="600"/>
              </a:spcAft>
            </a:pPr>
            <a:fld id="{5D9ACC8A-FA13-47DD-9722-0749C5E70D5A}" type="slidenum">
              <a:rPr lang="en-US" smtClean="0"/>
              <a:pPr>
                <a:spcAft>
                  <a:spcPts val="600"/>
                </a:spcAft>
              </a:pPr>
              <a:t>20</a:t>
            </a:fld>
            <a:endParaRPr lang="en-US"/>
          </a:p>
        </p:txBody>
      </p:sp>
    </p:spTree>
    <p:extLst>
      <p:ext uri="{BB962C8B-B14F-4D97-AF65-F5344CB8AC3E}">
        <p14:creationId xmlns:p14="http://schemas.microsoft.com/office/powerpoint/2010/main" val="351338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EE4B9B-2E38-4575-B85F-722F9141944E}"/>
              </a:ext>
            </a:extLst>
          </p:cNvPr>
          <p:cNvGrpSpPr/>
          <p:nvPr/>
        </p:nvGrpSpPr>
        <p:grpSpPr>
          <a:xfrm>
            <a:off x="7917181" y="1767841"/>
            <a:ext cx="4227512" cy="4227512"/>
            <a:chOff x="9788526" y="3883025"/>
            <a:chExt cx="525461" cy="525463"/>
          </a:xfrm>
          <a:solidFill>
            <a:schemeClr val="accent2"/>
          </a:solidFill>
        </p:grpSpPr>
        <p:sp>
          <p:nvSpPr>
            <p:cNvPr id="5" name="Freeform 5">
              <a:extLst>
                <a:ext uri="{FF2B5EF4-FFF2-40B4-BE49-F238E27FC236}">
                  <a16:creationId xmlns:a16="http://schemas.microsoft.com/office/drawing/2014/main" id="{ECD07237-552A-4121-AEF8-A3E7FCD76796}"/>
                </a:ext>
              </a:extLst>
            </p:cNvPr>
            <p:cNvSpPr/>
            <p:nvPr/>
          </p:nvSpPr>
          <p:spPr bwMode="auto">
            <a:xfrm>
              <a:off x="9877425" y="4164013"/>
              <a:ext cx="273050" cy="227013"/>
            </a:xfrm>
            <a:custGeom>
              <a:avLst/>
              <a:gdLst>
                <a:gd name="T0" fmla="*/ 495 w 532"/>
                <a:gd name="T1" fmla="*/ 282 h 447"/>
                <a:gd name="T2" fmla="*/ 371 w 532"/>
                <a:gd name="T3" fmla="*/ 215 h 447"/>
                <a:gd name="T4" fmla="*/ 355 w 532"/>
                <a:gd name="T5" fmla="*/ 218 h 447"/>
                <a:gd name="T6" fmla="*/ 281 w 532"/>
                <a:gd name="T7" fmla="*/ 256 h 447"/>
                <a:gd name="T8" fmla="*/ 277 w 532"/>
                <a:gd name="T9" fmla="*/ 256 h 447"/>
                <a:gd name="T10" fmla="*/ 271 w 532"/>
                <a:gd name="T11" fmla="*/ 256 h 447"/>
                <a:gd name="T12" fmla="*/ 224 w 532"/>
                <a:gd name="T13" fmla="*/ 230 h 447"/>
                <a:gd name="T14" fmla="*/ 247 w 532"/>
                <a:gd name="T15" fmla="*/ 150 h 447"/>
                <a:gd name="T16" fmla="*/ 251 w 532"/>
                <a:gd name="T17" fmla="*/ 138 h 447"/>
                <a:gd name="T18" fmla="*/ 325 w 532"/>
                <a:gd name="T19" fmla="*/ 67 h 447"/>
                <a:gd name="T20" fmla="*/ 404 w 532"/>
                <a:gd name="T21" fmla="*/ 45 h 447"/>
                <a:gd name="T22" fmla="*/ 418 w 532"/>
                <a:gd name="T23" fmla="*/ 34 h 447"/>
                <a:gd name="T24" fmla="*/ 418 w 532"/>
                <a:gd name="T25" fmla="*/ 23 h 447"/>
                <a:gd name="T26" fmla="*/ 372 w 532"/>
                <a:gd name="T27" fmla="*/ 19 h 447"/>
                <a:gd name="T28" fmla="*/ 364 w 532"/>
                <a:gd name="T29" fmla="*/ 21 h 447"/>
                <a:gd name="T30" fmla="*/ 279 w 532"/>
                <a:gd name="T31" fmla="*/ 41 h 447"/>
                <a:gd name="T32" fmla="*/ 98 w 532"/>
                <a:gd name="T33" fmla="*/ 126 h 447"/>
                <a:gd name="T34" fmla="*/ 8 w 532"/>
                <a:gd name="T35" fmla="*/ 133 h 447"/>
                <a:gd name="T36" fmla="*/ 1 w 532"/>
                <a:gd name="T37" fmla="*/ 141 h 447"/>
                <a:gd name="T38" fmla="*/ 2 w 532"/>
                <a:gd name="T39" fmla="*/ 310 h 447"/>
                <a:gd name="T40" fmla="*/ 11 w 532"/>
                <a:gd name="T41" fmla="*/ 318 h 447"/>
                <a:gd name="T42" fmla="*/ 44 w 532"/>
                <a:gd name="T43" fmla="*/ 321 h 447"/>
                <a:gd name="T44" fmla="*/ 49 w 532"/>
                <a:gd name="T45" fmla="*/ 324 h 447"/>
                <a:gd name="T46" fmla="*/ 128 w 532"/>
                <a:gd name="T47" fmla="*/ 359 h 447"/>
                <a:gd name="T48" fmla="*/ 136 w 532"/>
                <a:gd name="T49" fmla="*/ 348 h 447"/>
                <a:gd name="T50" fmla="*/ 136 w 532"/>
                <a:gd name="T51" fmla="*/ 348 h 447"/>
                <a:gd name="T52" fmla="*/ 192 w 532"/>
                <a:gd name="T53" fmla="*/ 325 h 447"/>
                <a:gd name="T54" fmla="*/ 217 w 532"/>
                <a:gd name="T55" fmla="*/ 330 h 447"/>
                <a:gd name="T56" fmla="*/ 220 w 532"/>
                <a:gd name="T57" fmla="*/ 331 h 447"/>
                <a:gd name="T58" fmla="*/ 223 w 532"/>
                <a:gd name="T59" fmla="*/ 333 h 447"/>
                <a:gd name="T60" fmla="*/ 237 w 532"/>
                <a:gd name="T61" fmla="*/ 347 h 447"/>
                <a:gd name="T62" fmla="*/ 285 w 532"/>
                <a:gd name="T63" fmla="*/ 331 h 447"/>
                <a:gd name="T64" fmla="*/ 322 w 532"/>
                <a:gd name="T65" fmla="*/ 350 h 447"/>
                <a:gd name="T66" fmla="*/ 333 w 532"/>
                <a:gd name="T67" fmla="*/ 398 h 447"/>
                <a:gd name="T68" fmla="*/ 336 w 532"/>
                <a:gd name="T69" fmla="*/ 409 h 447"/>
                <a:gd name="T70" fmla="*/ 349 w 532"/>
                <a:gd name="T71" fmla="*/ 431 h 447"/>
                <a:gd name="T72" fmla="*/ 349 w 532"/>
                <a:gd name="T73" fmla="*/ 436 h 447"/>
                <a:gd name="T74" fmla="*/ 382 w 532"/>
                <a:gd name="T75" fmla="*/ 409 h 447"/>
                <a:gd name="T76" fmla="*/ 428 w 532"/>
                <a:gd name="T77" fmla="*/ 420 h 447"/>
                <a:gd name="T78" fmla="*/ 434 w 532"/>
                <a:gd name="T79" fmla="*/ 376 h 447"/>
                <a:gd name="T80" fmla="*/ 454 w 532"/>
                <a:gd name="T81" fmla="*/ 386 h 447"/>
                <a:gd name="T82" fmla="*/ 490 w 532"/>
                <a:gd name="T83" fmla="*/ 345 h 447"/>
                <a:gd name="T84" fmla="*/ 530 w 532"/>
                <a:gd name="T85" fmla="*/ 323 h 447"/>
                <a:gd name="T86" fmla="*/ 495 w 532"/>
                <a:gd name="T87" fmla="*/ 28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2" h="447">
                  <a:moveTo>
                    <a:pt x="495" y="282"/>
                  </a:moveTo>
                  <a:lnTo>
                    <a:pt x="371" y="215"/>
                  </a:lnTo>
                  <a:cubicBezTo>
                    <a:pt x="366" y="212"/>
                    <a:pt x="359" y="214"/>
                    <a:pt x="355" y="218"/>
                  </a:cubicBezTo>
                  <a:cubicBezTo>
                    <a:pt x="326" y="243"/>
                    <a:pt x="286" y="254"/>
                    <a:pt x="281" y="256"/>
                  </a:cubicBezTo>
                  <a:lnTo>
                    <a:pt x="277" y="256"/>
                  </a:lnTo>
                  <a:lnTo>
                    <a:pt x="271" y="256"/>
                  </a:lnTo>
                  <a:cubicBezTo>
                    <a:pt x="240" y="256"/>
                    <a:pt x="229" y="239"/>
                    <a:pt x="224" y="230"/>
                  </a:cubicBezTo>
                  <a:cubicBezTo>
                    <a:pt x="215" y="207"/>
                    <a:pt x="239" y="164"/>
                    <a:pt x="247" y="150"/>
                  </a:cubicBezTo>
                  <a:cubicBezTo>
                    <a:pt x="249" y="146"/>
                    <a:pt x="250" y="142"/>
                    <a:pt x="251" y="138"/>
                  </a:cubicBezTo>
                  <a:cubicBezTo>
                    <a:pt x="255" y="116"/>
                    <a:pt x="279" y="94"/>
                    <a:pt x="325" y="67"/>
                  </a:cubicBezTo>
                  <a:cubicBezTo>
                    <a:pt x="347" y="54"/>
                    <a:pt x="373" y="47"/>
                    <a:pt x="404" y="45"/>
                  </a:cubicBezTo>
                  <a:cubicBezTo>
                    <a:pt x="410" y="45"/>
                    <a:pt x="416" y="40"/>
                    <a:pt x="418" y="34"/>
                  </a:cubicBezTo>
                  <a:cubicBezTo>
                    <a:pt x="419" y="30"/>
                    <a:pt x="419" y="26"/>
                    <a:pt x="418" y="23"/>
                  </a:cubicBezTo>
                  <a:cubicBezTo>
                    <a:pt x="412" y="0"/>
                    <a:pt x="382" y="14"/>
                    <a:pt x="372" y="19"/>
                  </a:cubicBezTo>
                  <a:cubicBezTo>
                    <a:pt x="370" y="21"/>
                    <a:pt x="367" y="21"/>
                    <a:pt x="364" y="21"/>
                  </a:cubicBezTo>
                  <a:cubicBezTo>
                    <a:pt x="320" y="18"/>
                    <a:pt x="279" y="41"/>
                    <a:pt x="279" y="41"/>
                  </a:cubicBezTo>
                  <a:cubicBezTo>
                    <a:pt x="279" y="41"/>
                    <a:pt x="173" y="111"/>
                    <a:pt x="98" y="126"/>
                  </a:cubicBezTo>
                  <a:cubicBezTo>
                    <a:pt x="75" y="131"/>
                    <a:pt x="42" y="133"/>
                    <a:pt x="8" y="133"/>
                  </a:cubicBezTo>
                  <a:cubicBezTo>
                    <a:pt x="4" y="133"/>
                    <a:pt x="0" y="137"/>
                    <a:pt x="1" y="141"/>
                  </a:cubicBezTo>
                  <a:lnTo>
                    <a:pt x="2" y="310"/>
                  </a:lnTo>
                  <a:cubicBezTo>
                    <a:pt x="2" y="315"/>
                    <a:pt x="6" y="318"/>
                    <a:pt x="11" y="318"/>
                  </a:cubicBezTo>
                  <a:cubicBezTo>
                    <a:pt x="29" y="317"/>
                    <a:pt x="42" y="318"/>
                    <a:pt x="44" y="321"/>
                  </a:cubicBezTo>
                  <a:cubicBezTo>
                    <a:pt x="45" y="321"/>
                    <a:pt x="47" y="323"/>
                    <a:pt x="49" y="324"/>
                  </a:cubicBezTo>
                  <a:cubicBezTo>
                    <a:pt x="61" y="333"/>
                    <a:pt x="93" y="350"/>
                    <a:pt x="128" y="359"/>
                  </a:cubicBezTo>
                  <a:cubicBezTo>
                    <a:pt x="130" y="355"/>
                    <a:pt x="133" y="352"/>
                    <a:pt x="136" y="348"/>
                  </a:cubicBezTo>
                  <a:lnTo>
                    <a:pt x="136" y="348"/>
                  </a:lnTo>
                  <a:cubicBezTo>
                    <a:pt x="150" y="333"/>
                    <a:pt x="169" y="325"/>
                    <a:pt x="192" y="325"/>
                  </a:cubicBezTo>
                  <a:cubicBezTo>
                    <a:pt x="205" y="326"/>
                    <a:pt x="215" y="329"/>
                    <a:pt x="217" y="330"/>
                  </a:cubicBezTo>
                  <a:lnTo>
                    <a:pt x="220" y="331"/>
                  </a:lnTo>
                  <a:lnTo>
                    <a:pt x="223" y="333"/>
                  </a:lnTo>
                  <a:cubicBezTo>
                    <a:pt x="229" y="337"/>
                    <a:pt x="234" y="342"/>
                    <a:pt x="237" y="347"/>
                  </a:cubicBezTo>
                  <a:cubicBezTo>
                    <a:pt x="251" y="338"/>
                    <a:pt x="268" y="331"/>
                    <a:pt x="285" y="331"/>
                  </a:cubicBezTo>
                  <a:cubicBezTo>
                    <a:pt x="300" y="332"/>
                    <a:pt x="313" y="338"/>
                    <a:pt x="322" y="350"/>
                  </a:cubicBezTo>
                  <a:cubicBezTo>
                    <a:pt x="329" y="357"/>
                    <a:pt x="339" y="374"/>
                    <a:pt x="333" y="398"/>
                  </a:cubicBezTo>
                  <a:cubicBezTo>
                    <a:pt x="332" y="402"/>
                    <a:pt x="333" y="406"/>
                    <a:pt x="336" y="409"/>
                  </a:cubicBezTo>
                  <a:cubicBezTo>
                    <a:pt x="342" y="415"/>
                    <a:pt x="346" y="423"/>
                    <a:pt x="349" y="431"/>
                  </a:cubicBezTo>
                  <a:cubicBezTo>
                    <a:pt x="349" y="433"/>
                    <a:pt x="349" y="434"/>
                    <a:pt x="349" y="436"/>
                  </a:cubicBezTo>
                  <a:cubicBezTo>
                    <a:pt x="387" y="447"/>
                    <a:pt x="382" y="409"/>
                    <a:pt x="382" y="409"/>
                  </a:cubicBezTo>
                  <a:cubicBezTo>
                    <a:pt x="382" y="409"/>
                    <a:pt x="400" y="431"/>
                    <a:pt x="428" y="420"/>
                  </a:cubicBezTo>
                  <a:cubicBezTo>
                    <a:pt x="455" y="410"/>
                    <a:pt x="435" y="379"/>
                    <a:pt x="434" y="376"/>
                  </a:cubicBezTo>
                  <a:lnTo>
                    <a:pt x="454" y="386"/>
                  </a:lnTo>
                  <a:cubicBezTo>
                    <a:pt x="505" y="399"/>
                    <a:pt x="490" y="345"/>
                    <a:pt x="490" y="345"/>
                  </a:cubicBezTo>
                  <a:cubicBezTo>
                    <a:pt x="532" y="347"/>
                    <a:pt x="531" y="329"/>
                    <a:pt x="530" y="323"/>
                  </a:cubicBezTo>
                  <a:lnTo>
                    <a:pt x="495" y="282"/>
                  </a:lnTo>
                  <a:close/>
                </a:path>
              </a:pathLst>
            </a:custGeom>
            <a:solidFill>
              <a:schemeClr val="accent6">
                <a:lumMod val="40000"/>
                <a:lumOff val="60000"/>
              </a:schemeClr>
            </a:solidFill>
            <a:ln w="0">
              <a:noFill/>
              <a:prstDash val="solid"/>
              <a:round/>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sp>
          <p:nvSpPr>
            <p:cNvPr id="6" name="Freeform 6">
              <a:extLst>
                <a:ext uri="{FF2B5EF4-FFF2-40B4-BE49-F238E27FC236}">
                  <a16:creationId xmlns:a16="http://schemas.microsoft.com/office/drawing/2014/main" id="{27B06422-BE7A-41C4-A617-D989A3426483}"/>
                </a:ext>
              </a:extLst>
            </p:cNvPr>
            <p:cNvSpPr/>
            <p:nvPr/>
          </p:nvSpPr>
          <p:spPr bwMode="auto">
            <a:xfrm>
              <a:off x="9998075" y="4189413"/>
              <a:ext cx="227012" cy="139700"/>
            </a:xfrm>
            <a:custGeom>
              <a:avLst/>
              <a:gdLst>
                <a:gd name="T0" fmla="*/ 433 w 441"/>
                <a:gd name="T1" fmla="*/ 60 h 275"/>
                <a:gd name="T2" fmla="*/ 322 w 441"/>
                <a:gd name="T3" fmla="*/ 48 h 275"/>
                <a:gd name="T4" fmla="*/ 305 w 441"/>
                <a:gd name="T5" fmla="*/ 45 h 275"/>
                <a:gd name="T6" fmla="*/ 102 w 441"/>
                <a:gd name="T7" fmla="*/ 40 h 275"/>
                <a:gd name="T8" fmla="*/ 41 w 441"/>
                <a:gd name="T9" fmla="*/ 92 h 275"/>
                <a:gd name="T10" fmla="*/ 23 w 441"/>
                <a:gd name="T11" fmla="*/ 131 h 275"/>
                <a:gd name="T12" fmla="*/ 38 w 441"/>
                <a:gd name="T13" fmla="*/ 180 h 275"/>
                <a:gd name="T14" fmla="*/ 111 w 441"/>
                <a:gd name="T15" fmla="*/ 138 h 275"/>
                <a:gd name="T16" fmla="*/ 131 w 441"/>
                <a:gd name="T17" fmla="*/ 133 h 275"/>
                <a:gd name="T18" fmla="*/ 276 w 441"/>
                <a:gd name="T19" fmla="*/ 212 h 275"/>
                <a:gd name="T20" fmla="*/ 324 w 441"/>
                <a:gd name="T21" fmla="*/ 268 h 275"/>
                <a:gd name="T22" fmla="*/ 345 w 441"/>
                <a:gd name="T23" fmla="*/ 271 h 275"/>
                <a:gd name="T24" fmla="*/ 405 w 441"/>
                <a:gd name="T25" fmla="*/ 248 h 275"/>
                <a:gd name="T26" fmla="*/ 413 w 441"/>
                <a:gd name="T27" fmla="*/ 241 h 275"/>
                <a:gd name="T28" fmla="*/ 441 w 441"/>
                <a:gd name="T29" fmla="*/ 70 h 275"/>
                <a:gd name="T30" fmla="*/ 433 w 441"/>
                <a:gd name="T31" fmla="*/ 6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275">
                  <a:moveTo>
                    <a:pt x="433" y="60"/>
                  </a:moveTo>
                  <a:cubicBezTo>
                    <a:pt x="389" y="52"/>
                    <a:pt x="348" y="46"/>
                    <a:pt x="322" y="48"/>
                  </a:cubicBezTo>
                  <a:cubicBezTo>
                    <a:pt x="316" y="48"/>
                    <a:pt x="311" y="47"/>
                    <a:pt x="305" y="45"/>
                  </a:cubicBezTo>
                  <a:cubicBezTo>
                    <a:pt x="275" y="34"/>
                    <a:pt x="171" y="0"/>
                    <a:pt x="102" y="40"/>
                  </a:cubicBezTo>
                  <a:cubicBezTo>
                    <a:pt x="58" y="66"/>
                    <a:pt x="44" y="82"/>
                    <a:pt x="41" y="92"/>
                  </a:cubicBezTo>
                  <a:cubicBezTo>
                    <a:pt x="37" y="105"/>
                    <a:pt x="30" y="118"/>
                    <a:pt x="23" y="131"/>
                  </a:cubicBezTo>
                  <a:cubicBezTo>
                    <a:pt x="9" y="153"/>
                    <a:pt x="0" y="180"/>
                    <a:pt x="38" y="180"/>
                  </a:cubicBezTo>
                  <a:cubicBezTo>
                    <a:pt x="38" y="180"/>
                    <a:pt x="88" y="167"/>
                    <a:pt x="111" y="138"/>
                  </a:cubicBezTo>
                  <a:cubicBezTo>
                    <a:pt x="116" y="132"/>
                    <a:pt x="124" y="129"/>
                    <a:pt x="131" y="133"/>
                  </a:cubicBezTo>
                  <a:lnTo>
                    <a:pt x="276" y="212"/>
                  </a:lnTo>
                  <a:lnTo>
                    <a:pt x="324" y="268"/>
                  </a:lnTo>
                  <a:cubicBezTo>
                    <a:pt x="329" y="274"/>
                    <a:pt x="339" y="275"/>
                    <a:pt x="345" y="271"/>
                  </a:cubicBezTo>
                  <a:cubicBezTo>
                    <a:pt x="357" y="262"/>
                    <a:pt x="377" y="251"/>
                    <a:pt x="405" y="248"/>
                  </a:cubicBezTo>
                  <a:cubicBezTo>
                    <a:pt x="409" y="248"/>
                    <a:pt x="413" y="245"/>
                    <a:pt x="413" y="241"/>
                  </a:cubicBezTo>
                  <a:lnTo>
                    <a:pt x="441" y="70"/>
                  </a:lnTo>
                  <a:cubicBezTo>
                    <a:pt x="441" y="65"/>
                    <a:pt x="438" y="60"/>
                    <a:pt x="433" y="60"/>
                  </a:cubicBezTo>
                  <a:close/>
                </a:path>
              </a:pathLst>
            </a:custGeom>
            <a:solidFill>
              <a:schemeClr val="accent6">
                <a:lumMod val="40000"/>
                <a:lumOff val="60000"/>
              </a:schemeClr>
            </a:solidFill>
            <a:ln w="0">
              <a:noFill/>
              <a:prstDash val="solid"/>
              <a:round/>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sp>
          <p:nvSpPr>
            <p:cNvPr id="7" name="Freeform 7">
              <a:extLst>
                <a:ext uri="{FF2B5EF4-FFF2-40B4-BE49-F238E27FC236}">
                  <a16:creationId xmlns:a16="http://schemas.microsoft.com/office/drawing/2014/main" id="{5959D1B5-6EB1-444B-9DBA-C0C6059DEC4D}"/>
                </a:ext>
              </a:extLst>
            </p:cNvPr>
            <p:cNvSpPr/>
            <p:nvPr/>
          </p:nvSpPr>
          <p:spPr bwMode="auto">
            <a:xfrm>
              <a:off x="9899650" y="4351338"/>
              <a:ext cx="38100" cy="28575"/>
            </a:xfrm>
            <a:custGeom>
              <a:avLst/>
              <a:gdLst>
                <a:gd name="T0" fmla="*/ 7 w 74"/>
                <a:gd name="T1" fmla="*/ 0 h 57"/>
                <a:gd name="T2" fmla="*/ 3 w 74"/>
                <a:gd name="T3" fmla="*/ 2 h 57"/>
                <a:gd name="T4" fmla="*/ 16 w 74"/>
                <a:gd name="T5" fmla="*/ 49 h 57"/>
                <a:gd name="T6" fmla="*/ 73 w 74"/>
                <a:gd name="T7" fmla="*/ 27 h 57"/>
                <a:gd name="T8" fmla="*/ 71 w 74"/>
                <a:gd name="T9" fmla="*/ 23 h 57"/>
                <a:gd name="T10" fmla="*/ 7 w 74"/>
                <a:gd name="T11" fmla="*/ 0 h 57"/>
              </a:gdLst>
              <a:ahLst/>
              <a:cxnLst>
                <a:cxn ang="0">
                  <a:pos x="T0" y="T1"/>
                </a:cxn>
                <a:cxn ang="0">
                  <a:pos x="T2" y="T3"/>
                </a:cxn>
                <a:cxn ang="0">
                  <a:pos x="T4" y="T5"/>
                </a:cxn>
                <a:cxn ang="0">
                  <a:pos x="T6" y="T7"/>
                </a:cxn>
                <a:cxn ang="0">
                  <a:pos x="T8" y="T9"/>
                </a:cxn>
                <a:cxn ang="0">
                  <a:pos x="T10" y="T11"/>
                </a:cxn>
              </a:cxnLst>
              <a:rect l="0" t="0" r="r" b="b"/>
              <a:pathLst>
                <a:path w="74" h="57">
                  <a:moveTo>
                    <a:pt x="7" y="0"/>
                  </a:moveTo>
                  <a:cubicBezTo>
                    <a:pt x="5" y="0"/>
                    <a:pt x="4" y="1"/>
                    <a:pt x="3" y="2"/>
                  </a:cubicBezTo>
                  <a:cubicBezTo>
                    <a:pt x="0" y="20"/>
                    <a:pt x="0" y="42"/>
                    <a:pt x="16" y="49"/>
                  </a:cubicBezTo>
                  <a:cubicBezTo>
                    <a:pt x="32" y="57"/>
                    <a:pt x="56" y="41"/>
                    <a:pt x="73" y="27"/>
                  </a:cubicBezTo>
                  <a:cubicBezTo>
                    <a:pt x="74" y="26"/>
                    <a:pt x="73" y="23"/>
                    <a:pt x="71" y="23"/>
                  </a:cubicBezTo>
                  <a:cubicBezTo>
                    <a:pt x="48" y="18"/>
                    <a:pt x="25" y="9"/>
                    <a:pt x="7" y="0"/>
                  </a:cubicBezTo>
                </a:path>
              </a:pathLst>
            </a:custGeom>
            <a:solidFill>
              <a:schemeClr val="accent6">
                <a:lumMod val="40000"/>
                <a:lumOff val="60000"/>
              </a:schemeClr>
            </a:solidFill>
            <a:ln w="0">
              <a:noFill/>
              <a:prstDash val="solid"/>
              <a:round/>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sp>
          <p:nvSpPr>
            <p:cNvPr id="8" name="Freeform 8">
              <a:extLst>
                <a:ext uri="{FF2B5EF4-FFF2-40B4-BE49-F238E27FC236}">
                  <a16:creationId xmlns:a16="http://schemas.microsoft.com/office/drawing/2014/main" id="{6E82DDA9-07B6-4A7D-BA21-72B9BA7B7ED7}"/>
                </a:ext>
              </a:extLst>
            </p:cNvPr>
            <p:cNvSpPr/>
            <p:nvPr/>
          </p:nvSpPr>
          <p:spPr bwMode="auto">
            <a:xfrm>
              <a:off x="9944100" y="4335463"/>
              <a:ext cx="107950" cy="73025"/>
            </a:xfrm>
            <a:custGeom>
              <a:avLst/>
              <a:gdLst>
                <a:gd name="T0" fmla="*/ 173 w 211"/>
                <a:gd name="T1" fmla="*/ 83 h 142"/>
                <a:gd name="T2" fmla="*/ 162 w 211"/>
                <a:gd name="T3" fmla="*/ 87 h 142"/>
                <a:gd name="T4" fmla="*/ 174 w 211"/>
                <a:gd name="T5" fmla="*/ 30 h 142"/>
                <a:gd name="T6" fmla="*/ 99 w 211"/>
                <a:gd name="T7" fmla="*/ 52 h 142"/>
                <a:gd name="T8" fmla="*/ 93 w 211"/>
                <a:gd name="T9" fmla="*/ 58 h 142"/>
                <a:gd name="T10" fmla="*/ 91 w 211"/>
                <a:gd name="T11" fmla="*/ 29 h 142"/>
                <a:gd name="T12" fmla="*/ 65 w 211"/>
                <a:gd name="T13" fmla="*/ 15 h 142"/>
                <a:gd name="T14" fmla="*/ 15 w 211"/>
                <a:gd name="T15" fmla="*/ 53 h 142"/>
                <a:gd name="T16" fmla="*/ 64 w 211"/>
                <a:gd name="T17" fmla="*/ 97 h 142"/>
                <a:gd name="T18" fmla="*/ 79 w 211"/>
                <a:gd name="T19" fmla="*/ 81 h 142"/>
                <a:gd name="T20" fmla="*/ 93 w 211"/>
                <a:gd name="T21" fmla="*/ 109 h 142"/>
                <a:gd name="T22" fmla="*/ 136 w 211"/>
                <a:gd name="T23" fmla="*/ 111 h 142"/>
                <a:gd name="T24" fmla="*/ 184 w 211"/>
                <a:gd name="T25" fmla="*/ 125 h 142"/>
                <a:gd name="T26" fmla="*/ 173 w 211"/>
                <a:gd name="T27" fmla="*/ 8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42">
                  <a:moveTo>
                    <a:pt x="173" y="83"/>
                  </a:moveTo>
                  <a:cubicBezTo>
                    <a:pt x="170" y="85"/>
                    <a:pt x="166" y="86"/>
                    <a:pt x="162" y="87"/>
                  </a:cubicBezTo>
                  <a:cubicBezTo>
                    <a:pt x="175" y="71"/>
                    <a:pt x="189" y="47"/>
                    <a:pt x="174" y="30"/>
                  </a:cubicBezTo>
                  <a:cubicBezTo>
                    <a:pt x="150" y="0"/>
                    <a:pt x="99" y="52"/>
                    <a:pt x="99" y="52"/>
                  </a:cubicBezTo>
                  <a:cubicBezTo>
                    <a:pt x="97" y="54"/>
                    <a:pt x="95" y="56"/>
                    <a:pt x="93" y="58"/>
                  </a:cubicBezTo>
                  <a:cubicBezTo>
                    <a:pt x="96" y="48"/>
                    <a:pt x="96" y="38"/>
                    <a:pt x="91" y="29"/>
                  </a:cubicBezTo>
                  <a:cubicBezTo>
                    <a:pt x="85" y="20"/>
                    <a:pt x="75" y="16"/>
                    <a:pt x="65" y="15"/>
                  </a:cubicBezTo>
                  <a:cubicBezTo>
                    <a:pt x="49" y="14"/>
                    <a:pt x="25" y="18"/>
                    <a:pt x="15" y="53"/>
                  </a:cubicBezTo>
                  <a:cubicBezTo>
                    <a:pt x="0" y="106"/>
                    <a:pt x="54" y="106"/>
                    <a:pt x="64" y="97"/>
                  </a:cubicBezTo>
                  <a:cubicBezTo>
                    <a:pt x="67" y="94"/>
                    <a:pt x="73" y="89"/>
                    <a:pt x="79" y="81"/>
                  </a:cubicBezTo>
                  <a:cubicBezTo>
                    <a:pt x="78" y="90"/>
                    <a:pt x="82" y="99"/>
                    <a:pt x="93" y="109"/>
                  </a:cubicBezTo>
                  <a:cubicBezTo>
                    <a:pt x="109" y="123"/>
                    <a:pt x="126" y="117"/>
                    <a:pt x="136" y="111"/>
                  </a:cubicBezTo>
                  <a:cubicBezTo>
                    <a:pt x="136" y="111"/>
                    <a:pt x="158" y="142"/>
                    <a:pt x="184" y="125"/>
                  </a:cubicBezTo>
                  <a:cubicBezTo>
                    <a:pt x="211" y="109"/>
                    <a:pt x="186" y="78"/>
                    <a:pt x="173" y="83"/>
                  </a:cubicBezTo>
                </a:path>
              </a:pathLst>
            </a:custGeom>
            <a:solidFill>
              <a:schemeClr val="accent6">
                <a:lumMod val="40000"/>
                <a:lumOff val="60000"/>
              </a:schemeClr>
            </a:solidFill>
            <a:ln w="0">
              <a:noFill/>
              <a:prstDash val="solid"/>
              <a:round/>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sp>
          <p:nvSpPr>
            <p:cNvPr id="9" name="Freeform 9">
              <a:extLst>
                <a:ext uri="{FF2B5EF4-FFF2-40B4-BE49-F238E27FC236}">
                  <a16:creationId xmlns:a16="http://schemas.microsoft.com/office/drawing/2014/main" id="{1E0D85C6-9C51-497D-8777-D8F57755563E}"/>
                </a:ext>
              </a:extLst>
            </p:cNvPr>
            <p:cNvSpPr>
              <a:spLocks noEditPoints="1"/>
            </p:cNvSpPr>
            <p:nvPr/>
          </p:nvSpPr>
          <p:spPr bwMode="auto">
            <a:xfrm>
              <a:off x="10220325" y="4205288"/>
              <a:ext cx="93662" cy="147638"/>
            </a:xfrm>
            <a:custGeom>
              <a:avLst/>
              <a:gdLst>
                <a:gd name="T0" fmla="*/ 168 w 184"/>
                <a:gd name="T1" fmla="*/ 19 h 291"/>
                <a:gd name="T2" fmla="*/ 59 w 184"/>
                <a:gd name="T3" fmla="*/ 2 h 291"/>
                <a:gd name="T4" fmla="*/ 39 w 184"/>
                <a:gd name="T5" fmla="*/ 16 h 291"/>
                <a:gd name="T6" fmla="*/ 1 w 184"/>
                <a:gd name="T7" fmla="*/ 252 h 291"/>
                <a:gd name="T8" fmla="*/ 16 w 184"/>
                <a:gd name="T9" fmla="*/ 272 h 291"/>
                <a:gd name="T10" fmla="*/ 125 w 184"/>
                <a:gd name="T11" fmla="*/ 289 h 291"/>
                <a:gd name="T12" fmla="*/ 145 w 184"/>
                <a:gd name="T13" fmla="*/ 275 h 291"/>
                <a:gd name="T14" fmla="*/ 182 w 184"/>
                <a:gd name="T15" fmla="*/ 39 h 291"/>
                <a:gd name="T16" fmla="*/ 168 w 184"/>
                <a:gd name="T17" fmla="*/ 19 h 291"/>
                <a:gd name="T18" fmla="*/ 79 w 184"/>
                <a:gd name="T19" fmla="*/ 254 h 291"/>
                <a:gd name="T20" fmla="*/ 50 w 184"/>
                <a:gd name="T21" fmla="*/ 223 h 291"/>
                <a:gd name="T22" fmla="*/ 81 w 184"/>
                <a:gd name="T23" fmla="*/ 195 h 291"/>
                <a:gd name="T24" fmla="*/ 110 w 184"/>
                <a:gd name="T25" fmla="*/ 225 h 291"/>
                <a:gd name="T26" fmla="*/ 79 w 184"/>
                <a:gd name="T27" fmla="*/ 25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291">
                  <a:moveTo>
                    <a:pt x="168" y="19"/>
                  </a:moveTo>
                  <a:lnTo>
                    <a:pt x="59" y="2"/>
                  </a:lnTo>
                  <a:cubicBezTo>
                    <a:pt x="49" y="0"/>
                    <a:pt x="41" y="7"/>
                    <a:pt x="39" y="16"/>
                  </a:cubicBezTo>
                  <a:lnTo>
                    <a:pt x="1" y="252"/>
                  </a:lnTo>
                  <a:cubicBezTo>
                    <a:pt x="0" y="261"/>
                    <a:pt x="6" y="270"/>
                    <a:pt x="16" y="272"/>
                  </a:cubicBezTo>
                  <a:lnTo>
                    <a:pt x="125" y="289"/>
                  </a:lnTo>
                  <a:cubicBezTo>
                    <a:pt x="134" y="291"/>
                    <a:pt x="143" y="284"/>
                    <a:pt x="145" y="275"/>
                  </a:cubicBezTo>
                  <a:lnTo>
                    <a:pt x="182" y="39"/>
                  </a:lnTo>
                  <a:cubicBezTo>
                    <a:pt x="184" y="30"/>
                    <a:pt x="177" y="21"/>
                    <a:pt x="168" y="19"/>
                  </a:cubicBezTo>
                  <a:close/>
                  <a:moveTo>
                    <a:pt x="79" y="254"/>
                  </a:moveTo>
                  <a:cubicBezTo>
                    <a:pt x="63" y="254"/>
                    <a:pt x="50" y="240"/>
                    <a:pt x="50" y="223"/>
                  </a:cubicBezTo>
                  <a:cubicBezTo>
                    <a:pt x="51" y="207"/>
                    <a:pt x="64" y="194"/>
                    <a:pt x="81" y="195"/>
                  </a:cubicBezTo>
                  <a:cubicBezTo>
                    <a:pt x="97" y="195"/>
                    <a:pt x="110" y="209"/>
                    <a:pt x="110" y="225"/>
                  </a:cubicBezTo>
                  <a:cubicBezTo>
                    <a:pt x="109" y="242"/>
                    <a:pt x="95" y="255"/>
                    <a:pt x="79" y="254"/>
                  </a:cubicBezTo>
                  <a:close/>
                </a:path>
              </a:pathLst>
            </a:custGeom>
            <a:solidFill>
              <a:schemeClr val="accent6">
                <a:lumMod val="40000"/>
                <a:lumOff val="60000"/>
              </a:schemeClr>
            </a:solidFill>
            <a:ln w="0">
              <a:noFill/>
              <a:prstDash val="solid"/>
              <a:round/>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sp>
          <p:nvSpPr>
            <p:cNvPr id="10" name="Freeform 10">
              <a:extLst>
                <a:ext uri="{FF2B5EF4-FFF2-40B4-BE49-F238E27FC236}">
                  <a16:creationId xmlns:a16="http://schemas.microsoft.com/office/drawing/2014/main" id="{69FFCFA1-6F27-4F37-9678-FCEF19653669}"/>
                </a:ext>
              </a:extLst>
            </p:cNvPr>
            <p:cNvSpPr>
              <a:spLocks noEditPoints="1"/>
            </p:cNvSpPr>
            <p:nvPr/>
          </p:nvSpPr>
          <p:spPr bwMode="auto">
            <a:xfrm>
              <a:off x="9788526" y="4208463"/>
              <a:ext cx="76200" cy="139700"/>
            </a:xfrm>
            <a:custGeom>
              <a:avLst/>
              <a:gdLst>
                <a:gd name="T0" fmla="*/ 128 w 148"/>
                <a:gd name="T1" fmla="*/ 0 h 275"/>
                <a:gd name="T2" fmla="*/ 18 w 148"/>
                <a:gd name="T3" fmla="*/ 2 h 275"/>
                <a:gd name="T4" fmla="*/ 0 w 148"/>
                <a:gd name="T5" fmla="*/ 19 h 275"/>
                <a:gd name="T6" fmla="*/ 3 w 148"/>
                <a:gd name="T7" fmla="*/ 258 h 275"/>
                <a:gd name="T8" fmla="*/ 21 w 148"/>
                <a:gd name="T9" fmla="*/ 275 h 275"/>
                <a:gd name="T10" fmla="*/ 131 w 148"/>
                <a:gd name="T11" fmla="*/ 273 h 275"/>
                <a:gd name="T12" fmla="*/ 148 w 148"/>
                <a:gd name="T13" fmla="*/ 256 h 275"/>
                <a:gd name="T14" fmla="*/ 145 w 148"/>
                <a:gd name="T15" fmla="*/ 17 h 275"/>
                <a:gd name="T16" fmla="*/ 128 w 148"/>
                <a:gd name="T17" fmla="*/ 0 h 275"/>
                <a:gd name="T18" fmla="*/ 80 w 148"/>
                <a:gd name="T19" fmla="*/ 247 h 275"/>
                <a:gd name="T20" fmla="*/ 47 w 148"/>
                <a:gd name="T21" fmla="*/ 221 h 275"/>
                <a:gd name="T22" fmla="*/ 72 w 148"/>
                <a:gd name="T23" fmla="*/ 188 h 275"/>
                <a:gd name="T24" fmla="*/ 106 w 148"/>
                <a:gd name="T25" fmla="*/ 213 h 275"/>
                <a:gd name="T26" fmla="*/ 80 w 148"/>
                <a:gd name="T27" fmla="*/ 24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75">
                  <a:moveTo>
                    <a:pt x="128" y="0"/>
                  </a:moveTo>
                  <a:lnTo>
                    <a:pt x="18" y="2"/>
                  </a:lnTo>
                  <a:cubicBezTo>
                    <a:pt x="8" y="2"/>
                    <a:pt x="0" y="9"/>
                    <a:pt x="0" y="19"/>
                  </a:cubicBezTo>
                  <a:lnTo>
                    <a:pt x="3" y="258"/>
                  </a:lnTo>
                  <a:cubicBezTo>
                    <a:pt x="3" y="267"/>
                    <a:pt x="11" y="275"/>
                    <a:pt x="21" y="275"/>
                  </a:cubicBezTo>
                  <a:lnTo>
                    <a:pt x="131" y="273"/>
                  </a:lnTo>
                  <a:cubicBezTo>
                    <a:pt x="141" y="273"/>
                    <a:pt x="148" y="266"/>
                    <a:pt x="148" y="256"/>
                  </a:cubicBezTo>
                  <a:lnTo>
                    <a:pt x="145" y="17"/>
                  </a:lnTo>
                  <a:cubicBezTo>
                    <a:pt x="145" y="8"/>
                    <a:pt x="138" y="0"/>
                    <a:pt x="128" y="0"/>
                  </a:cubicBezTo>
                  <a:close/>
                  <a:moveTo>
                    <a:pt x="80" y="247"/>
                  </a:moveTo>
                  <a:cubicBezTo>
                    <a:pt x="64" y="249"/>
                    <a:pt x="49" y="238"/>
                    <a:pt x="47" y="221"/>
                  </a:cubicBezTo>
                  <a:cubicBezTo>
                    <a:pt x="44" y="205"/>
                    <a:pt x="56" y="190"/>
                    <a:pt x="72" y="188"/>
                  </a:cubicBezTo>
                  <a:cubicBezTo>
                    <a:pt x="88" y="185"/>
                    <a:pt x="103" y="197"/>
                    <a:pt x="106" y="213"/>
                  </a:cubicBezTo>
                  <a:cubicBezTo>
                    <a:pt x="108" y="229"/>
                    <a:pt x="96" y="244"/>
                    <a:pt x="80" y="247"/>
                  </a:cubicBezTo>
                  <a:close/>
                </a:path>
              </a:pathLst>
            </a:custGeom>
            <a:solidFill>
              <a:schemeClr val="accent6">
                <a:lumMod val="40000"/>
                <a:lumOff val="60000"/>
              </a:schemeClr>
            </a:solidFill>
            <a:ln w="0">
              <a:noFill/>
              <a:prstDash val="solid"/>
              <a:round/>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sp>
          <p:nvSpPr>
            <p:cNvPr id="11" name="Freeform 11">
              <a:extLst>
                <a:ext uri="{FF2B5EF4-FFF2-40B4-BE49-F238E27FC236}">
                  <a16:creationId xmlns:a16="http://schemas.microsoft.com/office/drawing/2014/main" id="{97D94356-A8C3-45C0-8BB0-461B4DC0965C}"/>
                </a:ext>
              </a:extLst>
            </p:cNvPr>
            <p:cNvSpPr/>
            <p:nvPr/>
          </p:nvSpPr>
          <p:spPr bwMode="auto">
            <a:xfrm>
              <a:off x="9871075" y="3883025"/>
              <a:ext cx="355600" cy="333375"/>
            </a:xfrm>
            <a:custGeom>
              <a:avLst/>
              <a:gdLst>
                <a:gd name="T0" fmla="*/ 22 w 696"/>
                <a:gd name="T1" fmla="*/ 653 h 653"/>
                <a:gd name="T2" fmla="*/ 48 w 696"/>
                <a:gd name="T3" fmla="*/ 652 h 653"/>
                <a:gd name="T4" fmla="*/ 48 w 696"/>
                <a:gd name="T5" fmla="*/ 73 h 653"/>
                <a:gd name="T6" fmla="*/ 73 w 696"/>
                <a:gd name="T7" fmla="*/ 48 h 653"/>
                <a:gd name="T8" fmla="*/ 623 w 696"/>
                <a:gd name="T9" fmla="*/ 48 h 653"/>
                <a:gd name="T10" fmla="*/ 648 w 696"/>
                <a:gd name="T11" fmla="*/ 73 h 653"/>
                <a:gd name="T12" fmla="*/ 648 w 696"/>
                <a:gd name="T13" fmla="*/ 623 h 653"/>
                <a:gd name="T14" fmla="*/ 689 w 696"/>
                <a:gd name="T15" fmla="*/ 630 h 653"/>
                <a:gd name="T16" fmla="*/ 694 w 696"/>
                <a:gd name="T17" fmla="*/ 632 h 653"/>
                <a:gd name="T18" fmla="*/ 696 w 696"/>
                <a:gd name="T19" fmla="*/ 632 h 653"/>
                <a:gd name="T20" fmla="*/ 696 w 696"/>
                <a:gd name="T21" fmla="*/ 73 h 653"/>
                <a:gd name="T22" fmla="*/ 623 w 696"/>
                <a:gd name="T23" fmla="*/ 0 h 653"/>
                <a:gd name="T24" fmla="*/ 73 w 696"/>
                <a:gd name="T25" fmla="*/ 0 h 653"/>
                <a:gd name="T26" fmla="*/ 0 w 696"/>
                <a:gd name="T27" fmla="*/ 73 h 653"/>
                <a:gd name="T28" fmla="*/ 0 w 696"/>
                <a:gd name="T29" fmla="*/ 616 h 653"/>
                <a:gd name="T30" fmla="*/ 18 w 696"/>
                <a:gd name="T31" fmla="*/ 653 h 653"/>
                <a:gd name="T32" fmla="*/ 22 w 696"/>
                <a:gd name="T33"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653">
                  <a:moveTo>
                    <a:pt x="22" y="653"/>
                  </a:moveTo>
                  <a:cubicBezTo>
                    <a:pt x="31" y="653"/>
                    <a:pt x="40" y="653"/>
                    <a:pt x="48" y="652"/>
                  </a:cubicBezTo>
                  <a:lnTo>
                    <a:pt x="48" y="73"/>
                  </a:lnTo>
                  <a:cubicBezTo>
                    <a:pt x="48" y="59"/>
                    <a:pt x="59" y="48"/>
                    <a:pt x="73" y="48"/>
                  </a:cubicBezTo>
                  <a:lnTo>
                    <a:pt x="623" y="48"/>
                  </a:lnTo>
                  <a:cubicBezTo>
                    <a:pt x="637" y="48"/>
                    <a:pt x="648" y="59"/>
                    <a:pt x="648" y="73"/>
                  </a:cubicBezTo>
                  <a:lnTo>
                    <a:pt x="648" y="623"/>
                  </a:lnTo>
                  <a:cubicBezTo>
                    <a:pt x="661" y="625"/>
                    <a:pt x="674" y="627"/>
                    <a:pt x="689" y="630"/>
                  </a:cubicBezTo>
                  <a:cubicBezTo>
                    <a:pt x="690" y="630"/>
                    <a:pt x="692" y="631"/>
                    <a:pt x="694" y="632"/>
                  </a:cubicBezTo>
                  <a:cubicBezTo>
                    <a:pt x="695" y="632"/>
                    <a:pt x="696" y="632"/>
                    <a:pt x="696" y="632"/>
                  </a:cubicBezTo>
                  <a:lnTo>
                    <a:pt x="696" y="73"/>
                  </a:lnTo>
                  <a:cubicBezTo>
                    <a:pt x="696" y="33"/>
                    <a:pt x="663" y="0"/>
                    <a:pt x="623" y="0"/>
                  </a:cubicBezTo>
                  <a:lnTo>
                    <a:pt x="73" y="0"/>
                  </a:lnTo>
                  <a:cubicBezTo>
                    <a:pt x="32" y="0"/>
                    <a:pt x="0" y="33"/>
                    <a:pt x="0" y="73"/>
                  </a:cubicBezTo>
                  <a:lnTo>
                    <a:pt x="0" y="616"/>
                  </a:lnTo>
                  <a:cubicBezTo>
                    <a:pt x="11" y="625"/>
                    <a:pt x="18" y="638"/>
                    <a:pt x="18" y="653"/>
                  </a:cubicBezTo>
                  <a:cubicBezTo>
                    <a:pt x="20" y="653"/>
                    <a:pt x="21" y="653"/>
                    <a:pt x="22" y="653"/>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sp>
          <p:nvSpPr>
            <p:cNvPr id="12" name="Rectangle 12">
              <a:extLst>
                <a:ext uri="{FF2B5EF4-FFF2-40B4-BE49-F238E27FC236}">
                  <a16:creationId xmlns:a16="http://schemas.microsoft.com/office/drawing/2014/main" id="{6806C291-B966-4EBC-9A95-5D9C50FD9E2D}"/>
                </a:ext>
              </a:extLst>
            </p:cNvPr>
            <p:cNvSpPr>
              <a:spLocks noChangeArrowheads="1"/>
            </p:cNvSpPr>
            <p:nvPr/>
          </p:nvSpPr>
          <p:spPr bwMode="auto">
            <a:xfrm>
              <a:off x="9940925" y="3954463"/>
              <a:ext cx="215900" cy="23813"/>
            </a:xfrm>
            <a:prstGeom prst="rect">
              <a:avLst/>
            </a:prstGeom>
            <a:grpFill/>
            <a:ln w="9525">
              <a:noFill/>
              <a:miter lim="800000"/>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sp>
          <p:nvSpPr>
            <p:cNvPr id="13" name="Rectangle 13">
              <a:extLst>
                <a:ext uri="{FF2B5EF4-FFF2-40B4-BE49-F238E27FC236}">
                  <a16:creationId xmlns:a16="http://schemas.microsoft.com/office/drawing/2014/main" id="{B8105787-7DBD-41DA-AD95-3B03DCD73D36}"/>
                </a:ext>
              </a:extLst>
            </p:cNvPr>
            <p:cNvSpPr>
              <a:spLocks noChangeArrowheads="1"/>
            </p:cNvSpPr>
            <p:nvPr/>
          </p:nvSpPr>
          <p:spPr bwMode="auto">
            <a:xfrm>
              <a:off x="9940925" y="4019550"/>
              <a:ext cx="215900" cy="23813"/>
            </a:xfrm>
            <a:prstGeom prst="rect">
              <a:avLst/>
            </a:prstGeom>
            <a:grpFill/>
            <a:ln w="9525">
              <a:noFill/>
              <a:miter lim="800000"/>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sp>
          <p:nvSpPr>
            <p:cNvPr id="14" name="Rectangle 14">
              <a:extLst>
                <a:ext uri="{FF2B5EF4-FFF2-40B4-BE49-F238E27FC236}">
                  <a16:creationId xmlns:a16="http://schemas.microsoft.com/office/drawing/2014/main" id="{15B80411-DC7E-430E-9F4F-A42E2351A7C6}"/>
                </a:ext>
              </a:extLst>
            </p:cNvPr>
            <p:cNvSpPr>
              <a:spLocks noChangeArrowheads="1"/>
            </p:cNvSpPr>
            <p:nvPr/>
          </p:nvSpPr>
          <p:spPr bwMode="auto">
            <a:xfrm>
              <a:off x="9940925" y="4086225"/>
              <a:ext cx="215900" cy="22225"/>
            </a:xfrm>
            <a:prstGeom prst="rect">
              <a:avLst/>
            </a:prstGeom>
            <a:grpFill/>
            <a:ln w="9525">
              <a:noFill/>
              <a:miter lim="800000"/>
            </a:ln>
          </p:spPr>
          <p:txBody>
            <a:bodyPr vert="horz" wrap="square" lIns="91440" tIns="45720" rIns="91440" bIns="45720" numCol="1" anchor="t" anchorCtr="0" compatLnSpc="1">
              <a:prstTxWarp prst="textNoShape">
                <a:avLst/>
              </a:prstTxWarp>
            </a:bodyPr>
            <a:lstStyle/>
            <a:p>
              <a:pPr defTabSz="457178">
                <a:defRPr/>
              </a:pPr>
              <a:endParaRPr lang="en-IN" sz="2400">
                <a:solidFill>
                  <a:prstClr val="white"/>
                </a:solidFill>
                <a:latin typeface="Arial" panose="020B0604020202020204" pitchFamily="34" charset="0"/>
              </a:endParaRPr>
            </a:p>
          </p:txBody>
        </p:sp>
      </p:grpSp>
      <p:sp>
        <p:nvSpPr>
          <p:cNvPr id="22" name="Oval 21">
            <a:extLst>
              <a:ext uri="{FF2B5EF4-FFF2-40B4-BE49-F238E27FC236}">
                <a16:creationId xmlns:a16="http://schemas.microsoft.com/office/drawing/2014/main" id="{0F860E34-E6F7-4D15-BE20-5CF59F7E4DA6}"/>
              </a:ext>
            </a:extLst>
          </p:cNvPr>
          <p:cNvSpPr/>
          <p:nvPr/>
        </p:nvSpPr>
        <p:spPr>
          <a:xfrm>
            <a:off x="307367" y="2066270"/>
            <a:ext cx="1168816" cy="116881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r>
              <a:rPr lang="en-IN" sz="3400" b="1">
                <a:solidFill>
                  <a:prstClr val="white"/>
                </a:solidFill>
                <a:latin typeface="Arial" panose="020B0604020202020204" pitchFamily="34" charset="0"/>
              </a:rPr>
              <a:t>1</a:t>
            </a:r>
          </a:p>
        </p:txBody>
      </p:sp>
      <p:sp>
        <p:nvSpPr>
          <p:cNvPr id="25" name="Oval 24">
            <a:extLst>
              <a:ext uri="{FF2B5EF4-FFF2-40B4-BE49-F238E27FC236}">
                <a16:creationId xmlns:a16="http://schemas.microsoft.com/office/drawing/2014/main" id="{7A4B3B18-95C9-47FF-951B-083216610D76}"/>
              </a:ext>
            </a:extLst>
          </p:cNvPr>
          <p:cNvSpPr/>
          <p:nvPr/>
        </p:nvSpPr>
        <p:spPr>
          <a:xfrm>
            <a:off x="307367" y="4290646"/>
            <a:ext cx="1168816" cy="116881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r>
              <a:rPr lang="en-IN" sz="3400" b="1">
                <a:solidFill>
                  <a:prstClr val="white"/>
                </a:solidFill>
                <a:latin typeface="Arial" panose="020B0604020202020204" pitchFamily="34" charset="0"/>
              </a:rPr>
              <a:t>2</a:t>
            </a:r>
          </a:p>
        </p:txBody>
      </p:sp>
      <p:sp>
        <p:nvSpPr>
          <p:cNvPr id="23" name="Rectangle 22">
            <a:extLst>
              <a:ext uri="{FF2B5EF4-FFF2-40B4-BE49-F238E27FC236}">
                <a16:creationId xmlns:a16="http://schemas.microsoft.com/office/drawing/2014/main" id="{61E7AD19-C575-4259-A41E-1D9376662AE9}"/>
              </a:ext>
            </a:extLst>
          </p:cNvPr>
          <p:cNvSpPr/>
          <p:nvPr/>
        </p:nvSpPr>
        <p:spPr>
          <a:xfrm>
            <a:off x="-5567" y="2557431"/>
            <a:ext cx="826656" cy="186495"/>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en-IN" sz="2400">
              <a:solidFill>
                <a:prstClr val="white"/>
              </a:solidFill>
              <a:latin typeface="Arial" panose="020B0604020202020204" pitchFamily="34" charset="0"/>
            </a:endParaRPr>
          </a:p>
        </p:txBody>
      </p:sp>
      <p:sp>
        <p:nvSpPr>
          <p:cNvPr id="26" name="Rectangle 25">
            <a:extLst>
              <a:ext uri="{FF2B5EF4-FFF2-40B4-BE49-F238E27FC236}">
                <a16:creationId xmlns:a16="http://schemas.microsoft.com/office/drawing/2014/main" id="{8FFE9D9E-1034-495F-A6C8-E068977448E3}"/>
              </a:ext>
            </a:extLst>
          </p:cNvPr>
          <p:cNvSpPr/>
          <p:nvPr/>
        </p:nvSpPr>
        <p:spPr>
          <a:xfrm>
            <a:off x="-5567" y="4781807"/>
            <a:ext cx="826656" cy="186495"/>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en-IN" sz="2400">
              <a:solidFill>
                <a:prstClr val="white"/>
              </a:solidFill>
              <a:latin typeface="Arial" panose="020B0604020202020204" pitchFamily="34" charset="0"/>
            </a:endParaRPr>
          </a:p>
        </p:txBody>
      </p:sp>
      <p:sp>
        <p:nvSpPr>
          <p:cNvPr id="15" name="Content Placeholder 2">
            <a:extLst>
              <a:ext uri="{FF2B5EF4-FFF2-40B4-BE49-F238E27FC236}">
                <a16:creationId xmlns:a16="http://schemas.microsoft.com/office/drawing/2014/main" id="{5B8AAF99-592B-42E2-B48D-485B6904A31A}"/>
              </a:ext>
            </a:extLst>
          </p:cNvPr>
          <p:cNvSpPr txBox="1"/>
          <p:nvPr/>
        </p:nvSpPr>
        <p:spPr>
          <a:xfrm>
            <a:off x="1660085" y="4113949"/>
            <a:ext cx="5994931" cy="1718580"/>
          </a:xfrm>
          <a:prstGeom prst="rect">
            <a:avLst/>
          </a:prstGeom>
        </p:spPr>
        <p:txBody>
          <a:bodyPr vert="horz" wrap="square" lIns="0" tIns="45720" rIns="91440" bIns="45720" rtlCol="0" anchor="ctr" anchorCtr="0">
            <a:normAutofit/>
          </a:bodyPr>
          <a:lstStyle>
            <a:lvl1pPr marL="342900" indent="-3429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68260" marR="0" lvl="0" indent="0" algn="l" defTabSz="457178" fontAlgn="auto">
              <a:lnSpc>
                <a:spcPct val="100000"/>
              </a:lnSpc>
              <a:spcBef>
                <a:spcPts val="1500"/>
              </a:spcBef>
              <a:spcAft>
                <a:spcPts val="1500"/>
              </a:spcAft>
              <a:buSzPct val="80000"/>
              <a:buNone/>
            </a:pPr>
            <a:r>
              <a:rPr kumimoji="0" lang="en-US" sz="1900" b="0" i="0" u="none" strike="noStrike" kern="1200" cap="none" spc="0" normalizeH="0" baseline="0" noProof="0">
                <a:solidFill>
                  <a:srgbClr val="4C4D4F"/>
                </a:solidFill>
                <a:uLnTx/>
                <a:uFillTx/>
                <a:latin typeface="Arial" panose="020B0604020202020204" pitchFamily="34" charset="0"/>
                <a:ea typeface="Arial"/>
                <a:cs typeface="Arial"/>
                <a:sym typeface="Wingdings"/>
              </a:rPr>
              <a:t>This shift in approach is transforming how we implement ESSI initiatives</a:t>
            </a:r>
          </a:p>
        </p:txBody>
      </p:sp>
      <p:cxnSp>
        <p:nvCxnSpPr>
          <p:cNvPr id="18" name="Straight Connector 17">
            <a:extLst>
              <a:ext uri="{FF2B5EF4-FFF2-40B4-BE49-F238E27FC236}">
                <a16:creationId xmlns:a16="http://schemas.microsoft.com/office/drawing/2014/main" id="{FF681C58-7B9C-42DE-803D-5CE94AE10F6C}"/>
              </a:ext>
            </a:extLst>
          </p:cNvPr>
          <p:cNvCxnSpPr/>
          <p:nvPr/>
        </p:nvCxnSpPr>
        <p:spPr>
          <a:xfrm>
            <a:off x="1752600" y="3762865"/>
            <a:ext cx="5958840" cy="0"/>
          </a:xfrm>
          <a:prstGeom prst="line">
            <a:avLst/>
          </a:prstGeom>
          <a:ln w="19050">
            <a:solidFill>
              <a:srgbClr val="7F7F7F"/>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2" name="Content Placeholder 2">
            <a:extLst>
              <a:ext uri="{FF2B5EF4-FFF2-40B4-BE49-F238E27FC236}">
                <a16:creationId xmlns:a16="http://schemas.microsoft.com/office/drawing/2014/main" id="{7A8F843B-D908-4A5F-970C-62807598DAF5}"/>
              </a:ext>
            </a:extLst>
          </p:cNvPr>
          <p:cNvSpPr txBox="1"/>
          <p:nvPr/>
        </p:nvSpPr>
        <p:spPr>
          <a:xfrm>
            <a:off x="1660085" y="1889571"/>
            <a:ext cx="5994931" cy="1718580"/>
          </a:xfrm>
          <a:prstGeom prst="rect">
            <a:avLst/>
          </a:prstGeom>
        </p:spPr>
        <p:txBody>
          <a:bodyPr vert="horz" wrap="square" lIns="0" tIns="45720" rIns="91440" bIns="45720" rtlCol="0" anchor="ctr" anchorCtr="0">
            <a:normAutofit/>
          </a:bodyPr>
          <a:lstStyle>
            <a:lvl1pPr marL="342900" indent="-3429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68260" marR="0" lvl="0" indent="0" algn="l" defTabSz="457178" fontAlgn="auto">
              <a:lnSpc>
                <a:spcPct val="100000"/>
              </a:lnSpc>
              <a:spcBef>
                <a:spcPts val="1500"/>
              </a:spcBef>
              <a:spcAft>
                <a:spcPts val="1500"/>
              </a:spcAft>
              <a:buSzPct val="80000"/>
              <a:buNone/>
            </a:pPr>
            <a:r>
              <a:rPr kumimoji="0" lang="en-US" sz="1900" b="0" i="0" u="none" strike="noStrike" kern="1200" cap="none" spc="0" normalizeH="0" baseline="0" noProof="0">
                <a:solidFill>
                  <a:srgbClr val="4C4D4F"/>
                </a:solidFill>
                <a:uLnTx/>
                <a:uFillTx/>
                <a:latin typeface="Arial" panose="020B0604020202020204" pitchFamily="34" charset="0"/>
                <a:ea typeface="Arial"/>
                <a:cs typeface="Arial"/>
                <a:sym typeface="Wingdings"/>
              </a:rPr>
              <a:t>Moving from designing safe sleep interventions for families to designing with them</a:t>
            </a:r>
          </a:p>
        </p:txBody>
      </p:sp>
      <p:sp>
        <p:nvSpPr>
          <p:cNvPr id="2" name="Title 1">
            <a:extLst>
              <a:ext uri="{FF2B5EF4-FFF2-40B4-BE49-F238E27FC236}">
                <a16:creationId xmlns:a16="http://schemas.microsoft.com/office/drawing/2014/main" id="{80F6BDA6-A88A-4FE9-AD1C-8530BC5BDB00}"/>
              </a:ext>
            </a:extLst>
          </p:cNvPr>
          <p:cNvSpPr>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IN"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Partnering with Parents: Elevating Equity in Safe Sleep</a:t>
            </a:r>
          </a:p>
        </p:txBody>
      </p:sp>
    </p:spTree>
    <p:custDataLst>
      <p:tags r:id="rId1"/>
    </p:custDataLst>
    <p:extLst>
      <p:ext uri="{BB962C8B-B14F-4D97-AF65-F5344CB8AC3E}">
        <p14:creationId xmlns:p14="http://schemas.microsoft.com/office/powerpoint/2010/main" val="408941815"/>
      </p:ext>
    </p:extLst>
  </p:cSld>
  <p:clrMapOvr>
    <a:masterClrMapping/>
  </p:clrMapOvr>
  <mc:AlternateContent xmlns:mc="http://schemas.openxmlformats.org/markup-compatibility/2006" xmlns:p14="http://schemas.microsoft.com/office/powerpoint/2010/main">
    <mc:Choice Requires="p14">
      <p:transition p14:dur="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B7EDBA-072B-43A8-B5A4-7D71DDA65EEC}"/>
              </a:ext>
            </a:extLst>
          </p:cNvPr>
          <p:cNvSpPr/>
          <p:nvPr/>
        </p:nvSpPr>
        <p:spPr>
          <a:xfrm>
            <a:off x="0" y="1429312"/>
            <a:ext cx="12192000" cy="138732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endParaRPr>
          </a:p>
        </p:txBody>
      </p:sp>
      <p:cxnSp>
        <p:nvCxnSpPr>
          <p:cNvPr id="15" name="Shape1_20210708_134306">
            <a:extLst>
              <a:ext uri="{FF2B5EF4-FFF2-40B4-BE49-F238E27FC236}">
                <a16:creationId xmlns:a16="http://schemas.microsoft.com/office/drawing/2014/main" id="{FD83BA2A-7B37-4FD7-B3DA-C9C6F2AA35F2}"/>
              </a:ext>
            </a:extLst>
          </p:cNvPr>
          <p:cNvCxnSpPr/>
          <p:nvPr/>
        </p:nvCxnSpPr>
        <p:spPr>
          <a:xfrm flipH="1" flipV="1">
            <a:off x="550863"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9" name="Shape2_20210708_134306">
            <a:extLst>
              <a:ext uri="{FF2B5EF4-FFF2-40B4-BE49-F238E27FC236}">
                <a16:creationId xmlns:a16="http://schemas.microsoft.com/office/drawing/2014/main" id="{91CC325C-8BA2-420D-A129-45056BDFF203}"/>
              </a:ext>
            </a:extLst>
          </p:cNvPr>
          <p:cNvCxnSpPr/>
          <p:nvPr/>
        </p:nvCxnSpPr>
        <p:spPr>
          <a:xfrm flipH="1" flipV="1">
            <a:off x="1557371"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0" name="Shape3_20210708_134307">
            <a:extLst>
              <a:ext uri="{FF2B5EF4-FFF2-40B4-BE49-F238E27FC236}">
                <a16:creationId xmlns:a16="http://schemas.microsoft.com/office/drawing/2014/main" id="{138F1A75-2103-404D-BC45-512283FDB65C}"/>
              </a:ext>
            </a:extLst>
          </p:cNvPr>
          <p:cNvCxnSpPr/>
          <p:nvPr/>
        </p:nvCxnSpPr>
        <p:spPr>
          <a:xfrm flipH="1" flipV="1">
            <a:off x="2563595"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hape4_20210708_134307">
            <a:extLst>
              <a:ext uri="{FF2B5EF4-FFF2-40B4-BE49-F238E27FC236}">
                <a16:creationId xmlns:a16="http://schemas.microsoft.com/office/drawing/2014/main" id="{F5F5644D-F1E3-417C-8796-1C566768D903}"/>
              </a:ext>
            </a:extLst>
          </p:cNvPr>
          <p:cNvCxnSpPr/>
          <p:nvPr/>
        </p:nvCxnSpPr>
        <p:spPr>
          <a:xfrm flipH="1" flipV="1">
            <a:off x="3569819"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2" name="Shape5_20210708_134307">
            <a:extLst>
              <a:ext uri="{FF2B5EF4-FFF2-40B4-BE49-F238E27FC236}">
                <a16:creationId xmlns:a16="http://schemas.microsoft.com/office/drawing/2014/main" id="{C9EAD16F-0E67-4436-92FD-DDF997AFDAC5}"/>
              </a:ext>
            </a:extLst>
          </p:cNvPr>
          <p:cNvCxnSpPr/>
          <p:nvPr/>
        </p:nvCxnSpPr>
        <p:spPr>
          <a:xfrm flipH="1" flipV="1">
            <a:off x="4576043"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3" name="Shape6_20210708_134307">
            <a:extLst>
              <a:ext uri="{FF2B5EF4-FFF2-40B4-BE49-F238E27FC236}">
                <a16:creationId xmlns:a16="http://schemas.microsoft.com/office/drawing/2014/main" id="{08F0C163-47DE-4089-908E-D1E1BFB46C25}"/>
              </a:ext>
            </a:extLst>
          </p:cNvPr>
          <p:cNvCxnSpPr/>
          <p:nvPr/>
        </p:nvCxnSpPr>
        <p:spPr>
          <a:xfrm flipH="1" flipV="1">
            <a:off x="5582267"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4" name="Shape7_20210708_134307">
            <a:extLst>
              <a:ext uri="{FF2B5EF4-FFF2-40B4-BE49-F238E27FC236}">
                <a16:creationId xmlns:a16="http://schemas.microsoft.com/office/drawing/2014/main" id="{42EDDDC5-CDED-4D88-8AC9-A3F540D3CE87}"/>
              </a:ext>
            </a:extLst>
          </p:cNvPr>
          <p:cNvCxnSpPr/>
          <p:nvPr/>
        </p:nvCxnSpPr>
        <p:spPr>
          <a:xfrm flipH="1" flipV="1">
            <a:off x="6588491"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5" name="Shape8_20210708_134307">
            <a:extLst>
              <a:ext uri="{FF2B5EF4-FFF2-40B4-BE49-F238E27FC236}">
                <a16:creationId xmlns:a16="http://schemas.microsoft.com/office/drawing/2014/main" id="{B2E31B91-6BD6-4F5D-9EDC-93C2278F3ED0}"/>
              </a:ext>
            </a:extLst>
          </p:cNvPr>
          <p:cNvCxnSpPr/>
          <p:nvPr/>
        </p:nvCxnSpPr>
        <p:spPr>
          <a:xfrm flipH="1" flipV="1">
            <a:off x="7594715"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6" name="Shape9_20210708_134307">
            <a:extLst>
              <a:ext uri="{FF2B5EF4-FFF2-40B4-BE49-F238E27FC236}">
                <a16:creationId xmlns:a16="http://schemas.microsoft.com/office/drawing/2014/main" id="{092B51DB-35B3-4733-BC88-9C0CCFCDFC98}"/>
              </a:ext>
            </a:extLst>
          </p:cNvPr>
          <p:cNvCxnSpPr/>
          <p:nvPr/>
        </p:nvCxnSpPr>
        <p:spPr>
          <a:xfrm flipH="1" flipV="1">
            <a:off x="8600939"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7" name="Shape10_20210708_134307">
            <a:extLst>
              <a:ext uri="{FF2B5EF4-FFF2-40B4-BE49-F238E27FC236}">
                <a16:creationId xmlns:a16="http://schemas.microsoft.com/office/drawing/2014/main" id="{772E63F7-EDDB-4E66-AE36-6501CEA6A599}"/>
              </a:ext>
            </a:extLst>
          </p:cNvPr>
          <p:cNvCxnSpPr/>
          <p:nvPr/>
        </p:nvCxnSpPr>
        <p:spPr>
          <a:xfrm flipH="1" flipV="1">
            <a:off x="9607163"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8" name="Shape11_20210708_134307">
            <a:extLst>
              <a:ext uri="{FF2B5EF4-FFF2-40B4-BE49-F238E27FC236}">
                <a16:creationId xmlns:a16="http://schemas.microsoft.com/office/drawing/2014/main" id="{4DBEDD3E-5470-48F4-988B-DBC5716FD823}"/>
              </a:ext>
            </a:extLst>
          </p:cNvPr>
          <p:cNvCxnSpPr/>
          <p:nvPr/>
        </p:nvCxnSpPr>
        <p:spPr>
          <a:xfrm flipH="1" flipV="1">
            <a:off x="10613387"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9" name="Shape12_20210708_134307">
            <a:extLst>
              <a:ext uri="{FF2B5EF4-FFF2-40B4-BE49-F238E27FC236}">
                <a16:creationId xmlns:a16="http://schemas.microsoft.com/office/drawing/2014/main" id="{33C2B687-2981-4B4A-A936-C3E91FAC5F51}"/>
              </a:ext>
            </a:extLst>
          </p:cNvPr>
          <p:cNvCxnSpPr/>
          <p:nvPr/>
        </p:nvCxnSpPr>
        <p:spPr>
          <a:xfrm flipH="1" flipV="1">
            <a:off x="11619611" y="1429312"/>
            <a:ext cx="0" cy="138732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Shape1_20210630_174307">
            <a:extLst>
              <a:ext uri="{FF2B5EF4-FFF2-40B4-BE49-F238E27FC236}">
                <a16:creationId xmlns:a16="http://schemas.microsoft.com/office/drawing/2014/main" id="{E160B5FE-D273-4A34-921C-AA34784E37EB}"/>
              </a:ext>
            </a:extLst>
          </p:cNvPr>
          <p:cNvSpPr/>
          <p:nvPr/>
        </p:nvSpPr>
        <p:spPr>
          <a:xfrm>
            <a:off x="2563894" y="1731091"/>
            <a:ext cx="2013735" cy="65023"/>
          </a:xfrm>
          <a:prstGeom prst="rect">
            <a:avLst/>
          </a:prstGeom>
          <a:solidFill>
            <a:schemeClr val="accent2">
              <a:lumMod val="100000"/>
            </a:schemeClr>
          </a:solidFill>
          <a:ln w="1975" cap="flat">
            <a:noFill/>
            <a:prstDash val="solid"/>
            <a:miter/>
          </a:ln>
        </p:spPr>
        <p:txBody>
          <a:bodyPr rtlCol="0" anchor="ctr"/>
          <a:lstStyle/>
          <a:p>
            <a:pPr>
              <a:defRPr/>
            </a:pPr>
            <a:endParaRPr lang="en-US" sz="1351">
              <a:solidFill>
                <a:srgbClr val="000000"/>
              </a:solidFill>
            </a:endParaRPr>
          </a:p>
        </p:txBody>
      </p:sp>
      <p:sp>
        <p:nvSpPr>
          <p:cNvPr id="10" name="Shape2_20210630_174307">
            <a:extLst>
              <a:ext uri="{FF2B5EF4-FFF2-40B4-BE49-F238E27FC236}">
                <a16:creationId xmlns:a16="http://schemas.microsoft.com/office/drawing/2014/main" id="{64517D73-31AB-4DC9-97B3-75F7BD55203F}"/>
              </a:ext>
            </a:extLst>
          </p:cNvPr>
          <p:cNvSpPr/>
          <p:nvPr/>
        </p:nvSpPr>
        <p:spPr>
          <a:xfrm>
            <a:off x="6582277" y="1731091"/>
            <a:ext cx="2727699" cy="65023"/>
          </a:xfrm>
          <a:prstGeom prst="rect">
            <a:avLst/>
          </a:prstGeom>
          <a:solidFill>
            <a:schemeClr val="accent2">
              <a:lumMod val="100000"/>
            </a:schemeClr>
          </a:solidFill>
          <a:ln w="1975" cap="flat">
            <a:noFill/>
            <a:prstDash val="solid"/>
            <a:miter/>
          </a:ln>
        </p:spPr>
        <p:txBody>
          <a:bodyPr rtlCol="0" anchor="ctr"/>
          <a:lstStyle/>
          <a:p>
            <a:pPr>
              <a:defRPr/>
            </a:pPr>
            <a:endParaRPr lang="en-US" sz="1351">
              <a:solidFill>
                <a:srgbClr val="000000"/>
              </a:solidFill>
            </a:endParaRPr>
          </a:p>
        </p:txBody>
      </p:sp>
      <p:sp>
        <p:nvSpPr>
          <p:cNvPr id="11" name="Shape1_20210630_174254">
            <a:extLst>
              <a:ext uri="{FF2B5EF4-FFF2-40B4-BE49-F238E27FC236}">
                <a16:creationId xmlns:a16="http://schemas.microsoft.com/office/drawing/2014/main" id="{5451528A-57C0-4D2E-95AE-35F16A6B5B94}"/>
              </a:ext>
            </a:extLst>
          </p:cNvPr>
          <p:cNvSpPr/>
          <p:nvPr/>
        </p:nvSpPr>
        <p:spPr>
          <a:xfrm>
            <a:off x="5584147" y="1972756"/>
            <a:ext cx="2540496" cy="65023"/>
          </a:xfrm>
          <a:prstGeom prst="rect">
            <a:avLst/>
          </a:prstGeom>
          <a:solidFill>
            <a:schemeClr val="accent1">
              <a:lumMod val="100000"/>
            </a:schemeClr>
          </a:solidFill>
          <a:ln w="1975" cap="flat">
            <a:noFill/>
            <a:prstDash val="solid"/>
            <a:miter/>
          </a:ln>
        </p:spPr>
        <p:txBody>
          <a:bodyPr rtlCol="0" anchor="ctr"/>
          <a:lstStyle/>
          <a:p>
            <a:pPr>
              <a:defRPr/>
            </a:pPr>
            <a:endParaRPr lang="en-US" sz="1351">
              <a:solidFill>
                <a:srgbClr val="000000"/>
              </a:solidFill>
            </a:endParaRPr>
          </a:p>
        </p:txBody>
      </p:sp>
      <p:sp>
        <p:nvSpPr>
          <p:cNvPr id="32" name="Shape0_20210630_174254">
            <a:extLst>
              <a:ext uri="{FF2B5EF4-FFF2-40B4-BE49-F238E27FC236}">
                <a16:creationId xmlns:a16="http://schemas.microsoft.com/office/drawing/2014/main" id="{7F22B445-5FCD-4628-8C3B-DE9BD101A7E5}"/>
              </a:ext>
            </a:extLst>
          </p:cNvPr>
          <p:cNvSpPr/>
          <p:nvPr/>
        </p:nvSpPr>
        <p:spPr>
          <a:xfrm>
            <a:off x="551147" y="2456088"/>
            <a:ext cx="2271732" cy="65023"/>
          </a:xfrm>
          <a:prstGeom prst="rect">
            <a:avLst/>
          </a:prstGeom>
          <a:solidFill>
            <a:schemeClr val="accent1">
              <a:lumMod val="100000"/>
            </a:schemeClr>
          </a:solidFill>
          <a:ln w="1975" cap="flat">
            <a:noFill/>
            <a:prstDash val="solid"/>
            <a:miter/>
          </a:ln>
        </p:spPr>
        <p:txBody>
          <a:bodyPr rtlCol="0" anchor="ctr"/>
          <a:lstStyle/>
          <a:p>
            <a:pPr>
              <a:defRPr/>
            </a:pPr>
            <a:endParaRPr lang="en-US" sz="1351">
              <a:solidFill>
                <a:srgbClr val="000000"/>
              </a:solidFill>
            </a:endParaRPr>
          </a:p>
        </p:txBody>
      </p:sp>
      <p:sp>
        <p:nvSpPr>
          <p:cNvPr id="16" name="Shape1_20210630_174320">
            <a:extLst>
              <a:ext uri="{FF2B5EF4-FFF2-40B4-BE49-F238E27FC236}">
                <a16:creationId xmlns:a16="http://schemas.microsoft.com/office/drawing/2014/main" id="{E8B62DED-EB44-4A05-8D58-B1C72F2A58BA}"/>
              </a:ext>
            </a:extLst>
          </p:cNvPr>
          <p:cNvSpPr/>
          <p:nvPr/>
        </p:nvSpPr>
        <p:spPr>
          <a:xfrm>
            <a:off x="7599681" y="2456088"/>
            <a:ext cx="2595667" cy="65023"/>
          </a:xfrm>
          <a:prstGeom prst="rect">
            <a:avLst/>
          </a:prstGeom>
          <a:solidFill>
            <a:schemeClr val="accent3">
              <a:lumMod val="100000"/>
            </a:schemeClr>
          </a:solidFill>
          <a:ln w="1975" cap="flat">
            <a:noFill/>
            <a:prstDash val="solid"/>
            <a:miter/>
          </a:ln>
        </p:spPr>
        <p:txBody>
          <a:bodyPr rtlCol="0" anchor="ctr"/>
          <a:lstStyle/>
          <a:p>
            <a:pPr>
              <a:defRPr/>
            </a:pPr>
            <a:endParaRPr lang="en-US" sz="1351">
              <a:solidFill>
                <a:srgbClr val="000000"/>
              </a:solidFill>
            </a:endParaRPr>
          </a:p>
        </p:txBody>
      </p:sp>
      <p:sp>
        <p:nvSpPr>
          <p:cNvPr id="24" name="Shape0_20210630_174320">
            <a:extLst>
              <a:ext uri="{FF2B5EF4-FFF2-40B4-BE49-F238E27FC236}">
                <a16:creationId xmlns:a16="http://schemas.microsoft.com/office/drawing/2014/main" id="{18C71616-F4C1-460F-A93F-60A055EC4721}"/>
              </a:ext>
            </a:extLst>
          </p:cNvPr>
          <p:cNvSpPr/>
          <p:nvPr/>
        </p:nvSpPr>
        <p:spPr>
          <a:xfrm>
            <a:off x="3570613" y="2456088"/>
            <a:ext cx="1007017" cy="65023"/>
          </a:xfrm>
          <a:prstGeom prst="rect">
            <a:avLst/>
          </a:prstGeom>
          <a:solidFill>
            <a:schemeClr val="accent3">
              <a:lumMod val="100000"/>
            </a:schemeClr>
          </a:solidFill>
          <a:ln w="1975" cap="flat">
            <a:noFill/>
            <a:prstDash val="solid"/>
            <a:miter/>
          </a:ln>
        </p:spPr>
        <p:txBody>
          <a:bodyPr rtlCol="0" anchor="ctr"/>
          <a:lstStyle/>
          <a:p>
            <a:pPr>
              <a:defRPr/>
            </a:pPr>
            <a:endParaRPr lang="en-US" sz="1351">
              <a:solidFill>
                <a:srgbClr val="000000"/>
              </a:solidFill>
            </a:endParaRPr>
          </a:p>
        </p:txBody>
      </p:sp>
      <p:sp>
        <p:nvSpPr>
          <p:cNvPr id="12" name="Shape1_20210630_174335">
            <a:extLst>
              <a:ext uri="{FF2B5EF4-FFF2-40B4-BE49-F238E27FC236}">
                <a16:creationId xmlns:a16="http://schemas.microsoft.com/office/drawing/2014/main" id="{FBA05C91-1BF9-40FD-9449-7DB3B0F1EF02}"/>
              </a:ext>
            </a:extLst>
          </p:cNvPr>
          <p:cNvSpPr/>
          <p:nvPr/>
        </p:nvSpPr>
        <p:spPr>
          <a:xfrm>
            <a:off x="10593689" y="2214423"/>
            <a:ext cx="1345187" cy="65023"/>
          </a:xfrm>
          <a:prstGeom prst="rect">
            <a:avLst/>
          </a:prstGeom>
          <a:solidFill>
            <a:schemeClr val="accent4">
              <a:lumMod val="100000"/>
            </a:schemeClr>
          </a:solidFill>
          <a:ln w="1975" cap="flat">
            <a:noFill/>
            <a:prstDash val="solid"/>
            <a:miter/>
          </a:ln>
        </p:spPr>
        <p:txBody>
          <a:bodyPr rtlCol="0" anchor="ctr"/>
          <a:lstStyle/>
          <a:p>
            <a:pPr>
              <a:defRPr/>
            </a:pPr>
            <a:endParaRPr lang="en-US" sz="1351">
              <a:solidFill>
                <a:srgbClr val="000000"/>
              </a:solidFill>
            </a:endParaRPr>
          </a:p>
        </p:txBody>
      </p:sp>
      <p:sp>
        <p:nvSpPr>
          <p:cNvPr id="28" name="Shape0_20210630_174307">
            <a:extLst>
              <a:ext uri="{FF2B5EF4-FFF2-40B4-BE49-F238E27FC236}">
                <a16:creationId xmlns:a16="http://schemas.microsoft.com/office/drawing/2014/main" id="{A880AD4F-8C85-4C2D-B406-D8933D03C90E}"/>
              </a:ext>
            </a:extLst>
          </p:cNvPr>
          <p:cNvSpPr/>
          <p:nvPr/>
        </p:nvSpPr>
        <p:spPr>
          <a:xfrm>
            <a:off x="1557371" y="2214423"/>
            <a:ext cx="2315276" cy="65023"/>
          </a:xfrm>
          <a:prstGeom prst="rect">
            <a:avLst/>
          </a:prstGeom>
          <a:solidFill>
            <a:schemeClr val="accent2">
              <a:lumMod val="100000"/>
            </a:schemeClr>
          </a:solidFill>
          <a:ln w="1975" cap="flat">
            <a:noFill/>
            <a:prstDash val="solid"/>
            <a:miter/>
          </a:ln>
        </p:spPr>
        <p:txBody>
          <a:bodyPr rtlCol="0" anchor="ctr"/>
          <a:lstStyle/>
          <a:p>
            <a:pPr>
              <a:defRPr/>
            </a:pPr>
            <a:endParaRPr lang="en-US" sz="1351">
              <a:solidFill>
                <a:srgbClr val="000000"/>
              </a:solidFill>
            </a:endParaRPr>
          </a:p>
        </p:txBody>
      </p:sp>
      <p:sp>
        <p:nvSpPr>
          <p:cNvPr id="20" name="Shape0_20210630_174335">
            <a:extLst>
              <a:ext uri="{FF2B5EF4-FFF2-40B4-BE49-F238E27FC236}">
                <a16:creationId xmlns:a16="http://schemas.microsoft.com/office/drawing/2014/main" id="{7F777504-3A68-498B-A8D3-62447C55134C}"/>
              </a:ext>
            </a:extLst>
          </p:cNvPr>
          <p:cNvSpPr/>
          <p:nvPr/>
        </p:nvSpPr>
        <p:spPr>
          <a:xfrm>
            <a:off x="4577433" y="2214423"/>
            <a:ext cx="1330081" cy="65023"/>
          </a:xfrm>
          <a:prstGeom prst="rect">
            <a:avLst/>
          </a:prstGeom>
          <a:solidFill>
            <a:schemeClr val="accent4">
              <a:lumMod val="100000"/>
            </a:schemeClr>
          </a:solidFill>
          <a:ln w="1975" cap="flat">
            <a:noFill/>
            <a:prstDash val="solid"/>
            <a:miter/>
          </a:ln>
        </p:spPr>
        <p:txBody>
          <a:bodyPr rtlCol="0" anchor="ctr"/>
          <a:lstStyle/>
          <a:p>
            <a:pPr>
              <a:defRPr/>
            </a:pPr>
            <a:endParaRPr lang="en-US" sz="1351">
              <a:solidFill>
                <a:srgbClr val="000000"/>
              </a:solidFill>
            </a:endParaRPr>
          </a:p>
        </p:txBody>
      </p:sp>
      <p:sp>
        <p:nvSpPr>
          <p:cNvPr id="36" name="Rectangle: Rounded Corners 35">
            <a:extLst>
              <a:ext uri="{FF2B5EF4-FFF2-40B4-BE49-F238E27FC236}">
                <a16:creationId xmlns:a16="http://schemas.microsoft.com/office/drawing/2014/main" id="{4987B662-E0B3-4849-940C-8A5C204AB063}"/>
              </a:ext>
            </a:extLst>
          </p:cNvPr>
          <p:cNvSpPr/>
          <p:nvPr/>
        </p:nvSpPr>
        <p:spPr>
          <a:xfrm>
            <a:off x="0" y="2816642"/>
            <a:ext cx="12192197" cy="62401"/>
          </a:xfrm>
          <a:prstGeom prst="roundRect">
            <a:avLst/>
          </a:prstGeom>
          <a:solidFill>
            <a:srgbClr val="CCCCCC"/>
          </a:solidFill>
          <a:ln w="1975" cap="flat">
            <a:noFill/>
            <a:prstDash val="solid"/>
            <a:miter/>
          </a:ln>
        </p:spPr>
        <p:txBody>
          <a:bodyPr rtlCol="0" anchor="ctr"/>
          <a:lstStyle/>
          <a:p>
            <a:pPr>
              <a:defRPr/>
            </a:pPr>
            <a:endParaRPr lang="en-US" sz="1351">
              <a:solidFill>
                <a:srgbClr val="000000"/>
              </a:solidFill>
            </a:endParaRPr>
          </a:p>
        </p:txBody>
      </p:sp>
      <p:grpSp>
        <p:nvGrpSpPr>
          <p:cNvPr id="14" name="Group 13">
            <a:extLst>
              <a:ext uri="{FF2B5EF4-FFF2-40B4-BE49-F238E27FC236}">
                <a16:creationId xmlns:a16="http://schemas.microsoft.com/office/drawing/2014/main" id="{4C3E4957-32AC-45A5-925F-46DB86054D46}"/>
              </a:ext>
            </a:extLst>
          </p:cNvPr>
          <p:cNvGrpSpPr/>
          <p:nvPr/>
        </p:nvGrpSpPr>
        <p:grpSpPr>
          <a:xfrm>
            <a:off x="446490" y="2742391"/>
            <a:ext cx="209321" cy="209321"/>
            <a:chOff x="446490" y="2742391"/>
            <a:chExt cx="209321" cy="209321"/>
          </a:xfrm>
        </p:grpSpPr>
        <p:sp>
          <p:nvSpPr>
            <p:cNvPr id="137" name="Shape1_20210708_134451">
              <a:extLst>
                <a:ext uri="{FF2B5EF4-FFF2-40B4-BE49-F238E27FC236}">
                  <a16:creationId xmlns:a16="http://schemas.microsoft.com/office/drawing/2014/main" id="{5ED9032D-5082-40B7-9EEA-19587A6F4194}"/>
                </a:ext>
              </a:extLst>
            </p:cNvPr>
            <p:cNvSpPr/>
            <p:nvPr/>
          </p:nvSpPr>
          <p:spPr>
            <a:xfrm>
              <a:off x="462879" y="275878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138" name="Shape0_20210708_134433">
              <a:extLst>
                <a:ext uri="{FF2B5EF4-FFF2-40B4-BE49-F238E27FC236}">
                  <a16:creationId xmlns:a16="http://schemas.microsoft.com/office/drawing/2014/main" id="{2358A6CC-6511-486B-9DF2-116A27025F67}"/>
                </a:ext>
              </a:extLst>
            </p:cNvPr>
            <p:cNvSpPr/>
            <p:nvPr/>
          </p:nvSpPr>
          <p:spPr>
            <a:xfrm>
              <a:off x="446490"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9" y="209322"/>
                    <a:pt x="0" y="162323"/>
                    <a:pt x="0" y="104661"/>
                  </a:cubicBezTo>
                  <a:cubicBezTo>
                    <a:pt x="0" y="46999"/>
                    <a:pt x="46999"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17" name="Group 16">
            <a:extLst>
              <a:ext uri="{FF2B5EF4-FFF2-40B4-BE49-F238E27FC236}">
                <a16:creationId xmlns:a16="http://schemas.microsoft.com/office/drawing/2014/main" id="{B34B7E8C-B647-4C09-B0C9-DD0556399BA6}"/>
              </a:ext>
            </a:extLst>
          </p:cNvPr>
          <p:cNvGrpSpPr/>
          <p:nvPr/>
        </p:nvGrpSpPr>
        <p:grpSpPr>
          <a:xfrm>
            <a:off x="1453101" y="2742391"/>
            <a:ext cx="209321" cy="209321"/>
            <a:chOff x="1453101" y="2742391"/>
            <a:chExt cx="209321" cy="209321"/>
          </a:xfrm>
        </p:grpSpPr>
        <p:sp>
          <p:nvSpPr>
            <p:cNvPr id="194" name="Shape2_20210708_134451">
              <a:extLst>
                <a:ext uri="{FF2B5EF4-FFF2-40B4-BE49-F238E27FC236}">
                  <a16:creationId xmlns:a16="http://schemas.microsoft.com/office/drawing/2014/main" id="{F0AF497C-8887-4DC6-BCCA-AA9FCAB12681}"/>
                </a:ext>
              </a:extLst>
            </p:cNvPr>
            <p:cNvSpPr/>
            <p:nvPr/>
          </p:nvSpPr>
          <p:spPr>
            <a:xfrm>
              <a:off x="1469488" y="275878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195" name="Shape1_20210708_134433">
              <a:extLst>
                <a:ext uri="{FF2B5EF4-FFF2-40B4-BE49-F238E27FC236}">
                  <a16:creationId xmlns:a16="http://schemas.microsoft.com/office/drawing/2014/main" id="{5F779A6C-3AD5-4832-BDB8-FE14DCD609F8}"/>
                </a:ext>
              </a:extLst>
            </p:cNvPr>
            <p:cNvSpPr/>
            <p:nvPr/>
          </p:nvSpPr>
          <p:spPr>
            <a:xfrm>
              <a:off x="1453101"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9" y="209322"/>
                    <a:pt x="0" y="162323"/>
                    <a:pt x="0" y="104661"/>
                  </a:cubicBezTo>
                  <a:cubicBezTo>
                    <a:pt x="0" y="46999"/>
                    <a:pt x="46999"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550"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18" name="Group 17">
            <a:extLst>
              <a:ext uri="{FF2B5EF4-FFF2-40B4-BE49-F238E27FC236}">
                <a16:creationId xmlns:a16="http://schemas.microsoft.com/office/drawing/2014/main" id="{E9E76A39-F3BE-4554-A37D-0EFE2928FCFD}"/>
              </a:ext>
            </a:extLst>
          </p:cNvPr>
          <p:cNvGrpSpPr/>
          <p:nvPr/>
        </p:nvGrpSpPr>
        <p:grpSpPr>
          <a:xfrm>
            <a:off x="2459712" y="2742391"/>
            <a:ext cx="209321" cy="209321"/>
            <a:chOff x="2459712" y="2742391"/>
            <a:chExt cx="209321" cy="209321"/>
          </a:xfrm>
        </p:grpSpPr>
        <p:sp>
          <p:nvSpPr>
            <p:cNvPr id="251" name="Shape3_20210708_134451">
              <a:extLst>
                <a:ext uri="{FF2B5EF4-FFF2-40B4-BE49-F238E27FC236}">
                  <a16:creationId xmlns:a16="http://schemas.microsoft.com/office/drawing/2014/main" id="{1FF5FD50-BBEA-4561-BE97-99B081BF0016}"/>
                </a:ext>
              </a:extLst>
            </p:cNvPr>
            <p:cNvSpPr/>
            <p:nvPr/>
          </p:nvSpPr>
          <p:spPr>
            <a:xfrm>
              <a:off x="2476100" y="275878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252" name="Shape2_20210708_134433">
              <a:extLst>
                <a:ext uri="{FF2B5EF4-FFF2-40B4-BE49-F238E27FC236}">
                  <a16:creationId xmlns:a16="http://schemas.microsoft.com/office/drawing/2014/main" id="{814D4248-55FC-42BF-A9B0-CB93C854BD2F}"/>
                </a:ext>
              </a:extLst>
            </p:cNvPr>
            <p:cNvSpPr/>
            <p:nvPr/>
          </p:nvSpPr>
          <p:spPr>
            <a:xfrm>
              <a:off x="2459712"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9" y="209322"/>
                    <a:pt x="0" y="162323"/>
                    <a:pt x="0" y="104661"/>
                  </a:cubicBezTo>
                  <a:cubicBezTo>
                    <a:pt x="0" y="46999"/>
                    <a:pt x="46999"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19" name="Group 18">
            <a:extLst>
              <a:ext uri="{FF2B5EF4-FFF2-40B4-BE49-F238E27FC236}">
                <a16:creationId xmlns:a16="http://schemas.microsoft.com/office/drawing/2014/main" id="{B5C75DF9-D14F-4929-B636-32C3F381ADB2}"/>
              </a:ext>
            </a:extLst>
          </p:cNvPr>
          <p:cNvGrpSpPr/>
          <p:nvPr/>
        </p:nvGrpSpPr>
        <p:grpSpPr>
          <a:xfrm>
            <a:off x="3466322" y="2742391"/>
            <a:ext cx="209321" cy="209321"/>
            <a:chOff x="3466322" y="2742391"/>
            <a:chExt cx="209321" cy="209321"/>
          </a:xfrm>
        </p:grpSpPr>
        <p:sp>
          <p:nvSpPr>
            <p:cNvPr id="308" name="Shape4_20210708_134451">
              <a:extLst>
                <a:ext uri="{FF2B5EF4-FFF2-40B4-BE49-F238E27FC236}">
                  <a16:creationId xmlns:a16="http://schemas.microsoft.com/office/drawing/2014/main" id="{0A5F7859-588B-4F63-86B0-CD7825D29E66}"/>
                </a:ext>
              </a:extLst>
            </p:cNvPr>
            <p:cNvSpPr/>
            <p:nvPr/>
          </p:nvSpPr>
          <p:spPr>
            <a:xfrm>
              <a:off x="3482712" y="275878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309" name="Shape3_20210708_134433">
              <a:extLst>
                <a:ext uri="{FF2B5EF4-FFF2-40B4-BE49-F238E27FC236}">
                  <a16:creationId xmlns:a16="http://schemas.microsoft.com/office/drawing/2014/main" id="{06EF2A59-6B72-4A4E-A6FB-396B72E70CA8}"/>
                </a:ext>
              </a:extLst>
            </p:cNvPr>
            <p:cNvSpPr/>
            <p:nvPr/>
          </p:nvSpPr>
          <p:spPr>
            <a:xfrm>
              <a:off x="3466322"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8" y="209322"/>
                    <a:pt x="0" y="162323"/>
                    <a:pt x="0" y="104661"/>
                  </a:cubicBezTo>
                  <a:cubicBezTo>
                    <a:pt x="0" y="46999"/>
                    <a:pt x="46998"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21" name="Group 20">
            <a:extLst>
              <a:ext uri="{FF2B5EF4-FFF2-40B4-BE49-F238E27FC236}">
                <a16:creationId xmlns:a16="http://schemas.microsoft.com/office/drawing/2014/main" id="{19EBE083-E7AB-4F67-B956-0D18E3058B76}"/>
              </a:ext>
            </a:extLst>
          </p:cNvPr>
          <p:cNvGrpSpPr/>
          <p:nvPr/>
        </p:nvGrpSpPr>
        <p:grpSpPr>
          <a:xfrm>
            <a:off x="4472934" y="2742391"/>
            <a:ext cx="209321" cy="209321"/>
            <a:chOff x="4472934" y="2742391"/>
            <a:chExt cx="209321" cy="209321"/>
          </a:xfrm>
        </p:grpSpPr>
        <p:sp>
          <p:nvSpPr>
            <p:cNvPr id="365" name="Shape5_20210708_134451">
              <a:extLst>
                <a:ext uri="{FF2B5EF4-FFF2-40B4-BE49-F238E27FC236}">
                  <a16:creationId xmlns:a16="http://schemas.microsoft.com/office/drawing/2014/main" id="{91AAD8B4-F944-4561-A70D-FA9FDFB4405B}"/>
                </a:ext>
              </a:extLst>
            </p:cNvPr>
            <p:cNvSpPr/>
            <p:nvPr/>
          </p:nvSpPr>
          <p:spPr>
            <a:xfrm>
              <a:off x="4489323" y="275878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366" name="Shape4_20210708_134433">
              <a:extLst>
                <a:ext uri="{FF2B5EF4-FFF2-40B4-BE49-F238E27FC236}">
                  <a16:creationId xmlns:a16="http://schemas.microsoft.com/office/drawing/2014/main" id="{C7585286-5992-44DD-BBD8-F55530F262DB}"/>
                </a:ext>
              </a:extLst>
            </p:cNvPr>
            <p:cNvSpPr/>
            <p:nvPr/>
          </p:nvSpPr>
          <p:spPr>
            <a:xfrm>
              <a:off x="4472934"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8" y="209322"/>
                    <a:pt x="0" y="162323"/>
                    <a:pt x="0" y="104661"/>
                  </a:cubicBezTo>
                  <a:cubicBezTo>
                    <a:pt x="0" y="46999"/>
                    <a:pt x="46998"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22" name="Group 21">
            <a:extLst>
              <a:ext uri="{FF2B5EF4-FFF2-40B4-BE49-F238E27FC236}">
                <a16:creationId xmlns:a16="http://schemas.microsoft.com/office/drawing/2014/main" id="{55F79256-D531-4ED2-8DA4-FAD64EECAE83}"/>
              </a:ext>
            </a:extLst>
          </p:cNvPr>
          <p:cNvGrpSpPr/>
          <p:nvPr/>
        </p:nvGrpSpPr>
        <p:grpSpPr>
          <a:xfrm>
            <a:off x="5479545" y="2742391"/>
            <a:ext cx="209321" cy="209321"/>
            <a:chOff x="5479545" y="2742391"/>
            <a:chExt cx="209321" cy="209321"/>
          </a:xfrm>
        </p:grpSpPr>
        <p:sp>
          <p:nvSpPr>
            <p:cNvPr id="422" name="Shape6_20210708_134451">
              <a:extLst>
                <a:ext uri="{FF2B5EF4-FFF2-40B4-BE49-F238E27FC236}">
                  <a16:creationId xmlns:a16="http://schemas.microsoft.com/office/drawing/2014/main" id="{9C5A4F1A-3A1D-44D1-B4FE-86B14C8E76A8}"/>
                </a:ext>
              </a:extLst>
            </p:cNvPr>
            <p:cNvSpPr/>
            <p:nvPr/>
          </p:nvSpPr>
          <p:spPr>
            <a:xfrm>
              <a:off x="5495932" y="275878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423" name="Shape5_20210708_134433">
              <a:extLst>
                <a:ext uri="{FF2B5EF4-FFF2-40B4-BE49-F238E27FC236}">
                  <a16:creationId xmlns:a16="http://schemas.microsoft.com/office/drawing/2014/main" id="{660B39B2-1667-4376-84E1-A702ACACCC81}"/>
                </a:ext>
              </a:extLst>
            </p:cNvPr>
            <p:cNvSpPr/>
            <p:nvPr/>
          </p:nvSpPr>
          <p:spPr>
            <a:xfrm>
              <a:off x="5479545"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9" y="209322"/>
                    <a:pt x="0" y="162323"/>
                    <a:pt x="0" y="104661"/>
                  </a:cubicBezTo>
                  <a:cubicBezTo>
                    <a:pt x="0" y="46999"/>
                    <a:pt x="46999"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23" name="Group 22">
            <a:extLst>
              <a:ext uri="{FF2B5EF4-FFF2-40B4-BE49-F238E27FC236}">
                <a16:creationId xmlns:a16="http://schemas.microsoft.com/office/drawing/2014/main" id="{55BDF1BE-A075-4756-AB46-2C6F7352F647}"/>
              </a:ext>
            </a:extLst>
          </p:cNvPr>
          <p:cNvGrpSpPr/>
          <p:nvPr/>
        </p:nvGrpSpPr>
        <p:grpSpPr>
          <a:xfrm>
            <a:off x="6486156" y="2742391"/>
            <a:ext cx="209321" cy="209321"/>
            <a:chOff x="6486156" y="2742391"/>
            <a:chExt cx="209321" cy="209321"/>
          </a:xfrm>
        </p:grpSpPr>
        <p:sp>
          <p:nvSpPr>
            <p:cNvPr id="479" name="Shape7_20210708_134451">
              <a:extLst>
                <a:ext uri="{FF2B5EF4-FFF2-40B4-BE49-F238E27FC236}">
                  <a16:creationId xmlns:a16="http://schemas.microsoft.com/office/drawing/2014/main" id="{A8988A5D-5768-4E3E-AE78-C0C9240679A7}"/>
                </a:ext>
              </a:extLst>
            </p:cNvPr>
            <p:cNvSpPr/>
            <p:nvPr/>
          </p:nvSpPr>
          <p:spPr>
            <a:xfrm>
              <a:off x="6502544" y="275878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480" name="Shape6_20210708_134433">
              <a:extLst>
                <a:ext uri="{FF2B5EF4-FFF2-40B4-BE49-F238E27FC236}">
                  <a16:creationId xmlns:a16="http://schemas.microsoft.com/office/drawing/2014/main" id="{14A10581-CA2E-4957-8AC0-76B79EFE5E93}"/>
                </a:ext>
              </a:extLst>
            </p:cNvPr>
            <p:cNvSpPr/>
            <p:nvPr/>
          </p:nvSpPr>
          <p:spPr>
            <a:xfrm>
              <a:off x="6486156"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8" y="209322"/>
                    <a:pt x="0" y="162323"/>
                    <a:pt x="0" y="104661"/>
                  </a:cubicBezTo>
                  <a:cubicBezTo>
                    <a:pt x="0" y="46999"/>
                    <a:pt x="46998"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25" name="Group 24">
            <a:extLst>
              <a:ext uri="{FF2B5EF4-FFF2-40B4-BE49-F238E27FC236}">
                <a16:creationId xmlns:a16="http://schemas.microsoft.com/office/drawing/2014/main" id="{74B52AF4-5094-493D-BD8B-3CCA1411B70C}"/>
              </a:ext>
            </a:extLst>
          </p:cNvPr>
          <p:cNvGrpSpPr/>
          <p:nvPr/>
        </p:nvGrpSpPr>
        <p:grpSpPr>
          <a:xfrm>
            <a:off x="7492766" y="2742391"/>
            <a:ext cx="209321" cy="209321"/>
            <a:chOff x="7492766" y="2742391"/>
            <a:chExt cx="209321" cy="209321"/>
          </a:xfrm>
        </p:grpSpPr>
        <p:sp>
          <p:nvSpPr>
            <p:cNvPr id="536" name="Shape8_20210708_134451">
              <a:extLst>
                <a:ext uri="{FF2B5EF4-FFF2-40B4-BE49-F238E27FC236}">
                  <a16:creationId xmlns:a16="http://schemas.microsoft.com/office/drawing/2014/main" id="{B090E741-7069-40B1-959D-09611DC4B171}"/>
                </a:ext>
              </a:extLst>
            </p:cNvPr>
            <p:cNvSpPr/>
            <p:nvPr/>
          </p:nvSpPr>
          <p:spPr>
            <a:xfrm>
              <a:off x="7509156" y="275878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537" name="Shape7_20210708_134433">
              <a:extLst>
                <a:ext uri="{FF2B5EF4-FFF2-40B4-BE49-F238E27FC236}">
                  <a16:creationId xmlns:a16="http://schemas.microsoft.com/office/drawing/2014/main" id="{758ADF9E-4451-4676-A918-3D53EA24F427}"/>
                </a:ext>
              </a:extLst>
            </p:cNvPr>
            <p:cNvSpPr/>
            <p:nvPr/>
          </p:nvSpPr>
          <p:spPr>
            <a:xfrm>
              <a:off x="7492766"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9" y="209322"/>
                    <a:pt x="0" y="162323"/>
                    <a:pt x="0" y="104661"/>
                  </a:cubicBezTo>
                  <a:cubicBezTo>
                    <a:pt x="0" y="46999"/>
                    <a:pt x="46999"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26" name="Group 25">
            <a:extLst>
              <a:ext uri="{FF2B5EF4-FFF2-40B4-BE49-F238E27FC236}">
                <a16:creationId xmlns:a16="http://schemas.microsoft.com/office/drawing/2014/main" id="{6582E652-B331-4FCA-A418-55DC4B6711CC}"/>
              </a:ext>
            </a:extLst>
          </p:cNvPr>
          <p:cNvGrpSpPr/>
          <p:nvPr/>
        </p:nvGrpSpPr>
        <p:grpSpPr>
          <a:xfrm>
            <a:off x="8499378" y="2742391"/>
            <a:ext cx="209321" cy="209321"/>
            <a:chOff x="8499378" y="2742391"/>
            <a:chExt cx="209321" cy="209321"/>
          </a:xfrm>
        </p:grpSpPr>
        <p:sp>
          <p:nvSpPr>
            <p:cNvPr id="593" name="Shape9_20210708_134451">
              <a:extLst>
                <a:ext uri="{FF2B5EF4-FFF2-40B4-BE49-F238E27FC236}">
                  <a16:creationId xmlns:a16="http://schemas.microsoft.com/office/drawing/2014/main" id="{165C3956-6529-4D81-8423-922201EA9D6E}"/>
                </a:ext>
              </a:extLst>
            </p:cNvPr>
            <p:cNvSpPr/>
            <p:nvPr/>
          </p:nvSpPr>
          <p:spPr>
            <a:xfrm>
              <a:off x="8515768" y="2758780"/>
              <a:ext cx="176541" cy="176541"/>
            </a:xfrm>
            <a:custGeom>
              <a:avLst/>
              <a:gdLst>
                <a:gd name="connsiteX0" fmla="*/ 176542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2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2" y="88271"/>
                  </a:moveTo>
                  <a:cubicBezTo>
                    <a:pt x="176542" y="137021"/>
                    <a:pt x="137022" y="176541"/>
                    <a:pt x="88271" y="176541"/>
                  </a:cubicBezTo>
                  <a:cubicBezTo>
                    <a:pt x="39520" y="176541"/>
                    <a:pt x="0" y="137021"/>
                    <a:pt x="0" y="88271"/>
                  </a:cubicBezTo>
                  <a:cubicBezTo>
                    <a:pt x="0" y="39520"/>
                    <a:pt x="39519" y="0"/>
                    <a:pt x="88271" y="0"/>
                  </a:cubicBezTo>
                  <a:cubicBezTo>
                    <a:pt x="137021" y="0"/>
                    <a:pt x="176542" y="39520"/>
                    <a:pt x="176542"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594" name="Shape8_20210708_134433">
              <a:extLst>
                <a:ext uri="{FF2B5EF4-FFF2-40B4-BE49-F238E27FC236}">
                  <a16:creationId xmlns:a16="http://schemas.microsoft.com/office/drawing/2014/main" id="{6FA2EC30-E7AE-4D35-82B1-53D38DE613E7}"/>
                </a:ext>
              </a:extLst>
            </p:cNvPr>
            <p:cNvSpPr/>
            <p:nvPr/>
          </p:nvSpPr>
          <p:spPr>
            <a:xfrm>
              <a:off x="8499378"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8" y="209322"/>
                    <a:pt x="0" y="162323"/>
                    <a:pt x="0" y="104661"/>
                  </a:cubicBezTo>
                  <a:cubicBezTo>
                    <a:pt x="0" y="46999"/>
                    <a:pt x="46998" y="0"/>
                    <a:pt x="104661" y="0"/>
                  </a:cubicBezTo>
                  <a:cubicBezTo>
                    <a:pt x="162323" y="0"/>
                    <a:pt x="209322" y="46999"/>
                    <a:pt x="209322" y="104661"/>
                  </a:cubicBezTo>
                  <a:cubicBezTo>
                    <a:pt x="209322" y="162323"/>
                    <a:pt x="162520"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551"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27" name="Group 26">
            <a:extLst>
              <a:ext uri="{FF2B5EF4-FFF2-40B4-BE49-F238E27FC236}">
                <a16:creationId xmlns:a16="http://schemas.microsoft.com/office/drawing/2014/main" id="{9ABB6D63-5180-452C-9BAD-A1976E31ED14}"/>
              </a:ext>
            </a:extLst>
          </p:cNvPr>
          <p:cNvGrpSpPr/>
          <p:nvPr/>
        </p:nvGrpSpPr>
        <p:grpSpPr>
          <a:xfrm>
            <a:off x="9502506" y="2742391"/>
            <a:ext cx="209321" cy="209321"/>
            <a:chOff x="9502506" y="2742391"/>
            <a:chExt cx="209321" cy="209321"/>
          </a:xfrm>
        </p:grpSpPr>
        <p:sp>
          <p:nvSpPr>
            <p:cNvPr id="650" name="Shape10_20210708_134451">
              <a:extLst>
                <a:ext uri="{FF2B5EF4-FFF2-40B4-BE49-F238E27FC236}">
                  <a16:creationId xmlns:a16="http://schemas.microsoft.com/office/drawing/2014/main" id="{C441D868-4722-49DB-803C-B8EB9C6BDF46}"/>
                </a:ext>
              </a:extLst>
            </p:cNvPr>
            <p:cNvSpPr/>
            <p:nvPr/>
          </p:nvSpPr>
          <p:spPr>
            <a:xfrm>
              <a:off x="9518895" y="2758780"/>
              <a:ext cx="176541" cy="176541"/>
            </a:xfrm>
            <a:custGeom>
              <a:avLst/>
              <a:gdLst>
                <a:gd name="connsiteX0" fmla="*/ 176541 w 176541"/>
                <a:gd name="connsiteY0" fmla="*/ 88271 h 176541"/>
                <a:gd name="connsiteX1" fmla="*/ 88270 w 176541"/>
                <a:gd name="connsiteY1" fmla="*/ 176541 h 176541"/>
                <a:gd name="connsiteX2" fmla="*/ -1 w 176541"/>
                <a:gd name="connsiteY2" fmla="*/ 88271 h 176541"/>
                <a:gd name="connsiteX3" fmla="*/ 88270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0" y="176541"/>
                  </a:cubicBezTo>
                  <a:cubicBezTo>
                    <a:pt x="39520" y="176541"/>
                    <a:pt x="-1" y="137021"/>
                    <a:pt x="-1" y="88271"/>
                  </a:cubicBezTo>
                  <a:cubicBezTo>
                    <a:pt x="-1" y="39520"/>
                    <a:pt x="39519" y="0"/>
                    <a:pt x="88270" y="0"/>
                  </a:cubicBezTo>
                  <a:cubicBezTo>
                    <a:pt x="137020"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651" name="Shape9_20210708_134434">
              <a:extLst>
                <a:ext uri="{FF2B5EF4-FFF2-40B4-BE49-F238E27FC236}">
                  <a16:creationId xmlns:a16="http://schemas.microsoft.com/office/drawing/2014/main" id="{62E97AB6-28CD-438F-9754-CF91B79E9B54}"/>
                </a:ext>
              </a:extLst>
            </p:cNvPr>
            <p:cNvSpPr/>
            <p:nvPr/>
          </p:nvSpPr>
          <p:spPr>
            <a:xfrm>
              <a:off x="9502506"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9" y="209322"/>
                    <a:pt x="0" y="162323"/>
                    <a:pt x="0" y="104661"/>
                  </a:cubicBezTo>
                  <a:cubicBezTo>
                    <a:pt x="0" y="46999"/>
                    <a:pt x="46999"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29" name="Group 28">
            <a:extLst>
              <a:ext uri="{FF2B5EF4-FFF2-40B4-BE49-F238E27FC236}">
                <a16:creationId xmlns:a16="http://schemas.microsoft.com/office/drawing/2014/main" id="{D17D0CF2-91BE-4CE2-B837-2493F743C50D}"/>
              </a:ext>
            </a:extLst>
          </p:cNvPr>
          <p:cNvGrpSpPr/>
          <p:nvPr/>
        </p:nvGrpSpPr>
        <p:grpSpPr>
          <a:xfrm>
            <a:off x="10512600" y="2742391"/>
            <a:ext cx="209321" cy="209321"/>
            <a:chOff x="10512600" y="2742391"/>
            <a:chExt cx="209321" cy="209321"/>
          </a:xfrm>
        </p:grpSpPr>
        <p:sp>
          <p:nvSpPr>
            <p:cNvPr id="707" name="Shape11_20210708_134451">
              <a:extLst>
                <a:ext uri="{FF2B5EF4-FFF2-40B4-BE49-F238E27FC236}">
                  <a16:creationId xmlns:a16="http://schemas.microsoft.com/office/drawing/2014/main" id="{C9076362-3C76-4E6B-AC2B-FD3609702D68}"/>
                </a:ext>
              </a:extLst>
            </p:cNvPr>
            <p:cNvSpPr/>
            <p:nvPr/>
          </p:nvSpPr>
          <p:spPr>
            <a:xfrm>
              <a:off x="10528988" y="2758780"/>
              <a:ext cx="176541" cy="176541"/>
            </a:xfrm>
            <a:custGeom>
              <a:avLst/>
              <a:gdLst>
                <a:gd name="connsiteX0" fmla="*/ 176542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2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2" y="88271"/>
                  </a:moveTo>
                  <a:cubicBezTo>
                    <a:pt x="176542" y="137021"/>
                    <a:pt x="137022" y="176541"/>
                    <a:pt x="88271" y="176541"/>
                  </a:cubicBezTo>
                  <a:cubicBezTo>
                    <a:pt x="39520" y="176541"/>
                    <a:pt x="0" y="137021"/>
                    <a:pt x="0" y="88271"/>
                  </a:cubicBezTo>
                  <a:cubicBezTo>
                    <a:pt x="0" y="39520"/>
                    <a:pt x="39519" y="0"/>
                    <a:pt x="88271" y="0"/>
                  </a:cubicBezTo>
                  <a:cubicBezTo>
                    <a:pt x="137021" y="0"/>
                    <a:pt x="176542" y="39520"/>
                    <a:pt x="176542"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708" name="Shape10_20210708_134434">
              <a:extLst>
                <a:ext uri="{FF2B5EF4-FFF2-40B4-BE49-F238E27FC236}">
                  <a16:creationId xmlns:a16="http://schemas.microsoft.com/office/drawing/2014/main" id="{01F3C0CB-9247-4289-97E1-33D324A4734E}"/>
                </a:ext>
              </a:extLst>
            </p:cNvPr>
            <p:cNvSpPr/>
            <p:nvPr/>
          </p:nvSpPr>
          <p:spPr>
            <a:xfrm>
              <a:off x="10512600"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8" y="209322"/>
                    <a:pt x="0" y="162323"/>
                    <a:pt x="0" y="104661"/>
                  </a:cubicBezTo>
                  <a:cubicBezTo>
                    <a:pt x="0" y="46999"/>
                    <a:pt x="46998" y="0"/>
                    <a:pt x="104661" y="0"/>
                  </a:cubicBezTo>
                  <a:cubicBezTo>
                    <a:pt x="162323" y="0"/>
                    <a:pt x="209322" y="46999"/>
                    <a:pt x="209322" y="104661"/>
                  </a:cubicBezTo>
                  <a:cubicBezTo>
                    <a:pt x="209322" y="162323"/>
                    <a:pt x="162520"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551"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grpSp>
        <p:nvGrpSpPr>
          <p:cNvPr id="30" name="Group 29">
            <a:extLst>
              <a:ext uri="{FF2B5EF4-FFF2-40B4-BE49-F238E27FC236}">
                <a16:creationId xmlns:a16="http://schemas.microsoft.com/office/drawing/2014/main" id="{ED3B881F-D939-42BE-A868-2966B281F740}"/>
              </a:ext>
            </a:extLst>
          </p:cNvPr>
          <p:cNvGrpSpPr/>
          <p:nvPr/>
        </p:nvGrpSpPr>
        <p:grpSpPr>
          <a:xfrm>
            <a:off x="11519210" y="2742391"/>
            <a:ext cx="209321" cy="209321"/>
            <a:chOff x="11519210" y="2742391"/>
            <a:chExt cx="209321" cy="209321"/>
          </a:xfrm>
        </p:grpSpPr>
        <p:sp>
          <p:nvSpPr>
            <p:cNvPr id="764" name="Shape12_20210708_134451">
              <a:extLst>
                <a:ext uri="{FF2B5EF4-FFF2-40B4-BE49-F238E27FC236}">
                  <a16:creationId xmlns:a16="http://schemas.microsoft.com/office/drawing/2014/main" id="{FCABC36A-FFA6-4274-ABA8-903E94673AAD}"/>
                </a:ext>
              </a:extLst>
            </p:cNvPr>
            <p:cNvSpPr/>
            <p:nvPr/>
          </p:nvSpPr>
          <p:spPr>
            <a:xfrm>
              <a:off x="11535600" y="2758780"/>
              <a:ext cx="176541" cy="176541"/>
            </a:xfrm>
            <a:custGeom>
              <a:avLst/>
              <a:gdLst>
                <a:gd name="connsiteX0" fmla="*/ 176541 w 176541"/>
                <a:gd name="connsiteY0" fmla="*/ 88271 h 176541"/>
                <a:gd name="connsiteX1" fmla="*/ 88270 w 176541"/>
                <a:gd name="connsiteY1" fmla="*/ 176541 h 176541"/>
                <a:gd name="connsiteX2" fmla="*/ -1 w 176541"/>
                <a:gd name="connsiteY2" fmla="*/ 88271 h 176541"/>
                <a:gd name="connsiteX3" fmla="*/ 88270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0" y="176541"/>
                  </a:cubicBezTo>
                  <a:cubicBezTo>
                    <a:pt x="39520" y="176541"/>
                    <a:pt x="-1" y="137021"/>
                    <a:pt x="-1" y="88271"/>
                  </a:cubicBezTo>
                  <a:cubicBezTo>
                    <a:pt x="-1" y="39520"/>
                    <a:pt x="39519" y="0"/>
                    <a:pt x="88270" y="0"/>
                  </a:cubicBezTo>
                  <a:cubicBezTo>
                    <a:pt x="137020" y="0"/>
                    <a:pt x="176541" y="39520"/>
                    <a:pt x="176541" y="88271"/>
                  </a:cubicBezTo>
                  <a:close/>
                </a:path>
              </a:pathLst>
            </a:custGeom>
            <a:solidFill>
              <a:srgbClr val="FFFFFF"/>
            </a:solidFill>
            <a:ln w="1975" cap="flat">
              <a:noFill/>
              <a:prstDash val="solid"/>
              <a:miter/>
            </a:ln>
          </p:spPr>
          <p:txBody>
            <a:bodyPr rtlCol="0" anchor="ctr"/>
            <a:lstStyle/>
            <a:p>
              <a:pPr>
                <a:defRPr/>
              </a:pPr>
              <a:endParaRPr lang="en-US" sz="1351">
                <a:solidFill>
                  <a:srgbClr val="000000"/>
                </a:solidFill>
              </a:endParaRPr>
            </a:p>
          </p:txBody>
        </p:sp>
        <p:sp>
          <p:nvSpPr>
            <p:cNvPr id="765" name="Shape11_20210708_134434">
              <a:extLst>
                <a:ext uri="{FF2B5EF4-FFF2-40B4-BE49-F238E27FC236}">
                  <a16:creationId xmlns:a16="http://schemas.microsoft.com/office/drawing/2014/main" id="{2C71FA86-BD72-4776-B342-CCBCEC8CBBA2}"/>
                </a:ext>
              </a:extLst>
            </p:cNvPr>
            <p:cNvSpPr/>
            <p:nvPr/>
          </p:nvSpPr>
          <p:spPr>
            <a:xfrm>
              <a:off x="11519210" y="274239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9" y="209322"/>
                    <a:pt x="0" y="162323"/>
                    <a:pt x="0" y="104661"/>
                  </a:cubicBezTo>
                  <a:cubicBezTo>
                    <a:pt x="0" y="46999"/>
                    <a:pt x="46999"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rgbClr val="555555"/>
            </a:solidFill>
            <a:ln w="1975" cap="flat">
              <a:noFill/>
              <a:prstDash val="solid"/>
              <a:miter/>
            </a:ln>
          </p:spPr>
          <p:txBody>
            <a:bodyPr rtlCol="0" anchor="ctr"/>
            <a:lstStyle/>
            <a:p>
              <a:pPr>
                <a:defRPr/>
              </a:pPr>
              <a:endParaRPr lang="en-US" sz="1351">
                <a:solidFill>
                  <a:srgbClr val="000000"/>
                </a:solidFill>
              </a:endParaRPr>
            </a:p>
          </p:txBody>
        </p:sp>
      </p:grpSp>
      <p:sp>
        <p:nvSpPr>
          <p:cNvPr id="778" name="Shape0_20210708_134454">
            <a:extLst>
              <a:ext uri="{FF2B5EF4-FFF2-40B4-BE49-F238E27FC236}">
                <a16:creationId xmlns:a16="http://schemas.microsoft.com/office/drawing/2014/main" id="{EE6335C4-0245-4117-8D05-D02EB5913184}"/>
              </a:ext>
            </a:extLst>
          </p:cNvPr>
          <p:cNvSpPr txBox="1"/>
          <p:nvPr/>
        </p:nvSpPr>
        <p:spPr>
          <a:xfrm>
            <a:off x="320313" y="3009573"/>
            <a:ext cx="461667"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JAN</a:t>
            </a:r>
            <a:endParaRPr lang="en-IN" sz="1400">
              <a:ea typeface="Arial"/>
              <a:cs typeface="Arial"/>
              <a:sym typeface="Arial"/>
            </a:endParaRPr>
          </a:p>
        </p:txBody>
      </p:sp>
      <p:sp>
        <p:nvSpPr>
          <p:cNvPr id="779" name="Shape1_20210708_134454">
            <a:extLst>
              <a:ext uri="{FF2B5EF4-FFF2-40B4-BE49-F238E27FC236}">
                <a16:creationId xmlns:a16="http://schemas.microsoft.com/office/drawing/2014/main" id="{E2622697-759D-4EB9-A625-CDD8B5CFFCC8}"/>
              </a:ext>
            </a:extLst>
          </p:cNvPr>
          <p:cNvSpPr txBox="1"/>
          <p:nvPr/>
        </p:nvSpPr>
        <p:spPr>
          <a:xfrm>
            <a:off x="1326537" y="3009573"/>
            <a:ext cx="461667"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FEB</a:t>
            </a:r>
            <a:endParaRPr lang="en-IN" sz="1400">
              <a:ea typeface="Arial"/>
              <a:cs typeface="Arial"/>
              <a:sym typeface="Arial"/>
            </a:endParaRPr>
          </a:p>
        </p:txBody>
      </p:sp>
      <p:sp>
        <p:nvSpPr>
          <p:cNvPr id="780" name="Shape2_20210708_134454">
            <a:extLst>
              <a:ext uri="{FF2B5EF4-FFF2-40B4-BE49-F238E27FC236}">
                <a16:creationId xmlns:a16="http://schemas.microsoft.com/office/drawing/2014/main" id="{D771BAC2-80B1-463E-96F3-696270FAB601}"/>
              </a:ext>
            </a:extLst>
          </p:cNvPr>
          <p:cNvSpPr txBox="1"/>
          <p:nvPr/>
        </p:nvSpPr>
        <p:spPr>
          <a:xfrm>
            <a:off x="2300701" y="3009573"/>
            <a:ext cx="525787"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MAR</a:t>
            </a:r>
            <a:endParaRPr lang="en-IN" sz="1400">
              <a:ea typeface="Arial"/>
              <a:cs typeface="Arial"/>
              <a:sym typeface="Arial"/>
            </a:endParaRPr>
          </a:p>
        </p:txBody>
      </p:sp>
      <p:sp>
        <p:nvSpPr>
          <p:cNvPr id="781" name="Shape3_20210708_134454">
            <a:extLst>
              <a:ext uri="{FF2B5EF4-FFF2-40B4-BE49-F238E27FC236}">
                <a16:creationId xmlns:a16="http://schemas.microsoft.com/office/drawing/2014/main" id="{4C9E4DAF-129D-4E0F-B597-CB32170F20CF}"/>
              </a:ext>
            </a:extLst>
          </p:cNvPr>
          <p:cNvSpPr txBox="1"/>
          <p:nvPr/>
        </p:nvSpPr>
        <p:spPr>
          <a:xfrm>
            <a:off x="3326165" y="3009573"/>
            <a:ext cx="487313"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APR</a:t>
            </a:r>
            <a:endParaRPr lang="en-IN" sz="1400">
              <a:ea typeface="Arial"/>
              <a:cs typeface="Arial"/>
              <a:sym typeface="Arial"/>
            </a:endParaRPr>
          </a:p>
        </p:txBody>
      </p:sp>
      <p:sp>
        <p:nvSpPr>
          <p:cNvPr id="782" name="Shape4_20210708_134454">
            <a:extLst>
              <a:ext uri="{FF2B5EF4-FFF2-40B4-BE49-F238E27FC236}">
                <a16:creationId xmlns:a16="http://schemas.microsoft.com/office/drawing/2014/main" id="{9CADC74A-A5C1-4C87-8CB4-69E6AF1290F4}"/>
              </a:ext>
            </a:extLst>
          </p:cNvPr>
          <p:cNvSpPr txBox="1"/>
          <p:nvPr/>
        </p:nvSpPr>
        <p:spPr>
          <a:xfrm>
            <a:off x="4330145" y="3009573"/>
            <a:ext cx="491801"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MAY</a:t>
            </a:r>
            <a:endParaRPr lang="en-IN" sz="1400">
              <a:ea typeface="Arial"/>
              <a:cs typeface="Arial"/>
              <a:sym typeface="Arial"/>
            </a:endParaRPr>
          </a:p>
        </p:txBody>
      </p:sp>
      <p:sp>
        <p:nvSpPr>
          <p:cNvPr id="783" name="Shape5_20210708_134454">
            <a:extLst>
              <a:ext uri="{FF2B5EF4-FFF2-40B4-BE49-F238E27FC236}">
                <a16:creationId xmlns:a16="http://schemas.microsoft.com/office/drawing/2014/main" id="{8A0AC5FC-891E-44B7-9C95-1733B5A9D93F}"/>
              </a:ext>
            </a:extLst>
          </p:cNvPr>
          <p:cNvSpPr txBox="1"/>
          <p:nvPr/>
        </p:nvSpPr>
        <p:spPr>
          <a:xfrm>
            <a:off x="5351433" y="3009573"/>
            <a:ext cx="461667"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JUN</a:t>
            </a:r>
            <a:endParaRPr lang="en-IN" sz="1400">
              <a:ea typeface="Arial"/>
              <a:cs typeface="Arial"/>
              <a:sym typeface="Arial"/>
            </a:endParaRPr>
          </a:p>
        </p:txBody>
      </p:sp>
      <p:sp>
        <p:nvSpPr>
          <p:cNvPr id="784" name="Shape6_20210708_134454">
            <a:extLst>
              <a:ext uri="{FF2B5EF4-FFF2-40B4-BE49-F238E27FC236}">
                <a16:creationId xmlns:a16="http://schemas.microsoft.com/office/drawing/2014/main" id="{92A13AA9-82E9-4708-A55B-93F2A250B5AE}"/>
              </a:ext>
            </a:extLst>
          </p:cNvPr>
          <p:cNvSpPr txBox="1"/>
          <p:nvPr/>
        </p:nvSpPr>
        <p:spPr>
          <a:xfrm>
            <a:off x="6370481" y="3009573"/>
            <a:ext cx="436019"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JUL</a:t>
            </a:r>
            <a:endParaRPr lang="en-IN" sz="1400">
              <a:ea typeface="Arial"/>
              <a:cs typeface="Arial"/>
              <a:sym typeface="Arial"/>
            </a:endParaRPr>
          </a:p>
        </p:txBody>
      </p:sp>
      <p:sp>
        <p:nvSpPr>
          <p:cNvPr id="785" name="Shape7_20210708_134454">
            <a:extLst>
              <a:ext uri="{FF2B5EF4-FFF2-40B4-BE49-F238E27FC236}">
                <a16:creationId xmlns:a16="http://schemas.microsoft.com/office/drawing/2014/main" id="{644E2A9D-0288-4E57-8CF1-48979DBF997B}"/>
              </a:ext>
            </a:extLst>
          </p:cNvPr>
          <p:cNvSpPr txBox="1"/>
          <p:nvPr/>
        </p:nvSpPr>
        <p:spPr>
          <a:xfrm>
            <a:off x="7338237" y="3009573"/>
            <a:ext cx="512961"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AUG</a:t>
            </a:r>
            <a:endParaRPr lang="en-IN" sz="1400">
              <a:ea typeface="Arial"/>
              <a:cs typeface="Arial"/>
              <a:sym typeface="Arial"/>
            </a:endParaRPr>
          </a:p>
        </p:txBody>
      </p:sp>
      <p:sp>
        <p:nvSpPr>
          <p:cNvPr id="786" name="Shape8_20210708_134454">
            <a:extLst>
              <a:ext uri="{FF2B5EF4-FFF2-40B4-BE49-F238E27FC236}">
                <a16:creationId xmlns:a16="http://schemas.microsoft.com/office/drawing/2014/main" id="{72FA648B-EB16-4BE3-8360-341B4E0A37E8}"/>
              </a:ext>
            </a:extLst>
          </p:cNvPr>
          <p:cNvSpPr txBox="1"/>
          <p:nvPr/>
        </p:nvSpPr>
        <p:spPr>
          <a:xfrm>
            <a:off x="8370110" y="3009573"/>
            <a:ext cx="461665"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SEP</a:t>
            </a:r>
            <a:endParaRPr lang="en-IN" sz="1400">
              <a:ea typeface="Arial"/>
              <a:cs typeface="Arial"/>
              <a:sym typeface="Arial"/>
            </a:endParaRPr>
          </a:p>
        </p:txBody>
      </p:sp>
      <p:sp>
        <p:nvSpPr>
          <p:cNvPr id="787" name="Shape9_20210708_134454">
            <a:extLst>
              <a:ext uri="{FF2B5EF4-FFF2-40B4-BE49-F238E27FC236}">
                <a16:creationId xmlns:a16="http://schemas.microsoft.com/office/drawing/2014/main" id="{519A49D3-8C0E-41DE-A502-0AE9EAABBEDB}"/>
              </a:ext>
            </a:extLst>
          </p:cNvPr>
          <p:cNvSpPr txBox="1"/>
          <p:nvPr/>
        </p:nvSpPr>
        <p:spPr>
          <a:xfrm>
            <a:off x="9363508" y="3009573"/>
            <a:ext cx="487315"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OCT</a:t>
            </a:r>
            <a:endParaRPr lang="en-IN" sz="1400">
              <a:ea typeface="Arial"/>
              <a:cs typeface="Arial"/>
              <a:sym typeface="Arial"/>
            </a:endParaRPr>
          </a:p>
        </p:txBody>
      </p:sp>
      <p:sp>
        <p:nvSpPr>
          <p:cNvPr id="788" name="Shape10_20210708_134454">
            <a:extLst>
              <a:ext uri="{FF2B5EF4-FFF2-40B4-BE49-F238E27FC236}">
                <a16:creationId xmlns:a16="http://schemas.microsoft.com/office/drawing/2014/main" id="{95BADBCC-BDAD-4539-AE91-1431DF9ADF82}"/>
              </a:ext>
            </a:extLst>
          </p:cNvPr>
          <p:cNvSpPr txBox="1"/>
          <p:nvPr/>
        </p:nvSpPr>
        <p:spPr>
          <a:xfrm>
            <a:off x="10363317" y="3009573"/>
            <a:ext cx="500139"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NOV</a:t>
            </a:r>
            <a:endParaRPr lang="en-IN" sz="1400">
              <a:ea typeface="Arial"/>
              <a:cs typeface="Arial"/>
              <a:sym typeface="Arial"/>
            </a:endParaRPr>
          </a:p>
        </p:txBody>
      </p:sp>
      <p:sp>
        <p:nvSpPr>
          <p:cNvPr id="789" name="Shape11_20210708_134454">
            <a:extLst>
              <a:ext uri="{FF2B5EF4-FFF2-40B4-BE49-F238E27FC236}">
                <a16:creationId xmlns:a16="http://schemas.microsoft.com/office/drawing/2014/main" id="{F15A4711-8136-43EE-8B9D-D038B8FBDD30}"/>
              </a:ext>
            </a:extLst>
          </p:cNvPr>
          <p:cNvSpPr txBox="1"/>
          <p:nvPr/>
        </p:nvSpPr>
        <p:spPr>
          <a:xfrm>
            <a:off x="11375957" y="3009573"/>
            <a:ext cx="487313" cy="215444"/>
          </a:xfrm>
          <a:prstGeom prst="rect">
            <a:avLst/>
          </a:prstGeom>
          <a:noFill/>
          <a:ln>
            <a:noFill/>
          </a:ln>
        </p:spPr>
        <p:txBody>
          <a:bodyPr spcFirstLastPara="1" wrap="square" lIns="0" tIns="0" rIns="0" bIns="0" anchor="t" anchorCtr="0">
            <a:normAutofit/>
          </a:bodyPr>
          <a:lstStyle/>
          <a:p>
            <a:pPr algn="ctr">
              <a:defRPr/>
            </a:pPr>
            <a:r>
              <a:rPr lang="en-IN" sz="1400" b="1">
                <a:ea typeface="Arial"/>
                <a:cs typeface="Arial"/>
                <a:sym typeface="Arial"/>
              </a:rPr>
              <a:t>DEC</a:t>
            </a:r>
            <a:endParaRPr lang="en-IN" sz="1400">
              <a:ea typeface="Arial"/>
              <a:cs typeface="Arial"/>
              <a:sym typeface="Arial"/>
            </a:endParaRPr>
          </a:p>
        </p:txBody>
      </p:sp>
      <p:grpSp>
        <p:nvGrpSpPr>
          <p:cNvPr id="31" name="Group 30">
            <a:extLst>
              <a:ext uri="{FF2B5EF4-FFF2-40B4-BE49-F238E27FC236}">
                <a16:creationId xmlns:a16="http://schemas.microsoft.com/office/drawing/2014/main" id="{B9723AFC-7C62-444C-BDE8-339BFD1FE13C}"/>
              </a:ext>
            </a:extLst>
          </p:cNvPr>
          <p:cNvGrpSpPr/>
          <p:nvPr/>
        </p:nvGrpSpPr>
        <p:grpSpPr>
          <a:xfrm>
            <a:off x="446490" y="3652351"/>
            <a:ext cx="209321" cy="209321"/>
            <a:chOff x="446490" y="3652351"/>
            <a:chExt cx="209321" cy="209321"/>
          </a:xfrm>
        </p:grpSpPr>
        <p:sp>
          <p:nvSpPr>
            <p:cNvPr id="850" name="Shape13_20210708_134451">
              <a:extLst>
                <a:ext uri="{FF2B5EF4-FFF2-40B4-BE49-F238E27FC236}">
                  <a16:creationId xmlns:a16="http://schemas.microsoft.com/office/drawing/2014/main" id="{90068979-EEDD-4F7A-8C80-30A6C106E512}"/>
                </a:ext>
              </a:extLst>
            </p:cNvPr>
            <p:cNvSpPr/>
            <p:nvPr/>
          </p:nvSpPr>
          <p:spPr>
            <a:xfrm>
              <a:off x="462879" y="366874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t"/>
            <a:lstStyle/>
            <a:p>
              <a:pPr>
                <a:defRPr/>
              </a:pPr>
              <a:endParaRPr lang="en-US" sz="1351">
                <a:solidFill>
                  <a:srgbClr val="000000"/>
                </a:solidFill>
              </a:endParaRPr>
            </a:p>
          </p:txBody>
        </p:sp>
        <p:sp>
          <p:nvSpPr>
            <p:cNvPr id="851" name="Shape2_20210630_174254">
              <a:extLst>
                <a:ext uri="{FF2B5EF4-FFF2-40B4-BE49-F238E27FC236}">
                  <a16:creationId xmlns:a16="http://schemas.microsoft.com/office/drawing/2014/main" id="{E854368B-52D6-4E44-B343-4A2CD1B9D891}"/>
                </a:ext>
              </a:extLst>
            </p:cNvPr>
            <p:cNvSpPr/>
            <p:nvPr/>
          </p:nvSpPr>
          <p:spPr>
            <a:xfrm>
              <a:off x="446490" y="365235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9" y="209322"/>
                    <a:pt x="0" y="162323"/>
                    <a:pt x="0" y="104661"/>
                  </a:cubicBezTo>
                  <a:cubicBezTo>
                    <a:pt x="0" y="46999"/>
                    <a:pt x="46999"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chemeClr val="accent1">
                <a:lumMod val="100000"/>
              </a:schemeClr>
            </a:solidFill>
            <a:ln w="1975" cap="flat">
              <a:noFill/>
              <a:prstDash val="solid"/>
              <a:miter/>
            </a:ln>
          </p:spPr>
          <p:txBody>
            <a:bodyPr rtlCol="0" anchor="t"/>
            <a:lstStyle/>
            <a:p>
              <a:pPr>
                <a:defRPr/>
              </a:pPr>
              <a:endParaRPr lang="en-US" sz="1351">
                <a:solidFill>
                  <a:srgbClr val="000000"/>
                </a:solidFill>
              </a:endParaRPr>
            </a:p>
          </p:txBody>
        </p:sp>
      </p:grpSp>
      <p:grpSp>
        <p:nvGrpSpPr>
          <p:cNvPr id="33" name="Group 32">
            <a:extLst>
              <a:ext uri="{FF2B5EF4-FFF2-40B4-BE49-F238E27FC236}">
                <a16:creationId xmlns:a16="http://schemas.microsoft.com/office/drawing/2014/main" id="{5642ED33-B1B4-428D-981C-058EC3C90C23}"/>
              </a:ext>
            </a:extLst>
          </p:cNvPr>
          <p:cNvGrpSpPr/>
          <p:nvPr/>
        </p:nvGrpSpPr>
        <p:grpSpPr>
          <a:xfrm>
            <a:off x="3466322" y="3652351"/>
            <a:ext cx="209321" cy="209321"/>
            <a:chOff x="3466322" y="3652351"/>
            <a:chExt cx="209321" cy="209321"/>
          </a:xfrm>
        </p:grpSpPr>
        <p:sp>
          <p:nvSpPr>
            <p:cNvPr id="859" name="Shape14_20210708_134451">
              <a:extLst>
                <a:ext uri="{FF2B5EF4-FFF2-40B4-BE49-F238E27FC236}">
                  <a16:creationId xmlns:a16="http://schemas.microsoft.com/office/drawing/2014/main" id="{E97B8ACC-CF2F-4A8D-9E55-43D7984EB2B2}"/>
                </a:ext>
              </a:extLst>
            </p:cNvPr>
            <p:cNvSpPr/>
            <p:nvPr/>
          </p:nvSpPr>
          <p:spPr>
            <a:xfrm>
              <a:off x="3482712" y="366874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t"/>
            <a:lstStyle/>
            <a:p>
              <a:pPr>
                <a:defRPr/>
              </a:pPr>
              <a:endParaRPr lang="en-US" sz="1351">
                <a:solidFill>
                  <a:srgbClr val="000000"/>
                </a:solidFill>
              </a:endParaRPr>
            </a:p>
          </p:txBody>
        </p:sp>
        <p:sp>
          <p:nvSpPr>
            <p:cNvPr id="860" name="Shape3_20210630_174307">
              <a:extLst>
                <a:ext uri="{FF2B5EF4-FFF2-40B4-BE49-F238E27FC236}">
                  <a16:creationId xmlns:a16="http://schemas.microsoft.com/office/drawing/2014/main" id="{8CD47783-BFED-4808-93C7-76020F1EBEDE}"/>
                </a:ext>
              </a:extLst>
            </p:cNvPr>
            <p:cNvSpPr/>
            <p:nvPr/>
          </p:nvSpPr>
          <p:spPr>
            <a:xfrm>
              <a:off x="3466322" y="365235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8" y="209322"/>
                    <a:pt x="0" y="162323"/>
                    <a:pt x="0" y="104661"/>
                  </a:cubicBezTo>
                  <a:cubicBezTo>
                    <a:pt x="0" y="46999"/>
                    <a:pt x="46998"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chemeClr val="accent2">
                <a:lumMod val="100000"/>
              </a:schemeClr>
            </a:solidFill>
            <a:ln w="1975" cap="flat">
              <a:noFill/>
              <a:prstDash val="solid"/>
              <a:miter/>
            </a:ln>
          </p:spPr>
          <p:txBody>
            <a:bodyPr rtlCol="0" anchor="t"/>
            <a:lstStyle/>
            <a:p>
              <a:pPr>
                <a:defRPr/>
              </a:pPr>
              <a:endParaRPr lang="en-US" sz="1351">
                <a:solidFill>
                  <a:srgbClr val="000000"/>
                </a:solidFill>
              </a:endParaRPr>
            </a:p>
          </p:txBody>
        </p:sp>
      </p:grpSp>
      <p:grpSp>
        <p:nvGrpSpPr>
          <p:cNvPr id="34" name="Group 33">
            <a:extLst>
              <a:ext uri="{FF2B5EF4-FFF2-40B4-BE49-F238E27FC236}">
                <a16:creationId xmlns:a16="http://schemas.microsoft.com/office/drawing/2014/main" id="{CC2B4B16-C79E-4B23-B249-364C70FDF98D}"/>
              </a:ext>
            </a:extLst>
          </p:cNvPr>
          <p:cNvGrpSpPr/>
          <p:nvPr/>
        </p:nvGrpSpPr>
        <p:grpSpPr>
          <a:xfrm>
            <a:off x="6486156" y="3652351"/>
            <a:ext cx="209321" cy="209321"/>
            <a:chOff x="6486156" y="3652351"/>
            <a:chExt cx="209321" cy="209321"/>
          </a:xfrm>
        </p:grpSpPr>
        <p:sp>
          <p:nvSpPr>
            <p:cNvPr id="868" name="Shape15_20210708_134451">
              <a:extLst>
                <a:ext uri="{FF2B5EF4-FFF2-40B4-BE49-F238E27FC236}">
                  <a16:creationId xmlns:a16="http://schemas.microsoft.com/office/drawing/2014/main" id="{35A35D50-B575-4F8D-984B-F619386FDF49}"/>
                </a:ext>
              </a:extLst>
            </p:cNvPr>
            <p:cNvSpPr/>
            <p:nvPr/>
          </p:nvSpPr>
          <p:spPr>
            <a:xfrm>
              <a:off x="6502544" y="3668740"/>
              <a:ext cx="176541" cy="176541"/>
            </a:xfrm>
            <a:custGeom>
              <a:avLst/>
              <a:gdLst>
                <a:gd name="connsiteX0" fmla="*/ 176541 w 176541"/>
                <a:gd name="connsiteY0" fmla="*/ 88271 h 176541"/>
                <a:gd name="connsiteX1" fmla="*/ 88271 w 176541"/>
                <a:gd name="connsiteY1" fmla="*/ 176541 h 176541"/>
                <a:gd name="connsiteX2" fmla="*/ 0 w 176541"/>
                <a:gd name="connsiteY2" fmla="*/ 88271 h 176541"/>
                <a:gd name="connsiteX3" fmla="*/ 88271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1" y="176541"/>
                  </a:cubicBezTo>
                  <a:cubicBezTo>
                    <a:pt x="39520" y="176541"/>
                    <a:pt x="0" y="137021"/>
                    <a:pt x="0" y="88271"/>
                  </a:cubicBezTo>
                  <a:cubicBezTo>
                    <a:pt x="0" y="39520"/>
                    <a:pt x="39520" y="0"/>
                    <a:pt x="88271" y="0"/>
                  </a:cubicBezTo>
                  <a:cubicBezTo>
                    <a:pt x="137021" y="0"/>
                    <a:pt x="176541" y="39520"/>
                    <a:pt x="176541" y="88271"/>
                  </a:cubicBezTo>
                  <a:close/>
                </a:path>
              </a:pathLst>
            </a:custGeom>
            <a:solidFill>
              <a:srgbClr val="FFFFFF"/>
            </a:solidFill>
            <a:ln w="1975" cap="flat">
              <a:noFill/>
              <a:prstDash val="solid"/>
              <a:miter/>
            </a:ln>
          </p:spPr>
          <p:txBody>
            <a:bodyPr rtlCol="0" anchor="t"/>
            <a:lstStyle/>
            <a:p>
              <a:pPr>
                <a:defRPr/>
              </a:pPr>
              <a:endParaRPr lang="en-US" sz="1351">
                <a:solidFill>
                  <a:srgbClr val="000000"/>
                </a:solidFill>
              </a:endParaRPr>
            </a:p>
          </p:txBody>
        </p:sp>
        <p:sp>
          <p:nvSpPr>
            <p:cNvPr id="869" name="Shape2_20210630_174320">
              <a:extLst>
                <a:ext uri="{FF2B5EF4-FFF2-40B4-BE49-F238E27FC236}">
                  <a16:creationId xmlns:a16="http://schemas.microsoft.com/office/drawing/2014/main" id="{9ABD2D3A-DBA1-48B5-9841-8553CF4F7EA4}"/>
                </a:ext>
              </a:extLst>
            </p:cNvPr>
            <p:cNvSpPr/>
            <p:nvPr/>
          </p:nvSpPr>
          <p:spPr>
            <a:xfrm>
              <a:off x="6486156" y="365235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8" y="209322"/>
                    <a:pt x="0" y="162323"/>
                    <a:pt x="0" y="104661"/>
                  </a:cubicBezTo>
                  <a:cubicBezTo>
                    <a:pt x="0" y="46999"/>
                    <a:pt x="46998"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chemeClr val="accent3">
                <a:lumMod val="100000"/>
              </a:schemeClr>
            </a:solidFill>
            <a:ln w="1975" cap="flat">
              <a:noFill/>
              <a:prstDash val="solid"/>
              <a:miter/>
            </a:ln>
          </p:spPr>
          <p:txBody>
            <a:bodyPr rtlCol="0" anchor="t"/>
            <a:lstStyle/>
            <a:p>
              <a:pPr>
                <a:defRPr/>
              </a:pPr>
              <a:endParaRPr lang="en-US" sz="1351">
                <a:solidFill>
                  <a:srgbClr val="000000"/>
                </a:solidFill>
              </a:endParaRPr>
            </a:p>
          </p:txBody>
        </p:sp>
      </p:grpSp>
      <p:grpSp>
        <p:nvGrpSpPr>
          <p:cNvPr id="35" name="Group 34">
            <a:extLst>
              <a:ext uri="{FF2B5EF4-FFF2-40B4-BE49-F238E27FC236}">
                <a16:creationId xmlns:a16="http://schemas.microsoft.com/office/drawing/2014/main" id="{8C0AC7CB-26F0-40B2-9179-393B2CB8647C}"/>
              </a:ext>
            </a:extLst>
          </p:cNvPr>
          <p:cNvGrpSpPr/>
          <p:nvPr/>
        </p:nvGrpSpPr>
        <p:grpSpPr>
          <a:xfrm>
            <a:off x="9502506" y="3652351"/>
            <a:ext cx="209321" cy="209321"/>
            <a:chOff x="9502506" y="3652351"/>
            <a:chExt cx="209321" cy="209321"/>
          </a:xfrm>
        </p:grpSpPr>
        <p:sp>
          <p:nvSpPr>
            <p:cNvPr id="877" name="Shape16_20210708_134451">
              <a:extLst>
                <a:ext uri="{FF2B5EF4-FFF2-40B4-BE49-F238E27FC236}">
                  <a16:creationId xmlns:a16="http://schemas.microsoft.com/office/drawing/2014/main" id="{76433819-B12B-46CF-847C-68F50BBBB4E1}"/>
                </a:ext>
              </a:extLst>
            </p:cNvPr>
            <p:cNvSpPr/>
            <p:nvPr/>
          </p:nvSpPr>
          <p:spPr>
            <a:xfrm>
              <a:off x="9518895" y="3668740"/>
              <a:ext cx="176541" cy="176541"/>
            </a:xfrm>
            <a:custGeom>
              <a:avLst/>
              <a:gdLst>
                <a:gd name="connsiteX0" fmla="*/ 176541 w 176541"/>
                <a:gd name="connsiteY0" fmla="*/ 88271 h 176541"/>
                <a:gd name="connsiteX1" fmla="*/ 88270 w 176541"/>
                <a:gd name="connsiteY1" fmla="*/ 176541 h 176541"/>
                <a:gd name="connsiteX2" fmla="*/ -1 w 176541"/>
                <a:gd name="connsiteY2" fmla="*/ 88271 h 176541"/>
                <a:gd name="connsiteX3" fmla="*/ 88270 w 176541"/>
                <a:gd name="connsiteY3" fmla="*/ 0 h 176541"/>
                <a:gd name="connsiteX4" fmla="*/ 176541 w 176541"/>
                <a:gd name="connsiteY4" fmla="*/ 88271 h 17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41" h="176541">
                  <a:moveTo>
                    <a:pt x="176541" y="88271"/>
                  </a:moveTo>
                  <a:cubicBezTo>
                    <a:pt x="176541" y="137021"/>
                    <a:pt x="137021" y="176541"/>
                    <a:pt x="88270" y="176541"/>
                  </a:cubicBezTo>
                  <a:cubicBezTo>
                    <a:pt x="39520" y="176541"/>
                    <a:pt x="-1" y="137021"/>
                    <a:pt x="-1" y="88271"/>
                  </a:cubicBezTo>
                  <a:cubicBezTo>
                    <a:pt x="-1" y="39520"/>
                    <a:pt x="39519" y="0"/>
                    <a:pt x="88270" y="0"/>
                  </a:cubicBezTo>
                  <a:cubicBezTo>
                    <a:pt x="137020" y="0"/>
                    <a:pt x="176541" y="39520"/>
                    <a:pt x="176541" y="88271"/>
                  </a:cubicBezTo>
                  <a:close/>
                </a:path>
              </a:pathLst>
            </a:custGeom>
            <a:solidFill>
              <a:srgbClr val="FFFFFF"/>
            </a:solidFill>
            <a:ln w="1975" cap="flat">
              <a:noFill/>
              <a:prstDash val="solid"/>
              <a:miter/>
            </a:ln>
          </p:spPr>
          <p:txBody>
            <a:bodyPr rtlCol="0" anchor="t"/>
            <a:lstStyle/>
            <a:p>
              <a:pPr>
                <a:defRPr/>
              </a:pPr>
              <a:endParaRPr lang="en-US" sz="1351">
                <a:solidFill>
                  <a:srgbClr val="000000"/>
                </a:solidFill>
              </a:endParaRPr>
            </a:p>
          </p:txBody>
        </p:sp>
        <p:sp>
          <p:nvSpPr>
            <p:cNvPr id="878" name="Shape2_20210630_174335">
              <a:extLst>
                <a:ext uri="{FF2B5EF4-FFF2-40B4-BE49-F238E27FC236}">
                  <a16:creationId xmlns:a16="http://schemas.microsoft.com/office/drawing/2014/main" id="{EFB05611-601A-470A-8BE2-DF204D913B49}"/>
                </a:ext>
              </a:extLst>
            </p:cNvPr>
            <p:cNvSpPr/>
            <p:nvPr/>
          </p:nvSpPr>
          <p:spPr>
            <a:xfrm>
              <a:off x="9502506" y="3652351"/>
              <a:ext cx="209321" cy="209321"/>
            </a:xfrm>
            <a:custGeom>
              <a:avLst/>
              <a:gdLst>
                <a:gd name="connsiteX0" fmla="*/ 104661 w 209321"/>
                <a:gd name="connsiteY0" fmla="*/ 209322 h 209321"/>
                <a:gd name="connsiteX1" fmla="*/ 0 w 209321"/>
                <a:gd name="connsiteY1" fmla="*/ 104661 h 209321"/>
                <a:gd name="connsiteX2" fmla="*/ 104661 w 209321"/>
                <a:gd name="connsiteY2" fmla="*/ 0 h 209321"/>
                <a:gd name="connsiteX3" fmla="*/ 209322 w 209321"/>
                <a:gd name="connsiteY3" fmla="*/ 104661 h 209321"/>
                <a:gd name="connsiteX4" fmla="*/ 104661 w 209321"/>
                <a:gd name="connsiteY4" fmla="*/ 209322 h 209321"/>
                <a:gd name="connsiteX5" fmla="*/ 104661 w 209321"/>
                <a:gd name="connsiteY5" fmla="*/ 32583 h 209321"/>
                <a:gd name="connsiteX6" fmla="*/ 32583 w 209321"/>
                <a:gd name="connsiteY6" fmla="*/ 104661 h 209321"/>
                <a:gd name="connsiteX7" fmla="*/ 104661 w 209321"/>
                <a:gd name="connsiteY7" fmla="*/ 176739 h 209321"/>
                <a:gd name="connsiteX8" fmla="*/ 176739 w 209321"/>
                <a:gd name="connsiteY8" fmla="*/ 104661 h 209321"/>
                <a:gd name="connsiteX9" fmla="*/ 104661 w 209321"/>
                <a:gd name="connsiteY9" fmla="*/ 32583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21" h="209321">
                  <a:moveTo>
                    <a:pt x="104661" y="209322"/>
                  </a:moveTo>
                  <a:cubicBezTo>
                    <a:pt x="46999" y="209322"/>
                    <a:pt x="0" y="162323"/>
                    <a:pt x="0" y="104661"/>
                  </a:cubicBezTo>
                  <a:cubicBezTo>
                    <a:pt x="0" y="46999"/>
                    <a:pt x="46999" y="0"/>
                    <a:pt x="104661" y="0"/>
                  </a:cubicBezTo>
                  <a:cubicBezTo>
                    <a:pt x="162323" y="0"/>
                    <a:pt x="209322" y="46999"/>
                    <a:pt x="209322" y="104661"/>
                  </a:cubicBezTo>
                  <a:cubicBezTo>
                    <a:pt x="209322" y="162323"/>
                    <a:pt x="162323" y="209322"/>
                    <a:pt x="104661" y="209322"/>
                  </a:cubicBezTo>
                  <a:close/>
                  <a:moveTo>
                    <a:pt x="104661" y="32583"/>
                  </a:moveTo>
                  <a:cubicBezTo>
                    <a:pt x="64969" y="32583"/>
                    <a:pt x="32583" y="64969"/>
                    <a:pt x="32583" y="104661"/>
                  </a:cubicBezTo>
                  <a:cubicBezTo>
                    <a:pt x="32583" y="144353"/>
                    <a:pt x="64969" y="176739"/>
                    <a:pt x="104661" y="176739"/>
                  </a:cubicBezTo>
                  <a:cubicBezTo>
                    <a:pt x="144353" y="176739"/>
                    <a:pt x="176739" y="144353"/>
                    <a:pt x="176739" y="104661"/>
                  </a:cubicBezTo>
                  <a:cubicBezTo>
                    <a:pt x="176739" y="64969"/>
                    <a:pt x="144353" y="32583"/>
                    <a:pt x="104661" y="32583"/>
                  </a:cubicBezTo>
                  <a:close/>
                </a:path>
              </a:pathLst>
            </a:custGeom>
            <a:solidFill>
              <a:schemeClr val="accent4">
                <a:lumMod val="100000"/>
              </a:schemeClr>
            </a:solidFill>
            <a:ln w="1975" cap="flat">
              <a:noFill/>
              <a:prstDash val="solid"/>
              <a:miter/>
            </a:ln>
          </p:spPr>
          <p:txBody>
            <a:bodyPr rtlCol="0" anchor="t"/>
            <a:lstStyle/>
            <a:p>
              <a:pPr>
                <a:defRPr/>
              </a:pPr>
              <a:endParaRPr lang="en-US" sz="1351">
                <a:solidFill>
                  <a:srgbClr val="000000"/>
                </a:solidFill>
              </a:endParaRPr>
            </a:p>
          </p:txBody>
        </p:sp>
      </p:grpSp>
      <p:sp>
        <p:nvSpPr>
          <p:cNvPr id="885" name="Google Shape;706;p2">
            <a:extLst>
              <a:ext uri="{FF2B5EF4-FFF2-40B4-BE49-F238E27FC236}">
                <a16:creationId xmlns:a16="http://schemas.microsoft.com/office/drawing/2014/main" id="{47344040-3869-4F36-990C-EA47602E233A}"/>
              </a:ext>
            </a:extLst>
          </p:cNvPr>
          <p:cNvSpPr txBox="1"/>
          <p:nvPr/>
        </p:nvSpPr>
        <p:spPr>
          <a:xfrm>
            <a:off x="883987" y="3331251"/>
            <a:ext cx="1938892" cy="2723129"/>
          </a:xfrm>
          <a:prstGeom prst="rect">
            <a:avLst/>
          </a:prstGeom>
          <a:noFill/>
          <a:ln>
            <a:noFill/>
          </a:ln>
        </p:spPr>
        <p:txBody>
          <a:bodyPr spcFirstLastPara="1" wrap="square" lIns="0" tIns="0" rIns="0" bIns="0" anchor="t" anchorCtr="0">
            <a:normAutofit/>
          </a:bodyPr>
          <a:lstStyle/>
          <a:p>
            <a:pPr marL="0" marR="0" lvl="0" indent="0" algn="l" defTabSz="914400" fontAlgn="auto">
              <a:lnSpc>
                <a:spcPct val="100000"/>
              </a:lnSpc>
              <a:spcBef>
                <a:spcPct val="0"/>
              </a:spcBef>
              <a:spcAft>
                <a:spcPct val="0"/>
              </a:spcAft>
              <a:buSzTx/>
              <a:buNone/>
            </a:pPr>
            <a:r>
              <a:rPr kumimoji="0" lang="en-IN" sz="1800" b="1" i="0" u="none" strike="noStrike" kern="1200" cap="none" spc="0" normalizeH="0" baseline="0" noProof="0">
                <a:solidFill>
                  <a:srgbClr val="D91E49"/>
                </a:solidFill>
                <a:uLnTx/>
                <a:uFillTx/>
                <a:latin typeface="Arial"/>
                <a:ea typeface="Arial"/>
                <a:cs typeface="Arial"/>
                <a:sym typeface="Arial"/>
              </a:rPr>
              <a:t>Early Pregnancy</a:t>
            </a:r>
          </a:p>
          <a:p>
            <a:pPr marL="0" marR="0" lvl="0" indent="0" algn="l" defTabSz="914400" fontAlgn="auto">
              <a:lnSpc>
                <a:spcPct val="100000"/>
              </a:lnSpc>
              <a:spcBef>
                <a:spcPct val="0"/>
              </a:spcBef>
              <a:spcAft>
                <a:spcPct val="0"/>
              </a:spcAft>
              <a:buSzTx/>
              <a:buNone/>
            </a:pPr>
            <a:r>
              <a:rPr kumimoji="0" lang="en-IN" sz="1800" b="0" i="0" u="none" strike="noStrike" kern="1200" cap="none" spc="0" normalizeH="0" baseline="0" noProof="0">
                <a:solidFill>
                  <a:srgbClr val="4C4D4F"/>
                </a:solidFill>
                <a:uLnTx/>
                <a:uFillTx/>
                <a:latin typeface="Arial"/>
                <a:ea typeface="Arial"/>
                <a:cs typeface="Arial"/>
                <a:sym typeface="Arial"/>
              </a:rPr>
              <a:t>Beginning of the maternal journey with varying levels of support</a:t>
            </a:r>
          </a:p>
        </p:txBody>
      </p:sp>
      <p:sp>
        <p:nvSpPr>
          <p:cNvPr id="888" name="Google Shape;706;p2">
            <a:extLst>
              <a:ext uri="{FF2B5EF4-FFF2-40B4-BE49-F238E27FC236}">
                <a16:creationId xmlns:a16="http://schemas.microsoft.com/office/drawing/2014/main" id="{85DE6127-C794-4E6E-BFC8-AEEB75004043}"/>
              </a:ext>
            </a:extLst>
          </p:cNvPr>
          <p:cNvSpPr txBox="1"/>
          <p:nvPr/>
        </p:nvSpPr>
        <p:spPr>
          <a:xfrm>
            <a:off x="3872647" y="3331251"/>
            <a:ext cx="1938892" cy="2723129"/>
          </a:xfrm>
          <a:prstGeom prst="rect">
            <a:avLst/>
          </a:prstGeom>
          <a:noFill/>
          <a:ln>
            <a:noFill/>
          </a:ln>
        </p:spPr>
        <p:txBody>
          <a:bodyPr spcFirstLastPara="1" wrap="square" lIns="0" tIns="0" rIns="0" bIns="0" anchor="t" anchorCtr="0">
            <a:normAutofit/>
          </a:bodyPr>
          <a:lstStyle/>
          <a:p>
            <a:pPr marL="0" marR="0" lvl="0" indent="0" algn="l" defTabSz="914400" fontAlgn="auto">
              <a:lnSpc>
                <a:spcPct val="100000"/>
              </a:lnSpc>
              <a:spcBef>
                <a:spcPct val="0"/>
              </a:spcBef>
              <a:spcAft>
                <a:spcPct val="0"/>
              </a:spcAft>
              <a:buSzTx/>
              <a:buNone/>
            </a:pPr>
            <a:r>
              <a:rPr kumimoji="0" lang="en-IN" sz="1800" b="1" i="0" u="none" strike="noStrike" kern="1200" cap="none" spc="0" normalizeH="0" baseline="0" noProof="0">
                <a:solidFill>
                  <a:srgbClr val="A62B4D"/>
                </a:solidFill>
                <a:uLnTx/>
                <a:uFillTx/>
                <a:latin typeface="Arial"/>
                <a:ea typeface="Arial"/>
                <a:cs typeface="Arial"/>
                <a:sym typeface="Arial"/>
              </a:rPr>
              <a:t>Pregnancy Progress</a:t>
            </a:r>
          </a:p>
          <a:p>
            <a:pPr marL="0" marR="0" lvl="0" indent="0" algn="l" defTabSz="914400" fontAlgn="auto">
              <a:lnSpc>
                <a:spcPct val="100000"/>
              </a:lnSpc>
              <a:spcBef>
                <a:spcPct val="0"/>
              </a:spcBef>
              <a:spcAft>
                <a:spcPct val="0"/>
              </a:spcAft>
              <a:buSzTx/>
              <a:buNone/>
            </a:pPr>
            <a:r>
              <a:rPr kumimoji="0" lang="en-IN" sz="1800" b="0" i="0" u="none" strike="noStrike" kern="1200" cap="none" spc="0" normalizeH="0" baseline="0" noProof="0">
                <a:solidFill>
                  <a:srgbClr val="4C4D4F"/>
                </a:solidFill>
                <a:uLnTx/>
                <a:uFillTx/>
                <a:latin typeface="Arial"/>
                <a:ea typeface="Arial"/>
                <a:cs typeface="Arial"/>
                <a:sym typeface="Arial"/>
              </a:rPr>
              <a:t>Experiencing moments where messaging and support were clear or unclear</a:t>
            </a:r>
          </a:p>
        </p:txBody>
      </p:sp>
      <p:sp>
        <p:nvSpPr>
          <p:cNvPr id="891" name="Google Shape;706;p2">
            <a:extLst>
              <a:ext uri="{FF2B5EF4-FFF2-40B4-BE49-F238E27FC236}">
                <a16:creationId xmlns:a16="http://schemas.microsoft.com/office/drawing/2014/main" id="{F6A42A93-4FF0-4311-A6D2-3DEF6CB5EEF7}"/>
              </a:ext>
            </a:extLst>
          </p:cNvPr>
          <p:cNvSpPr txBox="1"/>
          <p:nvPr/>
        </p:nvSpPr>
        <p:spPr>
          <a:xfrm>
            <a:off x="6965699" y="3331251"/>
            <a:ext cx="1938892" cy="2723129"/>
          </a:xfrm>
          <a:prstGeom prst="rect">
            <a:avLst/>
          </a:prstGeom>
          <a:noFill/>
          <a:ln>
            <a:noFill/>
          </a:ln>
        </p:spPr>
        <p:txBody>
          <a:bodyPr spcFirstLastPara="1" wrap="square" lIns="0" tIns="0" rIns="0" bIns="0" anchor="t" anchorCtr="0">
            <a:normAutofit/>
          </a:bodyPr>
          <a:lstStyle/>
          <a:p>
            <a:pPr marL="0" marR="0" lvl="0" indent="0" algn="l" defTabSz="914400" fontAlgn="auto">
              <a:lnSpc>
                <a:spcPct val="100000"/>
              </a:lnSpc>
              <a:spcBef>
                <a:spcPct val="0"/>
              </a:spcBef>
              <a:spcAft>
                <a:spcPct val="0"/>
              </a:spcAft>
              <a:buSzTx/>
              <a:buNone/>
            </a:pPr>
            <a:r>
              <a:rPr kumimoji="0" lang="en-IN" sz="1800" b="1" i="0" u="none" strike="noStrike" kern="1200" cap="none" spc="0" normalizeH="0" baseline="0" noProof="0">
                <a:solidFill>
                  <a:srgbClr val="CC7CA6"/>
                </a:solidFill>
                <a:uLnTx/>
                <a:uFillTx/>
                <a:latin typeface="Arial"/>
                <a:ea typeface="Arial"/>
                <a:cs typeface="Arial"/>
                <a:sym typeface="Arial"/>
              </a:rPr>
              <a:t>Postpartum Period</a:t>
            </a:r>
          </a:p>
          <a:p>
            <a:pPr marL="0" marR="0" lvl="0" indent="0" algn="l" defTabSz="914400" fontAlgn="auto">
              <a:lnSpc>
                <a:spcPct val="100000"/>
              </a:lnSpc>
              <a:spcBef>
                <a:spcPct val="0"/>
              </a:spcBef>
              <a:spcAft>
                <a:spcPct val="0"/>
              </a:spcAft>
              <a:buSzTx/>
              <a:buNone/>
            </a:pPr>
            <a:r>
              <a:rPr kumimoji="0" lang="en-IN" sz="1800" b="0" i="0" u="none" strike="noStrike" kern="1200" cap="none" spc="0" normalizeH="0" baseline="0" noProof="0">
                <a:solidFill>
                  <a:srgbClr val="4C4D4F"/>
                </a:solidFill>
                <a:uLnTx/>
                <a:uFillTx/>
                <a:latin typeface="Arial"/>
                <a:ea typeface="Arial"/>
                <a:cs typeface="Arial"/>
                <a:sym typeface="Arial"/>
              </a:rPr>
              <a:t>Navigating the challenges of new parenthood and safe sleep practices</a:t>
            </a:r>
          </a:p>
        </p:txBody>
      </p:sp>
      <p:sp>
        <p:nvSpPr>
          <p:cNvPr id="894" name="Google Shape;706;p2">
            <a:extLst>
              <a:ext uri="{FF2B5EF4-FFF2-40B4-BE49-F238E27FC236}">
                <a16:creationId xmlns:a16="http://schemas.microsoft.com/office/drawing/2014/main" id="{B1A873B5-2EC0-423E-B8E7-A06BBE4363A8}"/>
              </a:ext>
            </a:extLst>
          </p:cNvPr>
          <p:cNvSpPr txBox="1"/>
          <p:nvPr/>
        </p:nvSpPr>
        <p:spPr>
          <a:xfrm>
            <a:off x="9930742" y="3331251"/>
            <a:ext cx="1938892" cy="2723129"/>
          </a:xfrm>
          <a:prstGeom prst="rect">
            <a:avLst/>
          </a:prstGeom>
          <a:noFill/>
          <a:ln>
            <a:noFill/>
          </a:ln>
        </p:spPr>
        <p:txBody>
          <a:bodyPr spcFirstLastPara="1" wrap="square" lIns="0" tIns="0" rIns="0" bIns="0" anchor="t" anchorCtr="0">
            <a:normAutofit/>
          </a:bodyPr>
          <a:lstStyle/>
          <a:p>
            <a:pPr marL="0" marR="0" lvl="0" indent="0" algn="l" defTabSz="914400" fontAlgn="auto">
              <a:lnSpc>
                <a:spcPct val="100000"/>
              </a:lnSpc>
              <a:spcBef>
                <a:spcPct val="0"/>
              </a:spcBef>
              <a:spcAft>
                <a:spcPct val="0"/>
              </a:spcAft>
              <a:buSzTx/>
              <a:buNone/>
            </a:pPr>
            <a:r>
              <a:rPr kumimoji="0" lang="en-IN" sz="1800" b="1" i="0" u="none" strike="noStrike" kern="1200" cap="none" spc="0" normalizeH="0" baseline="0" noProof="0">
                <a:solidFill>
                  <a:srgbClr val="956889"/>
                </a:solidFill>
                <a:uLnTx/>
                <a:uFillTx/>
                <a:latin typeface="Arial"/>
                <a:ea typeface="Arial"/>
                <a:cs typeface="Arial"/>
                <a:sym typeface="Arial"/>
              </a:rPr>
              <a:t>Birth Equity Involvement</a:t>
            </a:r>
          </a:p>
          <a:p>
            <a:pPr marL="0" marR="0" lvl="0" indent="0" algn="l" defTabSz="914400" fontAlgn="auto">
              <a:lnSpc>
                <a:spcPct val="100000"/>
              </a:lnSpc>
              <a:spcBef>
                <a:spcPct val="0"/>
              </a:spcBef>
              <a:spcAft>
                <a:spcPct val="0"/>
              </a:spcAft>
              <a:buSzTx/>
              <a:buNone/>
            </a:pPr>
            <a:r>
              <a:rPr kumimoji="0" lang="en-IN" sz="1800" b="0" i="0" u="none" strike="noStrike" kern="1200" cap="none" spc="0" normalizeH="0" baseline="0" noProof="0">
                <a:solidFill>
                  <a:srgbClr val="4C4D4F"/>
                </a:solidFill>
                <a:uLnTx/>
                <a:uFillTx/>
                <a:latin typeface="Arial"/>
                <a:ea typeface="Arial"/>
                <a:cs typeface="Arial"/>
                <a:sym typeface="Arial"/>
              </a:rPr>
              <a:t>Personal connection to equity issues led to involvement in Birth Equity/ESSI</a:t>
            </a:r>
          </a:p>
        </p:txBody>
      </p:sp>
      <p:cxnSp>
        <p:nvCxnSpPr>
          <p:cNvPr id="7" name="Straight Connector 6">
            <a:extLst>
              <a:ext uri="{FF2B5EF4-FFF2-40B4-BE49-F238E27FC236}">
                <a16:creationId xmlns:a16="http://schemas.microsoft.com/office/drawing/2014/main" id="{54B497E6-32DB-46EB-800E-55E98CF49D2C}"/>
              </a:ext>
            </a:extLst>
          </p:cNvPr>
          <p:cNvCxnSpPr/>
          <p:nvPr/>
        </p:nvCxnSpPr>
        <p:spPr>
          <a:xfrm flipH="1">
            <a:off x="3144599" y="3598164"/>
            <a:ext cx="0" cy="2339063"/>
          </a:xfrm>
          <a:prstGeom prst="line">
            <a:avLst/>
          </a:prstGeom>
          <a:noFill/>
          <a:ln w="9525" cap="flat" cmpd="sng">
            <a:solidFill>
              <a:srgbClr val="D3D3D3"/>
            </a:solidFill>
            <a:prstDash val="sysDot"/>
            <a:miter lim="800000"/>
            <a:headEnd type="none" w="sm" len="sm"/>
            <a:tailEnd type="none" w="sm" len="sm"/>
          </a:ln>
        </p:spPr>
      </p:cxnSp>
      <p:cxnSp>
        <p:nvCxnSpPr>
          <p:cNvPr id="133" name="Straight Connector 132">
            <a:extLst>
              <a:ext uri="{FF2B5EF4-FFF2-40B4-BE49-F238E27FC236}">
                <a16:creationId xmlns:a16="http://schemas.microsoft.com/office/drawing/2014/main" id="{F62355A8-133B-496F-9C9B-37180CC7989E}"/>
              </a:ext>
            </a:extLst>
          </p:cNvPr>
          <p:cNvCxnSpPr/>
          <p:nvPr/>
        </p:nvCxnSpPr>
        <p:spPr>
          <a:xfrm flipH="1">
            <a:off x="6148847" y="3598164"/>
            <a:ext cx="0" cy="2339063"/>
          </a:xfrm>
          <a:prstGeom prst="line">
            <a:avLst/>
          </a:prstGeom>
          <a:noFill/>
          <a:ln w="9525" cap="flat" cmpd="sng">
            <a:solidFill>
              <a:srgbClr val="D3D3D3"/>
            </a:solidFill>
            <a:prstDash val="sysDot"/>
            <a:miter lim="800000"/>
            <a:headEnd type="none" w="sm" len="sm"/>
            <a:tailEnd type="none" w="sm" len="sm"/>
          </a:ln>
        </p:spPr>
      </p:cxnSp>
      <p:cxnSp>
        <p:nvCxnSpPr>
          <p:cNvPr id="134" name="Straight Connector 133">
            <a:extLst>
              <a:ext uri="{FF2B5EF4-FFF2-40B4-BE49-F238E27FC236}">
                <a16:creationId xmlns:a16="http://schemas.microsoft.com/office/drawing/2014/main" id="{9D2B1A0E-6123-4F03-A144-D33FB7ED3896}"/>
              </a:ext>
            </a:extLst>
          </p:cNvPr>
          <p:cNvCxnSpPr/>
          <p:nvPr/>
        </p:nvCxnSpPr>
        <p:spPr>
          <a:xfrm flipH="1">
            <a:off x="9203547" y="3598164"/>
            <a:ext cx="0" cy="2339063"/>
          </a:xfrm>
          <a:prstGeom prst="line">
            <a:avLst/>
          </a:prstGeom>
          <a:noFill/>
          <a:ln w="9525" cap="flat" cmpd="sng">
            <a:solidFill>
              <a:srgbClr val="D3D3D3"/>
            </a:solidFill>
            <a:prstDash val="sysDot"/>
            <a:miter lim="800000"/>
            <a:headEnd type="none" w="sm" len="sm"/>
            <a:tailEnd type="none" w="sm" len="sm"/>
          </a:ln>
        </p:spPr>
      </p:cxnSp>
      <p:sp>
        <p:nvSpPr>
          <p:cNvPr id="9" name="Title 8">
            <a:extLst>
              <a:ext uri="{FF2B5EF4-FFF2-40B4-BE49-F238E27FC236}">
                <a16:creationId xmlns:a16="http://schemas.microsoft.com/office/drawing/2014/main" id="{7ABAFEDE-6D47-457F-BD57-971E45765BA6}"/>
              </a:ext>
            </a:extLst>
          </p:cNvPr>
          <p:cNvSpPr>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US"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Journey Through Pregnancy and Postpartum Experience</a:t>
            </a:r>
          </a:p>
        </p:txBody>
      </p:sp>
    </p:spTree>
    <p:custDataLst>
      <p:tags r:id="rId1"/>
    </p:custDataLst>
    <p:extLst>
      <p:ext uri="{BB962C8B-B14F-4D97-AF65-F5344CB8AC3E}">
        <p14:creationId xmlns:p14="http://schemas.microsoft.com/office/powerpoint/2010/main" val="68229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ck Arc 7">
            <a:extLst>
              <a:ext uri="{FF2B5EF4-FFF2-40B4-BE49-F238E27FC236}">
                <a16:creationId xmlns:a16="http://schemas.microsoft.com/office/drawing/2014/main" id="{12049AFC-DED2-4D1F-ACC2-C72BB8A17943}"/>
              </a:ext>
            </a:extLst>
          </p:cNvPr>
          <p:cNvSpPr/>
          <p:nvPr/>
        </p:nvSpPr>
        <p:spPr>
          <a:xfrm>
            <a:off x="1107013" y="2146920"/>
            <a:ext cx="2396892" cy="2396893"/>
          </a:xfrm>
          <a:prstGeom prst="blockArc">
            <a:avLst>
              <a:gd name="adj1" fmla="val 12214054"/>
              <a:gd name="adj2" fmla="val 9664598"/>
              <a:gd name="adj3" fmla="val 14811"/>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000000"/>
              </a:solidFill>
              <a:latin typeface="Arial" panose="020B0604020202020204" pitchFamily="34" charset="0"/>
            </a:endParaRPr>
          </a:p>
        </p:txBody>
      </p:sp>
      <p:sp>
        <p:nvSpPr>
          <p:cNvPr id="9" name="TextBox 8">
            <a:extLst>
              <a:ext uri="{FF2B5EF4-FFF2-40B4-BE49-F238E27FC236}">
                <a16:creationId xmlns:a16="http://schemas.microsoft.com/office/drawing/2014/main" id="{7742E144-3F0D-49D0-BF22-252376AD245D}"/>
              </a:ext>
            </a:extLst>
          </p:cNvPr>
          <p:cNvSpPr txBox="1"/>
          <p:nvPr/>
        </p:nvSpPr>
        <p:spPr>
          <a:xfrm>
            <a:off x="948476" y="2987458"/>
            <a:ext cx="651359" cy="646331"/>
          </a:xfrm>
          <a:prstGeom prst="rect">
            <a:avLst/>
          </a:prstGeom>
          <a:noFill/>
        </p:spPr>
        <p:txBody>
          <a:bodyPr wrap="square" rIns="0" rtlCol="0">
            <a:spAutoFit/>
          </a:bodyPr>
          <a:lstStyle/>
          <a:p>
            <a:pPr algn="ctr">
              <a:defRPr/>
            </a:pPr>
            <a:r>
              <a:rPr lang="en-US" altLang="ko-KR" sz="3600" b="1">
                <a:solidFill>
                  <a:schemeClr val="accent1">
                    <a:lumMod val="100000"/>
                  </a:schemeClr>
                </a:solidFill>
              </a:rPr>
              <a:t>01</a:t>
            </a:r>
            <a:endParaRPr lang="ko-KR" altLang="en-US" sz="3600" b="1">
              <a:solidFill>
                <a:schemeClr val="accent1">
                  <a:lumMod val="100000"/>
                </a:schemeClr>
              </a:solidFill>
            </a:endParaRPr>
          </a:p>
        </p:txBody>
      </p:sp>
      <p:sp>
        <p:nvSpPr>
          <p:cNvPr id="5" name="TextBox 4">
            <a:extLst>
              <a:ext uri="{FF2B5EF4-FFF2-40B4-BE49-F238E27FC236}">
                <a16:creationId xmlns:a16="http://schemas.microsoft.com/office/drawing/2014/main" id="{31610266-626B-4942-9FBF-15CF9D989952}"/>
              </a:ext>
            </a:extLst>
          </p:cNvPr>
          <p:cNvSpPr txBox="1"/>
          <p:nvPr/>
        </p:nvSpPr>
        <p:spPr>
          <a:xfrm>
            <a:off x="479227" y="4629941"/>
            <a:ext cx="3493919" cy="1522356"/>
          </a:xfrm>
          <a:prstGeom prst="rect">
            <a:avLst/>
          </a:prstGeom>
          <a:noFill/>
        </p:spPr>
        <p:txBody>
          <a:bodyPr wrap="square" rtlCol="0" anchor="t">
            <a:normAutofit/>
          </a:bodyPr>
          <a:lstStyle/>
          <a:p>
            <a:pPr marL="0" marR="0" lvl="0" indent="0" algn="ctr" defTabSz="914400" fontAlgn="auto">
              <a:lnSpc>
                <a:spcPct val="100000"/>
              </a:lnSpc>
              <a:spcBef>
                <a:spcPct val="0"/>
              </a:spcBef>
              <a:spcAft>
                <a:spcPct val="0"/>
              </a:spcAft>
              <a:buSzTx/>
              <a:buNone/>
            </a:pPr>
            <a:r>
              <a:rPr kumimoji="0" lang="en-IN" altLang="ko-KR" sz="1900" b="0" i="0" u="none" strike="noStrike" kern="1200" cap="none" spc="0" normalizeH="0" baseline="0" noProof="0">
                <a:solidFill>
                  <a:srgbClr val="4C4D4F"/>
                </a:solidFill>
                <a:uLnTx/>
                <a:uFillTx/>
                <a:latin typeface="Arial"/>
                <a:ea typeface="Arial"/>
                <a:cs typeface="Arial"/>
                <a:sym typeface="Wingdings"/>
              </a:rPr>
              <a:t>Emphasizing equity and humility in safe sleep messaging translation</a:t>
            </a:r>
          </a:p>
        </p:txBody>
      </p:sp>
      <p:sp>
        <p:nvSpPr>
          <p:cNvPr id="6" name="TextBox 5">
            <a:extLst>
              <a:ext uri="{FF2B5EF4-FFF2-40B4-BE49-F238E27FC236}">
                <a16:creationId xmlns:a16="http://schemas.microsoft.com/office/drawing/2014/main" id="{67EF98F3-56B2-4F00-A21F-47EA0C24D649}"/>
              </a:ext>
            </a:extLst>
          </p:cNvPr>
          <p:cNvSpPr txBox="1"/>
          <p:nvPr/>
        </p:nvSpPr>
        <p:spPr>
          <a:xfrm>
            <a:off x="1599865" y="2210421"/>
            <a:ext cx="1650038" cy="2269892"/>
          </a:xfrm>
          <a:prstGeom prst="rect">
            <a:avLst/>
          </a:prstGeom>
          <a:noFill/>
        </p:spPr>
        <p:txBody>
          <a:bodyPr wrap="square" rtlCol="0" anchor="ctr">
            <a:normAutofit/>
          </a:bodyPr>
          <a:lstStyle/>
          <a:p>
            <a:pPr marL="0" marR="0" lvl="0" indent="0" algn="ctr" defTabSz="914400" fontAlgn="auto">
              <a:lnSpc>
                <a:spcPct val="100000"/>
              </a:lnSpc>
              <a:spcBef>
                <a:spcPct val="0"/>
              </a:spcBef>
              <a:spcAft>
                <a:spcPct val="0"/>
              </a:spcAft>
              <a:buSzTx/>
              <a:buNone/>
            </a:pPr>
            <a:r>
              <a:rPr kumimoji="0" lang="en-US" altLang="ko-KR" sz="1900" b="1" i="0" u="none" strike="noStrike" kern="1200" cap="none" spc="0" normalizeH="0" baseline="0" noProof="0" dirty="0">
                <a:solidFill>
                  <a:srgbClr val="4C4D4F"/>
                </a:solidFill>
                <a:uLnTx/>
                <a:uFillTx/>
                <a:latin typeface="Arial"/>
                <a:ea typeface="Arial"/>
                <a:cs typeface="Arial"/>
                <a:sym typeface="Wingdings"/>
              </a:rPr>
              <a:t>Equity Focus</a:t>
            </a:r>
          </a:p>
        </p:txBody>
      </p:sp>
      <p:sp>
        <p:nvSpPr>
          <p:cNvPr id="14" name="Block Arc 14">
            <a:extLst>
              <a:ext uri="{FF2B5EF4-FFF2-40B4-BE49-F238E27FC236}">
                <a16:creationId xmlns:a16="http://schemas.microsoft.com/office/drawing/2014/main" id="{F58918C7-8511-44F8-A53F-555FD7295B73}"/>
              </a:ext>
            </a:extLst>
          </p:cNvPr>
          <p:cNvSpPr/>
          <p:nvPr/>
        </p:nvSpPr>
        <p:spPr>
          <a:xfrm>
            <a:off x="4976821" y="2151199"/>
            <a:ext cx="2396892" cy="2396893"/>
          </a:xfrm>
          <a:prstGeom prst="blockArc">
            <a:avLst>
              <a:gd name="adj1" fmla="val 12214054"/>
              <a:gd name="adj2" fmla="val 9664598"/>
              <a:gd name="adj3" fmla="val 14811"/>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000000"/>
              </a:solidFill>
              <a:latin typeface="Arial" panose="020B0604020202020204" pitchFamily="34" charset="0"/>
            </a:endParaRPr>
          </a:p>
        </p:txBody>
      </p:sp>
      <p:sp>
        <p:nvSpPr>
          <p:cNvPr id="15" name="TextBox 14">
            <a:extLst>
              <a:ext uri="{FF2B5EF4-FFF2-40B4-BE49-F238E27FC236}">
                <a16:creationId xmlns:a16="http://schemas.microsoft.com/office/drawing/2014/main" id="{3EF0143C-80A7-41CE-AA2A-EFEDCFED14FF}"/>
              </a:ext>
            </a:extLst>
          </p:cNvPr>
          <p:cNvSpPr txBox="1"/>
          <p:nvPr/>
        </p:nvSpPr>
        <p:spPr>
          <a:xfrm>
            <a:off x="4818285" y="2991735"/>
            <a:ext cx="651359" cy="646331"/>
          </a:xfrm>
          <a:prstGeom prst="rect">
            <a:avLst/>
          </a:prstGeom>
          <a:noFill/>
        </p:spPr>
        <p:txBody>
          <a:bodyPr wrap="square" rIns="0" rtlCol="0">
            <a:spAutoFit/>
          </a:bodyPr>
          <a:lstStyle/>
          <a:p>
            <a:pPr algn="ctr">
              <a:defRPr/>
            </a:pPr>
            <a:r>
              <a:rPr lang="en-US" altLang="ko-KR" sz="3600" b="1">
                <a:solidFill>
                  <a:schemeClr val="accent2">
                    <a:lumMod val="100000"/>
                  </a:schemeClr>
                </a:solidFill>
              </a:rPr>
              <a:t>02</a:t>
            </a:r>
            <a:endParaRPr lang="ko-KR" altLang="en-US" sz="3600" b="1">
              <a:solidFill>
                <a:schemeClr val="accent2">
                  <a:lumMod val="100000"/>
                </a:schemeClr>
              </a:solidFill>
            </a:endParaRPr>
          </a:p>
        </p:txBody>
      </p:sp>
      <p:sp>
        <p:nvSpPr>
          <p:cNvPr id="12" name="TextBox 11">
            <a:extLst>
              <a:ext uri="{FF2B5EF4-FFF2-40B4-BE49-F238E27FC236}">
                <a16:creationId xmlns:a16="http://schemas.microsoft.com/office/drawing/2014/main" id="{C1B78E41-B21F-4FFE-B51D-EA691A119629}"/>
              </a:ext>
            </a:extLst>
          </p:cNvPr>
          <p:cNvSpPr txBox="1"/>
          <p:nvPr/>
        </p:nvSpPr>
        <p:spPr>
          <a:xfrm>
            <a:off x="4349039" y="4634218"/>
            <a:ext cx="3493919" cy="1522356"/>
          </a:xfrm>
          <a:prstGeom prst="rect">
            <a:avLst/>
          </a:prstGeom>
          <a:noFill/>
        </p:spPr>
        <p:txBody>
          <a:bodyPr wrap="square" rtlCol="0" anchor="t">
            <a:normAutofit/>
          </a:bodyPr>
          <a:lstStyle/>
          <a:p>
            <a:pPr marL="0" marR="0" lvl="0" indent="0" algn="ctr" defTabSz="914400" fontAlgn="auto">
              <a:lnSpc>
                <a:spcPct val="100000"/>
              </a:lnSpc>
              <a:spcBef>
                <a:spcPct val="0"/>
              </a:spcBef>
              <a:spcAft>
                <a:spcPct val="0"/>
              </a:spcAft>
              <a:buSzTx/>
              <a:buNone/>
            </a:pPr>
            <a:r>
              <a:rPr kumimoji="0" lang="en-IN" altLang="ko-KR" sz="1900" b="0" i="0" u="none" strike="noStrike" kern="1200" cap="none" spc="0" normalizeH="0" baseline="0" noProof="0">
                <a:solidFill>
                  <a:srgbClr val="4C4D4F"/>
                </a:solidFill>
                <a:uLnTx/>
                <a:uFillTx/>
                <a:latin typeface="Arial"/>
                <a:ea typeface="Arial"/>
                <a:cs typeface="Arial"/>
                <a:sym typeface="Wingdings"/>
              </a:rPr>
              <a:t>ESSI isn't just clinical—it's personal, emotional, and community-based</a:t>
            </a:r>
          </a:p>
        </p:txBody>
      </p:sp>
      <p:sp>
        <p:nvSpPr>
          <p:cNvPr id="13" name="TextBox 12">
            <a:extLst>
              <a:ext uri="{FF2B5EF4-FFF2-40B4-BE49-F238E27FC236}">
                <a16:creationId xmlns:a16="http://schemas.microsoft.com/office/drawing/2014/main" id="{B68279A6-0689-4C0C-9A76-70C10C0D0BF6}"/>
              </a:ext>
            </a:extLst>
          </p:cNvPr>
          <p:cNvSpPr txBox="1"/>
          <p:nvPr/>
        </p:nvSpPr>
        <p:spPr>
          <a:xfrm>
            <a:off x="5469675" y="2214699"/>
            <a:ext cx="1650038" cy="2269892"/>
          </a:xfrm>
          <a:prstGeom prst="rect">
            <a:avLst/>
          </a:prstGeom>
          <a:noFill/>
        </p:spPr>
        <p:txBody>
          <a:bodyPr wrap="square" rtlCol="0" anchor="ctr">
            <a:normAutofit/>
          </a:bodyPr>
          <a:lstStyle/>
          <a:p>
            <a:pPr marL="0" marR="0" lvl="0" indent="0" algn="ctr" defTabSz="914400" fontAlgn="auto">
              <a:lnSpc>
                <a:spcPct val="100000"/>
              </a:lnSpc>
              <a:spcBef>
                <a:spcPct val="0"/>
              </a:spcBef>
              <a:spcAft>
                <a:spcPct val="0"/>
              </a:spcAft>
              <a:buSzTx/>
              <a:buNone/>
            </a:pPr>
            <a:r>
              <a:rPr kumimoji="0" lang="en-US" altLang="ko-KR" sz="1900" b="1" i="0" u="none" strike="noStrike" kern="1200" cap="none" spc="0" normalizeH="0" baseline="0" noProof="0">
                <a:solidFill>
                  <a:srgbClr val="4C4D4F"/>
                </a:solidFill>
                <a:uLnTx/>
                <a:uFillTx/>
                <a:latin typeface="Arial"/>
                <a:ea typeface="Arial"/>
                <a:cs typeface="Arial"/>
                <a:sym typeface="Wingdings"/>
              </a:rPr>
              <a:t>Beyond Clinical Approach</a:t>
            </a:r>
          </a:p>
        </p:txBody>
      </p:sp>
      <p:sp>
        <p:nvSpPr>
          <p:cNvPr id="20" name="Block Arc 20">
            <a:extLst>
              <a:ext uri="{FF2B5EF4-FFF2-40B4-BE49-F238E27FC236}">
                <a16:creationId xmlns:a16="http://schemas.microsoft.com/office/drawing/2014/main" id="{BEC8AA4C-E6F2-4BD5-9C34-4C5B8AA39E50}"/>
              </a:ext>
            </a:extLst>
          </p:cNvPr>
          <p:cNvSpPr/>
          <p:nvPr/>
        </p:nvSpPr>
        <p:spPr>
          <a:xfrm>
            <a:off x="8846633" y="2155476"/>
            <a:ext cx="2396892" cy="2396893"/>
          </a:xfrm>
          <a:prstGeom prst="blockArc">
            <a:avLst>
              <a:gd name="adj1" fmla="val 12214054"/>
              <a:gd name="adj2" fmla="val 9664598"/>
              <a:gd name="adj3" fmla="val 14811"/>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chemeClr val="accent4"/>
              </a:solidFill>
              <a:latin typeface="Arial" panose="020B0604020202020204" pitchFamily="34" charset="0"/>
            </a:endParaRPr>
          </a:p>
        </p:txBody>
      </p:sp>
      <p:sp>
        <p:nvSpPr>
          <p:cNvPr id="21" name="TextBox 20">
            <a:extLst>
              <a:ext uri="{FF2B5EF4-FFF2-40B4-BE49-F238E27FC236}">
                <a16:creationId xmlns:a16="http://schemas.microsoft.com/office/drawing/2014/main" id="{065DDB06-2DB3-40BF-B055-BDF3BD495A51}"/>
              </a:ext>
            </a:extLst>
          </p:cNvPr>
          <p:cNvSpPr txBox="1"/>
          <p:nvPr/>
        </p:nvSpPr>
        <p:spPr>
          <a:xfrm>
            <a:off x="8688096" y="2996013"/>
            <a:ext cx="651359" cy="646331"/>
          </a:xfrm>
          <a:prstGeom prst="rect">
            <a:avLst/>
          </a:prstGeom>
          <a:noFill/>
        </p:spPr>
        <p:txBody>
          <a:bodyPr wrap="square" rIns="0" rtlCol="0">
            <a:spAutoFit/>
          </a:bodyPr>
          <a:lstStyle/>
          <a:p>
            <a:pPr algn="ctr">
              <a:defRPr/>
            </a:pPr>
            <a:r>
              <a:rPr lang="en-US" altLang="ko-KR" sz="3600" b="1">
                <a:solidFill>
                  <a:schemeClr val="accent3">
                    <a:lumMod val="100000"/>
                  </a:schemeClr>
                </a:solidFill>
              </a:rPr>
              <a:t>03</a:t>
            </a:r>
            <a:endParaRPr lang="ko-KR" altLang="en-US" sz="3600" b="1">
              <a:solidFill>
                <a:schemeClr val="accent3">
                  <a:lumMod val="100000"/>
                </a:schemeClr>
              </a:solidFill>
            </a:endParaRPr>
          </a:p>
        </p:txBody>
      </p:sp>
      <p:sp>
        <p:nvSpPr>
          <p:cNvPr id="18" name="TextBox 17">
            <a:extLst>
              <a:ext uri="{FF2B5EF4-FFF2-40B4-BE49-F238E27FC236}">
                <a16:creationId xmlns:a16="http://schemas.microsoft.com/office/drawing/2014/main" id="{FD4B1E41-1A24-4D39-ADC5-0E866B624159}"/>
              </a:ext>
            </a:extLst>
          </p:cNvPr>
          <p:cNvSpPr txBox="1"/>
          <p:nvPr/>
        </p:nvSpPr>
        <p:spPr>
          <a:xfrm>
            <a:off x="8218850" y="4638496"/>
            <a:ext cx="3493919" cy="1522356"/>
          </a:xfrm>
          <a:prstGeom prst="rect">
            <a:avLst/>
          </a:prstGeom>
          <a:noFill/>
        </p:spPr>
        <p:txBody>
          <a:bodyPr wrap="square" rtlCol="0" anchor="t">
            <a:normAutofit/>
          </a:bodyPr>
          <a:lstStyle/>
          <a:p>
            <a:pPr marL="0" marR="0" lvl="0" indent="0" algn="ctr" defTabSz="914400" fontAlgn="auto">
              <a:lnSpc>
                <a:spcPct val="100000"/>
              </a:lnSpc>
              <a:spcBef>
                <a:spcPct val="0"/>
              </a:spcBef>
              <a:spcAft>
                <a:spcPct val="0"/>
              </a:spcAft>
              <a:buSzTx/>
              <a:buNone/>
            </a:pPr>
            <a:r>
              <a:rPr kumimoji="0" lang="en-IN" altLang="ko-KR" sz="1900" b="0" i="0" u="none" strike="noStrike" kern="1200" cap="none" spc="0" normalizeH="0" baseline="0" noProof="0">
                <a:solidFill>
                  <a:srgbClr val="4C4D4F"/>
                </a:solidFill>
                <a:uLnTx/>
                <a:uFillTx/>
                <a:latin typeface="Arial"/>
                <a:ea typeface="Arial"/>
                <a:cs typeface="Arial"/>
                <a:sym typeface="Wingdings"/>
              </a:rPr>
              <a:t>Parent partnership ensures practical application of safe sleep messaging</a:t>
            </a:r>
          </a:p>
        </p:txBody>
      </p:sp>
      <p:sp>
        <p:nvSpPr>
          <p:cNvPr id="19" name="TextBox 18">
            <a:extLst>
              <a:ext uri="{FF2B5EF4-FFF2-40B4-BE49-F238E27FC236}">
                <a16:creationId xmlns:a16="http://schemas.microsoft.com/office/drawing/2014/main" id="{29D21857-E3EB-4425-BD55-8D2259851BBE}"/>
              </a:ext>
            </a:extLst>
          </p:cNvPr>
          <p:cNvSpPr txBox="1"/>
          <p:nvPr/>
        </p:nvSpPr>
        <p:spPr>
          <a:xfrm>
            <a:off x="9339486" y="2218976"/>
            <a:ext cx="1650038" cy="2269892"/>
          </a:xfrm>
          <a:prstGeom prst="rect">
            <a:avLst/>
          </a:prstGeom>
          <a:noFill/>
        </p:spPr>
        <p:txBody>
          <a:bodyPr wrap="square" rtlCol="0" anchor="ctr">
            <a:normAutofit/>
          </a:bodyPr>
          <a:lstStyle/>
          <a:p>
            <a:pPr marL="0" marR="0" lvl="0" indent="0" algn="ctr" defTabSz="914400" fontAlgn="auto">
              <a:lnSpc>
                <a:spcPct val="100000"/>
              </a:lnSpc>
              <a:spcBef>
                <a:spcPct val="0"/>
              </a:spcBef>
              <a:spcAft>
                <a:spcPct val="0"/>
              </a:spcAft>
              <a:buSzTx/>
              <a:buNone/>
            </a:pPr>
            <a:r>
              <a:rPr kumimoji="0" lang="en-US" altLang="ko-KR" sz="1900" b="1" i="0" u="none" strike="noStrike" kern="1200" cap="none" spc="0" normalizeH="0" baseline="0" noProof="0">
                <a:solidFill>
                  <a:srgbClr val="4C4D4F"/>
                </a:solidFill>
                <a:uLnTx/>
                <a:uFillTx/>
                <a:latin typeface="Arial"/>
                <a:ea typeface="Arial"/>
                <a:cs typeface="Arial"/>
                <a:sym typeface="Wingdings"/>
              </a:rPr>
              <a:t>Real-world Translation</a:t>
            </a:r>
          </a:p>
        </p:txBody>
      </p:sp>
      <p:sp>
        <p:nvSpPr>
          <p:cNvPr id="7" name="Title 6">
            <a:extLst>
              <a:ext uri="{FF2B5EF4-FFF2-40B4-BE49-F238E27FC236}">
                <a16:creationId xmlns:a16="http://schemas.microsoft.com/office/drawing/2014/main" id="{1824362D-D0DB-46B9-AC81-21AB8A1A48B8}"/>
              </a:ext>
            </a:extLst>
          </p:cNvPr>
          <p:cNvSpPr>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IN"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Why Parent Partnership Matters in Safe Sleep Education</a:t>
            </a:r>
          </a:p>
        </p:txBody>
      </p:sp>
    </p:spTree>
    <p:custDataLst>
      <p:tags r:id="rId1"/>
    </p:custDataLst>
    <p:extLst>
      <p:ext uri="{BB962C8B-B14F-4D97-AF65-F5344CB8AC3E}">
        <p14:creationId xmlns:p14="http://schemas.microsoft.com/office/powerpoint/2010/main" val="24915377"/>
      </p:ext>
    </p:extLst>
  </p:cSld>
  <p:clrMapOvr>
    <a:masterClrMapping/>
  </p:clrMapOvr>
  <mc:AlternateContent xmlns:mc="http://schemas.openxmlformats.org/markup-compatibility/2006" xmlns:p14="http://schemas.microsoft.com/office/powerpoint/2010/main">
    <mc:Choice Requires="p14">
      <p:transition p14:dur="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ECF43-C3C9-F21B-B117-615A305E0EEA}"/>
              </a:ext>
            </a:extLst>
          </p:cNvPr>
          <p:cNvPicPr>
            <a:picLocks noChangeAspect="1"/>
          </p:cNvPicPr>
          <p:nvPr/>
        </p:nvPicPr>
        <p:blipFill>
          <a:blip r:embed="rId3"/>
          <a:stretch>
            <a:fillRect/>
          </a:stretch>
        </p:blipFill>
        <p:spPr>
          <a:xfrm>
            <a:off x="120650" y="471203"/>
            <a:ext cx="11950700" cy="5915595"/>
          </a:xfrm>
          <a:prstGeom prst="rect">
            <a:avLst/>
          </a:prstGeom>
          <a:noFill/>
        </p:spPr>
      </p:pic>
      <p:sp>
        <p:nvSpPr>
          <p:cNvPr id="2" name="Slide Number Placeholder 1" hidden="1">
            <a:extLst>
              <a:ext uri="{FF2B5EF4-FFF2-40B4-BE49-F238E27FC236}">
                <a16:creationId xmlns:a16="http://schemas.microsoft.com/office/drawing/2014/main" id="{E63FF521-7B20-342C-679F-6729E970E0B6}"/>
              </a:ext>
            </a:extLst>
          </p:cNvPr>
          <p:cNvSpPr>
            <a:spLocks noGrp="1"/>
          </p:cNvSpPr>
          <p:nvPr>
            <p:ph type="sldNum" sz="quarter" idx="11"/>
          </p:nvPr>
        </p:nvSpPr>
        <p:spPr/>
        <p:txBody>
          <a:bodyPr/>
          <a:lstStyle/>
          <a:p>
            <a:pPr>
              <a:spcAft>
                <a:spcPts val="600"/>
              </a:spcAft>
            </a:pPr>
            <a:fld id="{5D9ACC8A-FA13-47DD-9722-0749C5E70D5A}" type="slidenum">
              <a:rPr lang="en-US" smtClean="0"/>
              <a:pPr>
                <a:spcAft>
                  <a:spcPts val="600"/>
                </a:spcAft>
              </a:pPr>
              <a:t>6</a:t>
            </a:fld>
            <a:endParaRPr lang="en-US"/>
          </a:p>
        </p:txBody>
      </p:sp>
    </p:spTree>
    <p:extLst>
      <p:ext uri="{BB962C8B-B14F-4D97-AF65-F5344CB8AC3E}">
        <p14:creationId xmlns:p14="http://schemas.microsoft.com/office/powerpoint/2010/main" val="105246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595D1E6-1969-4DD6-8A64-706F160BD4F2}"/>
              </a:ext>
            </a:extLst>
          </p:cNvPr>
          <p:cNvSpPr/>
          <p:nvPr/>
        </p:nvSpPr>
        <p:spPr>
          <a:xfrm>
            <a:off x="0" y="1508689"/>
            <a:ext cx="2936483" cy="470001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endParaRPr>
          </a:p>
        </p:txBody>
      </p:sp>
      <p:sp>
        <p:nvSpPr>
          <p:cNvPr id="82" name="Oval 81">
            <a:extLst>
              <a:ext uri="{FF2B5EF4-FFF2-40B4-BE49-F238E27FC236}">
                <a16:creationId xmlns:a16="http://schemas.microsoft.com/office/drawing/2014/main" id="{C47F5BBE-2F1A-45F5-BC62-1CB703A92198}"/>
              </a:ext>
            </a:extLst>
          </p:cNvPr>
          <p:cNvSpPr/>
          <p:nvPr/>
        </p:nvSpPr>
        <p:spPr>
          <a:xfrm>
            <a:off x="2160201" y="4915551"/>
            <a:ext cx="645899" cy="645899"/>
          </a:xfrm>
          <a:prstGeom prst="ellipse">
            <a:avLst/>
          </a:prstGeom>
          <a:solidFill>
            <a:schemeClr val="accent3">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endParaRPr>
          </a:p>
        </p:txBody>
      </p:sp>
      <p:sp>
        <p:nvSpPr>
          <p:cNvPr id="80" name="TextBox 79">
            <a:extLst>
              <a:ext uri="{FF2B5EF4-FFF2-40B4-BE49-F238E27FC236}">
                <a16:creationId xmlns:a16="http://schemas.microsoft.com/office/drawing/2014/main" id="{8E3987F0-1223-49EE-B381-B436270147C2}"/>
              </a:ext>
            </a:extLst>
          </p:cNvPr>
          <p:cNvSpPr txBox="1"/>
          <p:nvPr/>
        </p:nvSpPr>
        <p:spPr>
          <a:xfrm>
            <a:off x="3729822" y="5115391"/>
            <a:ext cx="8055778" cy="246221"/>
          </a:xfrm>
          <a:prstGeom prst="rect">
            <a:avLst/>
          </a:prstGeom>
          <a:noFill/>
        </p:spPr>
        <p:txBody>
          <a:bodyPr wrap="square" lIns="0" tIns="0" rIns="0" bIns="0" rtlCol="0" anchor="ctr">
            <a:normAutofit/>
          </a:bodyPr>
          <a:lstStyle/>
          <a:p>
            <a:pPr marL="0" marR="0" lvl="0" indent="0" algn="l" defTabSz="914400" fontAlgn="auto">
              <a:lnSpc>
                <a:spcPct val="100000"/>
              </a:lnSpc>
              <a:spcBef>
                <a:spcPct val="0"/>
              </a:spcBef>
              <a:spcAft>
                <a:spcPct val="0"/>
              </a:spcAft>
              <a:buSzTx/>
              <a:buNone/>
            </a:pPr>
            <a:r>
              <a:rPr kumimoji="0" lang="en-US" sz="1600" b="0" i="0" u="none" strike="noStrike" kern="1200" cap="none" spc="0" normalizeH="0" baseline="0" noProof="0">
                <a:solidFill>
                  <a:srgbClr val="4C4D4F"/>
                </a:solidFill>
                <a:uLnTx/>
                <a:uFillTx/>
                <a:latin typeface="Arial"/>
                <a:ea typeface="Arial"/>
                <a:cs typeface="Arial" panose="020B0604020202020204" pitchFamily="34" charset="0"/>
                <a:sym typeface="Wingdings"/>
              </a:rPr>
              <a:t>Regular input helps shape hospital programs with inclusivity and empathy</a:t>
            </a:r>
          </a:p>
        </p:txBody>
      </p:sp>
      <p:sp>
        <p:nvSpPr>
          <p:cNvPr id="76" name="Rectangle 75">
            <a:extLst>
              <a:ext uri="{FF2B5EF4-FFF2-40B4-BE49-F238E27FC236}">
                <a16:creationId xmlns:a16="http://schemas.microsoft.com/office/drawing/2014/main" id="{C2DFCB88-AC86-45BB-A9C3-72041E74420D}"/>
              </a:ext>
            </a:extLst>
          </p:cNvPr>
          <p:cNvSpPr/>
          <p:nvPr/>
        </p:nvSpPr>
        <p:spPr>
          <a:xfrm>
            <a:off x="3420685" y="4809031"/>
            <a:ext cx="139667" cy="858940"/>
          </a:xfrm>
          <a:prstGeom prst="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endParaRPr>
          </a:p>
        </p:txBody>
      </p:sp>
      <p:sp>
        <p:nvSpPr>
          <p:cNvPr id="81" name="Right Arrow 10">
            <a:extLst>
              <a:ext uri="{FF2B5EF4-FFF2-40B4-BE49-F238E27FC236}">
                <a16:creationId xmlns:a16="http://schemas.microsoft.com/office/drawing/2014/main" id="{22FDF23E-D0C5-4640-8D43-CF28BD8755D5}"/>
              </a:ext>
            </a:extLst>
          </p:cNvPr>
          <p:cNvSpPr/>
          <p:nvPr/>
        </p:nvSpPr>
        <p:spPr>
          <a:xfrm>
            <a:off x="2" y="4743235"/>
            <a:ext cx="2018597" cy="990532"/>
          </a:xfrm>
          <a:prstGeom prst="rightArrow">
            <a:avLst>
              <a:gd name="adj1" fmla="val 65152"/>
              <a:gd name="adj2" fmla="val 50000"/>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111120" marR="0" lvl="0" indent="0" algn="l" defTabSz="914400" fontAlgn="auto">
              <a:lnSpc>
                <a:spcPct val="100000"/>
              </a:lnSpc>
              <a:spcBef>
                <a:spcPct val="0"/>
              </a:spcBef>
              <a:spcAft>
                <a:spcPct val="0"/>
              </a:spcAft>
              <a:buSzTx/>
              <a:buNone/>
            </a:pPr>
            <a:r>
              <a:rPr kumimoji="0" lang="en-US" sz="1600" b="1" i="0" u="none" strike="noStrike" kern="1200" cap="none" spc="0" normalizeH="0" baseline="0" noProof="0">
                <a:solidFill>
                  <a:srgbClr val="FFFFFF"/>
                </a:solidFill>
                <a:uLnTx/>
                <a:uFillTx/>
                <a:latin typeface="Arial"/>
                <a:ea typeface="Arial"/>
                <a:cs typeface="Arial"/>
                <a:sym typeface="Wingdings"/>
              </a:rPr>
              <a:t>Policy Influence</a:t>
            </a:r>
          </a:p>
        </p:txBody>
      </p:sp>
      <p:sp>
        <p:nvSpPr>
          <p:cNvPr id="50" name="Oval 49">
            <a:extLst>
              <a:ext uri="{FF2B5EF4-FFF2-40B4-BE49-F238E27FC236}">
                <a16:creationId xmlns:a16="http://schemas.microsoft.com/office/drawing/2014/main" id="{E8F90E9A-C36A-4536-83F1-1024D10ABE41}"/>
              </a:ext>
            </a:extLst>
          </p:cNvPr>
          <p:cNvSpPr/>
          <p:nvPr/>
        </p:nvSpPr>
        <p:spPr>
          <a:xfrm>
            <a:off x="2160201" y="3535748"/>
            <a:ext cx="645899" cy="64589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endParaRPr>
          </a:p>
        </p:txBody>
      </p:sp>
      <p:sp>
        <p:nvSpPr>
          <p:cNvPr id="79" name="TextBox 78">
            <a:extLst>
              <a:ext uri="{FF2B5EF4-FFF2-40B4-BE49-F238E27FC236}">
                <a16:creationId xmlns:a16="http://schemas.microsoft.com/office/drawing/2014/main" id="{684099FF-FAC0-4A3C-8710-A80633A3FB39}"/>
              </a:ext>
            </a:extLst>
          </p:cNvPr>
          <p:cNvSpPr txBox="1"/>
          <p:nvPr/>
        </p:nvSpPr>
        <p:spPr>
          <a:xfrm>
            <a:off x="3729822" y="3735588"/>
            <a:ext cx="8055778" cy="246221"/>
          </a:xfrm>
          <a:prstGeom prst="rect">
            <a:avLst/>
          </a:prstGeom>
          <a:noFill/>
        </p:spPr>
        <p:txBody>
          <a:bodyPr wrap="square" lIns="0" tIns="0" rIns="0" bIns="0" rtlCol="0" anchor="ctr">
            <a:normAutofit/>
          </a:bodyPr>
          <a:lstStyle/>
          <a:p>
            <a:pPr marL="0" marR="0" lvl="0" indent="0" algn="l" defTabSz="914400" fontAlgn="auto">
              <a:lnSpc>
                <a:spcPct val="100000"/>
              </a:lnSpc>
              <a:spcBef>
                <a:spcPct val="0"/>
              </a:spcBef>
              <a:spcAft>
                <a:spcPct val="0"/>
              </a:spcAft>
              <a:buSzTx/>
              <a:buNone/>
            </a:pPr>
            <a:r>
              <a:rPr kumimoji="0" lang="en-US" sz="1600" b="0" i="0" u="none" strike="noStrike" kern="1200" cap="none" spc="0" normalizeH="0" baseline="0" noProof="0" dirty="0">
                <a:solidFill>
                  <a:srgbClr val="4C4D4F"/>
                </a:solidFill>
                <a:uLnTx/>
                <a:uFillTx/>
                <a:latin typeface="Arial"/>
                <a:ea typeface="Arial"/>
                <a:cs typeface="Arial" panose="020B0604020202020204" pitchFamily="34" charset="0"/>
                <a:sym typeface="Wingdings"/>
              </a:rPr>
              <a:t>FAC &amp; FP provides broader family perspectives to shape ESSI tools</a:t>
            </a:r>
          </a:p>
        </p:txBody>
      </p:sp>
      <p:sp>
        <p:nvSpPr>
          <p:cNvPr id="48" name="Rectangle 47">
            <a:extLst>
              <a:ext uri="{FF2B5EF4-FFF2-40B4-BE49-F238E27FC236}">
                <a16:creationId xmlns:a16="http://schemas.microsoft.com/office/drawing/2014/main" id="{0EADD51C-84D1-4975-BF3A-76867F92F31D}"/>
              </a:ext>
            </a:extLst>
          </p:cNvPr>
          <p:cNvSpPr/>
          <p:nvPr/>
        </p:nvSpPr>
        <p:spPr>
          <a:xfrm>
            <a:off x="3420685" y="3429229"/>
            <a:ext cx="139667" cy="85894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endParaRPr>
          </a:p>
        </p:txBody>
      </p:sp>
      <p:sp>
        <p:nvSpPr>
          <p:cNvPr id="49" name="Right Arrow 7">
            <a:extLst>
              <a:ext uri="{FF2B5EF4-FFF2-40B4-BE49-F238E27FC236}">
                <a16:creationId xmlns:a16="http://schemas.microsoft.com/office/drawing/2014/main" id="{D3A8A800-1428-40D4-98BD-163A1FD175AE}"/>
              </a:ext>
            </a:extLst>
          </p:cNvPr>
          <p:cNvSpPr/>
          <p:nvPr/>
        </p:nvSpPr>
        <p:spPr>
          <a:xfrm>
            <a:off x="2" y="3363433"/>
            <a:ext cx="2018597" cy="990532"/>
          </a:xfrm>
          <a:prstGeom prst="rightArrow">
            <a:avLst>
              <a:gd name="adj1" fmla="val 65152"/>
              <a:gd name="adj2" fmla="val 50000"/>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111120" marR="0" lvl="0" indent="0" algn="l" defTabSz="914400" fontAlgn="auto">
              <a:lnSpc>
                <a:spcPct val="100000"/>
              </a:lnSpc>
              <a:spcBef>
                <a:spcPct val="0"/>
              </a:spcBef>
              <a:spcAft>
                <a:spcPct val="0"/>
              </a:spcAft>
              <a:buSzTx/>
              <a:buNone/>
            </a:pPr>
            <a:r>
              <a:rPr kumimoji="0" lang="en-US" sz="1600" b="1" i="0" u="none" strike="noStrike" kern="1200" cap="none" spc="0" normalizeH="0" baseline="0" noProof="0">
                <a:solidFill>
                  <a:srgbClr val="FFFFFF"/>
                </a:solidFill>
                <a:uLnTx/>
                <a:uFillTx/>
                <a:latin typeface="Arial"/>
                <a:ea typeface="Arial"/>
                <a:cs typeface="Arial"/>
                <a:sym typeface="Wingdings"/>
              </a:rPr>
              <a:t>Inclusive Feedback</a:t>
            </a:r>
          </a:p>
        </p:txBody>
      </p:sp>
      <p:sp>
        <p:nvSpPr>
          <p:cNvPr id="77" name="TextBox 76">
            <a:extLst>
              <a:ext uri="{FF2B5EF4-FFF2-40B4-BE49-F238E27FC236}">
                <a16:creationId xmlns:a16="http://schemas.microsoft.com/office/drawing/2014/main" id="{A196BFCA-27F5-455B-B1B5-2259AF7B28AC}"/>
              </a:ext>
            </a:extLst>
          </p:cNvPr>
          <p:cNvSpPr txBox="1"/>
          <p:nvPr/>
        </p:nvSpPr>
        <p:spPr>
          <a:xfrm>
            <a:off x="3729822" y="2355787"/>
            <a:ext cx="8055778" cy="246221"/>
          </a:xfrm>
          <a:prstGeom prst="rect">
            <a:avLst/>
          </a:prstGeom>
          <a:noFill/>
        </p:spPr>
        <p:txBody>
          <a:bodyPr wrap="square" lIns="0" tIns="0" rIns="0" bIns="0" rtlCol="0" anchor="ctr">
            <a:normAutofit/>
          </a:bodyPr>
          <a:lstStyle/>
          <a:p>
            <a:pPr marL="0" marR="0" lvl="0" indent="0" algn="l" defTabSz="914400" fontAlgn="auto">
              <a:lnSpc>
                <a:spcPct val="100000"/>
              </a:lnSpc>
              <a:spcBef>
                <a:spcPct val="0"/>
              </a:spcBef>
              <a:spcAft>
                <a:spcPct val="0"/>
              </a:spcAft>
              <a:buSzTx/>
              <a:buNone/>
            </a:pPr>
            <a:r>
              <a:rPr kumimoji="0" lang="en-US" sz="1600" b="0" i="0" u="none" strike="noStrike" kern="1200" cap="none" spc="0" normalizeH="0" baseline="0" noProof="0" dirty="0">
                <a:solidFill>
                  <a:srgbClr val="4C4D4F"/>
                </a:solidFill>
                <a:uLnTx/>
                <a:uFillTx/>
                <a:latin typeface="Arial"/>
                <a:ea typeface="Arial"/>
                <a:cs typeface="Arial" panose="020B0604020202020204" pitchFamily="34" charset="0"/>
                <a:sym typeface="Wingdings"/>
              </a:rPr>
              <a:t>Monthly meetings with diverse caregivers to advise on hospital policies</a:t>
            </a:r>
          </a:p>
        </p:txBody>
      </p:sp>
      <p:sp>
        <p:nvSpPr>
          <p:cNvPr id="27" name="Shape1_20210625_153251">
            <a:extLst>
              <a:ext uri="{FF2B5EF4-FFF2-40B4-BE49-F238E27FC236}">
                <a16:creationId xmlns:a16="http://schemas.microsoft.com/office/drawing/2014/main" id="{AF42CC6D-1BBF-4C61-A972-2D803DDBC683}"/>
              </a:ext>
            </a:extLst>
          </p:cNvPr>
          <p:cNvSpPr/>
          <p:nvPr/>
        </p:nvSpPr>
        <p:spPr>
          <a:xfrm>
            <a:off x="3420685" y="2049427"/>
            <a:ext cx="139667" cy="85894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endParaRPr>
          </a:p>
        </p:txBody>
      </p:sp>
      <p:sp>
        <p:nvSpPr>
          <p:cNvPr id="28" name="Shape2_20210625_153251">
            <a:extLst>
              <a:ext uri="{FF2B5EF4-FFF2-40B4-BE49-F238E27FC236}">
                <a16:creationId xmlns:a16="http://schemas.microsoft.com/office/drawing/2014/main" id="{E4C085F5-73BB-461F-841C-8146E275AB2E}"/>
              </a:ext>
            </a:extLst>
          </p:cNvPr>
          <p:cNvSpPr/>
          <p:nvPr/>
        </p:nvSpPr>
        <p:spPr>
          <a:xfrm>
            <a:off x="2" y="1983631"/>
            <a:ext cx="2018597" cy="990532"/>
          </a:xfrm>
          <a:prstGeom prst="rightArrow">
            <a:avLst>
              <a:gd name="adj1" fmla="val 65152"/>
              <a:gd name="adj2" fmla="val 50000"/>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5000"/>
          </a:bodyPr>
          <a:lstStyle/>
          <a:p>
            <a:pPr marL="111120" marR="0" lvl="0" indent="0" algn="l" defTabSz="914400" fontAlgn="auto">
              <a:lnSpc>
                <a:spcPct val="100000"/>
              </a:lnSpc>
              <a:spcBef>
                <a:spcPct val="0"/>
              </a:spcBef>
              <a:spcAft>
                <a:spcPct val="0"/>
              </a:spcAft>
              <a:buSzTx/>
              <a:buNone/>
            </a:pPr>
            <a:r>
              <a:rPr kumimoji="0" lang="en-US" sz="1600" b="1" i="0" u="none" strike="noStrike" kern="1200" cap="none" spc="0" normalizeH="0" baseline="0" noProof="0">
                <a:solidFill>
                  <a:srgbClr val="FFFFFF"/>
                </a:solidFill>
                <a:uLnTx/>
                <a:uFillTx/>
                <a:latin typeface="Arial"/>
                <a:ea typeface="Arial"/>
                <a:cs typeface="Arial"/>
                <a:sym typeface="Wingdings"/>
              </a:rPr>
              <a:t>Diverse Representation</a:t>
            </a:r>
          </a:p>
        </p:txBody>
      </p:sp>
      <p:sp>
        <p:nvSpPr>
          <p:cNvPr id="29" name="Shape3_20210625_153251">
            <a:extLst>
              <a:ext uri="{FF2B5EF4-FFF2-40B4-BE49-F238E27FC236}">
                <a16:creationId xmlns:a16="http://schemas.microsoft.com/office/drawing/2014/main" id="{15AF961D-DEC6-4F12-AAD2-316D2C346656}"/>
              </a:ext>
            </a:extLst>
          </p:cNvPr>
          <p:cNvSpPr/>
          <p:nvPr/>
        </p:nvSpPr>
        <p:spPr>
          <a:xfrm>
            <a:off x="2160201" y="2155947"/>
            <a:ext cx="645899" cy="645899"/>
          </a:xfrm>
          <a:prstGeom prst="ellipse">
            <a:avLst/>
          </a:pr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endParaRPr>
          </a:p>
        </p:txBody>
      </p:sp>
      <p:pic>
        <p:nvPicPr>
          <p:cNvPr id="4" name="Graphic 3">
            <a:extLst>
              <a:ext uri="{FF2B5EF4-FFF2-40B4-BE49-F238E27FC236}">
                <a16:creationId xmlns:a16="http://schemas.microsoft.com/office/drawing/2014/main" id="{2B4335AB-EF7C-42AD-BA0F-B9079DDC68E6}"/>
              </a:ext>
            </a:extLst>
          </p:cNvPr>
          <p:cNvPicPr/>
          <p:nvPr/>
        </p:nvPicPr>
        <p:blipFill>
          <a:blip r:embed="rId4">
            <a:extLst>
              <a:ext uri="{96DAC541-7B7A-43D3-8B79-37D633B846F1}">
                <asvg:svgBlip xmlns:asvg="http://schemas.microsoft.com/office/drawing/2016/SVG/main" r:embed="rId5"/>
              </a:ext>
            </a:extLst>
          </a:blip>
          <a:stretch>
            <a:fillRect/>
          </a:stretch>
        </p:blipFill>
        <p:spPr>
          <a:xfrm>
            <a:off x="2339523" y="2315162"/>
            <a:ext cx="298748" cy="327471"/>
          </a:xfrm>
          <a:prstGeom prst="rect">
            <a:avLst/>
          </a:prstGeom>
        </p:spPr>
      </p:pic>
      <p:pic>
        <p:nvPicPr>
          <p:cNvPr id="6" name="Graphic 5">
            <a:extLst>
              <a:ext uri="{FF2B5EF4-FFF2-40B4-BE49-F238E27FC236}">
                <a16:creationId xmlns:a16="http://schemas.microsoft.com/office/drawing/2014/main" id="{4342A48B-A950-4DB5-8B98-4E14B4DBDEA8}"/>
              </a:ext>
            </a:extLst>
          </p:cNvPr>
          <p:cNvPicPr/>
          <p:nvPr/>
        </p:nvPicPr>
        <p:blipFill>
          <a:blip r:embed="rId6">
            <a:extLst>
              <a:ext uri="{96DAC541-7B7A-43D3-8B79-37D633B846F1}">
                <asvg:svgBlip xmlns:asvg="http://schemas.microsoft.com/office/drawing/2016/SVG/main" r:embed="rId7"/>
              </a:ext>
            </a:extLst>
          </a:blip>
          <a:stretch>
            <a:fillRect/>
          </a:stretch>
        </p:blipFill>
        <p:spPr>
          <a:xfrm>
            <a:off x="2339959" y="5093436"/>
            <a:ext cx="287257" cy="290129"/>
          </a:xfrm>
          <a:prstGeom prst="rect">
            <a:avLst/>
          </a:prstGeom>
        </p:spPr>
      </p:pic>
      <p:pic>
        <p:nvPicPr>
          <p:cNvPr id="8" name="Graphic 7">
            <a:extLst>
              <a:ext uri="{FF2B5EF4-FFF2-40B4-BE49-F238E27FC236}">
                <a16:creationId xmlns:a16="http://schemas.microsoft.com/office/drawing/2014/main" id="{36A590BC-3972-4B94-AEDD-58792F699039}"/>
              </a:ext>
            </a:extLst>
          </p:cNvPr>
          <p:cNvPicPr/>
          <p:nvPr/>
        </p:nvPicPr>
        <p:blipFill>
          <a:blip r:embed="rId8">
            <a:extLst>
              <a:ext uri="{96DAC541-7B7A-43D3-8B79-37D633B846F1}">
                <asvg:svgBlip xmlns:asvg="http://schemas.microsoft.com/office/drawing/2016/SVG/main" r:embed="rId9"/>
              </a:ext>
            </a:extLst>
          </a:blip>
          <a:stretch>
            <a:fillRect/>
          </a:stretch>
        </p:blipFill>
        <p:spPr>
          <a:xfrm>
            <a:off x="2306442" y="3724454"/>
            <a:ext cx="353420" cy="268489"/>
          </a:xfrm>
          <a:prstGeom prst="rect">
            <a:avLst/>
          </a:prstGeom>
        </p:spPr>
      </p:pic>
      <p:sp>
        <p:nvSpPr>
          <p:cNvPr id="5" name="Title 4">
            <a:extLst>
              <a:ext uri="{FF2B5EF4-FFF2-40B4-BE49-F238E27FC236}">
                <a16:creationId xmlns:a16="http://schemas.microsoft.com/office/drawing/2014/main" id="{AF5007D7-9101-4717-92AC-156066B46AFA}"/>
              </a:ext>
            </a:extLst>
          </p:cNvPr>
          <p:cNvSpPr>
            <a:spLocks noGrp="1"/>
          </p:cNvSpPr>
          <p:nvPr>
            <p:ph type="title"/>
          </p:nvPr>
        </p:nvSpPr>
        <p:spPr>
          <a:xfrm>
            <a:off x="384695" y="294470"/>
            <a:ext cx="11400905" cy="768263"/>
          </a:xfrm>
        </p:spPr>
        <p:txBody>
          <a:bodyPr wrap="square">
            <a:normAutofit/>
          </a:bodyPr>
          <a:lstStyle/>
          <a:p>
            <a:pPr marL="0" marR="0" lvl="0" indent="0" algn="l" defTabSz="685800" fontAlgn="auto">
              <a:lnSpc>
                <a:spcPct val="100000"/>
              </a:lnSpc>
              <a:spcBef>
                <a:spcPct val="0"/>
              </a:spcBef>
              <a:spcAft>
                <a:spcPct val="0"/>
              </a:spcAft>
              <a:buSzTx/>
              <a:buNone/>
            </a:pPr>
            <a:r>
              <a:rPr kumimoji="0" lang="en-US"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Family Advisory Council </a:t>
            </a:r>
            <a:r>
              <a:rPr lang="en-US" spc="0" dirty="0">
                <a:solidFill>
                  <a:srgbClr val="6F4BDC"/>
                </a:solidFill>
                <a:ea typeface="Arial"/>
                <a:sym typeface="Wingdings"/>
              </a:rPr>
              <a:t>and Family Partners</a:t>
            </a:r>
            <a:r>
              <a:rPr kumimoji="0" lang="en-US" sz="2100" b="1" i="0" u="none" strike="noStrike" kern="1200" cap="all" spc="0" normalizeH="0" baseline="0" noProof="0" dirty="0">
                <a:solidFill>
                  <a:srgbClr val="6F4BDC"/>
                </a:solidFill>
                <a:uLnTx/>
                <a:uFillTx/>
                <a:latin typeface="Arial" panose="020B0604020202020204" pitchFamily="34" charset="0"/>
                <a:ea typeface="Arial"/>
                <a:cs typeface="Arial" panose="020B0604020202020204" pitchFamily="34" charset="0"/>
                <a:sym typeface="Wingdings"/>
              </a:rPr>
              <a:t>: Amplifying Family Voices</a:t>
            </a:r>
          </a:p>
        </p:txBody>
      </p:sp>
    </p:spTree>
    <p:custDataLst>
      <p:tags r:id="rId1"/>
    </p:custDataLst>
    <p:extLst>
      <p:ext uri="{BB962C8B-B14F-4D97-AF65-F5344CB8AC3E}">
        <p14:creationId xmlns:p14="http://schemas.microsoft.com/office/powerpoint/2010/main" val="204325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C5441E-34A7-01F3-9B8F-47E711C80464}"/>
              </a:ext>
            </a:extLst>
          </p:cNvPr>
          <p:cNvPicPr>
            <a:picLocks noChangeAspect="1"/>
          </p:cNvPicPr>
          <p:nvPr/>
        </p:nvPicPr>
        <p:blipFill>
          <a:blip r:embed="rId3" cstate="screen">
            <a:extLst>
              <a:ext uri="{28A0092B-C50C-407E-A947-70E740481C1C}">
                <a14:useLocalDpi xmlns:a14="http://schemas.microsoft.com/office/drawing/2010/main"/>
              </a:ext>
            </a:extLst>
          </a:blip>
          <a:srcRect t="-1" b="9546"/>
          <a:stretch/>
        </p:blipFill>
        <p:spPr>
          <a:xfrm>
            <a:off x="3390668" y="0"/>
            <a:ext cx="5382824" cy="6048504"/>
          </a:xfrm>
          <a:prstGeom prst="rect">
            <a:avLst/>
          </a:prstGeom>
          <a:noFill/>
        </p:spPr>
      </p:pic>
      <p:sp>
        <p:nvSpPr>
          <p:cNvPr id="16" name="Slide Number Placeholder 6">
            <a:extLst>
              <a:ext uri="{FF2B5EF4-FFF2-40B4-BE49-F238E27FC236}">
                <a16:creationId xmlns:a16="http://schemas.microsoft.com/office/drawing/2014/main" id="{B4ADC130-DE43-288C-8217-7922A9F0C13E}"/>
              </a:ext>
            </a:extLst>
          </p:cNvPr>
          <p:cNvSpPr>
            <a:spLocks noGrp="1"/>
          </p:cNvSpPr>
          <p:nvPr>
            <p:ph type="sldNum" sz="quarter" idx="16"/>
          </p:nvPr>
        </p:nvSpPr>
        <p:spPr>
          <a:xfrm>
            <a:off x="300704" y="6363813"/>
            <a:ext cx="594564" cy="256854"/>
          </a:xfrm>
        </p:spPr>
        <p:txBody>
          <a:bodyPr/>
          <a:lstStyle/>
          <a:p>
            <a:pPr>
              <a:spcAft>
                <a:spcPts val="600"/>
              </a:spcAft>
            </a:pPr>
            <a:fld id="{5D9ACC8A-FA13-47DD-9722-0749C5E70D5A}" type="slidenum">
              <a:rPr lang="en-US" smtClean="0"/>
              <a:pPr>
                <a:spcAft>
                  <a:spcPts val="600"/>
                </a:spcAft>
              </a:pPr>
              <a:t>8</a:t>
            </a:fld>
            <a:endParaRPr lang="en-US"/>
          </a:p>
        </p:txBody>
      </p:sp>
      <p:pic>
        <p:nvPicPr>
          <p:cNvPr id="5" name="Picture 4">
            <a:extLst>
              <a:ext uri="{FF2B5EF4-FFF2-40B4-BE49-F238E27FC236}">
                <a16:creationId xmlns:a16="http://schemas.microsoft.com/office/drawing/2014/main" id="{2CCF30C8-4EB5-0157-07A6-947B3B4609E9}"/>
              </a:ext>
            </a:extLst>
          </p:cNvPr>
          <p:cNvPicPr>
            <a:picLocks noChangeAspect="1"/>
          </p:cNvPicPr>
          <p:nvPr/>
        </p:nvPicPr>
        <p:blipFill>
          <a:blip r:embed="rId4"/>
          <a:stretch>
            <a:fillRect/>
          </a:stretch>
        </p:blipFill>
        <p:spPr>
          <a:xfrm>
            <a:off x="0" y="6048504"/>
            <a:ext cx="12192000" cy="809496"/>
          </a:xfrm>
          <a:prstGeom prst="rect">
            <a:avLst/>
          </a:prstGeom>
        </p:spPr>
      </p:pic>
    </p:spTree>
    <p:extLst>
      <p:ext uri="{BB962C8B-B14F-4D97-AF65-F5344CB8AC3E}">
        <p14:creationId xmlns:p14="http://schemas.microsoft.com/office/powerpoint/2010/main" val="14141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Freeform: Shape 365">
            <a:extLst>
              <a:ext uri="{FF2B5EF4-FFF2-40B4-BE49-F238E27FC236}">
                <a16:creationId xmlns:a16="http://schemas.microsoft.com/office/drawing/2014/main" id="{305F4274-EE53-43C0-873A-86BF709E7082}"/>
              </a:ext>
            </a:extLst>
          </p:cNvPr>
          <p:cNvSpPr/>
          <p:nvPr/>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latin typeface="Trebuchet MS" panose="020B0603020202020204" pitchFamily="34" charset="0"/>
            </a:endParaRPr>
          </a:p>
        </p:txBody>
      </p:sp>
      <p:sp>
        <p:nvSpPr>
          <p:cNvPr id="26" name="Rectangle 25">
            <a:extLst>
              <a:ext uri="{FF2B5EF4-FFF2-40B4-BE49-F238E27FC236}">
                <a16:creationId xmlns:a16="http://schemas.microsoft.com/office/drawing/2014/main" id="{ECB7A3E9-613B-E04B-BDDB-EE59697B35CE}"/>
              </a:ext>
            </a:extLst>
          </p:cNvPr>
          <p:cNvSpPr/>
          <p:nvPr/>
        </p:nvSpPr>
        <p:spPr>
          <a:xfrm>
            <a:off x="3" y="902242"/>
            <a:ext cx="4517887" cy="1747148"/>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rebuchet MS" panose="020B0603020202020204" pitchFamily="34" charset="0"/>
            </a:endParaRPr>
          </a:p>
        </p:txBody>
      </p:sp>
      <p:sp>
        <p:nvSpPr>
          <p:cNvPr id="7" name="TextBox 6">
            <a:extLst>
              <a:ext uri="{FF2B5EF4-FFF2-40B4-BE49-F238E27FC236}">
                <a16:creationId xmlns:a16="http://schemas.microsoft.com/office/drawing/2014/main" id="{A1C72603-B495-44CA-BFF3-0E10A02C4E2B}"/>
              </a:ext>
            </a:extLst>
          </p:cNvPr>
          <p:cNvSpPr txBox="1"/>
          <p:nvPr/>
        </p:nvSpPr>
        <p:spPr>
          <a:xfrm>
            <a:off x="4860121" y="1087806"/>
            <a:ext cx="7077878" cy="410433"/>
          </a:xfrm>
          <a:prstGeom prst="rect">
            <a:avLst/>
          </a:prstGeom>
          <a:noFill/>
        </p:spPr>
        <p:txBody>
          <a:bodyPr wrap="square" lIns="0" tIns="0" rIns="0" bIns="0" rtlCol="0" anchor="b" anchorCtr="0">
            <a:normAutofit/>
          </a:bodyPr>
          <a:lstStyle/>
          <a:p>
            <a:pPr marL="0" marR="0" lvl="0" indent="0" algn="l" defTabSz="914400" fontAlgn="auto">
              <a:lnSpc>
                <a:spcPct val="100000"/>
              </a:lnSpc>
              <a:spcBef>
                <a:spcPct val="0"/>
              </a:spcBef>
              <a:spcAft>
                <a:spcPct val="0"/>
              </a:spcAft>
              <a:buSzTx/>
              <a:buNone/>
            </a:pPr>
            <a:r>
              <a:rPr kumimoji="0" lang="en-US" sz="2667" b="1" i="0" u="none" strike="noStrike" kern="1200" cap="none" spc="0" normalizeH="0" baseline="0" noProof="0">
                <a:solidFill>
                  <a:srgbClr val="D91E49"/>
                </a:solidFill>
                <a:uLnTx/>
                <a:uFillTx/>
                <a:latin typeface="Arial" panose="020B0604020202020204" pitchFamily="34" charset="0"/>
                <a:ea typeface="Arial"/>
                <a:cs typeface="Arial"/>
                <a:sym typeface="Wingdings"/>
              </a:rPr>
              <a:t>Top-down Education</a:t>
            </a:r>
          </a:p>
        </p:txBody>
      </p:sp>
      <p:sp>
        <p:nvSpPr>
          <p:cNvPr id="23" name="TextBox 22">
            <a:extLst>
              <a:ext uri="{FF2B5EF4-FFF2-40B4-BE49-F238E27FC236}">
                <a16:creationId xmlns:a16="http://schemas.microsoft.com/office/drawing/2014/main" id="{6C03653E-DA5F-4A46-9C1E-EBF38B4D229E}"/>
              </a:ext>
            </a:extLst>
          </p:cNvPr>
          <p:cNvSpPr txBox="1"/>
          <p:nvPr/>
        </p:nvSpPr>
        <p:spPr>
          <a:xfrm>
            <a:off x="4860121" y="1644381"/>
            <a:ext cx="7077878" cy="686594"/>
          </a:xfrm>
          <a:prstGeom prst="rect">
            <a:avLst/>
          </a:prstGeom>
          <a:noFill/>
        </p:spPr>
        <p:txBody>
          <a:bodyPr wrap="square" lIns="0" tIns="0" rIns="0" bIns="0" rtlCol="0" anchor="t" anchorCtr="0">
            <a:normAutofit/>
          </a:bodyPr>
          <a:lstStyle/>
          <a:p>
            <a:pPr marL="0" marR="0" lvl="0" indent="0" algn="l" defTabSz="914400" fontAlgn="auto">
              <a:lnSpc>
                <a:spcPct val="100000"/>
              </a:lnSpc>
              <a:spcBef>
                <a:spcPct val="0"/>
              </a:spcBef>
              <a:spcAft>
                <a:spcPct val="0"/>
              </a:spcAft>
              <a:buSzTx/>
              <a:buNone/>
            </a:pPr>
            <a:r>
              <a:rPr kumimoji="0" lang="en-US" sz="2235" b="0" i="0" u="none" strike="noStrike" kern="1200" cap="none" spc="0" normalizeH="0" baseline="0" noProof="0">
                <a:solidFill>
                  <a:srgbClr val="4C4D4F"/>
                </a:solidFill>
                <a:uLnTx/>
                <a:uFillTx/>
                <a:latin typeface="Arial" panose="020B0604020202020204" pitchFamily="34" charset="0"/>
                <a:ea typeface="Arial"/>
                <a:cs typeface="Arial"/>
                <a:sym typeface="Wingdings"/>
              </a:rPr>
              <a:t>Traditional approaches often rely too heavily on one-way communication</a:t>
            </a:r>
          </a:p>
        </p:txBody>
      </p:sp>
      <p:sp>
        <p:nvSpPr>
          <p:cNvPr id="322" name="TextBox 321">
            <a:extLst>
              <a:ext uri="{FF2B5EF4-FFF2-40B4-BE49-F238E27FC236}">
                <a16:creationId xmlns:a16="http://schemas.microsoft.com/office/drawing/2014/main" id="{5BC7932A-4277-426C-8407-FB39B2466831}"/>
              </a:ext>
            </a:extLst>
          </p:cNvPr>
          <p:cNvSpPr txBox="1"/>
          <p:nvPr/>
        </p:nvSpPr>
        <p:spPr>
          <a:xfrm>
            <a:off x="4860121" y="2905057"/>
            <a:ext cx="7077878" cy="410433"/>
          </a:xfrm>
          <a:prstGeom prst="rect">
            <a:avLst/>
          </a:prstGeom>
          <a:noFill/>
        </p:spPr>
        <p:txBody>
          <a:bodyPr wrap="square" lIns="0" tIns="0" rIns="0" bIns="0" rtlCol="0" anchor="b" anchorCtr="0">
            <a:normAutofit/>
          </a:bodyPr>
          <a:lstStyle/>
          <a:p>
            <a:pPr marL="0" marR="0" lvl="0" indent="0" algn="l" defTabSz="914400" fontAlgn="auto">
              <a:lnSpc>
                <a:spcPct val="100000"/>
              </a:lnSpc>
              <a:spcBef>
                <a:spcPct val="0"/>
              </a:spcBef>
              <a:spcAft>
                <a:spcPct val="0"/>
              </a:spcAft>
              <a:buSzTx/>
              <a:buNone/>
            </a:pPr>
            <a:r>
              <a:rPr kumimoji="0" lang="en-US" sz="2667" b="1" i="0" u="none" strike="noStrike" kern="1200" cap="none" spc="0" normalizeH="0" baseline="0" noProof="0">
                <a:solidFill>
                  <a:srgbClr val="D91E49"/>
                </a:solidFill>
                <a:uLnTx/>
                <a:uFillTx/>
                <a:latin typeface="Arial" panose="020B0604020202020204" pitchFamily="34" charset="0"/>
                <a:ea typeface="Arial"/>
                <a:cs typeface="Arial"/>
                <a:sym typeface="Wingdings"/>
              </a:rPr>
              <a:t>Inconsistent Modeling</a:t>
            </a:r>
          </a:p>
        </p:txBody>
      </p:sp>
      <p:sp>
        <p:nvSpPr>
          <p:cNvPr id="323" name="TextBox 322">
            <a:extLst>
              <a:ext uri="{FF2B5EF4-FFF2-40B4-BE49-F238E27FC236}">
                <a16:creationId xmlns:a16="http://schemas.microsoft.com/office/drawing/2014/main" id="{2F67570B-D359-4D59-A407-BCDE63A9D9D2}"/>
              </a:ext>
            </a:extLst>
          </p:cNvPr>
          <p:cNvSpPr txBox="1"/>
          <p:nvPr/>
        </p:nvSpPr>
        <p:spPr>
          <a:xfrm>
            <a:off x="4860121" y="3461631"/>
            <a:ext cx="7077878" cy="686594"/>
          </a:xfrm>
          <a:prstGeom prst="rect">
            <a:avLst/>
          </a:prstGeom>
          <a:noFill/>
        </p:spPr>
        <p:txBody>
          <a:bodyPr wrap="square" lIns="0" tIns="0" rIns="0" bIns="0" rtlCol="0" anchor="t" anchorCtr="0">
            <a:normAutofit/>
          </a:bodyPr>
          <a:lstStyle/>
          <a:p>
            <a:pPr marL="0" marR="0" lvl="0" indent="0" algn="l" defTabSz="914400" fontAlgn="auto">
              <a:lnSpc>
                <a:spcPct val="100000"/>
              </a:lnSpc>
              <a:spcBef>
                <a:spcPct val="0"/>
              </a:spcBef>
              <a:spcAft>
                <a:spcPct val="0"/>
              </a:spcAft>
              <a:buSzTx/>
              <a:buNone/>
            </a:pPr>
            <a:r>
              <a:rPr kumimoji="0" lang="en-US" sz="2235" b="0" i="0" u="none" strike="noStrike" kern="1200" cap="none" spc="0" normalizeH="0" baseline="0" noProof="0">
                <a:solidFill>
                  <a:srgbClr val="4C4D4F"/>
                </a:solidFill>
                <a:uLnTx/>
                <a:uFillTx/>
                <a:latin typeface="Arial" panose="020B0604020202020204" pitchFamily="34" charset="0"/>
                <a:ea typeface="Arial"/>
                <a:cs typeface="Arial"/>
                <a:sym typeface="Wingdings"/>
              </a:rPr>
              <a:t>Lack of consistent demonstration of safe sleep practices across healthcare settings</a:t>
            </a:r>
          </a:p>
        </p:txBody>
      </p:sp>
      <p:sp>
        <p:nvSpPr>
          <p:cNvPr id="325" name="TextBox 324">
            <a:extLst>
              <a:ext uri="{FF2B5EF4-FFF2-40B4-BE49-F238E27FC236}">
                <a16:creationId xmlns:a16="http://schemas.microsoft.com/office/drawing/2014/main" id="{F49253EC-0465-4BFA-B49A-C3A41B70F524}"/>
              </a:ext>
            </a:extLst>
          </p:cNvPr>
          <p:cNvSpPr txBox="1"/>
          <p:nvPr/>
        </p:nvSpPr>
        <p:spPr>
          <a:xfrm>
            <a:off x="4860121" y="4722309"/>
            <a:ext cx="7077878" cy="410433"/>
          </a:xfrm>
          <a:prstGeom prst="rect">
            <a:avLst/>
          </a:prstGeom>
          <a:noFill/>
        </p:spPr>
        <p:txBody>
          <a:bodyPr wrap="square" lIns="0" tIns="0" rIns="0" bIns="0" rtlCol="0" anchor="b" anchorCtr="0">
            <a:normAutofit/>
          </a:bodyPr>
          <a:lstStyle/>
          <a:p>
            <a:pPr marL="0" marR="0" lvl="0" indent="0" algn="l" defTabSz="914400" fontAlgn="auto">
              <a:lnSpc>
                <a:spcPct val="100000"/>
              </a:lnSpc>
              <a:spcBef>
                <a:spcPct val="0"/>
              </a:spcBef>
              <a:spcAft>
                <a:spcPct val="0"/>
              </a:spcAft>
              <a:buSzTx/>
              <a:buNone/>
            </a:pPr>
            <a:r>
              <a:rPr kumimoji="0" lang="en-US" sz="2667" b="1" i="0" u="none" strike="noStrike" kern="1200" cap="none" spc="0" normalizeH="0" baseline="0" noProof="0">
                <a:solidFill>
                  <a:srgbClr val="D91E49"/>
                </a:solidFill>
                <a:uLnTx/>
                <a:uFillTx/>
                <a:latin typeface="Arial" panose="020B0604020202020204" pitchFamily="34" charset="0"/>
                <a:ea typeface="Arial"/>
                <a:cs typeface="Arial"/>
                <a:sym typeface="Wingdings"/>
              </a:rPr>
              <a:t>Cultural Mismatch</a:t>
            </a:r>
          </a:p>
        </p:txBody>
      </p:sp>
      <p:sp>
        <p:nvSpPr>
          <p:cNvPr id="326" name="TextBox 325">
            <a:extLst>
              <a:ext uri="{FF2B5EF4-FFF2-40B4-BE49-F238E27FC236}">
                <a16:creationId xmlns:a16="http://schemas.microsoft.com/office/drawing/2014/main" id="{985B3367-C58E-457A-B3B4-FC93F27C780A}"/>
              </a:ext>
            </a:extLst>
          </p:cNvPr>
          <p:cNvSpPr txBox="1"/>
          <p:nvPr/>
        </p:nvSpPr>
        <p:spPr>
          <a:xfrm>
            <a:off x="4860121" y="5278882"/>
            <a:ext cx="7077878" cy="686594"/>
          </a:xfrm>
          <a:prstGeom prst="rect">
            <a:avLst/>
          </a:prstGeom>
          <a:noFill/>
        </p:spPr>
        <p:txBody>
          <a:bodyPr wrap="square" lIns="0" tIns="0" rIns="0" bIns="0" rtlCol="0" anchor="t" anchorCtr="0">
            <a:normAutofit/>
          </a:bodyPr>
          <a:lstStyle/>
          <a:p>
            <a:pPr marL="0" marR="0" lvl="0" indent="0" algn="l" defTabSz="914400" fontAlgn="auto">
              <a:lnSpc>
                <a:spcPct val="100000"/>
              </a:lnSpc>
              <a:spcBef>
                <a:spcPct val="0"/>
              </a:spcBef>
              <a:spcAft>
                <a:spcPct val="0"/>
              </a:spcAft>
              <a:buSzTx/>
              <a:buNone/>
            </a:pPr>
            <a:r>
              <a:rPr kumimoji="0" lang="en-US" sz="2235" b="0" i="0" u="none" strike="noStrike" kern="1200" cap="none" spc="0" normalizeH="0" baseline="0" noProof="0">
                <a:solidFill>
                  <a:srgbClr val="4C4D4F"/>
                </a:solidFill>
                <a:uLnTx/>
                <a:uFillTx/>
                <a:latin typeface="Arial" panose="020B0604020202020204" pitchFamily="34" charset="0"/>
                <a:ea typeface="Arial"/>
                <a:cs typeface="Arial"/>
                <a:sym typeface="Wingdings"/>
              </a:rPr>
              <a:t>Failure to align messaging with diverse cultural perspectives and practices</a:t>
            </a:r>
          </a:p>
        </p:txBody>
      </p:sp>
      <p:sp>
        <p:nvSpPr>
          <p:cNvPr id="951" name="Rectangle 950">
            <a:extLst>
              <a:ext uri="{FF2B5EF4-FFF2-40B4-BE49-F238E27FC236}">
                <a16:creationId xmlns:a16="http://schemas.microsoft.com/office/drawing/2014/main" id="{AD5EFAA4-D23B-45AF-9A84-A5B2722389A2}"/>
              </a:ext>
            </a:extLst>
          </p:cNvPr>
          <p:cNvSpPr/>
          <p:nvPr/>
        </p:nvSpPr>
        <p:spPr>
          <a:xfrm>
            <a:off x="-304800" y="6858000"/>
            <a:ext cx="6152677" cy="16341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rebuchet MS" panose="020B0603020202020204" pitchFamily="34" charset="0"/>
            </a:endParaRPr>
          </a:p>
        </p:txBody>
      </p:sp>
      <p:sp>
        <p:nvSpPr>
          <p:cNvPr id="1261" name="Rectangle 1260">
            <a:extLst>
              <a:ext uri="{FF2B5EF4-FFF2-40B4-BE49-F238E27FC236}">
                <a16:creationId xmlns:a16="http://schemas.microsoft.com/office/drawing/2014/main" id="{19EE7EFA-060D-451D-8C6D-B757BE3F106E}"/>
              </a:ext>
            </a:extLst>
          </p:cNvPr>
          <p:cNvSpPr/>
          <p:nvPr/>
        </p:nvSpPr>
        <p:spPr>
          <a:xfrm>
            <a:off x="-152400" y="6841063"/>
            <a:ext cx="6152677" cy="16341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rebuchet MS" panose="020B0603020202020204" pitchFamily="34" charset="0"/>
            </a:endParaRPr>
          </a:p>
        </p:txBody>
      </p:sp>
      <p:grpSp>
        <p:nvGrpSpPr>
          <p:cNvPr id="327" name="Group 326">
            <a:extLst>
              <a:ext uri="{FF2B5EF4-FFF2-40B4-BE49-F238E27FC236}">
                <a16:creationId xmlns:a16="http://schemas.microsoft.com/office/drawing/2014/main" id="{4249FB6A-EBCF-4898-92F2-1E75822B05B6}"/>
              </a:ext>
            </a:extLst>
          </p:cNvPr>
          <p:cNvGrpSpPr/>
          <p:nvPr/>
        </p:nvGrpSpPr>
        <p:grpSpPr>
          <a:xfrm>
            <a:off x="-304800" y="3475565"/>
            <a:ext cx="6305077" cy="5016628"/>
            <a:chOff x="-228600" y="2606673"/>
            <a:chExt cx="4728808" cy="3762471"/>
          </a:xfrm>
        </p:grpSpPr>
        <p:sp>
          <p:nvSpPr>
            <p:cNvPr id="328" name="Rectangle 327">
              <a:extLst>
                <a:ext uri="{FF2B5EF4-FFF2-40B4-BE49-F238E27FC236}">
                  <a16:creationId xmlns:a16="http://schemas.microsoft.com/office/drawing/2014/main" id="{3F99847B-5B29-4BCC-8940-B9A60228BD14}"/>
                </a:ext>
              </a:extLst>
            </p:cNvPr>
            <p:cNvSpPr/>
            <p:nvPr/>
          </p:nvSpPr>
          <p:spPr>
            <a:xfrm>
              <a:off x="-228600" y="5143500"/>
              <a:ext cx="4614508" cy="1225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rebuchet MS" panose="020B0603020202020204" pitchFamily="34" charset="0"/>
              </a:endParaRPr>
            </a:p>
          </p:txBody>
        </p:sp>
        <p:sp>
          <p:nvSpPr>
            <p:cNvPr id="329" name="Freeform: Shape 328">
              <a:extLst>
                <a:ext uri="{FF2B5EF4-FFF2-40B4-BE49-F238E27FC236}">
                  <a16:creationId xmlns:a16="http://schemas.microsoft.com/office/drawing/2014/main" id="{02B8F44B-519B-46D6-9D6B-37E60542D424}"/>
                </a:ext>
              </a:extLst>
            </p:cNvPr>
            <p:cNvSpPr/>
            <p:nvPr/>
          </p:nvSpPr>
          <p:spPr>
            <a:xfrm>
              <a:off x="1622801" y="5248637"/>
              <a:ext cx="20401" cy="1099299"/>
            </a:xfrm>
            <a:custGeom>
              <a:avLst/>
              <a:gdLst>
                <a:gd name="connsiteX0" fmla="*/ 0 w 41832"/>
                <a:gd name="connsiteY0" fmla="*/ 0 h 2254122"/>
                <a:gd name="connsiteX1" fmla="*/ 41833 w 41832"/>
                <a:gd name="connsiteY1" fmla="*/ 2254123 h 2254122"/>
              </a:gdLst>
              <a:ahLst/>
              <a:cxnLst>
                <a:cxn ang="0">
                  <a:pos x="connsiteX0" y="connsiteY0"/>
                </a:cxn>
                <a:cxn ang="0">
                  <a:pos x="connsiteX1" y="connsiteY1"/>
                </a:cxn>
              </a:cxnLst>
              <a:rect l="l" t="t" r="r" b="b"/>
              <a:pathLst>
                <a:path w="41832" h="2254122">
                  <a:moveTo>
                    <a:pt x="0" y="0"/>
                  </a:moveTo>
                  <a:lnTo>
                    <a:pt x="41833" y="2254123"/>
                  </a:lnTo>
                </a:path>
              </a:pathLst>
            </a:custGeom>
            <a:ln w="10458" cap="rnd">
              <a:solidFill>
                <a:schemeClr val="accent1">
                  <a:lumMod val="40000"/>
                  <a:lumOff val="60000"/>
                </a:schemeClr>
              </a:solidFill>
              <a:prstDash val="solid"/>
              <a:round/>
            </a:ln>
          </p:spPr>
          <p:txBody>
            <a:bodyPr rtlCol="0" anchor="ctr"/>
            <a:lstStyle/>
            <a:p>
              <a:endParaRPr lang="en-US" sz="1351">
                <a:latin typeface="Trebuchet MS" panose="020B0603020202020204" pitchFamily="34" charset="0"/>
              </a:endParaRPr>
            </a:p>
          </p:txBody>
        </p:sp>
        <p:sp>
          <p:nvSpPr>
            <p:cNvPr id="330" name="Freeform: Shape 329">
              <a:extLst>
                <a:ext uri="{FF2B5EF4-FFF2-40B4-BE49-F238E27FC236}">
                  <a16:creationId xmlns:a16="http://schemas.microsoft.com/office/drawing/2014/main" id="{2909B078-BD42-432C-90A1-8350FBC1A06A}"/>
                </a:ext>
              </a:extLst>
            </p:cNvPr>
            <p:cNvSpPr/>
            <p:nvPr/>
          </p:nvSpPr>
          <p:spPr>
            <a:xfrm>
              <a:off x="1267423" y="5229086"/>
              <a:ext cx="68018" cy="1122252"/>
            </a:xfrm>
            <a:custGeom>
              <a:avLst/>
              <a:gdLst>
                <a:gd name="connsiteX0" fmla="*/ 139471 w 139471"/>
                <a:gd name="connsiteY0" fmla="*/ 0 h 2301187"/>
                <a:gd name="connsiteX1" fmla="*/ 0 w 139471"/>
                <a:gd name="connsiteY1" fmla="*/ 2301187 h 2301187"/>
              </a:gdLst>
              <a:ahLst/>
              <a:cxnLst>
                <a:cxn ang="0">
                  <a:pos x="connsiteX0" y="connsiteY0"/>
                </a:cxn>
                <a:cxn ang="0">
                  <a:pos x="connsiteX1" y="connsiteY1"/>
                </a:cxn>
              </a:cxnLst>
              <a:rect l="l" t="t" r="r" b="b"/>
              <a:pathLst>
                <a:path w="139471" h="2301187">
                  <a:moveTo>
                    <a:pt x="139471" y="0"/>
                  </a:moveTo>
                  <a:lnTo>
                    <a:pt x="0" y="2301187"/>
                  </a:lnTo>
                </a:path>
              </a:pathLst>
            </a:custGeom>
            <a:ln w="10458" cap="rnd">
              <a:solidFill>
                <a:schemeClr val="accent1">
                  <a:lumMod val="40000"/>
                  <a:lumOff val="60000"/>
                </a:schemeClr>
              </a:solidFill>
              <a:prstDash val="solid"/>
              <a:round/>
            </a:ln>
          </p:spPr>
          <p:txBody>
            <a:bodyPr rtlCol="0" anchor="ctr"/>
            <a:lstStyle/>
            <a:p>
              <a:endParaRPr lang="en-US" sz="1351">
                <a:latin typeface="Trebuchet MS" panose="020B0603020202020204" pitchFamily="34" charset="0"/>
              </a:endParaRPr>
            </a:p>
          </p:txBody>
        </p:sp>
        <p:sp>
          <p:nvSpPr>
            <p:cNvPr id="331" name="Freeform: Shape 330">
              <a:extLst>
                <a:ext uri="{FF2B5EF4-FFF2-40B4-BE49-F238E27FC236}">
                  <a16:creationId xmlns:a16="http://schemas.microsoft.com/office/drawing/2014/main" id="{B0D3F0F7-AE0A-4146-A171-44FC55FC245A}"/>
                </a:ext>
              </a:extLst>
            </p:cNvPr>
            <p:cNvSpPr/>
            <p:nvPr/>
          </p:nvSpPr>
          <p:spPr>
            <a:xfrm>
              <a:off x="2060931" y="4795752"/>
              <a:ext cx="640841" cy="1352780"/>
            </a:xfrm>
            <a:custGeom>
              <a:avLst/>
              <a:gdLst>
                <a:gd name="connsiteX0" fmla="*/ 944194 w 1314050"/>
                <a:gd name="connsiteY0" fmla="*/ 21 h 2773887"/>
                <a:gd name="connsiteX1" fmla="*/ 1142790 w 1314050"/>
                <a:gd name="connsiteY1" fmla="*/ 333003 h 2773887"/>
                <a:gd name="connsiteX2" fmla="*/ 1314051 w 1314050"/>
                <a:gd name="connsiteY2" fmla="*/ 2696909 h 2773887"/>
                <a:gd name="connsiteX3" fmla="*/ 793881 w 1314050"/>
                <a:gd name="connsiteY3" fmla="*/ 2721786 h 2773887"/>
                <a:gd name="connsiteX4" fmla="*/ 643820 w 1314050"/>
                <a:gd name="connsiteY4" fmla="*/ 627977 h 2773887"/>
                <a:gd name="connsiteX5" fmla="*/ 623691 w 1314050"/>
                <a:gd name="connsiteY5" fmla="*/ 627977 h 2773887"/>
                <a:gd name="connsiteX6" fmla="*/ 584548 w 1314050"/>
                <a:gd name="connsiteY6" fmla="*/ 2707309 h 2773887"/>
                <a:gd name="connsiteX7" fmla="*/ 0 w 1314050"/>
                <a:gd name="connsiteY7" fmla="*/ 2649634 h 2773887"/>
                <a:gd name="connsiteX8" fmla="*/ 278585 w 1314050"/>
                <a:gd name="connsiteY8" fmla="*/ 279908 h 2773887"/>
                <a:gd name="connsiteX9" fmla="*/ 428877 w 1314050"/>
                <a:gd name="connsiteY9" fmla="*/ 0 h 2773887"/>
                <a:gd name="connsiteX10" fmla="*/ 944194 w 1314050"/>
                <a:gd name="connsiteY10" fmla="*/ 0 h 277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050" h="2773887">
                  <a:moveTo>
                    <a:pt x="944194" y="21"/>
                  </a:moveTo>
                  <a:cubicBezTo>
                    <a:pt x="944194" y="21"/>
                    <a:pt x="1094486" y="178572"/>
                    <a:pt x="1142790" y="333003"/>
                  </a:cubicBezTo>
                  <a:cubicBezTo>
                    <a:pt x="1191094" y="487434"/>
                    <a:pt x="1314051" y="2696909"/>
                    <a:pt x="1314051" y="2696909"/>
                  </a:cubicBezTo>
                  <a:cubicBezTo>
                    <a:pt x="1314051" y="2696909"/>
                    <a:pt x="1207210" y="2852096"/>
                    <a:pt x="793881" y="2721786"/>
                  </a:cubicBezTo>
                  <a:lnTo>
                    <a:pt x="643820" y="627977"/>
                  </a:lnTo>
                  <a:cubicBezTo>
                    <a:pt x="643820" y="627977"/>
                    <a:pt x="639786" y="608667"/>
                    <a:pt x="623691" y="627977"/>
                  </a:cubicBezTo>
                  <a:cubicBezTo>
                    <a:pt x="607597" y="647286"/>
                    <a:pt x="584548" y="2707309"/>
                    <a:pt x="584548" y="2707309"/>
                  </a:cubicBezTo>
                  <a:cubicBezTo>
                    <a:pt x="584548" y="2707309"/>
                    <a:pt x="252279" y="2818520"/>
                    <a:pt x="0" y="2649634"/>
                  </a:cubicBezTo>
                  <a:cubicBezTo>
                    <a:pt x="0" y="2649634"/>
                    <a:pt x="192692" y="477769"/>
                    <a:pt x="278585" y="279908"/>
                  </a:cubicBezTo>
                  <a:cubicBezTo>
                    <a:pt x="364478" y="82048"/>
                    <a:pt x="428877" y="0"/>
                    <a:pt x="428877" y="0"/>
                  </a:cubicBezTo>
                  <a:lnTo>
                    <a:pt x="944194" y="0"/>
                  </a:lnTo>
                  <a:close/>
                </a:path>
              </a:pathLst>
            </a:custGeom>
            <a:solidFill>
              <a:schemeClr val="accent1">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32" name="Freeform: Shape 331">
              <a:extLst>
                <a:ext uri="{FF2B5EF4-FFF2-40B4-BE49-F238E27FC236}">
                  <a16:creationId xmlns:a16="http://schemas.microsoft.com/office/drawing/2014/main" id="{950EA152-114F-4DD6-B8A9-73719B5AD630}"/>
                </a:ext>
              </a:extLst>
            </p:cNvPr>
            <p:cNvSpPr/>
            <p:nvPr/>
          </p:nvSpPr>
          <p:spPr>
            <a:xfrm>
              <a:off x="1160294" y="4958727"/>
              <a:ext cx="516917" cy="1397714"/>
            </a:xfrm>
            <a:custGeom>
              <a:avLst/>
              <a:gdLst>
                <a:gd name="connsiteX0" fmla="*/ 1040697 w 1059943"/>
                <a:gd name="connsiteY0" fmla="*/ 71458 h 2866026"/>
                <a:gd name="connsiteX1" fmla="*/ 1059943 w 1059943"/>
                <a:gd name="connsiteY1" fmla="*/ 306824 h 2866026"/>
                <a:gd name="connsiteX2" fmla="*/ 1056456 w 1059943"/>
                <a:gd name="connsiteY2" fmla="*/ 2855563 h 2866026"/>
                <a:gd name="connsiteX3" fmla="*/ 732213 w 1059943"/>
                <a:gd name="connsiteY3" fmla="*/ 2866026 h 2866026"/>
                <a:gd name="connsiteX4" fmla="*/ 634575 w 1059943"/>
                <a:gd name="connsiteY4" fmla="*/ 561351 h 2866026"/>
                <a:gd name="connsiteX5" fmla="*/ 582279 w 1059943"/>
                <a:gd name="connsiteY5" fmla="*/ 557863 h 2866026"/>
                <a:gd name="connsiteX6" fmla="*/ 341702 w 1059943"/>
                <a:gd name="connsiteY6" fmla="*/ 2862538 h 2866026"/>
                <a:gd name="connsiteX7" fmla="*/ 0 w 1059943"/>
                <a:gd name="connsiteY7" fmla="*/ 2862538 h 2866026"/>
                <a:gd name="connsiteX8" fmla="*/ 52318 w 1059943"/>
                <a:gd name="connsiteY8" fmla="*/ 1555045 h 2866026"/>
                <a:gd name="connsiteX9" fmla="*/ 38366 w 1059943"/>
                <a:gd name="connsiteY9" fmla="*/ 149914 h 2866026"/>
                <a:gd name="connsiteX10" fmla="*/ 254528 w 1059943"/>
                <a:gd name="connsiteY10" fmla="*/ 0 h 286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943" h="2866026">
                  <a:moveTo>
                    <a:pt x="1040697" y="71458"/>
                  </a:moveTo>
                  <a:lnTo>
                    <a:pt x="1059943" y="306824"/>
                  </a:lnTo>
                  <a:lnTo>
                    <a:pt x="1056456" y="2855563"/>
                  </a:lnTo>
                  <a:lnTo>
                    <a:pt x="732213" y="2866026"/>
                  </a:lnTo>
                  <a:lnTo>
                    <a:pt x="634575" y="561351"/>
                  </a:lnTo>
                  <a:lnTo>
                    <a:pt x="582279" y="557863"/>
                  </a:lnTo>
                  <a:lnTo>
                    <a:pt x="341702" y="2862538"/>
                  </a:lnTo>
                  <a:lnTo>
                    <a:pt x="0" y="2862538"/>
                  </a:lnTo>
                  <a:lnTo>
                    <a:pt x="52318" y="1555045"/>
                  </a:lnTo>
                  <a:lnTo>
                    <a:pt x="38366" y="149914"/>
                  </a:lnTo>
                  <a:lnTo>
                    <a:pt x="254528" y="0"/>
                  </a:lnTo>
                  <a:close/>
                </a:path>
              </a:pathLst>
            </a:custGeom>
            <a:solidFill>
              <a:schemeClr val="accent2">
                <a:lumMod val="5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33" name="Freeform: Shape 332">
              <a:extLst>
                <a:ext uri="{FF2B5EF4-FFF2-40B4-BE49-F238E27FC236}">
                  <a16:creationId xmlns:a16="http://schemas.microsoft.com/office/drawing/2014/main" id="{B254AA34-2E33-4FE9-92CF-06259B79074D}"/>
                </a:ext>
              </a:extLst>
            </p:cNvPr>
            <p:cNvSpPr/>
            <p:nvPr/>
          </p:nvSpPr>
          <p:spPr>
            <a:xfrm>
              <a:off x="178544" y="4834865"/>
              <a:ext cx="814380" cy="1192975"/>
            </a:xfrm>
            <a:custGeom>
              <a:avLst/>
              <a:gdLst>
                <a:gd name="connsiteX0" fmla="*/ 1187186 w 1669893"/>
                <a:gd name="connsiteY0" fmla="*/ 0 h 2446205"/>
                <a:gd name="connsiteX1" fmla="*/ 1472432 w 1669893"/>
                <a:gd name="connsiteY1" fmla="*/ 1289697 h 2446205"/>
                <a:gd name="connsiteX2" fmla="*/ 1669894 w 1669893"/>
                <a:gd name="connsiteY2" fmla="*/ 2327725 h 2446205"/>
                <a:gd name="connsiteX3" fmla="*/ 1060616 w 1669893"/>
                <a:gd name="connsiteY3" fmla="*/ 2446206 h 2446205"/>
                <a:gd name="connsiteX4" fmla="*/ 913938 w 1669893"/>
                <a:gd name="connsiteY4" fmla="*/ 1599988 h 2446205"/>
                <a:gd name="connsiteX5" fmla="*/ 614930 w 1669893"/>
                <a:gd name="connsiteY5" fmla="*/ 2395443 h 2446205"/>
                <a:gd name="connsiteX6" fmla="*/ 0 w 1669893"/>
                <a:gd name="connsiteY6" fmla="*/ 2102087 h 2446205"/>
                <a:gd name="connsiteX7" fmla="*/ 423120 w 1669893"/>
                <a:gd name="connsiteY7" fmla="*/ 1244587 h 2446205"/>
                <a:gd name="connsiteX8" fmla="*/ 496470 w 1669893"/>
                <a:gd name="connsiteY8" fmla="*/ 88078 h 2446205"/>
                <a:gd name="connsiteX9" fmla="*/ 1187186 w 1669893"/>
                <a:gd name="connsiteY9" fmla="*/ 0 h 24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9893" h="2446205">
                  <a:moveTo>
                    <a:pt x="1187186" y="0"/>
                  </a:moveTo>
                  <a:cubicBezTo>
                    <a:pt x="1187186" y="0"/>
                    <a:pt x="1421648" y="1069670"/>
                    <a:pt x="1472432" y="1289697"/>
                  </a:cubicBezTo>
                  <a:cubicBezTo>
                    <a:pt x="1523216" y="1509724"/>
                    <a:pt x="1669894" y="2327725"/>
                    <a:pt x="1669894" y="2327725"/>
                  </a:cubicBezTo>
                  <a:lnTo>
                    <a:pt x="1060616" y="2446206"/>
                  </a:lnTo>
                  <a:lnTo>
                    <a:pt x="913938" y="1599988"/>
                  </a:lnTo>
                  <a:lnTo>
                    <a:pt x="614930" y="2395443"/>
                  </a:lnTo>
                  <a:cubicBezTo>
                    <a:pt x="614930" y="2395443"/>
                    <a:pt x="265159" y="2372877"/>
                    <a:pt x="0" y="2102087"/>
                  </a:cubicBezTo>
                  <a:lnTo>
                    <a:pt x="423120" y="1244587"/>
                  </a:lnTo>
                  <a:lnTo>
                    <a:pt x="496470" y="88078"/>
                  </a:lnTo>
                  <a:lnTo>
                    <a:pt x="1187186" y="0"/>
                  </a:lnTo>
                  <a:close/>
                </a:path>
              </a:pathLst>
            </a:custGeom>
            <a:solidFill>
              <a:schemeClr val="accent1">
                <a:lumMod val="5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34" name="Freeform: Shape 333">
              <a:extLst>
                <a:ext uri="{FF2B5EF4-FFF2-40B4-BE49-F238E27FC236}">
                  <a16:creationId xmlns:a16="http://schemas.microsoft.com/office/drawing/2014/main" id="{2969808E-D5EF-4903-AA73-8F5534DFBF67}"/>
                </a:ext>
              </a:extLst>
            </p:cNvPr>
            <p:cNvSpPr/>
            <p:nvPr/>
          </p:nvSpPr>
          <p:spPr>
            <a:xfrm>
              <a:off x="680644" y="5221709"/>
              <a:ext cx="154756" cy="775861"/>
            </a:xfrm>
            <a:custGeom>
              <a:avLst/>
              <a:gdLst>
                <a:gd name="connsiteX0" fmla="*/ 0 w 317329"/>
                <a:gd name="connsiteY0" fmla="*/ 0 h 1590910"/>
                <a:gd name="connsiteX1" fmla="*/ 131172 w 317329"/>
                <a:gd name="connsiteY1" fmla="*/ 566982 h 1590910"/>
                <a:gd name="connsiteX2" fmla="*/ 317330 w 317329"/>
                <a:gd name="connsiteY2" fmla="*/ 1590911 h 1590910"/>
              </a:gdLst>
              <a:ahLst/>
              <a:cxnLst>
                <a:cxn ang="0">
                  <a:pos x="connsiteX0" y="connsiteY0"/>
                </a:cxn>
                <a:cxn ang="0">
                  <a:pos x="connsiteX1" y="connsiteY1"/>
                </a:cxn>
                <a:cxn ang="0">
                  <a:pos x="connsiteX2" y="connsiteY2"/>
                </a:cxn>
              </a:cxnLst>
              <a:rect l="l" t="t" r="r" b="b"/>
              <a:pathLst>
                <a:path w="317329" h="1590910">
                  <a:moveTo>
                    <a:pt x="0" y="0"/>
                  </a:moveTo>
                  <a:lnTo>
                    <a:pt x="131172" y="566982"/>
                  </a:lnTo>
                  <a:lnTo>
                    <a:pt x="317330" y="1590911"/>
                  </a:lnTo>
                </a:path>
              </a:pathLst>
            </a:custGeom>
            <a:solidFill>
              <a:schemeClr val="accent1">
                <a:lumMod val="50000"/>
              </a:schemeClr>
            </a:solidFill>
            <a:ln w="4269" cap="rnd">
              <a:solidFill>
                <a:schemeClr val="bg1"/>
              </a:solidFill>
              <a:prstDash val="solid"/>
              <a:round/>
            </a:ln>
          </p:spPr>
          <p:txBody>
            <a:bodyPr rtlCol="0" anchor="ctr"/>
            <a:lstStyle/>
            <a:p>
              <a:endParaRPr lang="en-US" sz="1351">
                <a:latin typeface="Trebuchet MS" panose="020B0603020202020204" pitchFamily="34" charset="0"/>
              </a:endParaRPr>
            </a:p>
          </p:txBody>
        </p:sp>
        <p:sp>
          <p:nvSpPr>
            <p:cNvPr id="335" name="Freeform: Shape 334">
              <a:extLst>
                <a:ext uri="{FF2B5EF4-FFF2-40B4-BE49-F238E27FC236}">
                  <a16:creationId xmlns:a16="http://schemas.microsoft.com/office/drawing/2014/main" id="{F6FC8CB0-261D-4D67-A2DB-F8952435AC97}"/>
                </a:ext>
              </a:extLst>
            </p:cNvPr>
            <p:cNvSpPr/>
            <p:nvPr/>
          </p:nvSpPr>
          <p:spPr>
            <a:xfrm>
              <a:off x="207419" y="5800853"/>
              <a:ext cx="288886" cy="143064"/>
            </a:xfrm>
            <a:custGeom>
              <a:avLst/>
              <a:gdLst>
                <a:gd name="connsiteX0" fmla="*/ 0 w 592363"/>
                <a:gd name="connsiteY0" fmla="*/ 0 h 293355"/>
                <a:gd name="connsiteX1" fmla="*/ 592364 w 592363"/>
                <a:gd name="connsiteY1" fmla="*/ 293356 h 293355"/>
              </a:gdLst>
              <a:ahLst/>
              <a:cxnLst>
                <a:cxn ang="0">
                  <a:pos x="connsiteX0" y="connsiteY0"/>
                </a:cxn>
                <a:cxn ang="0">
                  <a:pos x="connsiteX1" y="connsiteY1"/>
                </a:cxn>
              </a:cxnLst>
              <a:rect l="l" t="t" r="r" b="b"/>
              <a:pathLst>
                <a:path w="592363" h="293355">
                  <a:moveTo>
                    <a:pt x="0" y="0"/>
                  </a:moveTo>
                  <a:cubicBezTo>
                    <a:pt x="0" y="0"/>
                    <a:pt x="191810" y="217191"/>
                    <a:pt x="592364" y="293356"/>
                  </a:cubicBezTo>
                </a:path>
              </a:pathLst>
            </a:custGeom>
            <a:solidFill>
              <a:schemeClr val="accent1">
                <a:lumMod val="50000"/>
              </a:schemeClr>
            </a:solidFill>
            <a:ln w="8460" cap="rnd">
              <a:solidFill>
                <a:schemeClr val="bg1"/>
              </a:solidFill>
              <a:prstDash val="solid"/>
              <a:round/>
            </a:ln>
          </p:spPr>
          <p:txBody>
            <a:bodyPr rtlCol="0" anchor="ctr"/>
            <a:lstStyle/>
            <a:p>
              <a:endParaRPr lang="en-US" sz="1351">
                <a:latin typeface="Trebuchet MS" panose="020B0603020202020204" pitchFamily="34" charset="0"/>
              </a:endParaRPr>
            </a:p>
          </p:txBody>
        </p:sp>
        <p:sp>
          <p:nvSpPr>
            <p:cNvPr id="336" name="Freeform: Shape 335">
              <a:extLst>
                <a:ext uri="{FF2B5EF4-FFF2-40B4-BE49-F238E27FC236}">
                  <a16:creationId xmlns:a16="http://schemas.microsoft.com/office/drawing/2014/main" id="{1936B8F8-3B19-4D27-91E9-A39F50143DF9}"/>
                </a:ext>
              </a:extLst>
            </p:cNvPr>
            <p:cNvSpPr/>
            <p:nvPr/>
          </p:nvSpPr>
          <p:spPr>
            <a:xfrm>
              <a:off x="686147" y="5905401"/>
              <a:ext cx="294388" cy="59154"/>
            </a:xfrm>
            <a:custGeom>
              <a:avLst/>
              <a:gdLst>
                <a:gd name="connsiteX0" fmla="*/ 603647 w 603646"/>
                <a:gd name="connsiteY0" fmla="*/ 0 h 121296"/>
                <a:gd name="connsiteX1" fmla="*/ 0 w 603646"/>
                <a:gd name="connsiteY1" fmla="*/ 121296 h 121296"/>
              </a:gdLst>
              <a:ahLst/>
              <a:cxnLst>
                <a:cxn ang="0">
                  <a:pos x="connsiteX0" y="connsiteY0"/>
                </a:cxn>
                <a:cxn ang="0">
                  <a:pos x="connsiteX1" y="connsiteY1"/>
                </a:cxn>
              </a:cxnLst>
              <a:rect l="l" t="t" r="r" b="b"/>
              <a:pathLst>
                <a:path w="603646" h="121296">
                  <a:moveTo>
                    <a:pt x="603647" y="0"/>
                  </a:moveTo>
                  <a:lnTo>
                    <a:pt x="0" y="121296"/>
                  </a:lnTo>
                </a:path>
              </a:pathLst>
            </a:custGeom>
            <a:solidFill>
              <a:schemeClr val="accent1">
                <a:lumMod val="50000"/>
              </a:schemeClr>
            </a:solidFill>
            <a:ln w="8460" cap="rnd">
              <a:solidFill>
                <a:schemeClr val="bg1"/>
              </a:solidFill>
              <a:prstDash val="solid"/>
              <a:round/>
            </a:ln>
          </p:spPr>
          <p:txBody>
            <a:bodyPr rtlCol="0" anchor="ctr"/>
            <a:lstStyle/>
            <a:p>
              <a:endParaRPr lang="en-US" sz="1351">
                <a:latin typeface="Trebuchet MS" panose="020B0603020202020204" pitchFamily="34" charset="0"/>
              </a:endParaRPr>
            </a:p>
          </p:txBody>
        </p:sp>
        <p:sp>
          <p:nvSpPr>
            <p:cNvPr id="337" name="Freeform: Shape 336">
              <a:extLst>
                <a:ext uri="{FF2B5EF4-FFF2-40B4-BE49-F238E27FC236}">
                  <a16:creationId xmlns:a16="http://schemas.microsoft.com/office/drawing/2014/main" id="{319FA999-5E39-4452-AB0B-AC126A93AE8D}"/>
                </a:ext>
              </a:extLst>
            </p:cNvPr>
            <p:cNvSpPr/>
            <p:nvPr/>
          </p:nvSpPr>
          <p:spPr>
            <a:xfrm>
              <a:off x="291340" y="4910126"/>
              <a:ext cx="254150" cy="1032418"/>
            </a:xfrm>
            <a:custGeom>
              <a:avLst/>
              <a:gdLst>
                <a:gd name="connsiteX0" fmla="*/ 521137 w 521136"/>
                <a:gd name="connsiteY0" fmla="*/ 0 h 2116983"/>
                <a:gd name="connsiteX1" fmla="*/ 440034 w 521136"/>
                <a:gd name="connsiteY1" fmla="*/ 1112785 h 2116983"/>
                <a:gd name="connsiteX2" fmla="*/ 0 w 521136"/>
                <a:gd name="connsiteY2" fmla="*/ 2116984 h 2116983"/>
              </a:gdLst>
              <a:ahLst/>
              <a:cxnLst>
                <a:cxn ang="0">
                  <a:pos x="connsiteX0" y="connsiteY0"/>
                </a:cxn>
                <a:cxn ang="0">
                  <a:pos x="connsiteX1" y="connsiteY1"/>
                </a:cxn>
                <a:cxn ang="0">
                  <a:pos x="connsiteX2" y="connsiteY2"/>
                </a:cxn>
              </a:cxnLst>
              <a:rect l="l" t="t" r="r" b="b"/>
              <a:pathLst>
                <a:path w="521135" h="2116983">
                  <a:moveTo>
                    <a:pt x="521137" y="0"/>
                  </a:moveTo>
                  <a:lnTo>
                    <a:pt x="440034" y="1112785"/>
                  </a:lnTo>
                  <a:lnTo>
                    <a:pt x="0" y="2116984"/>
                  </a:lnTo>
                </a:path>
              </a:pathLst>
            </a:custGeom>
            <a:noFill/>
            <a:ln w="4269" cap="rnd">
              <a:solidFill>
                <a:schemeClr val="bg1"/>
              </a:solidFill>
              <a:prstDash val="solid"/>
              <a:round/>
            </a:ln>
          </p:spPr>
          <p:txBody>
            <a:bodyPr rtlCol="0" anchor="ctr"/>
            <a:lstStyle/>
            <a:p>
              <a:endParaRPr lang="en-US" sz="1351">
                <a:latin typeface="Trebuchet MS" panose="020B0603020202020204" pitchFamily="34" charset="0"/>
              </a:endParaRPr>
            </a:p>
          </p:txBody>
        </p:sp>
        <p:sp>
          <p:nvSpPr>
            <p:cNvPr id="338" name="Freeform: Shape 337">
              <a:extLst>
                <a:ext uri="{FF2B5EF4-FFF2-40B4-BE49-F238E27FC236}">
                  <a16:creationId xmlns:a16="http://schemas.microsoft.com/office/drawing/2014/main" id="{B2E2BB70-7C66-4580-B583-DB9C556DFE1D}"/>
                </a:ext>
              </a:extLst>
            </p:cNvPr>
            <p:cNvSpPr/>
            <p:nvPr/>
          </p:nvSpPr>
          <p:spPr>
            <a:xfrm>
              <a:off x="682703" y="4839968"/>
              <a:ext cx="33015" cy="245552"/>
            </a:xfrm>
            <a:custGeom>
              <a:avLst/>
              <a:gdLst>
                <a:gd name="connsiteX0" fmla="*/ 0 w 67697"/>
                <a:gd name="connsiteY0" fmla="*/ 503508 h 503507"/>
                <a:gd name="connsiteX1" fmla="*/ 67697 w 67697"/>
                <a:gd name="connsiteY1" fmla="*/ 338487 h 503507"/>
                <a:gd name="connsiteX2" fmla="*/ 61352 w 67697"/>
                <a:gd name="connsiteY2" fmla="*/ 0 h 503507"/>
              </a:gdLst>
              <a:ahLst/>
              <a:cxnLst>
                <a:cxn ang="0">
                  <a:pos x="connsiteX0" y="connsiteY0"/>
                </a:cxn>
                <a:cxn ang="0">
                  <a:pos x="connsiteX1" y="connsiteY1"/>
                </a:cxn>
                <a:cxn ang="0">
                  <a:pos x="connsiteX2" y="connsiteY2"/>
                </a:cxn>
              </a:cxnLst>
              <a:rect l="l" t="t" r="r" b="b"/>
              <a:pathLst>
                <a:path w="67697" h="503507">
                  <a:moveTo>
                    <a:pt x="0" y="503508"/>
                  </a:moveTo>
                  <a:cubicBezTo>
                    <a:pt x="0" y="503508"/>
                    <a:pt x="67697" y="374458"/>
                    <a:pt x="67697" y="338487"/>
                  </a:cubicBezTo>
                  <a:cubicBezTo>
                    <a:pt x="67697" y="302516"/>
                    <a:pt x="61352" y="0"/>
                    <a:pt x="61352" y="0"/>
                  </a:cubicBezTo>
                </a:path>
              </a:pathLst>
            </a:custGeom>
            <a:noFill/>
            <a:ln w="4269" cap="rnd">
              <a:solidFill>
                <a:srgbClr val="242638"/>
              </a:solidFill>
              <a:prstDash val="solid"/>
              <a:round/>
            </a:ln>
          </p:spPr>
          <p:txBody>
            <a:bodyPr rtlCol="0" anchor="ctr"/>
            <a:lstStyle/>
            <a:p>
              <a:endParaRPr lang="en-US" sz="1351">
                <a:latin typeface="Trebuchet MS" panose="020B0603020202020204" pitchFamily="34" charset="0"/>
              </a:endParaRPr>
            </a:p>
          </p:txBody>
        </p:sp>
        <p:sp>
          <p:nvSpPr>
            <p:cNvPr id="339" name="Freeform: Shape 338">
              <a:extLst>
                <a:ext uri="{FF2B5EF4-FFF2-40B4-BE49-F238E27FC236}">
                  <a16:creationId xmlns:a16="http://schemas.microsoft.com/office/drawing/2014/main" id="{AAD595B4-4536-486B-A981-2209B136DDB9}"/>
                </a:ext>
              </a:extLst>
            </p:cNvPr>
            <p:cNvSpPr/>
            <p:nvPr/>
          </p:nvSpPr>
          <p:spPr>
            <a:xfrm>
              <a:off x="2672030" y="3429827"/>
              <a:ext cx="42503" cy="61829"/>
            </a:xfrm>
            <a:custGeom>
              <a:avLst/>
              <a:gdLst>
                <a:gd name="connsiteX0" fmla="*/ 87154 w 87153"/>
                <a:gd name="connsiteY0" fmla="*/ 63390 h 126780"/>
                <a:gd name="connsiteX1" fmla="*/ 43577 w 87153"/>
                <a:gd name="connsiteY1" fmla="*/ 126780 h 126780"/>
                <a:gd name="connsiteX2" fmla="*/ 0 w 87153"/>
                <a:gd name="connsiteY2" fmla="*/ 63390 h 126780"/>
                <a:gd name="connsiteX3" fmla="*/ 43577 w 87153"/>
                <a:gd name="connsiteY3" fmla="*/ 0 h 126780"/>
                <a:gd name="connsiteX4" fmla="*/ 87154 w 87153"/>
                <a:gd name="connsiteY4" fmla="*/ 63390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3" h="126779">
                  <a:moveTo>
                    <a:pt x="87154" y="63390"/>
                  </a:moveTo>
                  <a:cubicBezTo>
                    <a:pt x="87154" y="98400"/>
                    <a:pt x="67644" y="126780"/>
                    <a:pt x="43577" y="126780"/>
                  </a:cubicBezTo>
                  <a:cubicBezTo>
                    <a:pt x="19510" y="126780"/>
                    <a:pt x="0" y="98400"/>
                    <a:pt x="0" y="63390"/>
                  </a:cubicBezTo>
                  <a:cubicBezTo>
                    <a:pt x="0" y="28381"/>
                    <a:pt x="19510" y="0"/>
                    <a:pt x="43577" y="0"/>
                  </a:cubicBezTo>
                  <a:cubicBezTo>
                    <a:pt x="67644" y="0"/>
                    <a:pt x="87154" y="28381"/>
                    <a:pt x="87154" y="63390"/>
                  </a:cubicBezTo>
                  <a:close/>
                </a:path>
              </a:pathLst>
            </a:custGeom>
            <a:solidFill>
              <a:srgbClr val="37374F"/>
            </a:solidFill>
            <a:ln w="2101" cap="flat">
              <a:noFill/>
              <a:prstDash val="solid"/>
              <a:miter/>
            </a:ln>
          </p:spPr>
          <p:txBody>
            <a:bodyPr rtlCol="0" anchor="ctr"/>
            <a:lstStyle/>
            <a:p>
              <a:endParaRPr lang="en-US" sz="1351">
                <a:latin typeface="Trebuchet MS" panose="020B0603020202020204" pitchFamily="34" charset="0"/>
              </a:endParaRPr>
            </a:p>
          </p:txBody>
        </p:sp>
        <p:sp>
          <p:nvSpPr>
            <p:cNvPr id="340" name="Freeform: Shape 339">
              <a:extLst>
                <a:ext uri="{FF2B5EF4-FFF2-40B4-BE49-F238E27FC236}">
                  <a16:creationId xmlns:a16="http://schemas.microsoft.com/office/drawing/2014/main" id="{4EF16F04-54C7-4DF3-8EA4-3CC604D833B8}"/>
                </a:ext>
              </a:extLst>
            </p:cNvPr>
            <p:cNvSpPr/>
            <p:nvPr/>
          </p:nvSpPr>
          <p:spPr>
            <a:xfrm>
              <a:off x="2534221" y="3429827"/>
              <a:ext cx="42503" cy="61829"/>
            </a:xfrm>
            <a:custGeom>
              <a:avLst/>
              <a:gdLst>
                <a:gd name="connsiteX0" fmla="*/ 87154 w 87153"/>
                <a:gd name="connsiteY0" fmla="*/ 63390 h 126780"/>
                <a:gd name="connsiteX1" fmla="*/ 43577 w 87153"/>
                <a:gd name="connsiteY1" fmla="*/ 126780 h 126780"/>
                <a:gd name="connsiteX2" fmla="*/ 0 w 87153"/>
                <a:gd name="connsiteY2" fmla="*/ 63390 h 126780"/>
                <a:gd name="connsiteX3" fmla="*/ 43577 w 87153"/>
                <a:gd name="connsiteY3" fmla="*/ 0 h 126780"/>
                <a:gd name="connsiteX4" fmla="*/ 87154 w 87153"/>
                <a:gd name="connsiteY4" fmla="*/ 63390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3" h="126779">
                  <a:moveTo>
                    <a:pt x="87154" y="63390"/>
                  </a:moveTo>
                  <a:cubicBezTo>
                    <a:pt x="87154" y="98400"/>
                    <a:pt x="67644" y="126780"/>
                    <a:pt x="43577" y="126780"/>
                  </a:cubicBezTo>
                  <a:cubicBezTo>
                    <a:pt x="19510" y="126780"/>
                    <a:pt x="0" y="98400"/>
                    <a:pt x="0" y="63390"/>
                  </a:cubicBezTo>
                  <a:cubicBezTo>
                    <a:pt x="0" y="28381"/>
                    <a:pt x="19510" y="0"/>
                    <a:pt x="43577" y="0"/>
                  </a:cubicBezTo>
                  <a:cubicBezTo>
                    <a:pt x="67644" y="0"/>
                    <a:pt x="87154" y="28381"/>
                    <a:pt x="87154" y="63390"/>
                  </a:cubicBezTo>
                  <a:close/>
                </a:path>
              </a:pathLst>
            </a:custGeom>
            <a:solidFill>
              <a:srgbClr val="37374F"/>
            </a:solidFill>
            <a:ln w="2101" cap="flat">
              <a:noFill/>
              <a:prstDash val="solid"/>
              <a:miter/>
            </a:ln>
          </p:spPr>
          <p:txBody>
            <a:bodyPr rtlCol="0" anchor="ctr"/>
            <a:lstStyle/>
            <a:p>
              <a:endParaRPr lang="en-US" sz="1351">
                <a:latin typeface="Trebuchet MS" panose="020B0603020202020204" pitchFamily="34" charset="0"/>
              </a:endParaRPr>
            </a:p>
          </p:txBody>
        </p:sp>
        <p:sp>
          <p:nvSpPr>
            <p:cNvPr id="341" name="Freeform: Shape 340">
              <a:extLst>
                <a:ext uri="{FF2B5EF4-FFF2-40B4-BE49-F238E27FC236}">
                  <a16:creationId xmlns:a16="http://schemas.microsoft.com/office/drawing/2014/main" id="{20805341-4347-4309-BE7A-C2D0CFEF1184}"/>
                </a:ext>
              </a:extLst>
            </p:cNvPr>
            <p:cNvSpPr/>
            <p:nvPr/>
          </p:nvSpPr>
          <p:spPr>
            <a:xfrm>
              <a:off x="1062482" y="3610743"/>
              <a:ext cx="42503" cy="61829"/>
            </a:xfrm>
            <a:custGeom>
              <a:avLst/>
              <a:gdLst>
                <a:gd name="connsiteX0" fmla="*/ 87154 w 87153"/>
                <a:gd name="connsiteY0" fmla="*/ 63390 h 126780"/>
                <a:gd name="connsiteX1" fmla="*/ 43577 w 87153"/>
                <a:gd name="connsiteY1" fmla="*/ 126780 h 126780"/>
                <a:gd name="connsiteX2" fmla="*/ 0 w 87153"/>
                <a:gd name="connsiteY2" fmla="*/ 63390 h 126780"/>
                <a:gd name="connsiteX3" fmla="*/ 43577 w 87153"/>
                <a:gd name="connsiteY3" fmla="*/ 0 h 126780"/>
                <a:gd name="connsiteX4" fmla="*/ 87154 w 87153"/>
                <a:gd name="connsiteY4" fmla="*/ 63390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3" h="126779">
                  <a:moveTo>
                    <a:pt x="87154" y="63390"/>
                  </a:moveTo>
                  <a:cubicBezTo>
                    <a:pt x="87154" y="98400"/>
                    <a:pt x="67644" y="126780"/>
                    <a:pt x="43577" y="126780"/>
                  </a:cubicBezTo>
                  <a:cubicBezTo>
                    <a:pt x="19510" y="126780"/>
                    <a:pt x="0" y="98400"/>
                    <a:pt x="0" y="63390"/>
                  </a:cubicBezTo>
                  <a:cubicBezTo>
                    <a:pt x="0" y="28381"/>
                    <a:pt x="19510" y="0"/>
                    <a:pt x="43577" y="0"/>
                  </a:cubicBezTo>
                  <a:cubicBezTo>
                    <a:pt x="67644" y="0"/>
                    <a:pt x="87154" y="28381"/>
                    <a:pt x="87154" y="63390"/>
                  </a:cubicBezTo>
                  <a:close/>
                </a:path>
              </a:pathLst>
            </a:custGeom>
            <a:solidFill>
              <a:srgbClr val="37374F"/>
            </a:solidFill>
            <a:ln w="2101" cap="flat">
              <a:noFill/>
              <a:prstDash val="solid"/>
              <a:miter/>
            </a:ln>
          </p:spPr>
          <p:txBody>
            <a:bodyPr rtlCol="0" anchor="ctr"/>
            <a:lstStyle/>
            <a:p>
              <a:endParaRPr lang="en-US" sz="1351">
                <a:latin typeface="Trebuchet MS" panose="020B0603020202020204" pitchFamily="34" charset="0"/>
              </a:endParaRPr>
            </a:p>
          </p:txBody>
        </p:sp>
        <p:sp>
          <p:nvSpPr>
            <p:cNvPr id="342" name="Freeform: Shape 341">
              <a:extLst>
                <a:ext uri="{FF2B5EF4-FFF2-40B4-BE49-F238E27FC236}">
                  <a16:creationId xmlns:a16="http://schemas.microsoft.com/office/drawing/2014/main" id="{25BDF153-CFC8-4435-9321-B42FE317B184}"/>
                </a:ext>
              </a:extLst>
            </p:cNvPr>
            <p:cNvSpPr/>
            <p:nvPr/>
          </p:nvSpPr>
          <p:spPr>
            <a:xfrm>
              <a:off x="924664" y="3610743"/>
              <a:ext cx="42503" cy="61829"/>
            </a:xfrm>
            <a:custGeom>
              <a:avLst/>
              <a:gdLst>
                <a:gd name="connsiteX0" fmla="*/ 87154 w 87153"/>
                <a:gd name="connsiteY0" fmla="*/ 63390 h 126780"/>
                <a:gd name="connsiteX1" fmla="*/ 43577 w 87153"/>
                <a:gd name="connsiteY1" fmla="*/ 126780 h 126780"/>
                <a:gd name="connsiteX2" fmla="*/ 0 w 87153"/>
                <a:gd name="connsiteY2" fmla="*/ 63390 h 126780"/>
                <a:gd name="connsiteX3" fmla="*/ 43577 w 87153"/>
                <a:gd name="connsiteY3" fmla="*/ 0 h 126780"/>
                <a:gd name="connsiteX4" fmla="*/ 87154 w 87153"/>
                <a:gd name="connsiteY4" fmla="*/ 63390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3" h="126779">
                  <a:moveTo>
                    <a:pt x="87154" y="63390"/>
                  </a:moveTo>
                  <a:cubicBezTo>
                    <a:pt x="87154" y="98400"/>
                    <a:pt x="67644" y="126780"/>
                    <a:pt x="43577" y="126780"/>
                  </a:cubicBezTo>
                  <a:cubicBezTo>
                    <a:pt x="19510" y="126780"/>
                    <a:pt x="0" y="98400"/>
                    <a:pt x="0" y="63390"/>
                  </a:cubicBezTo>
                  <a:cubicBezTo>
                    <a:pt x="0" y="28381"/>
                    <a:pt x="19510" y="0"/>
                    <a:pt x="43577" y="0"/>
                  </a:cubicBezTo>
                  <a:cubicBezTo>
                    <a:pt x="67644" y="0"/>
                    <a:pt x="87154" y="28381"/>
                    <a:pt x="87154" y="63390"/>
                  </a:cubicBezTo>
                  <a:close/>
                </a:path>
              </a:pathLst>
            </a:custGeom>
            <a:solidFill>
              <a:srgbClr val="37374F"/>
            </a:solidFill>
            <a:ln w="2101" cap="flat">
              <a:noFill/>
              <a:prstDash val="solid"/>
              <a:miter/>
            </a:ln>
          </p:spPr>
          <p:txBody>
            <a:bodyPr rtlCol="0" anchor="ctr"/>
            <a:lstStyle/>
            <a:p>
              <a:endParaRPr lang="en-US" sz="1351">
                <a:latin typeface="Trebuchet MS" panose="020B0603020202020204" pitchFamily="34" charset="0"/>
              </a:endParaRPr>
            </a:p>
          </p:txBody>
        </p:sp>
        <p:sp>
          <p:nvSpPr>
            <p:cNvPr id="343" name="Freeform: Shape 342">
              <a:extLst>
                <a:ext uri="{FF2B5EF4-FFF2-40B4-BE49-F238E27FC236}">
                  <a16:creationId xmlns:a16="http://schemas.microsoft.com/office/drawing/2014/main" id="{6C7BCF7D-173D-465A-9D26-ADA863049D89}"/>
                </a:ext>
              </a:extLst>
            </p:cNvPr>
            <p:cNvSpPr/>
            <p:nvPr/>
          </p:nvSpPr>
          <p:spPr>
            <a:xfrm>
              <a:off x="2570925" y="3531587"/>
              <a:ext cx="113349" cy="45075"/>
            </a:xfrm>
            <a:custGeom>
              <a:avLst/>
              <a:gdLst>
                <a:gd name="connsiteX0" fmla="*/ 0 w 232423"/>
                <a:gd name="connsiteY0" fmla="*/ 0 h 92427"/>
                <a:gd name="connsiteX1" fmla="*/ 116212 w 232423"/>
                <a:gd name="connsiteY1" fmla="*/ 92427 h 92427"/>
                <a:gd name="connsiteX2" fmla="*/ 232424 w 232423"/>
                <a:gd name="connsiteY2" fmla="*/ 2626 h 92427"/>
              </a:gdLst>
              <a:ahLst/>
              <a:cxnLst>
                <a:cxn ang="0">
                  <a:pos x="connsiteX0" y="connsiteY0"/>
                </a:cxn>
                <a:cxn ang="0">
                  <a:pos x="connsiteX1" y="connsiteY1"/>
                </a:cxn>
                <a:cxn ang="0">
                  <a:pos x="connsiteX2" y="connsiteY2"/>
                </a:cxn>
              </a:cxnLst>
              <a:rect l="l" t="t" r="r" b="b"/>
              <a:pathLst>
                <a:path w="232422" h="92427">
                  <a:moveTo>
                    <a:pt x="0" y="0"/>
                  </a:moveTo>
                  <a:cubicBezTo>
                    <a:pt x="0" y="0"/>
                    <a:pt x="23763" y="92427"/>
                    <a:pt x="116212" y="92427"/>
                  </a:cubicBezTo>
                  <a:cubicBezTo>
                    <a:pt x="208639" y="92427"/>
                    <a:pt x="232424" y="2626"/>
                    <a:pt x="232424" y="2626"/>
                  </a:cubicBezTo>
                </a:path>
              </a:pathLst>
            </a:custGeom>
            <a:noFill/>
            <a:ln w="31685" cap="rnd">
              <a:solidFill>
                <a:srgbClr val="37374F"/>
              </a:solidFill>
              <a:prstDash val="solid"/>
              <a:round/>
            </a:ln>
          </p:spPr>
          <p:txBody>
            <a:bodyPr rtlCol="0" anchor="ctr"/>
            <a:lstStyle/>
            <a:p>
              <a:endParaRPr lang="en-US" sz="1351">
                <a:latin typeface="Trebuchet MS" panose="020B0603020202020204" pitchFamily="34" charset="0"/>
              </a:endParaRPr>
            </a:p>
          </p:txBody>
        </p:sp>
        <p:grpSp>
          <p:nvGrpSpPr>
            <p:cNvPr id="344" name="Graphic 312">
              <a:extLst>
                <a:ext uri="{FF2B5EF4-FFF2-40B4-BE49-F238E27FC236}">
                  <a16:creationId xmlns:a16="http://schemas.microsoft.com/office/drawing/2014/main" id="{6FB20E28-7229-4525-B770-357816E5660D}"/>
                </a:ext>
              </a:extLst>
            </p:cNvPr>
            <p:cNvGrpSpPr/>
            <p:nvPr/>
          </p:nvGrpSpPr>
          <p:grpSpPr>
            <a:xfrm>
              <a:off x="1553537" y="3294145"/>
              <a:ext cx="235593" cy="541854"/>
              <a:chOff x="9173051" y="3248029"/>
              <a:chExt cx="483085" cy="1111077"/>
            </a:xfrm>
          </p:grpSpPr>
          <p:sp>
            <p:nvSpPr>
              <p:cNvPr id="624" name="Freeform: Shape 623">
                <a:extLst>
                  <a:ext uri="{FF2B5EF4-FFF2-40B4-BE49-F238E27FC236}">
                    <a16:creationId xmlns:a16="http://schemas.microsoft.com/office/drawing/2014/main" id="{9FCA7155-D9AA-4035-87A8-90255ECACA65}"/>
                  </a:ext>
                </a:extLst>
              </p:cNvPr>
              <p:cNvSpPr/>
              <p:nvPr/>
            </p:nvSpPr>
            <p:spPr>
              <a:xfrm>
                <a:off x="9173051" y="3248029"/>
                <a:ext cx="483085" cy="683435"/>
              </a:xfrm>
              <a:custGeom>
                <a:avLst/>
                <a:gdLst>
                  <a:gd name="connsiteX0" fmla="*/ 0 w 483085"/>
                  <a:gd name="connsiteY0" fmla="*/ 608867 h 683435"/>
                  <a:gd name="connsiteX1" fmla="*/ 108333 w 483085"/>
                  <a:gd name="connsiteY1" fmla="*/ 387033 h 683435"/>
                  <a:gd name="connsiteX2" fmla="*/ 110896 w 483085"/>
                  <a:gd name="connsiteY2" fmla="*/ 338750 h 683435"/>
                  <a:gd name="connsiteX3" fmla="*/ 144178 w 483085"/>
                  <a:gd name="connsiteY3" fmla="*/ 197157 h 683435"/>
                  <a:gd name="connsiteX4" fmla="*/ 211896 w 483085"/>
                  <a:gd name="connsiteY4" fmla="*/ 54513 h 683435"/>
                  <a:gd name="connsiteX5" fmla="*/ 224776 w 483085"/>
                  <a:gd name="connsiteY5" fmla="*/ 116 h 683435"/>
                  <a:gd name="connsiteX6" fmla="*/ 271946 w 483085"/>
                  <a:gd name="connsiteY6" fmla="*/ 81134 h 683435"/>
                  <a:gd name="connsiteX7" fmla="*/ 243161 w 483085"/>
                  <a:gd name="connsiteY7" fmla="*/ 201212 h 683435"/>
                  <a:gd name="connsiteX8" fmla="*/ 245325 w 483085"/>
                  <a:gd name="connsiteY8" fmla="*/ 201821 h 683435"/>
                  <a:gd name="connsiteX9" fmla="*/ 322856 w 483085"/>
                  <a:gd name="connsiteY9" fmla="*/ 169758 h 683435"/>
                  <a:gd name="connsiteX10" fmla="*/ 433437 w 483085"/>
                  <a:gd name="connsiteY10" fmla="*/ 145617 h 683435"/>
                  <a:gd name="connsiteX11" fmla="*/ 454217 w 483085"/>
                  <a:gd name="connsiteY11" fmla="*/ 181356 h 683435"/>
                  <a:gd name="connsiteX12" fmla="*/ 436189 w 483085"/>
                  <a:gd name="connsiteY12" fmla="*/ 208503 h 683435"/>
                  <a:gd name="connsiteX13" fmla="*/ 464722 w 483085"/>
                  <a:gd name="connsiteY13" fmla="*/ 215646 h 683435"/>
                  <a:gd name="connsiteX14" fmla="*/ 479030 w 483085"/>
                  <a:gd name="connsiteY14" fmla="*/ 262165 h 683435"/>
                  <a:gd name="connsiteX15" fmla="*/ 449930 w 483085"/>
                  <a:gd name="connsiteY15" fmla="*/ 286033 h 683435"/>
                  <a:gd name="connsiteX16" fmla="*/ 477098 w 483085"/>
                  <a:gd name="connsiteY16" fmla="*/ 310364 h 683435"/>
                  <a:gd name="connsiteX17" fmla="*/ 450224 w 483085"/>
                  <a:gd name="connsiteY17" fmla="*/ 361799 h 683435"/>
                  <a:gd name="connsiteX18" fmla="*/ 479829 w 483085"/>
                  <a:gd name="connsiteY18" fmla="*/ 385247 h 683435"/>
                  <a:gd name="connsiteX19" fmla="*/ 466487 w 483085"/>
                  <a:gd name="connsiteY19" fmla="*/ 427059 h 683435"/>
                  <a:gd name="connsiteX20" fmla="*/ 423666 w 483085"/>
                  <a:gd name="connsiteY20" fmla="*/ 446662 h 683435"/>
                  <a:gd name="connsiteX21" fmla="*/ 410598 w 483085"/>
                  <a:gd name="connsiteY21" fmla="*/ 448658 h 683435"/>
                  <a:gd name="connsiteX22" fmla="*/ 393117 w 483085"/>
                  <a:gd name="connsiteY22" fmla="*/ 468787 h 683435"/>
                  <a:gd name="connsiteX23" fmla="*/ 282325 w 483085"/>
                  <a:gd name="connsiteY23" fmla="*/ 533375 h 683435"/>
                  <a:gd name="connsiteX24" fmla="*/ 253792 w 483085"/>
                  <a:gd name="connsiteY24" fmla="*/ 544553 h 683435"/>
                  <a:gd name="connsiteX25" fmla="*/ 198113 w 483085"/>
                  <a:gd name="connsiteY25" fmla="*/ 683435 h 683435"/>
                  <a:gd name="connsiteX26" fmla="*/ 0 w 483085"/>
                  <a:gd name="connsiteY26" fmla="*/ 608867 h 68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085" h="683435">
                    <a:moveTo>
                      <a:pt x="0" y="608867"/>
                    </a:moveTo>
                    <a:cubicBezTo>
                      <a:pt x="0" y="608867"/>
                      <a:pt x="105391" y="399114"/>
                      <a:pt x="108333" y="387033"/>
                    </a:cubicBezTo>
                    <a:cubicBezTo>
                      <a:pt x="111296" y="374931"/>
                      <a:pt x="109089" y="345683"/>
                      <a:pt x="110896" y="338750"/>
                    </a:cubicBezTo>
                    <a:cubicBezTo>
                      <a:pt x="112703" y="331816"/>
                      <a:pt x="139471" y="208587"/>
                      <a:pt x="144178" y="197157"/>
                    </a:cubicBezTo>
                    <a:cubicBezTo>
                      <a:pt x="148884" y="185727"/>
                      <a:pt x="208409" y="102040"/>
                      <a:pt x="211896" y="54513"/>
                    </a:cubicBezTo>
                    <a:cubicBezTo>
                      <a:pt x="215384" y="6986"/>
                      <a:pt x="212359" y="2238"/>
                      <a:pt x="224776" y="116"/>
                    </a:cubicBezTo>
                    <a:cubicBezTo>
                      <a:pt x="237194" y="-2028"/>
                      <a:pt x="278817" y="25665"/>
                      <a:pt x="271946" y="81134"/>
                    </a:cubicBezTo>
                    <a:cubicBezTo>
                      <a:pt x="265075" y="136603"/>
                      <a:pt x="237761" y="182239"/>
                      <a:pt x="243161" y="201212"/>
                    </a:cubicBezTo>
                    <a:cubicBezTo>
                      <a:pt x="243749" y="203250"/>
                      <a:pt x="245325" y="201821"/>
                      <a:pt x="245325" y="201821"/>
                    </a:cubicBezTo>
                    <a:lnTo>
                      <a:pt x="322856" y="169758"/>
                    </a:lnTo>
                    <a:cubicBezTo>
                      <a:pt x="322856" y="169758"/>
                      <a:pt x="376854" y="130027"/>
                      <a:pt x="433437" y="145617"/>
                    </a:cubicBezTo>
                    <a:cubicBezTo>
                      <a:pt x="433437" y="145617"/>
                      <a:pt x="457179" y="173477"/>
                      <a:pt x="454217" y="181356"/>
                    </a:cubicBezTo>
                    <a:cubicBezTo>
                      <a:pt x="451254" y="189236"/>
                      <a:pt x="447157" y="198522"/>
                      <a:pt x="436189" y="208503"/>
                    </a:cubicBezTo>
                    <a:cubicBezTo>
                      <a:pt x="436189" y="208503"/>
                      <a:pt x="453418" y="204174"/>
                      <a:pt x="464722" y="215646"/>
                    </a:cubicBezTo>
                    <a:cubicBezTo>
                      <a:pt x="476026" y="227097"/>
                      <a:pt x="490166" y="247751"/>
                      <a:pt x="479030" y="262165"/>
                    </a:cubicBezTo>
                    <a:cubicBezTo>
                      <a:pt x="467895" y="276599"/>
                      <a:pt x="449930" y="286033"/>
                      <a:pt x="449930" y="286033"/>
                    </a:cubicBezTo>
                    <a:cubicBezTo>
                      <a:pt x="449930" y="286033"/>
                      <a:pt x="467622" y="286096"/>
                      <a:pt x="477098" y="310364"/>
                    </a:cubicBezTo>
                    <a:cubicBezTo>
                      <a:pt x="486574" y="334653"/>
                      <a:pt x="477224" y="341943"/>
                      <a:pt x="450224" y="361799"/>
                    </a:cubicBezTo>
                    <a:cubicBezTo>
                      <a:pt x="450224" y="361799"/>
                      <a:pt x="475942" y="366064"/>
                      <a:pt x="479829" y="385247"/>
                    </a:cubicBezTo>
                    <a:cubicBezTo>
                      <a:pt x="483716" y="404430"/>
                      <a:pt x="469492" y="425483"/>
                      <a:pt x="466487" y="427059"/>
                    </a:cubicBezTo>
                    <a:cubicBezTo>
                      <a:pt x="463483" y="428635"/>
                      <a:pt x="434151" y="438006"/>
                      <a:pt x="423666" y="446662"/>
                    </a:cubicBezTo>
                    <a:lnTo>
                      <a:pt x="410598" y="448658"/>
                    </a:lnTo>
                    <a:cubicBezTo>
                      <a:pt x="410598" y="448658"/>
                      <a:pt x="404105" y="465131"/>
                      <a:pt x="393117" y="468787"/>
                    </a:cubicBezTo>
                    <a:cubicBezTo>
                      <a:pt x="382128" y="472464"/>
                      <a:pt x="293167" y="522134"/>
                      <a:pt x="282325" y="533375"/>
                    </a:cubicBezTo>
                    <a:cubicBezTo>
                      <a:pt x="271484" y="544616"/>
                      <a:pt x="253792" y="544553"/>
                      <a:pt x="253792" y="544553"/>
                    </a:cubicBezTo>
                    <a:lnTo>
                      <a:pt x="198113" y="683435"/>
                    </a:lnTo>
                    <a:lnTo>
                      <a:pt x="0" y="608867"/>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625" name="Freeform: Shape 624">
                <a:extLst>
                  <a:ext uri="{FF2B5EF4-FFF2-40B4-BE49-F238E27FC236}">
                    <a16:creationId xmlns:a16="http://schemas.microsoft.com/office/drawing/2014/main" id="{27493AC4-4C3C-44FC-BDF3-6E8C38AAEB3F}"/>
                  </a:ext>
                </a:extLst>
              </p:cNvPr>
              <p:cNvSpPr/>
              <p:nvPr/>
            </p:nvSpPr>
            <p:spPr>
              <a:xfrm>
                <a:off x="9465206" y="3400684"/>
                <a:ext cx="142269" cy="128022"/>
              </a:xfrm>
              <a:custGeom>
                <a:avLst/>
                <a:gdLst>
                  <a:gd name="connsiteX0" fmla="*/ 97558 w 142269"/>
                  <a:gd name="connsiteY0" fmla="*/ 0 h 128022"/>
                  <a:gd name="connsiteX1" fmla="*/ 59444 w 142269"/>
                  <a:gd name="connsiteY1" fmla="*/ 46497 h 128022"/>
                  <a:gd name="connsiteX2" fmla="*/ 445 w 142269"/>
                  <a:gd name="connsiteY2" fmla="*/ 114972 h 128022"/>
                  <a:gd name="connsiteX3" fmla="*/ 49485 w 142269"/>
                  <a:gd name="connsiteY3" fmla="*/ 120813 h 128022"/>
                  <a:gd name="connsiteX4" fmla="*/ 92809 w 142269"/>
                  <a:gd name="connsiteY4" fmla="*/ 104089 h 128022"/>
                  <a:gd name="connsiteX5" fmla="*/ 142269 w 142269"/>
                  <a:gd name="connsiteY5" fmla="*/ 57255 h 1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69" h="128022">
                    <a:moveTo>
                      <a:pt x="97558" y="0"/>
                    </a:moveTo>
                    <a:cubicBezTo>
                      <a:pt x="97558" y="0"/>
                      <a:pt x="64171" y="23259"/>
                      <a:pt x="59444" y="46497"/>
                    </a:cubicBezTo>
                    <a:cubicBezTo>
                      <a:pt x="59444" y="46497"/>
                      <a:pt x="-5985" y="89528"/>
                      <a:pt x="445" y="114972"/>
                    </a:cubicBezTo>
                    <a:cubicBezTo>
                      <a:pt x="6874" y="140416"/>
                      <a:pt x="49485" y="120813"/>
                      <a:pt x="49485" y="120813"/>
                    </a:cubicBezTo>
                    <a:lnTo>
                      <a:pt x="92809" y="104089"/>
                    </a:lnTo>
                    <a:lnTo>
                      <a:pt x="142269" y="57255"/>
                    </a:ln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26" name="Freeform: Shape 625">
                <a:extLst>
                  <a:ext uri="{FF2B5EF4-FFF2-40B4-BE49-F238E27FC236}">
                    <a16:creationId xmlns:a16="http://schemas.microsoft.com/office/drawing/2014/main" id="{0C304CF1-20E3-48B6-B520-A2D23A4DCF60}"/>
                  </a:ext>
                </a:extLst>
              </p:cNvPr>
              <p:cNvSpPr/>
              <p:nvPr/>
            </p:nvSpPr>
            <p:spPr>
              <a:xfrm>
                <a:off x="9459627" y="3518787"/>
                <a:ext cx="163332" cy="69265"/>
              </a:xfrm>
              <a:custGeom>
                <a:avLst/>
                <a:gdLst>
                  <a:gd name="connsiteX0" fmla="*/ 163333 w 163332"/>
                  <a:gd name="connsiteY0" fmla="*/ 15254 h 69265"/>
                  <a:gd name="connsiteX1" fmla="*/ 96182 w 163332"/>
                  <a:gd name="connsiteY1" fmla="*/ 54040 h 69265"/>
                  <a:gd name="connsiteX2" fmla="*/ 3460 w 163332"/>
                  <a:gd name="connsiteY2" fmla="*/ 61583 h 69265"/>
                  <a:gd name="connsiteX3" fmla="*/ 26677 w 163332"/>
                  <a:gd name="connsiteY3" fmla="*/ 17481 h 69265"/>
                  <a:gd name="connsiteX4" fmla="*/ 61072 w 163332"/>
                  <a:gd name="connsiteY4" fmla="*/ 0 h 6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32" h="69265">
                    <a:moveTo>
                      <a:pt x="163333" y="15254"/>
                    </a:moveTo>
                    <a:cubicBezTo>
                      <a:pt x="163333" y="15254"/>
                      <a:pt x="112717" y="51057"/>
                      <a:pt x="96182" y="54040"/>
                    </a:cubicBezTo>
                    <a:cubicBezTo>
                      <a:pt x="79646" y="57024"/>
                      <a:pt x="11423" y="81376"/>
                      <a:pt x="3460" y="61583"/>
                    </a:cubicBezTo>
                    <a:cubicBezTo>
                      <a:pt x="-4503" y="41770"/>
                      <a:pt x="497" y="29037"/>
                      <a:pt x="26677" y="17481"/>
                    </a:cubicBezTo>
                    <a:cubicBezTo>
                      <a:pt x="52857" y="5925"/>
                      <a:pt x="61072" y="0"/>
                      <a:pt x="61072" y="0"/>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27" name="Freeform: Shape 626">
                <a:extLst>
                  <a:ext uri="{FF2B5EF4-FFF2-40B4-BE49-F238E27FC236}">
                    <a16:creationId xmlns:a16="http://schemas.microsoft.com/office/drawing/2014/main" id="{1B25809D-309C-4631-B7D2-79DEF0A923A1}"/>
                  </a:ext>
                </a:extLst>
              </p:cNvPr>
              <p:cNvSpPr/>
              <p:nvPr/>
            </p:nvSpPr>
            <p:spPr>
              <a:xfrm>
                <a:off x="9451016" y="3581967"/>
                <a:ext cx="172259" cy="75943"/>
              </a:xfrm>
              <a:custGeom>
                <a:avLst/>
                <a:gdLst>
                  <a:gd name="connsiteX0" fmla="*/ 69536 w 172259"/>
                  <a:gd name="connsiteY0" fmla="*/ 0 h 75943"/>
                  <a:gd name="connsiteX1" fmla="*/ 34511 w 172259"/>
                  <a:gd name="connsiteY1" fmla="*/ 15443 h 75943"/>
                  <a:gd name="connsiteX2" fmla="*/ 1481 w 172259"/>
                  <a:gd name="connsiteY2" fmla="*/ 54250 h 75943"/>
                  <a:gd name="connsiteX3" fmla="*/ 66238 w 172259"/>
                  <a:gd name="connsiteY3" fmla="*/ 69420 h 75943"/>
                  <a:gd name="connsiteX4" fmla="*/ 172259 w 172259"/>
                  <a:gd name="connsiteY4" fmla="*/ 27861 h 7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59" h="75943">
                    <a:moveTo>
                      <a:pt x="69536" y="0"/>
                    </a:moveTo>
                    <a:lnTo>
                      <a:pt x="34511" y="15443"/>
                    </a:lnTo>
                    <a:cubicBezTo>
                      <a:pt x="34511" y="15443"/>
                      <a:pt x="-8415" y="27903"/>
                      <a:pt x="1481" y="54250"/>
                    </a:cubicBezTo>
                    <a:cubicBezTo>
                      <a:pt x="11378" y="80598"/>
                      <a:pt x="39890" y="79317"/>
                      <a:pt x="66238" y="69420"/>
                    </a:cubicBezTo>
                    <a:cubicBezTo>
                      <a:pt x="92585" y="59524"/>
                      <a:pt x="172259" y="27861"/>
                      <a:pt x="172259" y="27861"/>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28" name="Freeform: Shape 627">
                <a:extLst>
                  <a:ext uri="{FF2B5EF4-FFF2-40B4-BE49-F238E27FC236}">
                    <a16:creationId xmlns:a16="http://schemas.microsoft.com/office/drawing/2014/main" id="{7278F411-ADE8-4BF2-8C09-2E390F7D63EA}"/>
                  </a:ext>
                </a:extLst>
              </p:cNvPr>
              <p:cNvSpPr/>
              <p:nvPr/>
            </p:nvSpPr>
            <p:spPr>
              <a:xfrm>
                <a:off x="9502822" y="3645883"/>
                <a:ext cx="80826" cy="53155"/>
              </a:xfrm>
              <a:custGeom>
                <a:avLst/>
                <a:gdLst>
                  <a:gd name="connsiteX0" fmla="*/ 80826 w 80826"/>
                  <a:gd name="connsiteY0" fmla="*/ 50826 h 53155"/>
                  <a:gd name="connsiteX1" fmla="*/ 186 w 80826"/>
                  <a:gd name="connsiteY1" fmla="*/ 31727 h 53155"/>
                  <a:gd name="connsiteX2" fmla="*/ 28782 w 80826"/>
                  <a:gd name="connsiteY2" fmla="*/ 0 h 53155"/>
                </a:gdLst>
                <a:ahLst/>
                <a:cxnLst>
                  <a:cxn ang="0">
                    <a:pos x="connsiteX0" y="connsiteY0"/>
                  </a:cxn>
                  <a:cxn ang="0">
                    <a:pos x="connsiteX1" y="connsiteY1"/>
                  </a:cxn>
                  <a:cxn ang="0">
                    <a:pos x="connsiteX2" y="connsiteY2"/>
                  </a:cxn>
                </a:cxnLst>
                <a:rect l="l" t="t" r="r" b="b"/>
                <a:pathLst>
                  <a:path w="80826" h="53155">
                    <a:moveTo>
                      <a:pt x="80826" y="50826"/>
                    </a:moveTo>
                    <a:cubicBezTo>
                      <a:pt x="80826" y="50826"/>
                      <a:pt x="3443" y="62991"/>
                      <a:pt x="186" y="31727"/>
                    </a:cubicBezTo>
                    <a:cubicBezTo>
                      <a:pt x="-1474" y="15800"/>
                      <a:pt x="7981" y="9434"/>
                      <a:pt x="28782" y="0"/>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29" name="Freeform: Shape 628">
                <a:extLst>
                  <a:ext uri="{FF2B5EF4-FFF2-40B4-BE49-F238E27FC236}">
                    <a16:creationId xmlns:a16="http://schemas.microsoft.com/office/drawing/2014/main" id="{4BA8E7A6-4399-4C38-A45E-5805FB4D987F}"/>
                  </a:ext>
                </a:extLst>
              </p:cNvPr>
              <p:cNvSpPr/>
              <p:nvPr/>
            </p:nvSpPr>
            <p:spPr>
              <a:xfrm>
                <a:off x="9455208" y="3451678"/>
                <a:ext cx="15209" cy="47716"/>
              </a:xfrm>
              <a:custGeom>
                <a:avLst/>
                <a:gdLst>
                  <a:gd name="connsiteX0" fmla="*/ 0 w 15209"/>
                  <a:gd name="connsiteY0" fmla="*/ 0 h 47716"/>
                  <a:gd name="connsiteX1" fmla="*/ 15065 w 15209"/>
                  <a:gd name="connsiteY1" fmla="*/ 47716 h 47716"/>
                </a:gdLst>
                <a:ahLst/>
                <a:cxnLst>
                  <a:cxn ang="0">
                    <a:pos x="connsiteX0" y="connsiteY0"/>
                  </a:cxn>
                  <a:cxn ang="0">
                    <a:pos x="connsiteX1" y="connsiteY1"/>
                  </a:cxn>
                </a:cxnLst>
                <a:rect l="l" t="t" r="r" b="b"/>
                <a:pathLst>
                  <a:path w="15209" h="47716">
                    <a:moveTo>
                      <a:pt x="0" y="0"/>
                    </a:moveTo>
                    <a:cubicBezTo>
                      <a:pt x="0" y="0"/>
                      <a:pt x="16935" y="29184"/>
                      <a:pt x="15065" y="47716"/>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30" name="Freeform: Shape 629">
                <a:extLst>
                  <a:ext uri="{FF2B5EF4-FFF2-40B4-BE49-F238E27FC236}">
                    <a16:creationId xmlns:a16="http://schemas.microsoft.com/office/drawing/2014/main" id="{B5B9276D-1B6E-46A2-AC50-B928F86CE604}"/>
                  </a:ext>
                </a:extLst>
              </p:cNvPr>
              <p:cNvSpPr/>
              <p:nvPr/>
            </p:nvSpPr>
            <p:spPr>
              <a:xfrm>
                <a:off x="9506001" y="3417220"/>
                <a:ext cx="9361" cy="35802"/>
              </a:xfrm>
              <a:custGeom>
                <a:avLst/>
                <a:gdLst>
                  <a:gd name="connsiteX0" fmla="*/ 1209 w 9361"/>
                  <a:gd name="connsiteY0" fmla="*/ 0 h 35802"/>
                  <a:gd name="connsiteX1" fmla="*/ 9362 w 9361"/>
                  <a:gd name="connsiteY1" fmla="*/ 35803 h 35802"/>
                </a:gdLst>
                <a:ahLst/>
                <a:cxnLst>
                  <a:cxn ang="0">
                    <a:pos x="connsiteX0" y="connsiteY0"/>
                  </a:cxn>
                  <a:cxn ang="0">
                    <a:pos x="connsiteX1" y="connsiteY1"/>
                  </a:cxn>
                </a:cxnLst>
                <a:rect l="l" t="t" r="r" b="b"/>
                <a:pathLst>
                  <a:path w="9361" h="35802">
                    <a:moveTo>
                      <a:pt x="1209" y="0"/>
                    </a:moveTo>
                    <a:cubicBezTo>
                      <a:pt x="1209" y="0"/>
                      <a:pt x="-4632" y="22713"/>
                      <a:pt x="9362" y="35803"/>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31" name="Freeform: Shape 630">
                <a:extLst>
                  <a:ext uri="{FF2B5EF4-FFF2-40B4-BE49-F238E27FC236}">
                    <a16:creationId xmlns:a16="http://schemas.microsoft.com/office/drawing/2014/main" id="{9E28F1B3-D07C-4F31-B75F-BEF19F6CA7FC}"/>
                  </a:ext>
                </a:extLst>
              </p:cNvPr>
              <p:cNvSpPr/>
              <p:nvPr/>
            </p:nvSpPr>
            <p:spPr>
              <a:xfrm>
                <a:off x="9473487" y="3527381"/>
                <a:ext cx="1166" cy="15254"/>
              </a:xfrm>
              <a:custGeom>
                <a:avLst/>
                <a:gdLst>
                  <a:gd name="connsiteX0" fmla="*/ 946 w 1166"/>
                  <a:gd name="connsiteY0" fmla="*/ 0 h 15254"/>
                  <a:gd name="connsiteX1" fmla="*/ 0 w 1166"/>
                  <a:gd name="connsiteY1" fmla="*/ 15254 h 15254"/>
                </a:gdLst>
                <a:ahLst/>
                <a:cxnLst>
                  <a:cxn ang="0">
                    <a:pos x="connsiteX0" y="connsiteY0"/>
                  </a:cxn>
                  <a:cxn ang="0">
                    <a:pos x="connsiteX1" y="connsiteY1"/>
                  </a:cxn>
                </a:cxnLst>
                <a:rect l="l" t="t" r="r" b="b"/>
                <a:pathLst>
                  <a:path w="1166" h="15253">
                    <a:moveTo>
                      <a:pt x="946" y="0"/>
                    </a:moveTo>
                    <a:cubicBezTo>
                      <a:pt x="946" y="0"/>
                      <a:pt x="1849" y="8741"/>
                      <a:pt x="0" y="15254"/>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32" name="Freeform: Shape 631">
                <a:extLst>
                  <a:ext uri="{FF2B5EF4-FFF2-40B4-BE49-F238E27FC236}">
                    <a16:creationId xmlns:a16="http://schemas.microsoft.com/office/drawing/2014/main" id="{59D09690-6887-49C6-9913-6B9EA2BC4927}"/>
                  </a:ext>
                </a:extLst>
              </p:cNvPr>
              <p:cNvSpPr/>
              <p:nvPr/>
            </p:nvSpPr>
            <p:spPr>
              <a:xfrm>
                <a:off x="9392238" y="3580370"/>
                <a:ext cx="70870" cy="110349"/>
              </a:xfrm>
              <a:custGeom>
                <a:avLst/>
                <a:gdLst>
                  <a:gd name="connsiteX0" fmla="*/ 70870 w 70870"/>
                  <a:gd name="connsiteY0" fmla="*/ 0 h 110349"/>
                  <a:gd name="connsiteX1" fmla="*/ 0 w 70870"/>
                  <a:gd name="connsiteY1" fmla="*/ 110350 h 110349"/>
                </a:gdLst>
                <a:ahLst/>
                <a:cxnLst>
                  <a:cxn ang="0">
                    <a:pos x="connsiteX0" y="connsiteY0"/>
                  </a:cxn>
                  <a:cxn ang="0">
                    <a:pos x="connsiteX1" y="connsiteY1"/>
                  </a:cxn>
                </a:cxnLst>
                <a:rect l="l" t="t" r="r" b="b"/>
                <a:pathLst>
                  <a:path w="70870" h="110349">
                    <a:moveTo>
                      <a:pt x="70870" y="0"/>
                    </a:moveTo>
                    <a:cubicBezTo>
                      <a:pt x="70870" y="0"/>
                      <a:pt x="57612" y="68979"/>
                      <a:pt x="0" y="110350"/>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33" name="Freeform: Shape 632">
                <a:extLst>
                  <a:ext uri="{FF2B5EF4-FFF2-40B4-BE49-F238E27FC236}">
                    <a16:creationId xmlns:a16="http://schemas.microsoft.com/office/drawing/2014/main" id="{B61086CF-9C24-4B67-8D52-06978326EEB7}"/>
                  </a:ext>
                </a:extLst>
              </p:cNvPr>
              <p:cNvSpPr/>
              <p:nvPr/>
            </p:nvSpPr>
            <p:spPr>
              <a:xfrm>
                <a:off x="9384947" y="3250477"/>
                <a:ext cx="13488" cy="52044"/>
              </a:xfrm>
              <a:custGeom>
                <a:avLst/>
                <a:gdLst>
                  <a:gd name="connsiteX0" fmla="*/ 0 w 13488"/>
                  <a:gd name="connsiteY0" fmla="*/ 52044 h 52044"/>
                  <a:gd name="connsiteX1" fmla="*/ 13426 w 13488"/>
                  <a:gd name="connsiteY1" fmla="*/ 25171 h 52044"/>
                  <a:gd name="connsiteX2" fmla="*/ 6387 w 13488"/>
                  <a:gd name="connsiteY2" fmla="*/ 0 h 52044"/>
                </a:gdLst>
                <a:ahLst/>
                <a:cxnLst>
                  <a:cxn ang="0">
                    <a:pos x="connsiteX0" y="connsiteY0"/>
                  </a:cxn>
                  <a:cxn ang="0">
                    <a:pos x="connsiteX1" y="connsiteY1"/>
                  </a:cxn>
                  <a:cxn ang="0">
                    <a:pos x="connsiteX2" y="connsiteY2"/>
                  </a:cxn>
                </a:cxnLst>
                <a:rect l="l" t="t" r="r" b="b"/>
                <a:pathLst>
                  <a:path w="13488" h="52044">
                    <a:moveTo>
                      <a:pt x="0" y="52044"/>
                    </a:moveTo>
                    <a:cubicBezTo>
                      <a:pt x="0" y="52044"/>
                      <a:pt x="12565" y="47359"/>
                      <a:pt x="13426" y="25171"/>
                    </a:cubicBezTo>
                    <a:cubicBezTo>
                      <a:pt x="14266" y="2963"/>
                      <a:pt x="6387" y="0"/>
                      <a:pt x="6387" y="0"/>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34" name="Freeform: Shape 633">
                <a:extLst>
                  <a:ext uri="{FF2B5EF4-FFF2-40B4-BE49-F238E27FC236}">
                    <a16:creationId xmlns:a16="http://schemas.microsoft.com/office/drawing/2014/main" id="{07A32EF0-E79C-4D1F-86C4-3D51722E7261}"/>
                  </a:ext>
                </a:extLst>
              </p:cNvPr>
              <p:cNvSpPr/>
              <p:nvPr/>
            </p:nvSpPr>
            <p:spPr>
              <a:xfrm>
                <a:off x="9469157" y="3491893"/>
                <a:ext cx="50791" cy="36054"/>
              </a:xfrm>
              <a:custGeom>
                <a:avLst/>
                <a:gdLst>
                  <a:gd name="connsiteX0" fmla="*/ 9983 w 50791"/>
                  <a:gd name="connsiteY0" fmla="*/ 36055 h 36054"/>
                  <a:gd name="connsiteX1" fmla="*/ 1978 w 50791"/>
                  <a:gd name="connsiteY1" fmla="*/ 13720 h 36054"/>
                  <a:gd name="connsiteX2" fmla="*/ 30658 w 50791"/>
                  <a:gd name="connsiteY2" fmla="*/ 0 h 36054"/>
                  <a:gd name="connsiteX3" fmla="*/ 50093 w 50791"/>
                  <a:gd name="connsiteY3" fmla="*/ 26831 h 36054"/>
                </a:gdLst>
                <a:ahLst/>
                <a:cxnLst>
                  <a:cxn ang="0">
                    <a:pos x="connsiteX0" y="connsiteY0"/>
                  </a:cxn>
                  <a:cxn ang="0">
                    <a:pos x="connsiteX1" y="connsiteY1"/>
                  </a:cxn>
                  <a:cxn ang="0">
                    <a:pos x="connsiteX2" y="connsiteY2"/>
                  </a:cxn>
                  <a:cxn ang="0">
                    <a:pos x="connsiteX3" y="connsiteY3"/>
                  </a:cxn>
                </a:cxnLst>
                <a:rect l="l" t="t" r="r" b="b"/>
                <a:pathLst>
                  <a:path w="50791" h="36054">
                    <a:moveTo>
                      <a:pt x="9983" y="36055"/>
                    </a:moveTo>
                    <a:cubicBezTo>
                      <a:pt x="9983" y="36055"/>
                      <a:pt x="-5334" y="28470"/>
                      <a:pt x="1978" y="13720"/>
                    </a:cubicBezTo>
                    <a:cubicBezTo>
                      <a:pt x="6159" y="5274"/>
                      <a:pt x="30658" y="0"/>
                      <a:pt x="30658" y="0"/>
                    </a:cubicBezTo>
                    <a:cubicBezTo>
                      <a:pt x="30658" y="0"/>
                      <a:pt x="55199" y="5232"/>
                      <a:pt x="50093" y="26831"/>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35" name="Freeform: Shape 634">
                <a:extLst>
                  <a:ext uri="{FF2B5EF4-FFF2-40B4-BE49-F238E27FC236}">
                    <a16:creationId xmlns:a16="http://schemas.microsoft.com/office/drawing/2014/main" id="{87D277E5-7DEE-4C08-ACD0-6FFA84EE914A}"/>
                  </a:ext>
                </a:extLst>
              </p:cNvPr>
              <p:cNvSpPr/>
              <p:nvPr/>
            </p:nvSpPr>
            <p:spPr>
              <a:xfrm>
                <a:off x="9462871" y="3550514"/>
                <a:ext cx="47975" cy="35298"/>
              </a:xfrm>
              <a:custGeom>
                <a:avLst/>
                <a:gdLst>
                  <a:gd name="connsiteX0" fmla="*/ 6477 w 47975"/>
                  <a:gd name="connsiteY0" fmla="*/ 35298 h 35298"/>
                  <a:gd name="connsiteX1" fmla="*/ 1518 w 47975"/>
                  <a:gd name="connsiteY1" fmla="*/ 9917 h 35298"/>
                  <a:gd name="connsiteX2" fmla="*/ 28076 w 47975"/>
                  <a:gd name="connsiteY2" fmla="*/ 0 h 35298"/>
                  <a:gd name="connsiteX3" fmla="*/ 45452 w 47975"/>
                  <a:gd name="connsiteY3" fmla="*/ 33365 h 35298"/>
                </a:gdLst>
                <a:ahLst/>
                <a:cxnLst>
                  <a:cxn ang="0">
                    <a:pos x="connsiteX0" y="connsiteY0"/>
                  </a:cxn>
                  <a:cxn ang="0">
                    <a:pos x="connsiteX1" y="connsiteY1"/>
                  </a:cxn>
                  <a:cxn ang="0">
                    <a:pos x="connsiteX2" y="connsiteY2"/>
                  </a:cxn>
                  <a:cxn ang="0">
                    <a:pos x="connsiteX3" y="connsiteY3"/>
                  </a:cxn>
                </a:cxnLst>
                <a:rect l="l" t="t" r="r" b="b"/>
                <a:pathLst>
                  <a:path w="47975" h="35298">
                    <a:moveTo>
                      <a:pt x="6477" y="35298"/>
                    </a:moveTo>
                    <a:cubicBezTo>
                      <a:pt x="6477" y="35298"/>
                      <a:pt x="-3776" y="17628"/>
                      <a:pt x="1518" y="9917"/>
                    </a:cubicBezTo>
                    <a:cubicBezTo>
                      <a:pt x="6813" y="2206"/>
                      <a:pt x="28076" y="0"/>
                      <a:pt x="28076" y="0"/>
                    </a:cubicBezTo>
                    <a:cubicBezTo>
                      <a:pt x="28076" y="0"/>
                      <a:pt x="56420" y="11367"/>
                      <a:pt x="45452" y="33365"/>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36" name="Freeform: Shape 635">
                <a:extLst>
                  <a:ext uri="{FF2B5EF4-FFF2-40B4-BE49-F238E27FC236}">
                    <a16:creationId xmlns:a16="http://schemas.microsoft.com/office/drawing/2014/main" id="{118B004A-DC90-42B9-9212-3764A5861513}"/>
                  </a:ext>
                </a:extLst>
              </p:cNvPr>
              <p:cNvSpPr/>
              <p:nvPr/>
            </p:nvSpPr>
            <p:spPr>
              <a:xfrm>
                <a:off x="9454648" y="3608273"/>
                <a:ext cx="49471" cy="44613"/>
              </a:xfrm>
              <a:custGeom>
                <a:avLst/>
                <a:gdLst>
                  <a:gd name="connsiteX0" fmla="*/ 33674 w 49471"/>
                  <a:gd name="connsiteY0" fmla="*/ 0 h 44613"/>
                  <a:gd name="connsiteX1" fmla="*/ 48003 w 49471"/>
                  <a:gd name="connsiteY1" fmla="*/ 36622 h 44613"/>
                  <a:gd name="connsiteX2" fmla="*/ 16823 w 49471"/>
                  <a:gd name="connsiteY2" fmla="*/ 44501 h 44613"/>
                  <a:gd name="connsiteX3" fmla="*/ 1590 w 49471"/>
                  <a:gd name="connsiteY3" fmla="*/ 11346 h 44613"/>
                  <a:gd name="connsiteX4" fmla="*/ 33674 w 49471"/>
                  <a:gd name="connsiteY4" fmla="*/ 0 h 4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71" h="44613">
                    <a:moveTo>
                      <a:pt x="33674" y="0"/>
                    </a:moveTo>
                    <a:cubicBezTo>
                      <a:pt x="33674" y="0"/>
                      <a:pt x="55189" y="10400"/>
                      <a:pt x="48003" y="36622"/>
                    </a:cubicBezTo>
                    <a:cubicBezTo>
                      <a:pt x="48003" y="36622"/>
                      <a:pt x="27265" y="45720"/>
                      <a:pt x="16823" y="44501"/>
                    </a:cubicBezTo>
                    <a:cubicBezTo>
                      <a:pt x="6380" y="43262"/>
                      <a:pt x="-4062" y="19918"/>
                      <a:pt x="1590" y="11346"/>
                    </a:cubicBezTo>
                    <a:cubicBezTo>
                      <a:pt x="7221" y="2752"/>
                      <a:pt x="33674" y="0"/>
                      <a:pt x="33674" y="0"/>
                    </a:cubicBezTo>
                    <a:close/>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37" name="Freeform: Shape 636">
                <a:extLst>
                  <a:ext uri="{FF2B5EF4-FFF2-40B4-BE49-F238E27FC236}">
                    <a16:creationId xmlns:a16="http://schemas.microsoft.com/office/drawing/2014/main" id="{3DEC6A6B-731B-4EFE-8EC9-66B0C3F0C1B6}"/>
                  </a:ext>
                </a:extLst>
              </p:cNvPr>
              <p:cNvSpPr/>
              <p:nvPr/>
            </p:nvSpPr>
            <p:spPr>
              <a:xfrm>
                <a:off x="9505653" y="3654417"/>
                <a:ext cx="35457" cy="35191"/>
              </a:xfrm>
              <a:custGeom>
                <a:avLst/>
                <a:gdLst>
                  <a:gd name="connsiteX0" fmla="*/ 3679 w 35457"/>
                  <a:gd name="connsiteY0" fmla="*/ 8001 h 35191"/>
                  <a:gd name="connsiteX1" fmla="*/ 23745 w 35457"/>
                  <a:gd name="connsiteY1" fmla="*/ 542 h 35191"/>
                  <a:gd name="connsiteX2" fmla="*/ 32023 w 35457"/>
                  <a:gd name="connsiteY2" fmla="*/ 31575 h 35191"/>
                  <a:gd name="connsiteX3" fmla="*/ 6117 w 35457"/>
                  <a:gd name="connsiteY3" fmla="*/ 34580 h 35191"/>
                  <a:gd name="connsiteX4" fmla="*/ 3679 w 35457"/>
                  <a:gd name="connsiteY4" fmla="*/ 8001 h 35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57" h="35191">
                    <a:moveTo>
                      <a:pt x="3679" y="8001"/>
                    </a:moveTo>
                    <a:cubicBezTo>
                      <a:pt x="3679" y="8001"/>
                      <a:pt x="16181" y="-2462"/>
                      <a:pt x="23745" y="542"/>
                    </a:cubicBezTo>
                    <a:cubicBezTo>
                      <a:pt x="31330" y="3547"/>
                      <a:pt x="40596" y="25944"/>
                      <a:pt x="32023" y="31575"/>
                    </a:cubicBezTo>
                    <a:cubicBezTo>
                      <a:pt x="23451" y="37206"/>
                      <a:pt x="6117" y="34580"/>
                      <a:pt x="6117" y="34580"/>
                    </a:cubicBezTo>
                    <a:cubicBezTo>
                      <a:pt x="6117" y="34580"/>
                      <a:pt x="-5839" y="19725"/>
                      <a:pt x="3679" y="8001"/>
                    </a:cubicBezTo>
                    <a:close/>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grpSp>
        <p:sp>
          <p:nvSpPr>
            <p:cNvPr id="345" name="Freeform: Shape 344">
              <a:extLst>
                <a:ext uri="{FF2B5EF4-FFF2-40B4-BE49-F238E27FC236}">
                  <a16:creationId xmlns:a16="http://schemas.microsoft.com/office/drawing/2014/main" id="{300A3F2F-E957-4271-8E08-0888B2B1D344}"/>
                </a:ext>
              </a:extLst>
            </p:cNvPr>
            <p:cNvSpPr/>
            <p:nvPr/>
          </p:nvSpPr>
          <p:spPr>
            <a:xfrm>
              <a:off x="1532714" y="3519916"/>
              <a:ext cx="142819" cy="117212"/>
            </a:xfrm>
            <a:custGeom>
              <a:avLst/>
              <a:gdLst>
                <a:gd name="connsiteX0" fmla="*/ 0 w 292851"/>
                <a:gd name="connsiteY0" fmla="*/ 185716 h 240344"/>
                <a:gd name="connsiteX1" fmla="*/ 97617 w 292851"/>
                <a:gd name="connsiteY1" fmla="*/ 0 h 240344"/>
                <a:gd name="connsiteX2" fmla="*/ 292852 w 292851"/>
                <a:gd name="connsiteY2" fmla="*/ 114384 h 240344"/>
                <a:gd name="connsiteX3" fmla="*/ 229378 w 292851"/>
                <a:gd name="connsiteY3" fmla="*/ 240345 h 240344"/>
              </a:gdLst>
              <a:ahLst/>
              <a:cxnLst>
                <a:cxn ang="0">
                  <a:pos x="connsiteX0" y="connsiteY0"/>
                </a:cxn>
                <a:cxn ang="0">
                  <a:pos x="connsiteX1" y="connsiteY1"/>
                </a:cxn>
                <a:cxn ang="0">
                  <a:pos x="connsiteX2" y="connsiteY2"/>
                </a:cxn>
                <a:cxn ang="0">
                  <a:pos x="connsiteX3" y="connsiteY3"/>
                </a:cxn>
              </a:cxnLst>
              <a:rect l="l" t="t" r="r" b="b"/>
              <a:pathLst>
                <a:path w="292851" h="240343">
                  <a:moveTo>
                    <a:pt x="0" y="185716"/>
                  </a:moveTo>
                  <a:lnTo>
                    <a:pt x="97617" y="0"/>
                  </a:lnTo>
                  <a:lnTo>
                    <a:pt x="292852" y="114384"/>
                  </a:lnTo>
                  <a:lnTo>
                    <a:pt x="229378" y="240345"/>
                  </a:lnTo>
                  <a:close/>
                </a:path>
              </a:pathLst>
            </a:custGeom>
            <a:solidFill>
              <a:srgbClr val="2773BF"/>
            </a:solidFill>
            <a:ln w="2101" cap="flat">
              <a:noFill/>
              <a:prstDash val="solid"/>
              <a:miter/>
            </a:ln>
          </p:spPr>
          <p:txBody>
            <a:bodyPr rtlCol="0" anchor="ctr"/>
            <a:lstStyle/>
            <a:p>
              <a:endParaRPr lang="en-US" sz="1351">
                <a:latin typeface="Trebuchet MS" panose="020B0603020202020204" pitchFamily="34" charset="0"/>
              </a:endParaRPr>
            </a:p>
          </p:txBody>
        </p:sp>
        <p:sp>
          <p:nvSpPr>
            <p:cNvPr id="346" name="Shape1_20210628_100438">
              <a:extLst>
                <a:ext uri="{FF2B5EF4-FFF2-40B4-BE49-F238E27FC236}">
                  <a16:creationId xmlns:a16="http://schemas.microsoft.com/office/drawing/2014/main" id="{46A22348-B479-4E5C-A230-18421DA959B7}"/>
                </a:ext>
              </a:extLst>
            </p:cNvPr>
            <p:cNvSpPr/>
            <p:nvPr/>
          </p:nvSpPr>
          <p:spPr>
            <a:xfrm>
              <a:off x="930884" y="3706037"/>
              <a:ext cx="180906" cy="75918"/>
            </a:xfrm>
            <a:custGeom>
              <a:avLst/>
              <a:gdLst>
                <a:gd name="connsiteX0" fmla="*/ 0 w 370949"/>
                <a:gd name="connsiteY0" fmla="*/ 0 h 155670"/>
                <a:gd name="connsiteX1" fmla="*/ 370950 w 370949"/>
                <a:gd name="connsiteY1" fmla="*/ 0 h 155670"/>
                <a:gd name="connsiteX2" fmla="*/ 178846 w 370949"/>
                <a:gd name="connsiteY2" fmla="*/ 155670 h 155670"/>
                <a:gd name="connsiteX3" fmla="*/ 0 w 370949"/>
                <a:gd name="connsiteY3" fmla="*/ 0 h 155670"/>
              </a:gdLst>
              <a:ahLst/>
              <a:cxnLst>
                <a:cxn ang="0">
                  <a:pos x="connsiteX0" y="connsiteY0"/>
                </a:cxn>
                <a:cxn ang="0">
                  <a:pos x="connsiteX1" y="connsiteY1"/>
                </a:cxn>
                <a:cxn ang="0">
                  <a:pos x="connsiteX2" y="connsiteY2"/>
                </a:cxn>
                <a:cxn ang="0">
                  <a:pos x="connsiteX3" y="connsiteY3"/>
                </a:cxn>
              </a:cxnLst>
              <a:rect l="l" t="t" r="r" b="b"/>
              <a:pathLst>
                <a:path w="370949" h="155670">
                  <a:moveTo>
                    <a:pt x="0" y="0"/>
                  </a:moveTo>
                  <a:lnTo>
                    <a:pt x="370950" y="0"/>
                  </a:lnTo>
                  <a:cubicBezTo>
                    <a:pt x="370950" y="0"/>
                    <a:pt x="354393" y="155670"/>
                    <a:pt x="178846" y="155670"/>
                  </a:cubicBezTo>
                  <a:cubicBezTo>
                    <a:pt x="3299" y="155670"/>
                    <a:pt x="0" y="0"/>
                    <a:pt x="0" y="0"/>
                  </a:cubicBez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347" name="Shape2_20210628_100438">
              <a:extLst>
                <a:ext uri="{FF2B5EF4-FFF2-40B4-BE49-F238E27FC236}">
                  <a16:creationId xmlns:a16="http://schemas.microsoft.com/office/drawing/2014/main" id="{61B48EB3-AD48-4F05-B895-FF57E03F31E6}"/>
                </a:ext>
              </a:extLst>
            </p:cNvPr>
            <p:cNvSpPr/>
            <p:nvPr/>
          </p:nvSpPr>
          <p:spPr>
            <a:xfrm>
              <a:off x="2096847" y="3808392"/>
              <a:ext cx="110855" cy="106135"/>
            </a:xfrm>
            <a:custGeom>
              <a:avLst/>
              <a:gdLst>
                <a:gd name="connsiteX0" fmla="*/ 58877 w 227310"/>
                <a:gd name="connsiteY0" fmla="*/ 0 h 217631"/>
                <a:gd name="connsiteX1" fmla="*/ 104954 w 227310"/>
                <a:gd name="connsiteY1" fmla="*/ 46707 h 217631"/>
                <a:gd name="connsiteX2" fmla="*/ 123780 w 227310"/>
                <a:gd name="connsiteY2" fmla="*/ 52843 h 217631"/>
                <a:gd name="connsiteX3" fmla="*/ 144350 w 227310"/>
                <a:gd name="connsiteY3" fmla="*/ 71374 h 217631"/>
                <a:gd name="connsiteX4" fmla="*/ 171748 w 227310"/>
                <a:gd name="connsiteY4" fmla="*/ 110329 h 217631"/>
                <a:gd name="connsiteX5" fmla="*/ 209694 w 227310"/>
                <a:gd name="connsiteY5" fmla="*/ 124553 h 217631"/>
                <a:gd name="connsiteX6" fmla="*/ 224108 w 227310"/>
                <a:gd name="connsiteY6" fmla="*/ 159894 h 217631"/>
                <a:gd name="connsiteX7" fmla="*/ 160108 w 227310"/>
                <a:gd name="connsiteY7" fmla="*/ 217632 h 217631"/>
                <a:gd name="connsiteX8" fmla="*/ 91234 w 227310"/>
                <a:gd name="connsiteY8" fmla="*/ 157225 h 217631"/>
                <a:gd name="connsiteX9" fmla="*/ 17338 w 227310"/>
                <a:gd name="connsiteY9" fmla="*/ 79127 h 217631"/>
                <a:gd name="connsiteX10" fmla="*/ 88 w 227310"/>
                <a:gd name="connsiteY10" fmla="*/ 60175 h 217631"/>
                <a:gd name="connsiteX11" fmla="*/ 58877 w 227310"/>
                <a:gd name="connsiteY11" fmla="*/ 0 h 21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310" h="217630">
                  <a:moveTo>
                    <a:pt x="58877" y="0"/>
                  </a:moveTo>
                  <a:cubicBezTo>
                    <a:pt x="58877" y="0"/>
                    <a:pt x="85204" y="39227"/>
                    <a:pt x="104954" y="46707"/>
                  </a:cubicBezTo>
                  <a:cubicBezTo>
                    <a:pt x="112035" y="49397"/>
                    <a:pt x="118464" y="51393"/>
                    <a:pt x="123780" y="52843"/>
                  </a:cubicBezTo>
                  <a:cubicBezTo>
                    <a:pt x="133214" y="55406"/>
                    <a:pt x="140778" y="62277"/>
                    <a:pt x="144350" y="71374"/>
                  </a:cubicBezTo>
                  <a:cubicBezTo>
                    <a:pt x="149582" y="84716"/>
                    <a:pt x="158785" y="103143"/>
                    <a:pt x="171748" y="110329"/>
                  </a:cubicBezTo>
                  <a:cubicBezTo>
                    <a:pt x="181708" y="115855"/>
                    <a:pt x="196625" y="120813"/>
                    <a:pt x="209694" y="124553"/>
                  </a:cubicBezTo>
                  <a:cubicBezTo>
                    <a:pt x="224843" y="128881"/>
                    <a:pt x="231903" y="146194"/>
                    <a:pt x="224108" y="159894"/>
                  </a:cubicBezTo>
                  <a:cubicBezTo>
                    <a:pt x="212363" y="180505"/>
                    <a:pt x="191940" y="206622"/>
                    <a:pt x="160108" y="217632"/>
                  </a:cubicBezTo>
                  <a:cubicBezTo>
                    <a:pt x="160108" y="217632"/>
                    <a:pt x="118758" y="186262"/>
                    <a:pt x="91234" y="157225"/>
                  </a:cubicBezTo>
                  <a:cubicBezTo>
                    <a:pt x="70391" y="135227"/>
                    <a:pt x="36942" y="95243"/>
                    <a:pt x="17338" y="79127"/>
                  </a:cubicBezTo>
                  <a:cubicBezTo>
                    <a:pt x="-2265" y="63012"/>
                    <a:pt x="88" y="60175"/>
                    <a:pt x="88" y="60175"/>
                  </a:cubicBezTo>
                  <a:lnTo>
                    <a:pt x="58877" y="0"/>
                  </a:ln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348" name="Freeform: Shape 347">
              <a:extLst>
                <a:ext uri="{FF2B5EF4-FFF2-40B4-BE49-F238E27FC236}">
                  <a16:creationId xmlns:a16="http://schemas.microsoft.com/office/drawing/2014/main" id="{3EACBB6F-4CE5-4575-A195-2C2244BA94FC}"/>
                </a:ext>
              </a:extLst>
            </p:cNvPr>
            <p:cNvSpPr/>
            <p:nvPr/>
          </p:nvSpPr>
          <p:spPr>
            <a:xfrm>
              <a:off x="2096837" y="3808392"/>
              <a:ext cx="37822" cy="39491"/>
            </a:xfrm>
            <a:custGeom>
              <a:avLst/>
              <a:gdLst>
                <a:gd name="connsiteX0" fmla="*/ 58898 w 77555"/>
                <a:gd name="connsiteY0" fmla="*/ 0 h 80976"/>
                <a:gd name="connsiteX1" fmla="*/ 88 w 77555"/>
                <a:gd name="connsiteY1" fmla="*/ 60175 h 80976"/>
                <a:gd name="connsiteX2" fmla="*/ 17338 w 77555"/>
                <a:gd name="connsiteY2" fmla="*/ 79127 h 80976"/>
                <a:gd name="connsiteX3" fmla="*/ 19481 w 77555"/>
                <a:gd name="connsiteY3" fmla="*/ 80976 h 80976"/>
                <a:gd name="connsiteX4" fmla="*/ 77556 w 77555"/>
                <a:gd name="connsiteY4" fmla="*/ 24057 h 80976"/>
                <a:gd name="connsiteX5" fmla="*/ 58898 w 77555"/>
                <a:gd name="connsiteY5" fmla="*/ 0 h 8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55" h="80976">
                  <a:moveTo>
                    <a:pt x="58898" y="0"/>
                  </a:moveTo>
                  <a:lnTo>
                    <a:pt x="88" y="60175"/>
                  </a:lnTo>
                  <a:cubicBezTo>
                    <a:pt x="88" y="60175"/>
                    <a:pt x="-2265" y="63012"/>
                    <a:pt x="17338" y="79127"/>
                  </a:cubicBezTo>
                  <a:cubicBezTo>
                    <a:pt x="18032" y="79695"/>
                    <a:pt x="18767" y="80346"/>
                    <a:pt x="19481" y="80976"/>
                  </a:cubicBezTo>
                  <a:cubicBezTo>
                    <a:pt x="31037" y="69294"/>
                    <a:pt x="62995" y="37189"/>
                    <a:pt x="77556" y="24057"/>
                  </a:cubicBezTo>
                  <a:cubicBezTo>
                    <a:pt x="67008" y="12039"/>
                    <a:pt x="58898" y="0"/>
                    <a:pt x="58898" y="0"/>
                  </a:cubicBezTo>
                  <a:close/>
                </a:path>
              </a:pathLst>
            </a:custGeom>
            <a:solidFill>
              <a:srgbClr val="B4C9FF"/>
            </a:solidFill>
            <a:ln w="2101" cap="flat">
              <a:noFill/>
              <a:prstDash val="solid"/>
              <a:miter/>
            </a:ln>
          </p:spPr>
          <p:txBody>
            <a:bodyPr rtlCol="0" anchor="ctr"/>
            <a:lstStyle/>
            <a:p>
              <a:endParaRPr lang="en-US" sz="1351">
                <a:latin typeface="Trebuchet MS" panose="020B0603020202020204" pitchFamily="34" charset="0"/>
              </a:endParaRPr>
            </a:p>
          </p:txBody>
        </p:sp>
        <p:sp>
          <p:nvSpPr>
            <p:cNvPr id="349" name="Shape3_20210628_100438">
              <a:extLst>
                <a:ext uri="{FF2B5EF4-FFF2-40B4-BE49-F238E27FC236}">
                  <a16:creationId xmlns:a16="http://schemas.microsoft.com/office/drawing/2014/main" id="{EA4D6510-33BD-4A8B-B605-FD36DB9CC87D}"/>
                </a:ext>
              </a:extLst>
            </p:cNvPr>
            <p:cNvSpPr/>
            <p:nvPr/>
          </p:nvSpPr>
          <p:spPr>
            <a:xfrm>
              <a:off x="2049694" y="3795276"/>
              <a:ext cx="80436" cy="59874"/>
            </a:xfrm>
            <a:custGeom>
              <a:avLst/>
              <a:gdLst>
                <a:gd name="connsiteX0" fmla="*/ 158066 w 164935"/>
                <a:gd name="connsiteY0" fmla="*/ 0 h 122772"/>
                <a:gd name="connsiteX1" fmla="*/ 164054 w 164935"/>
                <a:gd name="connsiteY1" fmla="*/ 16578 h 122772"/>
                <a:gd name="connsiteX2" fmla="*/ 161638 w 164935"/>
                <a:gd name="connsiteY2" fmla="*/ 30907 h 122772"/>
                <a:gd name="connsiteX3" fmla="*/ 107892 w 164935"/>
                <a:gd name="connsiteY3" fmla="*/ 97218 h 122772"/>
                <a:gd name="connsiteX4" fmla="*/ 95012 w 164935"/>
                <a:gd name="connsiteY4" fmla="*/ 106358 h 122772"/>
                <a:gd name="connsiteX5" fmla="*/ 54334 w 164935"/>
                <a:gd name="connsiteY5" fmla="*/ 121023 h 122772"/>
                <a:gd name="connsiteX6" fmla="*/ 16704 w 164935"/>
                <a:gd name="connsiteY6" fmla="*/ 103332 h 122772"/>
                <a:gd name="connsiteX7" fmla="*/ 0 w 164935"/>
                <a:gd name="connsiteY7" fmla="*/ 56982 h 122772"/>
                <a:gd name="connsiteX8" fmla="*/ 158066 w 164935"/>
                <a:gd name="connsiteY8" fmla="*/ 0 h 1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35" h="122772">
                  <a:moveTo>
                    <a:pt x="158066" y="0"/>
                  </a:moveTo>
                  <a:lnTo>
                    <a:pt x="164054" y="16578"/>
                  </a:lnTo>
                  <a:cubicBezTo>
                    <a:pt x="165819" y="21452"/>
                    <a:pt x="164895" y="26873"/>
                    <a:pt x="161638" y="30907"/>
                  </a:cubicBezTo>
                  <a:lnTo>
                    <a:pt x="107892" y="97218"/>
                  </a:lnTo>
                  <a:cubicBezTo>
                    <a:pt x="104509" y="101378"/>
                    <a:pt x="100076" y="104551"/>
                    <a:pt x="95012" y="106358"/>
                  </a:cubicBezTo>
                  <a:lnTo>
                    <a:pt x="54334" y="121023"/>
                  </a:lnTo>
                  <a:cubicBezTo>
                    <a:pt x="39059" y="126528"/>
                    <a:pt x="22209" y="118607"/>
                    <a:pt x="16704" y="103332"/>
                  </a:cubicBezTo>
                  <a:lnTo>
                    <a:pt x="0" y="56982"/>
                  </a:lnTo>
                  <a:lnTo>
                    <a:pt x="158066" y="0"/>
                  </a:ln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350" name="Shape1_20211019_123025">
              <a:extLst>
                <a:ext uri="{FF2B5EF4-FFF2-40B4-BE49-F238E27FC236}">
                  <a16:creationId xmlns:a16="http://schemas.microsoft.com/office/drawing/2014/main" id="{540DA476-0E98-478D-BD17-0DBE0C3368C9}"/>
                </a:ext>
              </a:extLst>
            </p:cNvPr>
            <p:cNvSpPr/>
            <p:nvPr/>
          </p:nvSpPr>
          <p:spPr>
            <a:xfrm>
              <a:off x="1980529" y="3743862"/>
              <a:ext cx="50932" cy="79080"/>
            </a:xfrm>
            <a:custGeom>
              <a:avLst/>
              <a:gdLst>
                <a:gd name="connsiteX0" fmla="*/ 66835 w 104436"/>
                <a:gd name="connsiteY0" fmla="*/ 160958 h 162154"/>
                <a:gd name="connsiteX1" fmla="*/ 100410 w 104436"/>
                <a:gd name="connsiteY1" fmla="*/ 148855 h 162154"/>
                <a:gd name="connsiteX2" fmla="*/ 104066 w 104436"/>
                <a:gd name="connsiteY2" fmla="*/ 141060 h 162154"/>
                <a:gd name="connsiteX3" fmla="*/ 54649 w 104436"/>
                <a:gd name="connsiteY3" fmla="*/ 4026 h 162154"/>
                <a:gd name="connsiteX4" fmla="*/ 46853 w 104436"/>
                <a:gd name="connsiteY4" fmla="*/ 370 h 162154"/>
                <a:gd name="connsiteX5" fmla="*/ 13278 w 104436"/>
                <a:gd name="connsiteY5" fmla="*/ 12473 h 162154"/>
                <a:gd name="connsiteX6" fmla="*/ 1196 w 104436"/>
                <a:gd name="connsiteY6" fmla="*/ 38190 h 162154"/>
                <a:gd name="connsiteX7" fmla="*/ 41117 w 104436"/>
                <a:gd name="connsiteY7" fmla="*/ 148897 h 162154"/>
                <a:gd name="connsiteX8" fmla="*/ 66835 w 104436"/>
                <a:gd name="connsiteY8" fmla="*/ 160958 h 16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36" h="162154">
                  <a:moveTo>
                    <a:pt x="66835" y="160958"/>
                  </a:moveTo>
                  <a:lnTo>
                    <a:pt x="100410" y="148855"/>
                  </a:lnTo>
                  <a:cubicBezTo>
                    <a:pt x="103583" y="147721"/>
                    <a:pt x="105222" y="144233"/>
                    <a:pt x="104066" y="141060"/>
                  </a:cubicBezTo>
                  <a:lnTo>
                    <a:pt x="54649" y="4026"/>
                  </a:lnTo>
                  <a:cubicBezTo>
                    <a:pt x="53514" y="854"/>
                    <a:pt x="50005" y="-785"/>
                    <a:pt x="46853" y="370"/>
                  </a:cubicBezTo>
                  <a:lnTo>
                    <a:pt x="13278" y="12473"/>
                  </a:lnTo>
                  <a:cubicBezTo>
                    <a:pt x="2835" y="16234"/>
                    <a:pt x="-2565" y="27748"/>
                    <a:pt x="1196" y="38190"/>
                  </a:cubicBezTo>
                  <a:lnTo>
                    <a:pt x="41117" y="148897"/>
                  </a:lnTo>
                  <a:cubicBezTo>
                    <a:pt x="44878" y="159319"/>
                    <a:pt x="56392" y="164718"/>
                    <a:pt x="66835" y="160958"/>
                  </a:cubicBezTo>
                  <a:close/>
                </a:path>
              </a:pathLst>
            </a:custGeom>
            <a:solidFill>
              <a:schemeClr val="accent4">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51" name="Shape4_20210628_100438">
              <a:extLst>
                <a:ext uri="{FF2B5EF4-FFF2-40B4-BE49-F238E27FC236}">
                  <a16:creationId xmlns:a16="http://schemas.microsoft.com/office/drawing/2014/main" id="{26A7D287-517C-422C-BB87-CE08A30BF57B}"/>
                </a:ext>
              </a:extLst>
            </p:cNvPr>
            <p:cNvSpPr/>
            <p:nvPr/>
          </p:nvSpPr>
          <p:spPr>
            <a:xfrm>
              <a:off x="2097259" y="3581796"/>
              <a:ext cx="210529" cy="214710"/>
            </a:xfrm>
            <a:custGeom>
              <a:avLst/>
              <a:gdLst>
                <a:gd name="connsiteX0" fmla="*/ 0 w 431692"/>
                <a:gd name="connsiteY0" fmla="*/ 258624 h 440264"/>
                <a:gd name="connsiteX1" fmla="*/ 24037 w 431692"/>
                <a:gd name="connsiteY1" fmla="*/ 325271 h 440264"/>
                <a:gd name="connsiteX2" fmla="*/ 32483 w 431692"/>
                <a:gd name="connsiteY2" fmla="*/ 348678 h 440264"/>
                <a:gd name="connsiteX3" fmla="*/ 56520 w 431692"/>
                <a:gd name="connsiteY3" fmla="*/ 415324 h 440264"/>
                <a:gd name="connsiteX4" fmla="*/ 431693 w 431692"/>
                <a:gd name="connsiteY4" fmla="*/ 440264 h 440264"/>
                <a:gd name="connsiteX5" fmla="*/ 354456 w 431692"/>
                <a:gd name="connsiteY5" fmla="*/ 226099 h 440264"/>
                <a:gd name="connsiteX6" fmla="*/ 350149 w 431692"/>
                <a:gd name="connsiteY6" fmla="*/ 214186 h 440264"/>
                <a:gd name="connsiteX7" fmla="*/ 272933 w 431692"/>
                <a:gd name="connsiteY7" fmla="*/ 0 h 440264"/>
                <a:gd name="connsiteX8" fmla="*/ 0 w 431692"/>
                <a:gd name="connsiteY8" fmla="*/ 258624 h 44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2" h="440264">
                  <a:moveTo>
                    <a:pt x="0" y="258624"/>
                  </a:moveTo>
                  <a:lnTo>
                    <a:pt x="24037" y="325271"/>
                  </a:lnTo>
                  <a:lnTo>
                    <a:pt x="32483" y="348678"/>
                  </a:lnTo>
                  <a:lnTo>
                    <a:pt x="56520" y="415324"/>
                  </a:lnTo>
                  <a:cubicBezTo>
                    <a:pt x="179392" y="371012"/>
                    <a:pt x="265075" y="344454"/>
                    <a:pt x="431693" y="440264"/>
                  </a:cubicBezTo>
                  <a:lnTo>
                    <a:pt x="354456" y="226099"/>
                  </a:lnTo>
                  <a:lnTo>
                    <a:pt x="350149" y="214186"/>
                  </a:lnTo>
                  <a:lnTo>
                    <a:pt x="272933" y="0"/>
                  </a:lnTo>
                  <a:cubicBezTo>
                    <a:pt x="205782" y="180106"/>
                    <a:pt x="122872" y="214333"/>
                    <a:pt x="0" y="258624"/>
                  </a:cubicBez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352" name="Shape2_20211019_123025">
              <a:extLst>
                <a:ext uri="{FF2B5EF4-FFF2-40B4-BE49-F238E27FC236}">
                  <a16:creationId xmlns:a16="http://schemas.microsoft.com/office/drawing/2014/main" id="{B058B052-6BC0-4CEF-B42E-333CAC737347}"/>
                </a:ext>
              </a:extLst>
            </p:cNvPr>
            <p:cNvSpPr/>
            <p:nvPr/>
          </p:nvSpPr>
          <p:spPr>
            <a:xfrm>
              <a:off x="2179940" y="3623592"/>
              <a:ext cx="86554" cy="152840"/>
            </a:xfrm>
            <a:custGeom>
              <a:avLst/>
              <a:gdLst>
                <a:gd name="connsiteX0" fmla="*/ 74316 w 177480"/>
                <a:gd name="connsiteY0" fmla="*/ 290015 h 313400"/>
                <a:gd name="connsiteX1" fmla="*/ 177480 w 177480"/>
                <a:gd name="connsiteY1" fmla="*/ 313400 h 313400"/>
                <a:gd name="connsiteX2" fmla="*/ 64483 w 177480"/>
                <a:gd name="connsiteY2" fmla="*/ 0 h 313400"/>
                <a:gd name="connsiteX3" fmla="*/ 0 w 177480"/>
                <a:gd name="connsiteY3" fmla="*/ 83855 h 313400"/>
                <a:gd name="connsiteX4" fmla="*/ 74316 w 177480"/>
                <a:gd name="connsiteY4" fmla="*/ 290015 h 31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80" h="313400">
                  <a:moveTo>
                    <a:pt x="74316" y="290015"/>
                  </a:moveTo>
                  <a:cubicBezTo>
                    <a:pt x="105958" y="291717"/>
                    <a:pt x="139576" y="298818"/>
                    <a:pt x="177480" y="313400"/>
                  </a:cubicBezTo>
                  <a:lnTo>
                    <a:pt x="64483" y="0"/>
                  </a:lnTo>
                  <a:cubicBezTo>
                    <a:pt x="44627" y="35425"/>
                    <a:pt x="23259" y="62361"/>
                    <a:pt x="0" y="83855"/>
                  </a:cubicBezTo>
                  <a:lnTo>
                    <a:pt x="74316" y="290015"/>
                  </a:lnTo>
                  <a:close/>
                </a:path>
              </a:pathLst>
            </a:custGeom>
            <a:solidFill>
              <a:schemeClr val="accent4">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53" name="Freeform: Shape 352">
              <a:extLst>
                <a:ext uri="{FF2B5EF4-FFF2-40B4-BE49-F238E27FC236}">
                  <a16:creationId xmlns:a16="http://schemas.microsoft.com/office/drawing/2014/main" id="{D83306C0-A88B-4151-90CC-A5E9CF3043BA}"/>
                </a:ext>
              </a:extLst>
            </p:cNvPr>
            <p:cNvSpPr/>
            <p:nvPr/>
          </p:nvSpPr>
          <p:spPr>
            <a:xfrm>
              <a:off x="1997307" y="3734103"/>
              <a:ext cx="45204" cy="88887"/>
            </a:xfrm>
            <a:custGeom>
              <a:avLst/>
              <a:gdLst>
                <a:gd name="connsiteX0" fmla="*/ 69138 w 92691"/>
                <a:gd name="connsiteY0" fmla="*/ 181661 h 182263"/>
                <a:gd name="connsiteX1" fmla="*/ 92691 w 92691"/>
                <a:gd name="connsiteY1" fmla="*/ 173173 h 182263"/>
                <a:gd name="connsiteX2" fmla="*/ 30246 w 92691"/>
                <a:gd name="connsiteY2" fmla="*/ 0 h 182263"/>
                <a:gd name="connsiteX3" fmla="*/ 6672 w 92691"/>
                <a:gd name="connsiteY3" fmla="*/ 8488 h 182263"/>
                <a:gd name="connsiteX4" fmla="*/ 600 w 92691"/>
                <a:gd name="connsiteY4" fmla="*/ 21410 h 182263"/>
                <a:gd name="connsiteX5" fmla="*/ 56195 w 92691"/>
                <a:gd name="connsiteY5" fmla="*/ 175589 h 182263"/>
                <a:gd name="connsiteX6" fmla="*/ 69138 w 92691"/>
                <a:gd name="connsiteY6" fmla="*/ 181661 h 1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91" h="182263">
                  <a:moveTo>
                    <a:pt x="69138" y="181661"/>
                  </a:moveTo>
                  <a:lnTo>
                    <a:pt x="92691" y="173173"/>
                  </a:lnTo>
                  <a:lnTo>
                    <a:pt x="30246" y="0"/>
                  </a:lnTo>
                  <a:lnTo>
                    <a:pt x="6672" y="8488"/>
                  </a:lnTo>
                  <a:cubicBezTo>
                    <a:pt x="1440" y="10379"/>
                    <a:pt x="-1291" y="16157"/>
                    <a:pt x="600" y="21410"/>
                  </a:cubicBezTo>
                  <a:lnTo>
                    <a:pt x="56195" y="175589"/>
                  </a:lnTo>
                  <a:cubicBezTo>
                    <a:pt x="58107" y="180842"/>
                    <a:pt x="63906" y="183552"/>
                    <a:pt x="69138" y="181661"/>
                  </a:cubicBezTo>
                  <a:close/>
                </a:path>
              </a:pathLst>
            </a:custGeom>
            <a:solidFill>
              <a:srgbClr val="BA2A2A"/>
            </a:solidFill>
            <a:ln w="2101" cap="flat">
              <a:noFill/>
              <a:prstDash val="solid"/>
              <a:miter/>
            </a:ln>
          </p:spPr>
          <p:txBody>
            <a:bodyPr rtlCol="0" anchor="ctr"/>
            <a:lstStyle/>
            <a:p>
              <a:endParaRPr lang="en-US" sz="1351">
                <a:latin typeface="Trebuchet MS" panose="020B0603020202020204" pitchFamily="34" charset="0"/>
              </a:endParaRPr>
            </a:p>
          </p:txBody>
        </p:sp>
        <p:sp>
          <p:nvSpPr>
            <p:cNvPr id="354" name="Freeform: Shape 353">
              <a:extLst>
                <a:ext uri="{FF2B5EF4-FFF2-40B4-BE49-F238E27FC236}">
                  <a16:creationId xmlns:a16="http://schemas.microsoft.com/office/drawing/2014/main" id="{7D1B0272-6D79-4505-9528-0BA546605198}"/>
                </a:ext>
              </a:extLst>
            </p:cNvPr>
            <p:cNvSpPr/>
            <p:nvPr/>
          </p:nvSpPr>
          <p:spPr>
            <a:xfrm>
              <a:off x="2049684" y="3795286"/>
              <a:ext cx="80078" cy="36201"/>
            </a:xfrm>
            <a:custGeom>
              <a:avLst/>
              <a:gdLst>
                <a:gd name="connsiteX0" fmla="*/ 6219 w 164201"/>
                <a:gd name="connsiteY0" fmla="*/ 74232 h 74231"/>
                <a:gd name="connsiteX1" fmla="*/ 164201 w 164201"/>
                <a:gd name="connsiteY1" fmla="*/ 17271 h 74231"/>
                <a:gd name="connsiteX2" fmla="*/ 164054 w 164201"/>
                <a:gd name="connsiteY2" fmla="*/ 16578 h 74231"/>
                <a:gd name="connsiteX3" fmla="*/ 158066 w 164201"/>
                <a:gd name="connsiteY3" fmla="*/ 0 h 74231"/>
                <a:gd name="connsiteX4" fmla="*/ 0 w 164201"/>
                <a:gd name="connsiteY4" fmla="*/ 57003 h 74231"/>
                <a:gd name="connsiteX5" fmla="*/ 6219 w 164201"/>
                <a:gd name="connsiteY5" fmla="*/ 74232 h 7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01" h="74231">
                  <a:moveTo>
                    <a:pt x="6219" y="74232"/>
                  </a:moveTo>
                  <a:lnTo>
                    <a:pt x="164201" y="17271"/>
                  </a:lnTo>
                  <a:cubicBezTo>
                    <a:pt x="164138" y="17040"/>
                    <a:pt x="164138" y="16809"/>
                    <a:pt x="164054" y="16578"/>
                  </a:cubicBezTo>
                  <a:lnTo>
                    <a:pt x="158066" y="0"/>
                  </a:lnTo>
                  <a:lnTo>
                    <a:pt x="0" y="57003"/>
                  </a:lnTo>
                  <a:lnTo>
                    <a:pt x="6219" y="74232"/>
                  </a:lnTo>
                  <a:close/>
                </a:path>
              </a:pathLst>
            </a:custGeom>
            <a:solidFill>
              <a:srgbClr val="B4C9FF"/>
            </a:solidFill>
            <a:ln w="2101" cap="flat">
              <a:noFill/>
              <a:prstDash val="solid"/>
              <a:miter/>
            </a:ln>
          </p:spPr>
          <p:txBody>
            <a:bodyPr rtlCol="0" anchor="ctr"/>
            <a:lstStyle/>
            <a:p>
              <a:endParaRPr lang="en-US" sz="1351">
                <a:latin typeface="Trebuchet MS" panose="020B0603020202020204" pitchFamily="34" charset="0"/>
              </a:endParaRPr>
            </a:p>
          </p:txBody>
        </p:sp>
        <p:sp>
          <p:nvSpPr>
            <p:cNvPr id="355" name="Shape3_20211019_123025">
              <a:extLst>
                <a:ext uri="{FF2B5EF4-FFF2-40B4-BE49-F238E27FC236}">
                  <a16:creationId xmlns:a16="http://schemas.microsoft.com/office/drawing/2014/main" id="{CC4C7CC4-E823-4483-B911-EB5C4E0FEC44}"/>
                </a:ext>
              </a:extLst>
            </p:cNvPr>
            <p:cNvSpPr/>
            <p:nvPr/>
          </p:nvSpPr>
          <p:spPr>
            <a:xfrm>
              <a:off x="2008293" y="3692005"/>
              <a:ext cx="130963" cy="135137"/>
            </a:xfrm>
            <a:custGeom>
              <a:avLst/>
              <a:gdLst>
                <a:gd name="connsiteX0" fmla="*/ 85461 w 268540"/>
                <a:gd name="connsiteY0" fmla="*/ 276304 h 277099"/>
                <a:gd name="connsiteX1" fmla="*/ 259769 w 268540"/>
                <a:gd name="connsiteY1" fmla="*/ 213460 h 277099"/>
                <a:gd name="connsiteX2" fmla="*/ 267753 w 268540"/>
                <a:gd name="connsiteY2" fmla="*/ 196484 h 277099"/>
                <a:gd name="connsiteX3" fmla="*/ 200056 w 268540"/>
                <a:gd name="connsiteY3" fmla="*/ 8771 h 277099"/>
                <a:gd name="connsiteX4" fmla="*/ 183079 w 268540"/>
                <a:gd name="connsiteY4" fmla="*/ 787 h 277099"/>
                <a:gd name="connsiteX5" fmla="*/ 8771 w 268540"/>
                <a:gd name="connsiteY5" fmla="*/ 63631 h 277099"/>
                <a:gd name="connsiteX6" fmla="*/ 787 w 268540"/>
                <a:gd name="connsiteY6" fmla="*/ 80608 h 277099"/>
                <a:gd name="connsiteX7" fmla="*/ 68485 w 268540"/>
                <a:gd name="connsiteY7" fmla="*/ 268320 h 277099"/>
                <a:gd name="connsiteX8" fmla="*/ 85461 w 268540"/>
                <a:gd name="connsiteY8" fmla="*/ 276304 h 27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40" h="277099">
                  <a:moveTo>
                    <a:pt x="85461" y="276304"/>
                  </a:moveTo>
                  <a:lnTo>
                    <a:pt x="259769" y="213460"/>
                  </a:lnTo>
                  <a:cubicBezTo>
                    <a:pt x="266661" y="210981"/>
                    <a:pt x="270233" y="203375"/>
                    <a:pt x="267753" y="196484"/>
                  </a:cubicBezTo>
                  <a:lnTo>
                    <a:pt x="200056" y="8771"/>
                  </a:lnTo>
                  <a:cubicBezTo>
                    <a:pt x="197577" y="1880"/>
                    <a:pt x="189971" y="-1692"/>
                    <a:pt x="183079" y="787"/>
                  </a:cubicBezTo>
                  <a:lnTo>
                    <a:pt x="8771" y="63631"/>
                  </a:lnTo>
                  <a:cubicBezTo>
                    <a:pt x="1880" y="66110"/>
                    <a:pt x="-1692" y="73716"/>
                    <a:pt x="787" y="80608"/>
                  </a:cubicBezTo>
                  <a:lnTo>
                    <a:pt x="68485" y="268320"/>
                  </a:lnTo>
                  <a:cubicBezTo>
                    <a:pt x="70964" y="275212"/>
                    <a:pt x="78570" y="278805"/>
                    <a:pt x="85461" y="276304"/>
                  </a:cubicBezTo>
                  <a:close/>
                </a:path>
              </a:pathLst>
            </a:custGeom>
            <a:solidFill>
              <a:schemeClr val="accent4">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56" name="Shape5_20210628_100438">
              <a:extLst>
                <a:ext uri="{FF2B5EF4-FFF2-40B4-BE49-F238E27FC236}">
                  <a16:creationId xmlns:a16="http://schemas.microsoft.com/office/drawing/2014/main" id="{DD5F96F8-26B2-48E9-8E4E-C28B73C7B6C6}"/>
                </a:ext>
              </a:extLst>
            </p:cNvPr>
            <p:cNvSpPr/>
            <p:nvPr/>
          </p:nvSpPr>
          <p:spPr>
            <a:xfrm>
              <a:off x="1981867" y="3707341"/>
              <a:ext cx="132330" cy="68230"/>
            </a:xfrm>
            <a:custGeom>
              <a:avLst/>
              <a:gdLst>
                <a:gd name="connsiteX0" fmla="*/ 255900 w 271343"/>
                <a:gd name="connsiteY0" fmla="*/ 23527 h 139907"/>
                <a:gd name="connsiteX1" fmla="*/ 83210 w 271343"/>
                <a:gd name="connsiteY1" fmla="*/ 85783 h 139907"/>
                <a:gd name="connsiteX2" fmla="*/ 72054 w 271343"/>
                <a:gd name="connsiteY2" fmla="*/ 96499 h 139907"/>
                <a:gd name="connsiteX3" fmla="*/ 73083 w 271343"/>
                <a:gd name="connsiteY3" fmla="*/ 99377 h 139907"/>
                <a:gd name="connsiteX4" fmla="*/ 53690 w 271343"/>
                <a:gd name="connsiteY4" fmla="*/ 106374 h 139907"/>
                <a:gd name="connsiteX5" fmla="*/ 45853 w 271343"/>
                <a:gd name="connsiteY5" fmla="*/ 113917 h 139907"/>
                <a:gd name="connsiteX6" fmla="*/ 46336 w 271343"/>
                <a:gd name="connsiteY6" fmla="*/ 115261 h 139907"/>
                <a:gd name="connsiteX7" fmla="*/ 26228 w 271343"/>
                <a:gd name="connsiteY7" fmla="*/ 122510 h 139907"/>
                <a:gd name="connsiteX8" fmla="*/ 8138 w 271343"/>
                <a:gd name="connsiteY8" fmla="*/ 139907 h 139907"/>
                <a:gd name="connsiteX9" fmla="*/ 280 w 271343"/>
                <a:gd name="connsiteY9" fmla="*/ 118098 h 139907"/>
                <a:gd name="connsiteX10" fmla="*/ 18370 w 271343"/>
                <a:gd name="connsiteY10" fmla="*/ 100701 h 139907"/>
                <a:gd name="connsiteX11" fmla="*/ 38499 w 271343"/>
                <a:gd name="connsiteY11" fmla="*/ 93452 h 139907"/>
                <a:gd name="connsiteX12" fmla="*/ 38016 w 271343"/>
                <a:gd name="connsiteY12" fmla="*/ 92107 h 139907"/>
                <a:gd name="connsiteX13" fmla="*/ 45853 w 271343"/>
                <a:gd name="connsiteY13" fmla="*/ 84564 h 139907"/>
                <a:gd name="connsiteX14" fmla="*/ 65246 w 271343"/>
                <a:gd name="connsiteY14" fmla="*/ 77568 h 139907"/>
                <a:gd name="connsiteX15" fmla="*/ 64216 w 271343"/>
                <a:gd name="connsiteY15" fmla="*/ 74689 h 139907"/>
                <a:gd name="connsiteX16" fmla="*/ 75373 w 271343"/>
                <a:gd name="connsiteY16" fmla="*/ 63952 h 139907"/>
                <a:gd name="connsiteX17" fmla="*/ 248063 w 271343"/>
                <a:gd name="connsiteY17" fmla="*/ 1697 h 139907"/>
                <a:gd name="connsiteX18" fmla="*/ 263485 w 271343"/>
                <a:gd name="connsiteY18" fmla="*/ 2832 h 139907"/>
                <a:gd name="connsiteX19" fmla="*/ 271343 w 271343"/>
                <a:gd name="connsiteY19" fmla="*/ 24641 h 139907"/>
                <a:gd name="connsiteX20" fmla="*/ 255900 w 271343"/>
                <a:gd name="connsiteY20" fmla="*/ 23527 h 13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343" h="139907">
                  <a:moveTo>
                    <a:pt x="255900" y="23527"/>
                  </a:moveTo>
                  <a:lnTo>
                    <a:pt x="83210" y="85783"/>
                  </a:lnTo>
                  <a:cubicBezTo>
                    <a:pt x="75856" y="88430"/>
                    <a:pt x="70877" y="93242"/>
                    <a:pt x="72054" y="96499"/>
                  </a:cubicBezTo>
                  <a:lnTo>
                    <a:pt x="73083" y="99377"/>
                  </a:lnTo>
                  <a:lnTo>
                    <a:pt x="53690" y="106374"/>
                  </a:lnTo>
                  <a:cubicBezTo>
                    <a:pt x="48542" y="108244"/>
                    <a:pt x="45033" y="111606"/>
                    <a:pt x="45853" y="113917"/>
                  </a:cubicBezTo>
                  <a:lnTo>
                    <a:pt x="46336" y="115261"/>
                  </a:lnTo>
                  <a:lnTo>
                    <a:pt x="26228" y="122510"/>
                  </a:lnTo>
                  <a:cubicBezTo>
                    <a:pt x="14315" y="126796"/>
                    <a:pt x="6226" y="134592"/>
                    <a:pt x="8138" y="139907"/>
                  </a:cubicBezTo>
                  <a:lnTo>
                    <a:pt x="280" y="118098"/>
                  </a:lnTo>
                  <a:cubicBezTo>
                    <a:pt x="-1632" y="112782"/>
                    <a:pt x="6457" y="105008"/>
                    <a:pt x="18370" y="100701"/>
                  </a:cubicBezTo>
                  <a:lnTo>
                    <a:pt x="38499" y="93452"/>
                  </a:lnTo>
                  <a:lnTo>
                    <a:pt x="38016" y="92107"/>
                  </a:lnTo>
                  <a:cubicBezTo>
                    <a:pt x="37175" y="89796"/>
                    <a:pt x="40684" y="86434"/>
                    <a:pt x="45853" y="84564"/>
                  </a:cubicBezTo>
                  <a:lnTo>
                    <a:pt x="65246" y="77568"/>
                  </a:lnTo>
                  <a:lnTo>
                    <a:pt x="64216" y="74689"/>
                  </a:lnTo>
                  <a:cubicBezTo>
                    <a:pt x="63040" y="71411"/>
                    <a:pt x="68040" y="66621"/>
                    <a:pt x="75373" y="63952"/>
                  </a:cubicBezTo>
                  <a:lnTo>
                    <a:pt x="248063" y="1697"/>
                  </a:lnTo>
                  <a:cubicBezTo>
                    <a:pt x="255396" y="-950"/>
                    <a:pt x="262308" y="-446"/>
                    <a:pt x="263485" y="2832"/>
                  </a:cubicBezTo>
                  <a:lnTo>
                    <a:pt x="271343" y="24641"/>
                  </a:lnTo>
                  <a:cubicBezTo>
                    <a:pt x="270146" y="21384"/>
                    <a:pt x="263233" y="20880"/>
                    <a:pt x="255900" y="23527"/>
                  </a:cubicBez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357" name="Freeform: Shape 356">
              <a:extLst>
                <a:ext uri="{FF2B5EF4-FFF2-40B4-BE49-F238E27FC236}">
                  <a16:creationId xmlns:a16="http://schemas.microsoft.com/office/drawing/2014/main" id="{48BD9A02-4A35-4143-9CBF-8449B876834E}"/>
                </a:ext>
              </a:extLst>
            </p:cNvPr>
            <p:cNvSpPr/>
            <p:nvPr/>
          </p:nvSpPr>
          <p:spPr>
            <a:xfrm>
              <a:off x="2159961" y="3881408"/>
              <a:ext cx="579769" cy="693091"/>
            </a:xfrm>
            <a:custGeom>
              <a:avLst/>
              <a:gdLst>
                <a:gd name="connsiteX0" fmla="*/ 1071887 w 1188821"/>
                <a:gd name="connsiteY0" fmla="*/ 1197476 h 1421190"/>
                <a:gd name="connsiteX1" fmla="*/ 809081 w 1188821"/>
                <a:gd name="connsiteY1" fmla="*/ 1361992 h 1421190"/>
                <a:gd name="connsiteX2" fmla="*/ 418969 w 1188821"/>
                <a:gd name="connsiteY2" fmla="*/ 1404876 h 1421190"/>
                <a:gd name="connsiteX3" fmla="*/ 266829 w 1188821"/>
                <a:gd name="connsiteY3" fmla="*/ 1334657 h 1421190"/>
                <a:gd name="connsiteX4" fmla="*/ 35539 w 1188821"/>
                <a:gd name="connsiteY4" fmla="*/ 1088345 h 1421190"/>
                <a:gd name="connsiteX5" fmla="*/ 45624 w 1188821"/>
                <a:gd name="connsiteY5" fmla="*/ 759565 h 1421190"/>
                <a:gd name="connsiteX6" fmla="*/ 178414 w 1188821"/>
                <a:gd name="connsiteY6" fmla="*/ 594502 h 1421190"/>
                <a:gd name="connsiteX7" fmla="*/ 286327 w 1188821"/>
                <a:gd name="connsiteY7" fmla="*/ 178926 h 1421190"/>
                <a:gd name="connsiteX8" fmla="*/ 624898 w 1188821"/>
                <a:gd name="connsiteY8" fmla="*/ 4072 h 1421190"/>
                <a:gd name="connsiteX9" fmla="*/ 886864 w 1188821"/>
                <a:gd name="connsiteY9" fmla="*/ 280808 h 1421190"/>
                <a:gd name="connsiteX10" fmla="*/ 893546 w 1188821"/>
                <a:gd name="connsiteY10" fmla="*/ 503063 h 1421190"/>
                <a:gd name="connsiteX11" fmla="*/ 1068505 w 1188821"/>
                <a:gd name="connsiteY11" fmla="*/ 756098 h 1421190"/>
                <a:gd name="connsiteX12" fmla="*/ 1185053 w 1188821"/>
                <a:gd name="connsiteY12" fmla="*/ 1032330 h 1421190"/>
                <a:gd name="connsiteX13" fmla="*/ 1071887 w 1188821"/>
                <a:gd name="connsiteY13" fmla="*/ 1197476 h 142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8821" h="1421190">
                  <a:moveTo>
                    <a:pt x="1071887" y="1197476"/>
                  </a:moveTo>
                  <a:cubicBezTo>
                    <a:pt x="993705" y="1265741"/>
                    <a:pt x="904640" y="1321504"/>
                    <a:pt x="809081" y="1361992"/>
                  </a:cubicBezTo>
                  <a:cubicBezTo>
                    <a:pt x="686314" y="1414016"/>
                    <a:pt x="547452" y="1440489"/>
                    <a:pt x="418969" y="1404876"/>
                  </a:cubicBezTo>
                  <a:cubicBezTo>
                    <a:pt x="364950" y="1389895"/>
                    <a:pt x="314334" y="1364429"/>
                    <a:pt x="266829" y="1334657"/>
                  </a:cubicBezTo>
                  <a:cubicBezTo>
                    <a:pt x="170031" y="1273977"/>
                    <a:pt x="83066" y="1192244"/>
                    <a:pt x="35539" y="1088345"/>
                  </a:cubicBezTo>
                  <a:cubicBezTo>
                    <a:pt x="-11967" y="984446"/>
                    <a:pt x="-14972" y="856426"/>
                    <a:pt x="45624" y="759565"/>
                  </a:cubicBezTo>
                  <a:cubicBezTo>
                    <a:pt x="83129" y="699600"/>
                    <a:pt x="141708" y="654951"/>
                    <a:pt x="178414" y="594502"/>
                  </a:cubicBezTo>
                  <a:cubicBezTo>
                    <a:pt x="253150" y="471399"/>
                    <a:pt x="223777" y="308669"/>
                    <a:pt x="286327" y="178926"/>
                  </a:cubicBezTo>
                  <a:cubicBezTo>
                    <a:pt x="345515" y="56180"/>
                    <a:pt x="490554" y="-18724"/>
                    <a:pt x="624898" y="4072"/>
                  </a:cubicBezTo>
                  <a:cubicBezTo>
                    <a:pt x="759243" y="26869"/>
                    <a:pt x="871463" y="145413"/>
                    <a:pt x="886864" y="280808"/>
                  </a:cubicBezTo>
                  <a:cubicBezTo>
                    <a:pt x="895247" y="354620"/>
                    <a:pt x="877661" y="430490"/>
                    <a:pt x="893546" y="503063"/>
                  </a:cubicBezTo>
                  <a:cubicBezTo>
                    <a:pt x="915775" y="604567"/>
                    <a:pt x="997886" y="679849"/>
                    <a:pt x="1068505" y="756098"/>
                  </a:cubicBezTo>
                  <a:cubicBezTo>
                    <a:pt x="1139101" y="832347"/>
                    <a:pt x="1205538" y="930468"/>
                    <a:pt x="1185053" y="1032330"/>
                  </a:cubicBezTo>
                  <a:cubicBezTo>
                    <a:pt x="1171626" y="1098977"/>
                    <a:pt x="1123070" y="1152765"/>
                    <a:pt x="1071887" y="1197476"/>
                  </a:cubicBezTo>
                  <a:close/>
                </a:path>
              </a:pathLst>
            </a:custGeom>
            <a:solidFill>
              <a:srgbClr val="4C0E01"/>
            </a:solidFill>
            <a:ln w="2101" cap="flat">
              <a:noFill/>
              <a:prstDash val="solid"/>
              <a:miter/>
            </a:ln>
          </p:spPr>
          <p:txBody>
            <a:bodyPr rtlCol="0" anchor="ctr"/>
            <a:lstStyle/>
            <a:p>
              <a:endParaRPr lang="en-US" sz="1351">
                <a:latin typeface="Trebuchet MS" panose="020B0603020202020204" pitchFamily="34" charset="0"/>
              </a:endParaRPr>
            </a:p>
          </p:txBody>
        </p:sp>
        <p:sp>
          <p:nvSpPr>
            <p:cNvPr id="358" name="Freeform: Shape 357">
              <a:extLst>
                <a:ext uri="{FF2B5EF4-FFF2-40B4-BE49-F238E27FC236}">
                  <a16:creationId xmlns:a16="http://schemas.microsoft.com/office/drawing/2014/main" id="{08D4BB07-A880-4A93-BD1D-552E6DF7D47B}"/>
                </a:ext>
              </a:extLst>
            </p:cNvPr>
            <p:cNvSpPr/>
            <p:nvPr/>
          </p:nvSpPr>
          <p:spPr>
            <a:xfrm>
              <a:off x="1915763" y="4279677"/>
              <a:ext cx="374654" cy="443735"/>
            </a:xfrm>
            <a:custGeom>
              <a:avLst/>
              <a:gdLst>
                <a:gd name="connsiteX0" fmla="*/ 655634 w 768231"/>
                <a:gd name="connsiteY0" fmla="*/ 284381 h 909882"/>
                <a:gd name="connsiteX1" fmla="*/ 545998 w 768231"/>
                <a:gd name="connsiteY1" fmla="*/ 648838 h 909882"/>
                <a:gd name="connsiteX2" fmla="*/ 388961 w 768231"/>
                <a:gd name="connsiteY2" fmla="*/ 174452 h 909882"/>
                <a:gd name="connsiteX3" fmla="*/ 265291 w 768231"/>
                <a:gd name="connsiteY3" fmla="*/ 50781 h 909882"/>
                <a:gd name="connsiteX4" fmla="*/ 185596 w 768231"/>
                <a:gd name="connsiteY4" fmla="*/ 19181 h 909882"/>
                <a:gd name="connsiteX5" fmla="*/ 251549 w 768231"/>
                <a:gd name="connsiteY5" fmla="*/ 86521 h 909882"/>
                <a:gd name="connsiteX6" fmla="*/ 156726 w 768231"/>
                <a:gd name="connsiteY6" fmla="*/ 71414 h 909882"/>
                <a:gd name="connsiteX7" fmla="*/ 67409 w 768231"/>
                <a:gd name="connsiteY7" fmla="*/ 1321 h 909882"/>
                <a:gd name="connsiteX8" fmla="*/ 66043 w 768231"/>
                <a:gd name="connsiteY8" fmla="*/ 26051 h 909882"/>
                <a:gd name="connsiteX9" fmla="*/ 35808 w 768231"/>
                <a:gd name="connsiteY9" fmla="*/ 20546 h 909882"/>
                <a:gd name="connsiteX10" fmla="*/ 46797 w 768231"/>
                <a:gd name="connsiteY10" fmla="*/ 61770 h 909882"/>
                <a:gd name="connsiteX11" fmla="*/ 68 w 768231"/>
                <a:gd name="connsiteY11" fmla="*/ 59017 h 909882"/>
                <a:gd name="connsiteX12" fmla="*/ 109998 w 768231"/>
                <a:gd name="connsiteY12" fmla="*/ 186806 h 909882"/>
                <a:gd name="connsiteX13" fmla="*/ 298257 w 768231"/>
                <a:gd name="connsiteY13" fmla="*/ 247276 h 909882"/>
                <a:gd name="connsiteX14" fmla="*/ 509880 w 768231"/>
                <a:gd name="connsiteY14" fmla="*/ 909627 h 909882"/>
                <a:gd name="connsiteX15" fmla="*/ 768231 w 768231"/>
                <a:gd name="connsiteY15" fmla="*/ 645792 h 909882"/>
                <a:gd name="connsiteX16" fmla="*/ 655634 w 768231"/>
                <a:gd name="connsiteY16" fmla="*/ 284381 h 90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8231" h="909882">
                  <a:moveTo>
                    <a:pt x="655634" y="284381"/>
                  </a:moveTo>
                  <a:lnTo>
                    <a:pt x="545998" y="648838"/>
                  </a:lnTo>
                  <a:lnTo>
                    <a:pt x="388961" y="174452"/>
                  </a:lnTo>
                  <a:cubicBezTo>
                    <a:pt x="388961" y="174452"/>
                    <a:pt x="364231" y="100241"/>
                    <a:pt x="265291" y="50781"/>
                  </a:cubicBezTo>
                  <a:cubicBezTo>
                    <a:pt x="265291" y="50781"/>
                    <a:pt x="177338" y="2687"/>
                    <a:pt x="185596" y="19181"/>
                  </a:cubicBezTo>
                  <a:cubicBezTo>
                    <a:pt x="193832" y="35674"/>
                    <a:pt x="251549" y="86521"/>
                    <a:pt x="251549" y="86521"/>
                  </a:cubicBezTo>
                  <a:cubicBezTo>
                    <a:pt x="251549" y="86521"/>
                    <a:pt x="167715" y="76898"/>
                    <a:pt x="156726" y="71414"/>
                  </a:cubicBezTo>
                  <a:cubicBezTo>
                    <a:pt x="145738" y="65909"/>
                    <a:pt x="89386" y="9579"/>
                    <a:pt x="67409" y="1321"/>
                  </a:cubicBezTo>
                  <a:cubicBezTo>
                    <a:pt x="45431" y="-6915"/>
                    <a:pt x="66043" y="26051"/>
                    <a:pt x="66043" y="26051"/>
                  </a:cubicBezTo>
                  <a:cubicBezTo>
                    <a:pt x="66043" y="26051"/>
                    <a:pt x="42679" y="17815"/>
                    <a:pt x="35808" y="20546"/>
                  </a:cubicBezTo>
                  <a:cubicBezTo>
                    <a:pt x="28938" y="23299"/>
                    <a:pt x="46797" y="61770"/>
                    <a:pt x="46797" y="61770"/>
                  </a:cubicBezTo>
                  <a:cubicBezTo>
                    <a:pt x="46797" y="61770"/>
                    <a:pt x="2821" y="49394"/>
                    <a:pt x="68" y="59017"/>
                  </a:cubicBezTo>
                  <a:cubicBezTo>
                    <a:pt x="-2684" y="68641"/>
                    <a:pt x="78398" y="171699"/>
                    <a:pt x="109998" y="186806"/>
                  </a:cubicBezTo>
                  <a:cubicBezTo>
                    <a:pt x="141599" y="201913"/>
                    <a:pt x="298257" y="247276"/>
                    <a:pt x="298257" y="247276"/>
                  </a:cubicBezTo>
                  <a:cubicBezTo>
                    <a:pt x="298257" y="247276"/>
                    <a:pt x="388940" y="897734"/>
                    <a:pt x="509880" y="909627"/>
                  </a:cubicBezTo>
                  <a:cubicBezTo>
                    <a:pt x="609283" y="919397"/>
                    <a:pt x="768231" y="645792"/>
                    <a:pt x="768231" y="645792"/>
                  </a:cubicBezTo>
                  <a:lnTo>
                    <a:pt x="655634" y="284381"/>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59" name="Freeform: Shape 358">
              <a:extLst>
                <a:ext uri="{FF2B5EF4-FFF2-40B4-BE49-F238E27FC236}">
                  <a16:creationId xmlns:a16="http://schemas.microsoft.com/office/drawing/2014/main" id="{4F8CC954-D056-45CB-926C-8ED010E835B7}"/>
                </a:ext>
              </a:extLst>
            </p:cNvPr>
            <p:cNvSpPr/>
            <p:nvPr/>
          </p:nvSpPr>
          <p:spPr>
            <a:xfrm>
              <a:off x="2569313" y="4327367"/>
              <a:ext cx="402105" cy="465319"/>
            </a:xfrm>
            <a:custGeom>
              <a:avLst/>
              <a:gdLst>
                <a:gd name="connsiteX0" fmla="*/ 197042 w 824519"/>
                <a:gd name="connsiteY0" fmla="*/ 216221 h 954140"/>
                <a:gd name="connsiteX1" fmla="*/ 275559 w 824519"/>
                <a:gd name="connsiteY1" fmla="*/ 622154 h 954140"/>
                <a:gd name="connsiteX2" fmla="*/ 435559 w 824519"/>
                <a:gd name="connsiteY2" fmla="*/ 174431 h 954140"/>
                <a:gd name="connsiteX3" fmla="*/ 559229 w 824519"/>
                <a:gd name="connsiteY3" fmla="*/ 50760 h 954140"/>
                <a:gd name="connsiteX4" fmla="*/ 638924 w 824519"/>
                <a:gd name="connsiteY4" fmla="*/ 19159 h 954140"/>
                <a:gd name="connsiteX5" fmla="*/ 572971 w 824519"/>
                <a:gd name="connsiteY5" fmla="*/ 86500 h 954140"/>
                <a:gd name="connsiteX6" fmla="*/ 667793 w 824519"/>
                <a:gd name="connsiteY6" fmla="*/ 71393 h 954140"/>
                <a:gd name="connsiteX7" fmla="*/ 757111 w 824519"/>
                <a:gd name="connsiteY7" fmla="*/ 1321 h 954140"/>
                <a:gd name="connsiteX8" fmla="*/ 758477 w 824519"/>
                <a:gd name="connsiteY8" fmla="*/ 26051 h 954140"/>
                <a:gd name="connsiteX9" fmla="*/ 788712 w 824519"/>
                <a:gd name="connsiteY9" fmla="*/ 20546 h 954140"/>
                <a:gd name="connsiteX10" fmla="*/ 777723 w 824519"/>
                <a:gd name="connsiteY10" fmla="*/ 61770 h 954140"/>
                <a:gd name="connsiteX11" fmla="*/ 824452 w 824519"/>
                <a:gd name="connsiteY11" fmla="*/ 59017 h 954140"/>
                <a:gd name="connsiteX12" fmla="*/ 714522 w 824519"/>
                <a:gd name="connsiteY12" fmla="*/ 186806 h 954140"/>
                <a:gd name="connsiteX13" fmla="*/ 526263 w 824519"/>
                <a:gd name="connsiteY13" fmla="*/ 247276 h 954140"/>
                <a:gd name="connsiteX14" fmla="*/ 262239 w 824519"/>
                <a:gd name="connsiteY14" fmla="*/ 954023 h 954140"/>
                <a:gd name="connsiteX15" fmla="*/ 0 w 824519"/>
                <a:gd name="connsiteY15" fmla="*/ 364370 h 954140"/>
                <a:gd name="connsiteX16" fmla="*/ 197042 w 824519"/>
                <a:gd name="connsiteY16" fmla="*/ 216221 h 95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4518" h="954140">
                  <a:moveTo>
                    <a:pt x="197042" y="216221"/>
                  </a:moveTo>
                  <a:lnTo>
                    <a:pt x="275559" y="622154"/>
                  </a:lnTo>
                  <a:lnTo>
                    <a:pt x="435559" y="174431"/>
                  </a:lnTo>
                  <a:cubicBezTo>
                    <a:pt x="435559" y="174431"/>
                    <a:pt x="460288" y="100220"/>
                    <a:pt x="559229" y="50760"/>
                  </a:cubicBezTo>
                  <a:cubicBezTo>
                    <a:pt x="559229" y="50760"/>
                    <a:pt x="647182" y="2666"/>
                    <a:pt x="638924" y="19159"/>
                  </a:cubicBezTo>
                  <a:cubicBezTo>
                    <a:pt x="630688" y="35653"/>
                    <a:pt x="572971" y="86500"/>
                    <a:pt x="572971" y="86500"/>
                  </a:cubicBezTo>
                  <a:cubicBezTo>
                    <a:pt x="572971" y="86500"/>
                    <a:pt x="656805" y="76877"/>
                    <a:pt x="667793" y="71393"/>
                  </a:cubicBezTo>
                  <a:cubicBezTo>
                    <a:pt x="678782" y="65909"/>
                    <a:pt x="735134" y="9557"/>
                    <a:pt x="757111" y="1321"/>
                  </a:cubicBezTo>
                  <a:cubicBezTo>
                    <a:pt x="779089" y="-6915"/>
                    <a:pt x="758477" y="26051"/>
                    <a:pt x="758477" y="26051"/>
                  </a:cubicBezTo>
                  <a:cubicBezTo>
                    <a:pt x="758477" y="26051"/>
                    <a:pt x="781841" y="17815"/>
                    <a:pt x="788712" y="20546"/>
                  </a:cubicBezTo>
                  <a:cubicBezTo>
                    <a:pt x="795582" y="23299"/>
                    <a:pt x="777723" y="61770"/>
                    <a:pt x="777723" y="61770"/>
                  </a:cubicBezTo>
                  <a:cubicBezTo>
                    <a:pt x="777723" y="61770"/>
                    <a:pt x="821699" y="49394"/>
                    <a:pt x="824452" y="59017"/>
                  </a:cubicBezTo>
                  <a:cubicBezTo>
                    <a:pt x="827204" y="68640"/>
                    <a:pt x="746122" y="171699"/>
                    <a:pt x="714522" y="186806"/>
                  </a:cubicBezTo>
                  <a:cubicBezTo>
                    <a:pt x="682922" y="201913"/>
                    <a:pt x="526263" y="247276"/>
                    <a:pt x="526263" y="247276"/>
                  </a:cubicBezTo>
                  <a:cubicBezTo>
                    <a:pt x="526263" y="247276"/>
                    <a:pt x="383157" y="942131"/>
                    <a:pt x="262239" y="954023"/>
                  </a:cubicBezTo>
                  <a:cubicBezTo>
                    <a:pt x="162835" y="963793"/>
                    <a:pt x="0" y="364370"/>
                    <a:pt x="0" y="364370"/>
                  </a:cubicBezTo>
                  <a:lnTo>
                    <a:pt x="197042" y="216221"/>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60" name="Freeform: Shape 359">
              <a:extLst>
                <a:ext uri="{FF2B5EF4-FFF2-40B4-BE49-F238E27FC236}">
                  <a16:creationId xmlns:a16="http://schemas.microsoft.com/office/drawing/2014/main" id="{6398A90B-A304-40F0-A62B-21A0081CE5E1}"/>
                </a:ext>
              </a:extLst>
            </p:cNvPr>
            <p:cNvSpPr/>
            <p:nvPr/>
          </p:nvSpPr>
          <p:spPr>
            <a:xfrm>
              <a:off x="2190911" y="4311492"/>
              <a:ext cx="510861" cy="530915"/>
            </a:xfrm>
            <a:custGeom>
              <a:avLst/>
              <a:gdLst>
                <a:gd name="connsiteX0" fmla="*/ 732171 w 1047526"/>
                <a:gd name="connsiteY0" fmla="*/ 564229 h 1088646"/>
                <a:gd name="connsiteX1" fmla="*/ 771588 w 1047526"/>
                <a:gd name="connsiteY1" fmla="*/ 454720 h 1088646"/>
                <a:gd name="connsiteX2" fmla="*/ 808084 w 1047526"/>
                <a:gd name="connsiteY2" fmla="*/ 575911 h 1088646"/>
                <a:gd name="connsiteX3" fmla="*/ 1047526 w 1047526"/>
                <a:gd name="connsiteY3" fmla="*/ 551097 h 1088646"/>
                <a:gd name="connsiteX4" fmla="*/ 937995 w 1047526"/>
                <a:gd name="connsiteY4" fmla="*/ 108690 h 1088646"/>
                <a:gd name="connsiteX5" fmla="*/ 603857 w 1047526"/>
                <a:gd name="connsiteY5" fmla="*/ 0 h 1088646"/>
                <a:gd name="connsiteX6" fmla="*/ 411060 w 1047526"/>
                <a:gd name="connsiteY6" fmla="*/ 5484 h 1088646"/>
                <a:gd name="connsiteX7" fmla="*/ 140900 w 1047526"/>
                <a:gd name="connsiteY7" fmla="*/ 72467 h 1088646"/>
                <a:gd name="connsiteX8" fmla="*/ 0 w 1047526"/>
                <a:gd name="connsiteY8" fmla="*/ 418686 h 1088646"/>
                <a:gd name="connsiteX9" fmla="*/ 64420 w 1047526"/>
                <a:gd name="connsiteY9" fmla="*/ 446862 h 1088646"/>
                <a:gd name="connsiteX10" fmla="*/ 64924 w 1047526"/>
                <a:gd name="connsiteY10" fmla="*/ 444530 h 1088646"/>
                <a:gd name="connsiteX11" fmla="*/ 155440 w 1047526"/>
                <a:gd name="connsiteY11" fmla="*/ 573012 h 1088646"/>
                <a:gd name="connsiteX12" fmla="*/ 152960 w 1047526"/>
                <a:gd name="connsiteY12" fmla="*/ 937994 h 1088646"/>
                <a:gd name="connsiteX13" fmla="*/ 120750 w 1047526"/>
                <a:gd name="connsiteY13" fmla="*/ 1050718 h 1088646"/>
                <a:gd name="connsiteX14" fmla="*/ 725952 w 1047526"/>
                <a:gd name="connsiteY14" fmla="*/ 1052063 h 1088646"/>
                <a:gd name="connsiteX15" fmla="*/ 662058 w 1047526"/>
                <a:gd name="connsiteY15" fmla="*/ 927804 h 1088646"/>
                <a:gd name="connsiteX16" fmla="*/ 660377 w 1047526"/>
                <a:gd name="connsiteY16" fmla="*/ 912318 h 1088646"/>
                <a:gd name="connsiteX17" fmla="*/ 732171 w 1047526"/>
                <a:gd name="connsiteY17" fmla="*/ 564229 h 108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526" h="1088646">
                  <a:moveTo>
                    <a:pt x="732171" y="564229"/>
                  </a:moveTo>
                  <a:lnTo>
                    <a:pt x="771588" y="454720"/>
                  </a:lnTo>
                  <a:lnTo>
                    <a:pt x="808084" y="575911"/>
                  </a:lnTo>
                  <a:cubicBezTo>
                    <a:pt x="899987" y="577634"/>
                    <a:pt x="1047526" y="551097"/>
                    <a:pt x="1047526" y="551097"/>
                  </a:cubicBezTo>
                  <a:cubicBezTo>
                    <a:pt x="1047526" y="551097"/>
                    <a:pt x="990313" y="148947"/>
                    <a:pt x="937995" y="108690"/>
                  </a:cubicBezTo>
                  <a:cubicBezTo>
                    <a:pt x="885657" y="68433"/>
                    <a:pt x="603857" y="0"/>
                    <a:pt x="603857" y="0"/>
                  </a:cubicBezTo>
                  <a:lnTo>
                    <a:pt x="411060" y="5484"/>
                  </a:lnTo>
                  <a:lnTo>
                    <a:pt x="140900" y="72467"/>
                  </a:lnTo>
                  <a:lnTo>
                    <a:pt x="0" y="418686"/>
                  </a:lnTo>
                  <a:lnTo>
                    <a:pt x="64420" y="446862"/>
                  </a:lnTo>
                  <a:cubicBezTo>
                    <a:pt x="64420" y="446862"/>
                    <a:pt x="64105" y="392044"/>
                    <a:pt x="64924" y="444530"/>
                  </a:cubicBezTo>
                  <a:cubicBezTo>
                    <a:pt x="66374" y="536516"/>
                    <a:pt x="155440" y="573012"/>
                    <a:pt x="155440" y="573012"/>
                  </a:cubicBezTo>
                  <a:lnTo>
                    <a:pt x="152960" y="937994"/>
                  </a:lnTo>
                  <a:lnTo>
                    <a:pt x="120750" y="1050718"/>
                  </a:lnTo>
                  <a:cubicBezTo>
                    <a:pt x="309955" y="1135266"/>
                    <a:pt x="725952" y="1052063"/>
                    <a:pt x="725952" y="1052063"/>
                  </a:cubicBezTo>
                  <a:lnTo>
                    <a:pt x="662058" y="927804"/>
                  </a:lnTo>
                  <a:cubicBezTo>
                    <a:pt x="658885" y="923202"/>
                    <a:pt x="660019" y="917886"/>
                    <a:pt x="660377" y="912318"/>
                  </a:cubicBezTo>
                  <a:cubicBezTo>
                    <a:pt x="667919" y="799300"/>
                    <a:pt x="732171" y="564229"/>
                    <a:pt x="732171" y="564229"/>
                  </a:cubicBezTo>
                  <a:close/>
                </a:path>
              </a:pathLst>
            </a:custGeom>
            <a:solidFill>
              <a:schemeClr val="accent1">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61" name="Freeform: Shape 360">
              <a:extLst>
                <a:ext uri="{FF2B5EF4-FFF2-40B4-BE49-F238E27FC236}">
                  <a16:creationId xmlns:a16="http://schemas.microsoft.com/office/drawing/2014/main" id="{BD8B245D-CABA-4006-9AC9-DE4028463741}"/>
                </a:ext>
              </a:extLst>
            </p:cNvPr>
            <p:cNvSpPr/>
            <p:nvPr/>
          </p:nvSpPr>
          <p:spPr>
            <a:xfrm>
              <a:off x="2329980" y="4144430"/>
              <a:ext cx="231289" cy="215637"/>
            </a:xfrm>
            <a:custGeom>
              <a:avLst/>
              <a:gdLst>
                <a:gd name="connsiteX0" fmla="*/ 333991 w 474260"/>
                <a:gd name="connsiteY0" fmla="*/ 0 h 442166"/>
                <a:gd name="connsiteX1" fmla="*/ 338908 w 474260"/>
                <a:gd name="connsiteY1" fmla="*/ 307265 h 442166"/>
                <a:gd name="connsiteX2" fmla="*/ 474261 w 474260"/>
                <a:gd name="connsiteY2" fmla="*/ 383619 h 442166"/>
                <a:gd name="connsiteX3" fmla="*/ 0 w 474260"/>
                <a:gd name="connsiteY3" fmla="*/ 380194 h 442166"/>
                <a:gd name="connsiteX4" fmla="*/ 126802 w 474260"/>
                <a:gd name="connsiteY4" fmla="*/ 311110 h 442166"/>
                <a:gd name="connsiteX5" fmla="*/ 160146 w 474260"/>
                <a:gd name="connsiteY5" fmla="*/ 111106 h 442166"/>
                <a:gd name="connsiteX6" fmla="*/ 333991 w 474260"/>
                <a:gd name="connsiteY6" fmla="*/ 0 h 44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60" h="442166">
                  <a:moveTo>
                    <a:pt x="333991" y="0"/>
                  </a:moveTo>
                  <a:cubicBezTo>
                    <a:pt x="333991" y="0"/>
                    <a:pt x="330188" y="284846"/>
                    <a:pt x="338908" y="307265"/>
                  </a:cubicBezTo>
                  <a:cubicBezTo>
                    <a:pt x="347627" y="329684"/>
                    <a:pt x="474261" y="383619"/>
                    <a:pt x="474261" y="383619"/>
                  </a:cubicBezTo>
                  <a:cubicBezTo>
                    <a:pt x="474261" y="383619"/>
                    <a:pt x="213640" y="517606"/>
                    <a:pt x="0" y="380194"/>
                  </a:cubicBezTo>
                  <a:cubicBezTo>
                    <a:pt x="0" y="380194"/>
                    <a:pt x="119217" y="327982"/>
                    <a:pt x="126802" y="311110"/>
                  </a:cubicBezTo>
                  <a:cubicBezTo>
                    <a:pt x="134386" y="294238"/>
                    <a:pt x="160146" y="111106"/>
                    <a:pt x="160146" y="111106"/>
                  </a:cubicBezTo>
                  <a:lnTo>
                    <a:pt x="333991" y="0"/>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62" name="Freeform: Shape 361">
              <a:extLst>
                <a:ext uri="{FF2B5EF4-FFF2-40B4-BE49-F238E27FC236}">
                  <a16:creationId xmlns:a16="http://schemas.microsoft.com/office/drawing/2014/main" id="{8910B956-698D-4937-AFB2-F09BBE9A7440}"/>
                </a:ext>
              </a:extLst>
            </p:cNvPr>
            <p:cNvSpPr/>
            <p:nvPr/>
          </p:nvSpPr>
          <p:spPr>
            <a:xfrm>
              <a:off x="2398797" y="4156828"/>
              <a:ext cx="94280" cy="102482"/>
            </a:xfrm>
            <a:custGeom>
              <a:avLst/>
              <a:gdLst>
                <a:gd name="connsiteX0" fmla="*/ 151028 w 193322"/>
                <a:gd name="connsiteY0" fmla="*/ 0 h 210140"/>
                <a:gd name="connsiteX1" fmla="*/ 104887 w 193322"/>
                <a:gd name="connsiteY1" fmla="*/ 29478 h 210140"/>
                <a:gd name="connsiteX2" fmla="*/ 14645 w 193322"/>
                <a:gd name="connsiteY2" fmla="*/ 101672 h 210140"/>
                <a:gd name="connsiteX3" fmla="*/ 0 w 193322"/>
                <a:gd name="connsiteY3" fmla="*/ 209606 h 210140"/>
                <a:gd name="connsiteX4" fmla="*/ 192776 w 193322"/>
                <a:gd name="connsiteY4" fmla="*/ 69609 h 210140"/>
                <a:gd name="connsiteX5" fmla="*/ 193323 w 193322"/>
                <a:gd name="connsiteY5" fmla="*/ 7942 h 210140"/>
                <a:gd name="connsiteX6" fmla="*/ 151028 w 193322"/>
                <a:gd name="connsiteY6" fmla="*/ 0 h 2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322" h="210139">
                  <a:moveTo>
                    <a:pt x="151028" y="0"/>
                  </a:moveTo>
                  <a:lnTo>
                    <a:pt x="104887" y="29478"/>
                  </a:lnTo>
                  <a:lnTo>
                    <a:pt x="14645" y="101672"/>
                  </a:lnTo>
                  <a:cubicBezTo>
                    <a:pt x="11724" y="122011"/>
                    <a:pt x="5589" y="174034"/>
                    <a:pt x="0" y="209606"/>
                  </a:cubicBezTo>
                  <a:cubicBezTo>
                    <a:pt x="37232" y="213493"/>
                    <a:pt x="157793" y="199058"/>
                    <a:pt x="192776" y="69609"/>
                  </a:cubicBezTo>
                  <a:cubicBezTo>
                    <a:pt x="192860" y="52149"/>
                    <a:pt x="193218" y="20969"/>
                    <a:pt x="193323" y="7942"/>
                  </a:cubicBezTo>
                  <a:lnTo>
                    <a:pt x="151028" y="0"/>
                  </a:lnTo>
                  <a:close/>
                </a:path>
              </a:pathLst>
            </a:custGeom>
            <a:solidFill>
              <a:srgbClr val="F97070"/>
            </a:solidFill>
            <a:ln w="2101" cap="flat">
              <a:noFill/>
              <a:prstDash val="solid"/>
              <a:miter/>
            </a:ln>
          </p:spPr>
          <p:txBody>
            <a:bodyPr rtlCol="0" anchor="ctr"/>
            <a:lstStyle/>
            <a:p>
              <a:endParaRPr lang="en-US" sz="1351">
                <a:latin typeface="Trebuchet MS" panose="020B0603020202020204" pitchFamily="34" charset="0"/>
              </a:endParaRPr>
            </a:p>
          </p:txBody>
        </p:sp>
        <p:sp>
          <p:nvSpPr>
            <p:cNvPr id="363" name="Freeform: Shape 362">
              <a:extLst>
                <a:ext uri="{FF2B5EF4-FFF2-40B4-BE49-F238E27FC236}">
                  <a16:creationId xmlns:a16="http://schemas.microsoft.com/office/drawing/2014/main" id="{E4DAD042-2C20-4FD2-BA59-58A65ACD2390}"/>
                </a:ext>
              </a:extLst>
            </p:cNvPr>
            <p:cNvSpPr/>
            <p:nvPr/>
          </p:nvSpPr>
          <p:spPr>
            <a:xfrm>
              <a:off x="2303460" y="3895989"/>
              <a:ext cx="250436" cy="332835"/>
            </a:xfrm>
            <a:custGeom>
              <a:avLst/>
              <a:gdLst>
                <a:gd name="connsiteX0" fmla="*/ 8091 w 513522"/>
                <a:gd name="connsiteY0" fmla="*/ 289296 h 682481"/>
                <a:gd name="connsiteX1" fmla="*/ 151512 w 513522"/>
                <a:gd name="connsiteY1" fmla="*/ 680983 h 682481"/>
                <a:gd name="connsiteX2" fmla="*/ 405515 w 513522"/>
                <a:gd name="connsiteY2" fmla="*/ 525544 h 682481"/>
                <a:gd name="connsiteX3" fmla="*/ 510822 w 513522"/>
                <a:gd name="connsiteY3" fmla="*/ 478038 h 682481"/>
                <a:gd name="connsiteX4" fmla="*/ 450521 w 513522"/>
                <a:gd name="connsiteY4" fmla="*/ 428746 h 682481"/>
                <a:gd name="connsiteX5" fmla="*/ 341389 w 513522"/>
                <a:gd name="connsiteY5" fmla="*/ 17519 h 682481"/>
                <a:gd name="connsiteX6" fmla="*/ 8091 w 513522"/>
                <a:gd name="connsiteY6" fmla="*/ 289296 h 6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521" h="682481">
                  <a:moveTo>
                    <a:pt x="8091" y="289296"/>
                  </a:moveTo>
                  <a:cubicBezTo>
                    <a:pt x="-32838" y="552018"/>
                    <a:pt x="91820" y="672327"/>
                    <a:pt x="151512" y="680983"/>
                  </a:cubicBezTo>
                  <a:cubicBezTo>
                    <a:pt x="228560" y="692161"/>
                    <a:pt x="367359" y="640852"/>
                    <a:pt x="405515" y="525544"/>
                  </a:cubicBezTo>
                  <a:cubicBezTo>
                    <a:pt x="405515" y="525544"/>
                    <a:pt x="501010" y="529956"/>
                    <a:pt x="510822" y="478038"/>
                  </a:cubicBezTo>
                  <a:cubicBezTo>
                    <a:pt x="528871" y="382417"/>
                    <a:pt x="450521" y="428746"/>
                    <a:pt x="450521" y="428746"/>
                  </a:cubicBezTo>
                  <a:cubicBezTo>
                    <a:pt x="450521" y="428746"/>
                    <a:pt x="599825" y="103601"/>
                    <a:pt x="341389" y="17519"/>
                  </a:cubicBezTo>
                  <a:cubicBezTo>
                    <a:pt x="172587" y="-38706"/>
                    <a:pt x="47340" y="37416"/>
                    <a:pt x="8091" y="289296"/>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64" name="Freeform: Shape 363">
              <a:extLst>
                <a:ext uri="{FF2B5EF4-FFF2-40B4-BE49-F238E27FC236}">
                  <a16:creationId xmlns:a16="http://schemas.microsoft.com/office/drawing/2014/main" id="{1DEE6819-235E-466D-9065-C715DE6498D5}"/>
                </a:ext>
              </a:extLst>
            </p:cNvPr>
            <p:cNvSpPr/>
            <p:nvPr/>
          </p:nvSpPr>
          <p:spPr>
            <a:xfrm>
              <a:off x="2407266" y="4038415"/>
              <a:ext cx="60880" cy="19050"/>
            </a:xfrm>
            <a:custGeom>
              <a:avLst/>
              <a:gdLst>
                <a:gd name="connsiteX0" fmla="*/ 124836 w 124836"/>
                <a:gd name="connsiteY0" fmla="*/ 39064 h 39063"/>
                <a:gd name="connsiteX1" fmla="*/ 101220 w 124836"/>
                <a:gd name="connsiteY1" fmla="*/ 28096 h 39063"/>
                <a:gd name="connsiteX2" fmla="*/ 60690 w 124836"/>
                <a:gd name="connsiteY2" fmla="*/ 20385 h 39063"/>
                <a:gd name="connsiteX3" fmla="*/ 28416 w 124836"/>
                <a:gd name="connsiteY3" fmla="*/ 21478 h 39063"/>
                <a:gd name="connsiteX4" fmla="*/ 2447 w 124836"/>
                <a:gd name="connsiteY4" fmla="*/ 19019 h 39063"/>
                <a:gd name="connsiteX5" fmla="*/ 3098 w 124836"/>
                <a:gd name="connsiteY5" fmla="*/ 6602 h 39063"/>
                <a:gd name="connsiteX6" fmla="*/ 41128 w 124836"/>
                <a:gd name="connsiteY6" fmla="*/ 46 h 39063"/>
                <a:gd name="connsiteX7" fmla="*/ 124836 w 124836"/>
                <a:gd name="connsiteY7" fmla="*/ 39064 h 3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36" h="39063">
                  <a:moveTo>
                    <a:pt x="124836" y="39064"/>
                  </a:moveTo>
                  <a:cubicBezTo>
                    <a:pt x="121979" y="32824"/>
                    <a:pt x="107607" y="30323"/>
                    <a:pt x="101220" y="28096"/>
                  </a:cubicBezTo>
                  <a:cubicBezTo>
                    <a:pt x="87962" y="23453"/>
                    <a:pt x="74704" y="20910"/>
                    <a:pt x="60690" y="20385"/>
                  </a:cubicBezTo>
                  <a:cubicBezTo>
                    <a:pt x="49848" y="19986"/>
                    <a:pt x="39111" y="20595"/>
                    <a:pt x="28416" y="21478"/>
                  </a:cubicBezTo>
                  <a:cubicBezTo>
                    <a:pt x="21210" y="22066"/>
                    <a:pt x="8561" y="24587"/>
                    <a:pt x="2447" y="19019"/>
                  </a:cubicBezTo>
                  <a:cubicBezTo>
                    <a:pt x="-1335" y="15574"/>
                    <a:pt x="-432" y="9817"/>
                    <a:pt x="3098" y="6602"/>
                  </a:cubicBezTo>
                  <a:cubicBezTo>
                    <a:pt x="11251" y="-815"/>
                    <a:pt x="29782" y="4"/>
                    <a:pt x="41128" y="46"/>
                  </a:cubicBezTo>
                  <a:cubicBezTo>
                    <a:pt x="74326" y="194"/>
                    <a:pt x="110990" y="8682"/>
                    <a:pt x="124836" y="39064"/>
                  </a:cubicBezTo>
                  <a:close/>
                </a:path>
              </a:pathLst>
            </a:custGeom>
            <a:solidFill>
              <a:srgbClr val="563136"/>
            </a:solidFill>
            <a:ln w="2101" cap="flat">
              <a:noFill/>
              <a:prstDash val="solid"/>
              <a:miter/>
            </a:ln>
          </p:spPr>
          <p:txBody>
            <a:bodyPr rtlCol="0" anchor="ctr"/>
            <a:lstStyle/>
            <a:p>
              <a:endParaRPr lang="en-US" sz="1351">
                <a:latin typeface="Trebuchet MS" panose="020B0603020202020204" pitchFamily="34" charset="0"/>
              </a:endParaRPr>
            </a:p>
          </p:txBody>
        </p:sp>
        <p:sp>
          <p:nvSpPr>
            <p:cNvPr id="365" name="Freeform: Shape 364">
              <a:extLst>
                <a:ext uri="{FF2B5EF4-FFF2-40B4-BE49-F238E27FC236}">
                  <a16:creationId xmlns:a16="http://schemas.microsoft.com/office/drawing/2014/main" id="{0344AF1C-16B9-4E25-B0FB-814A548C539B}"/>
                </a:ext>
              </a:extLst>
            </p:cNvPr>
            <p:cNvSpPr/>
            <p:nvPr/>
          </p:nvSpPr>
          <p:spPr>
            <a:xfrm>
              <a:off x="2309773" y="4028184"/>
              <a:ext cx="51851" cy="14879"/>
            </a:xfrm>
            <a:custGeom>
              <a:avLst/>
              <a:gdLst>
                <a:gd name="connsiteX0" fmla="*/ 0 w 106321"/>
                <a:gd name="connsiteY0" fmla="*/ 25627 h 30510"/>
                <a:gd name="connsiteX1" fmla="*/ 20948 w 106321"/>
                <a:gd name="connsiteY1" fmla="*/ 19260 h 30510"/>
                <a:gd name="connsiteX2" fmla="*/ 55343 w 106321"/>
                <a:gd name="connsiteY2" fmla="*/ 19240 h 30510"/>
                <a:gd name="connsiteX3" fmla="*/ 81733 w 106321"/>
                <a:gd name="connsiteY3" fmla="*/ 26341 h 30510"/>
                <a:gd name="connsiteX4" fmla="*/ 103437 w 106321"/>
                <a:gd name="connsiteY4" fmla="*/ 28757 h 30510"/>
                <a:gd name="connsiteX5" fmla="*/ 104635 w 106321"/>
                <a:gd name="connsiteY5" fmla="*/ 16445 h 30510"/>
                <a:gd name="connsiteX6" fmla="*/ 74253 w 106321"/>
                <a:gd name="connsiteY6" fmla="*/ 2914 h 30510"/>
                <a:gd name="connsiteX7" fmla="*/ 0 w 106321"/>
                <a:gd name="connsiteY7" fmla="*/ 25627 h 3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21" h="30510">
                  <a:moveTo>
                    <a:pt x="0" y="25627"/>
                  </a:moveTo>
                  <a:cubicBezTo>
                    <a:pt x="3215" y="20038"/>
                    <a:pt x="15401" y="20248"/>
                    <a:pt x="20948" y="19260"/>
                  </a:cubicBezTo>
                  <a:cubicBezTo>
                    <a:pt x="32504" y="17180"/>
                    <a:pt x="43766" y="17138"/>
                    <a:pt x="55343" y="19240"/>
                  </a:cubicBezTo>
                  <a:cubicBezTo>
                    <a:pt x="64314" y="20878"/>
                    <a:pt x="73076" y="23484"/>
                    <a:pt x="81733" y="26341"/>
                  </a:cubicBezTo>
                  <a:cubicBezTo>
                    <a:pt x="87574" y="28274"/>
                    <a:pt x="97638" y="33086"/>
                    <a:pt x="103437" y="28757"/>
                  </a:cubicBezTo>
                  <a:cubicBezTo>
                    <a:pt x="107030" y="26068"/>
                    <a:pt x="107072" y="20248"/>
                    <a:pt x="104635" y="16445"/>
                  </a:cubicBezTo>
                  <a:cubicBezTo>
                    <a:pt x="98962" y="7641"/>
                    <a:pt x="83603" y="4994"/>
                    <a:pt x="74253" y="2914"/>
                  </a:cubicBezTo>
                  <a:cubicBezTo>
                    <a:pt x="46980" y="-3137"/>
                    <a:pt x="15632" y="-1624"/>
                    <a:pt x="0" y="25627"/>
                  </a:cubicBezTo>
                  <a:close/>
                </a:path>
              </a:pathLst>
            </a:custGeom>
            <a:solidFill>
              <a:srgbClr val="563136"/>
            </a:solidFill>
            <a:ln w="2101" cap="flat">
              <a:noFill/>
              <a:prstDash val="solid"/>
              <a:miter/>
            </a:ln>
          </p:spPr>
          <p:txBody>
            <a:bodyPr rtlCol="0" anchor="ctr"/>
            <a:lstStyle/>
            <a:p>
              <a:endParaRPr lang="en-US" sz="1351">
                <a:latin typeface="Trebuchet MS" panose="020B0603020202020204" pitchFamily="34" charset="0"/>
              </a:endParaRPr>
            </a:p>
          </p:txBody>
        </p:sp>
        <p:sp>
          <p:nvSpPr>
            <p:cNvPr id="367" name="Freeform: Shape 366">
              <a:extLst>
                <a:ext uri="{FF2B5EF4-FFF2-40B4-BE49-F238E27FC236}">
                  <a16:creationId xmlns:a16="http://schemas.microsoft.com/office/drawing/2014/main" id="{942A38A2-922A-4517-99DD-F2B6BF7FF09D}"/>
                </a:ext>
              </a:extLst>
            </p:cNvPr>
            <p:cNvSpPr/>
            <p:nvPr/>
          </p:nvSpPr>
          <p:spPr>
            <a:xfrm rot="16408105">
              <a:off x="2427003" y="4092202"/>
              <a:ext cx="21498" cy="42423"/>
            </a:xfrm>
            <a:custGeom>
              <a:avLst/>
              <a:gdLst>
                <a:gd name="connsiteX0" fmla="*/ 44083 w 44082"/>
                <a:gd name="connsiteY0" fmla="*/ 43494 h 86988"/>
                <a:gd name="connsiteX1" fmla="*/ 22042 w 44082"/>
                <a:gd name="connsiteY1" fmla="*/ 86988 h 86988"/>
                <a:gd name="connsiteX2" fmla="*/ 0 w 44082"/>
                <a:gd name="connsiteY2" fmla="*/ 43494 h 86988"/>
                <a:gd name="connsiteX3" fmla="*/ 22042 w 44082"/>
                <a:gd name="connsiteY3" fmla="*/ 0 h 86988"/>
                <a:gd name="connsiteX4" fmla="*/ 44083 w 44082"/>
                <a:gd name="connsiteY4" fmla="*/ 43494 h 8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2" h="86988">
                  <a:moveTo>
                    <a:pt x="44083" y="43494"/>
                  </a:moveTo>
                  <a:cubicBezTo>
                    <a:pt x="44083" y="67515"/>
                    <a:pt x="34215" y="86988"/>
                    <a:pt x="22042" y="86988"/>
                  </a:cubicBezTo>
                  <a:cubicBezTo>
                    <a:pt x="9868" y="86988"/>
                    <a:pt x="0" y="67515"/>
                    <a:pt x="0" y="43494"/>
                  </a:cubicBezTo>
                  <a:cubicBezTo>
                    <a:pt x="0" y="19473"/>
                    <a:pt x="9868" y="0"/>
                    <a:pt x="22042" y="0"/>
                  </a:cubicBezTo>
                  <a:cubicBezTo>
                    <a:pt x="34215" y="0"/>
                    <a:pt x="44083" y="19473"/>
                    <a:pt x="44083" y="43494"/>
                  </a:cubicBezTo>
                  <a:close/>
                </a:path>
              </a:pathLst>
            </a:custGeom>
            <a:solidFill>
              <a:srgbClr val="F97070"/>
            </a:solidFill>
            <a:ln w="2101" cap="flat">
              <a:noFill/>
              <a:prstDash val="solid"/>
              <a:miter/>
            </a:ln>
          </p:spPr>
          <p:txBody>
            <a:bodyPr rtlCol="0" anchor="ctr"/>
            <a:lstStyle/>
            <a:p>
              <a:endParaRPr lang="en-US" sz="1351">
                <a:latin typeface="Trebuchet MS" panose="020B0603020202020204" pitchFamily="34" charset="0"/>
              </a:endParaRPr>
            </a:p>
          </p:txBody>
        </p:sp>
        <p:sp>
          <p:nvSpPr>
            <p:cNvPr id="368" name="Freeform: Shape 367">
              <a:extLst>
                <a:ext uri="{FF2B5EF4-FFF2-40B4-BE49-F238E27FC236}">
                  <a16:creationId xmlns:a16="http://schemas.microsoft.com/office/drawing/2014/main" id="{F450AEF0-488E-4609-8552-8CBA2E62C70D}"/>
                </a:ext>
              </a:extLst>
            </p:cNvPr>
            <p:cNvSpPr/>
            <p:nvPr/>
          </p:nvSpPr>
          <p:spPr>
            <a:xfrm rot="16408105">
              <a:off x="2316256" y="4084888"/>
              <a:ext cx="21498" cy="37647"/>
            </a:xfrm>
            <a:custGeom>
              <a:avLst/>
              <a:gdLst>
                <a:gd name="connsiteX0" fmla="*/ 44083 w 44082"/>
                <a:gd name="connsiteY0" fmla="*/ 38598 h 77196"/>
                <a:gd name="connsiteX1" fmla="*/ 22041 w 44082"/>
                <a:gd name="connsiteY1" fmla="*/ 77197 h 77196"/>
                <a:gd name="connsiteX2" fmla="*/ 0 w 44082"/>
                <a:gd name="connsiteY2" fmla="*/ 38598 h 77196"/>
                <a:gd name="connsiteX3" fmla="*/ 22041 w 44082"/>
                <a:gd name="connsiteY3" fmla="*/ 0 h 77196"/>
                <a:gd name="connsiteX4" fmla="*/ 44083 w 44082"/>
                <a:gd name="connsiteY4" fmla="*/ 38598 h 7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2" h="77196">
                  <a:moveTo>
                    <a:pt x="44083" y="38598"/>
                  </a:moveTo>
                  <a:cubicBezTo>
                    <a:pt x="44083" y="59916"/>
                    <a:pt x="34214" y="77197"/>
                    <a:pt x="22041" y="77197"/>
                  </a:cubicBezTo>
                  <a:cubicBezTo>
                    <a:pt x="9868" y="77197"/>
                    <a:pt x="0" y="59916"/>
                    <a:pt x="0" y="38598"/>
                  </a:cubicBezTo>
                  <a:cubicBezTo>
                    <a:pt x="0" y="17281"/>
                    <a:pt x="9868" y="0"/>
                    <a:pt x="22041" y="0"/>
                  </a:cubicBezTo>
                  <a:cubicBezTo>
                    <a:pt x="34214" y="0"/>
                    <a:pt x="44083" y="17281"/>
                    <a:pt x="44083" y="38598"/>
                  </a:cubicBezTo>
                  <a:close/>
                </a:path>
              </a:pathLst>
            </a:custGeom>
            <a:solidFill>
              <a:srgbClr val="F97070"/>
            </a:solidFill>
            <a:ln w="2101" cap="flat">
              <a:noFill/>
              <a:prstDash val="solid"/>
              <a:miter/>
            </a:ln>
          </p:spPr>
          <p:txBody>
            <a:bodyPr rtlCol="0" anchor="ctr"/>
            <a:lstStyle/>
            <a:p>
              <a:endParaRPr lang="en-US" sz="1351">
                <a:latin typeface="Trebuchet MS" panose="020B0603020202020204" pitchFamily="34" charset="0"/>
              </a:endParaRPr>
            </a:p>
          </p:txBody>
        </p:sp>
        <p:sp>
          <p:nvSpPr>
            <p:cNvPr id="369" name="Freeform: Shape 368">
              <a:extLst>
                <a:ext uri="{FF2B5EF4-FFF2-40B4-BE49-F238E27FC236}">
                  <a16:creationId xmlns:a16="http://schemas.microsoft.com/office/drawing/2014/main" id="{8A127A92-EAE9-4A14-BED6-384D51780EF4}"/>
                </a:ext>
              </a:extLst>
            </p:cNvPr>
            <p:cNvSpPr/>
            <p:nvPr/>
          </p:nvSpPr>
          <p:spPr>
            <a:xfrm>
              <a:off x="2366204" y="4061590"/>
              <a:ext cx="17848" cy="69306"/>
            </a:xfrm>
            <a:custGeom>
              <a:avLst/>
              <a:gdLst>
                <a:gd name="connsiteX0" fmla="*/ 31387 w 36597"/>
                <a:gd name="connsiteY0" fmla="*/ 142066 h 142113"/>
                <a:gd name="connsiteX1" fmla="*/ 543 w 36597"/>
                <a:gd name="connsiteY1" fmla="*/ 121097 h 142113"/>
                <a:gd name="connsiteX2" fmla="*/ 438 w 36597"/>
                <a:gd name="connsiteY2" fmla="*/ 117462 h 142113"/>
                <a:gd name="connsiteX3" fmla="*/ 22667 w 36597"/>
                <a:gd name="connsiteY3" fmla="*/ 4045 h 142113"/>
                <a:gd name="connsiteX4" fmla="*/ 25945 w 36597"/>
                <a:gd name="connsiteY4" fmla="*/ 11 h 142113"/>
                <a:gd name="connsiteX5" fmla="*/ 30001 w 36597"/>
                <a:gd name="connsiteY5" fmla="*/ 3267 h 142113"/>
                <a:gd name="connsiteX6" fmla="*/ 7981 w 36597"/>
                <a:gd name="connsiteY6" fmla="*/ 118912 h 142113"/>
                <a:gd name="connsiteX7" fmla="*/ 31870 w 36597"/>
                <a:gd name="connsiteY7" fmla="*/ 134712 h 142113"/>
                <a:gd name="connsiteX8" fmla="*/ 33131 w 36597"/>
                <a:gd name="connsiteY8" fmla="*/ 134754 h 142113"/>
                <a:gd name="connsiteX9" fmla="*/ 36598 w 36597"/>
                <a:gd name="connsiteY9" fmla="*/ 138452 h 142113"/>
                <a:gd name="connsiteX10" fmla="*/ 32879 w 36597"/>
                <a:gd name="connsiteY10" fmla="*/ 142108 h 142113"/>
                <a:gd name="connsiteX11" fmla="*/ 31387 w 36597"/>
                <a:gd name="connsiteY11" fmla="*/ 142066 h 14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97" h="142113">
                  <a:moveTo>
                    <a:pt x="31387" y="142066"/>
                  </a:moveTo>
                  <a:cubicBezTo>
                    <a:pt x="12940" y="140952"/>
                    <a:pt x="1047" y="121937"/>
                    <a:pt x="543" y="121097"/>
                  </a:cubicBezTo>
                  <a:cubicBezTo>
                    <a:pt x="-129" y="119984"/>
                    <a:pt x="-192" y="118618"/>
                    <a:pt x="438" y="117462"/>
                  </a:cubicBezTo>
                  <a:cubicBezTo>
                    <a:pt x="28656" y="64662"/>
                    <a:pt x="22730" y="4654"/>
                    <a:pt x="22667" y="4045"/>
                  </a:cubicBezTo>
                  <a:cubicBezTo>
                    <a:pt x="22458" y="2028"/>
                    <a:pt x="23928" y="200"/>
                    <a:pt x="25945" y="11"/>
                  </a:cubicBezTo>
                  <a:cubicBezTo>
                    <a:pt x="27920" y="-136"/>
                    <a:pt x="29790" y="1250"/>
                    <a:pt x="30001" y="3267"/>
                  </a:cubicBezTo>
                  <a:cubicBezTo>
                    <a:pt x="30253" y="5789"/>
                    <a:pt x="36052" y="64703"/>
                    <a:pt x="7981" y="118912"/>
                  </a:cubicBezTo>
                  <a:cubicBezTo>
                    <a:pt x="11070" y="123156"/>
                    <a:pt x="20062" y="133998"/>
                    <a:pt x="31870" y="134712"/>
                  </a:cubicBezTo>
                  <a:cubicBezTo>
                    <a:pt x="32291" y="134733"/>
                    <a:pt x="32669" y="134733"/>
                    <a:pt x="33131" y="134754"/>
                  </a:cubicBezTo>
                  <a:cubicBezTo>
                    <a:pt x="35064" y="134880"/>
                    <a:pt x="36598" y="136498"/>
                    <a:pt x="36598" y="138452"/>
                  </a:cubicBezTo>
                  <a:cubicBezTo>
                    <a:pt x="36577" y="140490"/>
                    <a:pt x="34917" y="142129"/>
                    <a:pt x="32879" y="142108"/>
                  </a:cubicBezTo>
                  <a:cubicBezTo>
                    <a:pt x="32354" y="142129"/>
                    <a:pt x="31870" y="142087"/>
                    <a:pt x="31387" y="142066"/>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370" name="Freeform: Shape 369">
              <a:extLst>
                <a:ext uri="{FF2B5EF4-FFF2-40B4-BE49-F238E27FC236}">
                  <a16:creationId xmlns:a16="http://schemas.microsoft.com/office/drawing/2014/main" id="{394098DB-81CD-4916-B98E-28136D91221C}"/>
                </a:ext>
              </a:extLst>
            </p:cNvPr>
            <p:cNvSpPr/>
            <p:nvPr/>
          </p:nvSpPr>
          <p:spPr>
            <a:xfrm>
              <a:off x="2300069" y="3888907"/>
              <a:ext cx="249119" cy="221577"/>
            </a:xfrm>
            <a:custGeom>
              <a:avLst/>
              <a:gdLst>
                <a:gd name="connsiteX0" fmla="*/ 457473 w 510821"/>
                <a:gd name="connsiteY0" fmla="*/ 443269 h 454345"/>
                <a:gd name="connsiteX1" fmla="*/ 438920 w 510821"/>
                <a:gd name="connsiteY1" fmla="*/ 454341 h 454345"/>
                <a:gd name="connsiteX2" fmla="*/ 253876 w 510821"/>
                <a:gd name="connsiteY2" fmla="*/ 142538 h 454345"/>
                <a:gd name="connsiteX3" fmla="*/ 0 w 510821"/>
                <a:gd name="connsiteY3" fmla="*/ 318400 h 454345"/>
                <a:gd name="connsiteX4" fmla="*/ 85746 w 510821"/>
                <a:gd name="connsiteY4" fmla="*/ 78413 h 454345"/>
                <a:gd name="connsiteX5" fmla="*/ 335567 w 510821"/>
                <a:gd name="connsiteY5" fmla="*/ 18195 h 454345"/>
                <a:gd name="connsiteX6" fmla="*/ 505546 w 510821"/>
                <a:gd name="connsiteY6" fmla="*/ 302999 h 454345"/>
                <a:gd name="connsiteX7" fmla="*/ 457473 w 510821"/>
                <a:gd name="connsiteY7" fmla="*/ 443269 h 45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821" h="454344">
                  <a:moveTo>
                    <a:pt x="457473" y="443269"/>
                  </a:moveTo>
                  <a:cubicBezTo>
                    <a:pt x="457473" y="443269"/>
                    <a:pt x="440874" y="454594"/>
                    <a:pt x="438920" y="454341"/>
                  </a:cubicBezTo>
                  <a:cubicBezTo>
                    <a:pt x="436966" y="454089"/>
                    <a:pt x="300038" y="247383"/>
                    <a:pt x="253876" y="142538"/>
                  </a:cubicBezTo>
                  <a:lnTo>
                    <a:pt x="0" y="318400"/>
                  </a:lnTo>
                  <a:cubicBezTo>
                    <a:pt x="0" y="318400"/>
                    <a:pt x="13804" y="125435"/>
                    <a:pt x="85746" y="78413"/>
                  </a:cubicBezTo>
                  <a:cubicBezTo>
                    <a:pt x="157688" y="31390"/>
                    <a:pt x="197966" y="-31517"/>
                    <a:pt x="335567" y="18195"/>
                  </a:cubicBezTo>
                  <a:cubicBezTo>
                    <a:pt x="473168" y="67907"/>
                    <a:pt x="529247" y="188510"/>
                    <a:pt x="505546" y="302999"/>
                  </a:cubicBezTo>
                  <a:cubicBezTo>
                    <a:pt x="481846" y="417530"/>
                    <a:pt x="457473" y="443269"/>
                    <a:pt x="457473" y="443269"/>
                  </a:cubicBezTo>
                  <a:close/>
                </a:path>
              </a:pathLst>
            </a:custGeom>
            <a:solidFill>
              <a:srgbClr val="4C0E01"/>
            </a:solidFill>
            <a:ln w="2101" cap="flat">
              <a:noFill/>
              <a:prstDash val="solid"/>
              <a:miter/>
            </a:ln>
          </p:spPr>
          <p:txBody>
            <a:bodyPr rtlCol="0" anchor="ctr"/>
            <a:lstStyle/>
            <a:p>
              <a:endParaRPr lang="en-US" sz="1351">
                <a:latin typeface="Trebuchet MS" panose="020B0603020202020204" pitchFamily="34" charset="0"/>
              </a:endParaRPr>
            </a:p>
          </p:txBody>
        </p:sp>
        <p:sp>
          <p:nvSpPr>
            <p:cNvPr id="371" name="Freeform: Shape 370">
              <a:extLst>
                <a:ext uri="{FF2B5EF4-FFF2-40B4-BE49-F238E27FC236}">
                  <a16:creationId xmlns:a16="http://schemas.microsoft.com/office/drawing/2014/main" id="{988E2E7F-DC1C-4D95-B4D1-846C6421A4F0}"/>
                </a:ext>
              </a:extLst>
            </p:cNvPr>
            <p:cNvSpPr/>
            <p:nvPr/>
          </p:nvSpPr>
          <p:spPr>
            <a:xfrm rot="16631552">
              <a:off x="2407955" y="4066530"/>
              <a:ext cx="38998" cy="24878"/>
            </a:xfrm>
            <a:custGeom>
              <a:avLst/>
              <a:gdLst>
                <a:gd name="connsiteX0" fmla="*/ 79965 w 79965"/>
                <a:gd name="connsiteY0" fmla="*/ 25507 h 51013"/>
                <a:gd name="connsiteX1" fmla="*/ 39983 w 79965"/>
                <a:gd name="connsiteY1" fmla="*/ 51013 h 51013"/>
                <a:gd name="connsiteX2" fmla="*/ 0 w 79965"/>
                <a:gd name="connsiteY2" fmla="*/ 25507 h 51013"/>
                <a:gd name="connsiteX3" fmla="*/ 39983 w 79965"/>
                <a:gd name="connsiteY3" fmla="*/ 0 h 51013"/>
                <a:gd name="connsiteX4" fmla="*/ 79965 w 79965"/>
                <a:gd name="connsiteY4" fmla="*/ 25507 h 5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5" h="51013">
                  <a:moveTo>
                    <a:pt x="79965" y="25507"/>
                  </a:moveTo>
                  <a:cubicBezTo>
                    <a:pt x="79965" y="39593"/>
                    <a:pt x="62065" y="51013"/>
                    <a:pt x="39983" y="51013"/>
                  </a:cubicBezTo>
                  <a:cubicBezTo>
                    <a:pt x="17901" y="51013"/>
                    <a:pt x="0" y="39593"/>
                    <a:pt x="0" y="25507"/>
                  </a:cubicBezTo>
                  <a:cubicBezTo>
                    <a:pt x="0" y="11420"/>
                    <a:pt x="17901" y="0"/>
                    <a:pt x="39983" y="0"/>
                  </a:cubicBezTo>
                  <a:cubicBezTo>
                    <a:pt x="62065" y="0"/>
                    <a:pt x="79965" y="11420"/>
                    <a:pt x="79965" y="25507"/>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372" name="Freeform: Shape 371">
              <a:extLst>
                <a:ext uri="{FF2B5EF4-FFF2-40B4-BE49-F238E27FC236}">
                  <a16:creationId xmlns:a16="http://schemas.microsoft.com/office/drawing/2014/main" id="{378F1F94-AA9C-4B9D-AE66-FE0EF5C06D13}"/>
                </a:ext>
              </a:extLst>
            </p:cNvPr>
            <p:cNvSpPr/>
            <p:nvPr/>
          </p:nvSpPr>
          <p:spPr>
            <a:xfrm>
              <a:off x="2322441" y="4048928"/>
              <a:ext cx="25169" cy="38819"/>
            </a:xfrm>
            <a:custGeom>
              <a:avLst/>
              <a:gdLst>
                <a:gd name="connsiteX0" fmla="*/ 51113 w 51610"/>
                <a:gd name="connsiteY0" fmla="*/ 42993 h 79598"/>
                <a:gd name="connsiteX1" fmla="*/ 30817 w 51610"/>
                <a:gd name="connsiteY1" fmla="*/ 131 h 79598"/>
                <a:gd name="connsiteX2" fmla="*/ 498 w 51610"/>
                <a:gd name="connsiteY2" fmla="*/ 36606 h 79598"/>
                <a:gd name="connsiteX3" fmla="*/ 20794 w 51610"/>
                <a:gd name="connsiteY3" fmla="*/ 79468 h 79598"/>
                <a:gd name="connsiteX4" fmla="*/ 51113 w 51610"/>
                <a:gd name="connsiteY4" fmla="*/ 42993 h 7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0" h="79598">
                  <a:moveTo>
                    <a:pt x="51113" y="42993"/>
                  </a:moveTo>
                  <a:cubicBezTo>
                    <a:pt x="53887" y="21079"/>
                    <a:pt x="44789" y="1896"/>
                    <a:pt x="30817" y="131"/>
                  </a:cubicBezTo>
                  <a:cubicBezTo>
                    <a:pt x="16844" y="-1634"/>
                    <a:pt x="3271" y="14691"/>
                    <a:pt x="498" y="36606"/>
                  </a:cubicBezTo>
                  <a:cubicBezTo>
                    <a:pt x="-2276" y="58520"/>
                    <a:pt x="6822" y="77703"/>
                    <a:pt x="20794" y="79468"/>
                  </a:cubicBezTo>
                  <a:cubicBezTo>
                    <a:pt x="34766" y="81233"/>
                    <a:pt x="48339" y="64908"/>
                    <a:pt x="51113" y="42993"/>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grpSp>
          <p:nvGrpSpPr>
            <p:cNvPr id="373" name="Graphic 7">
              <a:extLst>
                <a:ext uri="{FF2B5EF4-FFF2-40B4-BE49-F238E27FC236}">
                  <a16:creationId xmlns:a16="http://schemas.microsoft.com/office/drawing/2014/main" id="{1EA26709-FA44-4718-AA70-0C19D2DFD762}"/>
                </a:ext>
              </a:extLst>
            </p:cNvPr>
            <p:cNvGrpSpPr/>
            <p:nvPr/>
          </p:nvGrpSpPr>
          <p:grpSpPr>
            <a:xfrm>
              <a:off x="2348516" y="4143056"/>
              <a:ext cx="70456" cy="76425"/>
              <a:chOff x="10803164" y="4988730"/>
              <a:chExt cx="144471" cy="156710"/>
            </a:xfrm>
          </p:grpSpPr>
          <p:sp>
            <p:nvSpPr>
              <p:cNvPr id="622" name="Freeform: Shape 621">
                <a:extLst>
                  <a:ext uri="{FF2B5EF4-FFF2-40B4-BE49-F238E27FC236}">
                    <a16:creationId xmlns:a16="http://schemas.microsoft.com/office/drawing/2014/main" id="{A8B0DD06-2E5D-4709-AB54-F064C4541B86}"/>
                  </a:ext>
                </a:extLst>
              </p:cNvPr>
              <p:cNvSpPr/>
              <p:nvPr/>
            </p:nvSpPr>
            <p:spPr>
              <a:xfrm>
                <a:off x="10803164" y="4988730"/>
                <a:ext cx="144471" cy="96394"/>
              </a:xfrm>
              <a:custGeom>
                <a:avLst/>
                <a:gdLst>
                  <a:gd name="connsiteX0" fmla="*/ 144472 w 144471"/>
                  <a:gd name="connsiteY0" fmla="*/ 23742 h 96394"/>
                  <a:gd name="connsiteX1" fmla="*/ 86922 w 144471"/>
                  <a:gd name="connsiteY1" fmla="*/ 1030 h 96394"/>
                  <a:gd name="connsiteX2" fmla="*/ 65008 w 144471"/>
                  <a:gd name="connsiteY2" fmla="*/ 17838 h 96394"/>
                  <a:gd name="connsiteX3" fmla="*/ 45741 w 144471"/>
                  <a:gd name="connsiteY3" fmla="*/ 0 h 96394"/>
                  <a:gd name="connsiteX4" fmla="*/ 0 w 144471"/>
                  <a:gd name="connsiteY4" fmla="*/ 21389 h 96394"/>
                  <a:gd name="connsiteX5" fmla="*/ 68118 w 144471"/>
                  <a:gd name="connsiteY5" fmla="*/ 96251 h 96394"/>
                  <a:gd name="connsiteX6" fmla="*/ 144472 w 144471"/>
                  <a:gd name="connsiteY6" fmla="*/ 23742 h 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96394">
                    <a:moveTo>
                      <a:pt x="144472" y="23742"/>
                    </a:moveTo>
                    <a:lnTo>
                      <a:pt x="86922" y="1030"/>
                    </a:lnTo>
                    <a:lnTo>
                      <a:pt x="65008" y="17838"/>
                    </a:lnTo>
                    <a:lnTo>
                      <a:pt x="45741" y="0"/>
                    </a:lnTo>
                    <a:lnTo>
                      <a:pt x="0" y="21389"/>
                    </a:lnTo>
                    <a:cubicBezTo>
                      <a:pt x="0" y="21389"/>
                      <a:pt x="16409" y="92847"/>
                      <a:pt x="68118" y="96251"/>
                    </a:cubicBezTo>
                    <a:cubicBezTo>
                      <a:pt x="127894" y="100138"/>
                      <a:pt x="144472" y="23742"/>
                      <a:pt x="144472" y="23742"/>
                    </a:cubicBezTo>
                    <a:close/>
                  </a:path>
                </a:pathLst>
              </a:custGeom>
              <a:solidFill>
                <a:srgbClr val="FA6325"/>
              </a:solidFill>
              <a:ln w="2101" cap="flat">
                <a:noFill/>
                <a:prstDash val="solid"/>
                <a:miter/>
              </a:ln>
            </p:spPr>
            <p:txBody>
              <a:bodyPr rtlCol="0" anchor="ctr"/>
              <a:lstStyle/>
              <a:p>
                <a:endParaRPr lang="en-US" sz="1351">
                  <a:latin typeface="Trebuchet MS" panose="020B0603020202020204" pitchFamily="34" charset="0"/>
                </a:endParaRPr>
              </a:p>
            </p:txBody>
          </p:sp>
          <p:sp>
            <p:nvSpPr>
              <p:cNvPr id="623" name="Freeform: Shape 622">
                <a:extLst>
                  <a:ext uri="{FF2B5EF4-FFF2-40B4-BE49-F238E27FC236}">
                    <a16:creationId xmlns:a16="http://schemas.microsoft.com/office/drawing/2014/main" id="{A60B36B3-253A-42CA-81C2-72AD831097AA}"/>
                  </a:ext>
                </a:extLst>
              </p:cNvPr>
              <p:cNvSpPr/>
              <p:nvPr/>
            </p:nvSpPr>
            <p:spPr>
              <a:xfrm>
                <a:off x="10803164" y="5010098"/>
                <a:ext cx="144471" cy="45133"/>
              </a:xfrm>
              <a:custGeom>
                <a:avLst/>
                <a:gdLst>
                  <a:gd name="connsiteX0" fmla="*/ 144472 w 144471"/>
                  <a:gd name="connsiteY0" fmla="*/ 2374 h 45133"/>
                  <a:gd name="connsiteX1" fmla="*/ 0 w 144471"/>
                  <a:gd name="connsiteY1" fmla="*/ 0 h 45133"/>
                  <a:gd name="connsiteX2" fmla="*/ 144472 w 144471"/>
                  <a:gd name="connsiteY2" fmla="*/ 2374 h 45133"/>
                </a:gdLst>
                <a:ahLst/>
                <a:cxnLst>
                  <a:cxn ang="0">
                    <a:pos x="connsiteX0" y="connsiteY0"/>
                  </a:cxn>
                  <a:cxn ang="0">
                    <a:pos x="connsiteX1" y="connsiteY1"/>
                  </a:cxn>
                  <a:cxn ang="0">
                    <a:pos x="connsiteX2" y="connsiteY2"/>
                  </a:cxn>
                </a:cxnLst>
                <a:rect l="l" t="t" r="r" b="b"/>
                <a:pathLst>
                  <a:path w="144471" h="45133">
                    <a:moveTo>
                      <a:pt x="144472" y="2374"/>
                    </a:moveTo>
                    <a:lnTo>
                      <a:pt x="0" y="0"/>
                    </a:lnTo>
                    <a:cubicBezTo>
                      <a:pt x="0" y="0"/>
                      <a:pt x="65764" y="99949"/>
                      <a:pt x="144472" y="2374"/>
                    </a:cubicBez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grpSp>
        <p:sp>
          <p:nvSpPr>
            <p:cNvPr id="374" name="Freeform: Shape 373">
              <a:extLst>
                <a:ext uri="{FF2B5EF4-FFF2-40B4-BE49-F238E27FC236}">
                  <a16:creationId xmlns:a16="http://schemas.microsoft.com/office/drawing/2014/main" id="{647AC988-50A9-4466-BBDA-CFAC1CCA2680}"/>
                </a:ext>
              </a:extLst>
            </p:cNvPr>
            <p:cNvSpPr/>
            <p:nvPr/>
          </p:nvSpPr>
          <p:spPr>
            <a:xfrm>
              <a:off x="2377248" y="4559474"/>
              <a:ext cx="131281" cy="45312"/>
            </a:xfrm>
            <a:custGeom>
              <a:avLst/>
              <a:gdLst>
                <a:gd name="connsiteX0" fmla="*/ 269193 w 269193"/>
                <a:gd name="connsiteY0" fmla="*/ 12228 h 92912"/>
                <a:gd name="connsiteX1" fmla="*/ 0 w 269193"/>
                <a:gd name="connsiteY1" fmla="*/ 0 h 92912"/>
                <a:gd name="connsiteX2" fmla="*/ 269193 w 269193"/>
                <a:gd name="connsiteY2" fmla="*/ 12228 h 92912"/>
              </a:gdLst>
              <a:ahLst/>
              <a:cxnLst>
                <a:cxn ang="0">
                  <a:pos x="connsiteX0" y="connsiteY0"/>
                </a:cxn>
                <a:cxn ang="0">
                  <a:pos x="connsiteX1" y="connsiteY1"/>
                </a:cxn>
                <a:cxn ang="0">
                  <a:pos x="connsiteX2" y="connsiteY2"/>
                </a:cxn>
              </a:cxnLst>
              <a:rect l="l" t="t" r="r" b="b"/>
              <a:pathLst>
                <a:path w="269193" h="92912">
                  <a:moveTo>
                    <a:pt x="269193" y="12228"/>
                  </a:moveTo>
                  <a:cubicBezTo>
                    <a:pt x="269193" y="12228"/>
                    <a:pt x="119910" y="119910"/>
                    <a:pt x="0" y="0"/>
                  </a:cubicBezTo>
                  <a:cubicBezTo>
                    <a:pt x="0" y="-21"/>
                    <a:pt x="139492" y="200655"/>
                    <a:pt x="269193" y="12228"/>
                  </a:cubicBezTo>
                  <a:close/>
                </a:path>
              </a:pathLst>
            </a:custGeom>
            <a:solidFill>
              <a:schemeClr val="accent1">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75" name="Freeform: Shape 374">
              <a:extLst>
                <a:ext uri="{FF2B5EF4-FFF2-40B4-BE49-F238E27FC236}">
                  <a16:creationId xmlns:a16="http://schemas.microsoft.com/office/drawing/2014/main" id="{7CF7F997-254B-48E3-855B-4A1E73144E51}"/>
                </a:ext>
              </a:extLst>
            </p:cNvPr>
            <p:cNvSpPr/>
            <p:nvPr/>
          </p:nvSpPr>
          <p:spPr>
            <a:xfrm>
              <a:off x="1793009" y="4095675"/>
              <a:ext cx="226033" cy="215734"/>
            </a:xfrm>
            <a:custGeom>
              <a:avLst/>
              <a:gdLst>
                <a:gd name="connsiteX0" fmla="*/ 139471 w 463482"/>
                <a:gd name="connsiteY0" fmla="*/ 441273 h 442365"/>
                <a:gd name="connsiteX1" fmla="*/ 175253 w 463482"/>
                <a:gd name="connsiteY1" fmla="*/ 319262 h 442365"/>
                <a:gd name="connsiteX2" fmla="*/ 374186 w 463482"/>
                <a:gd name="connsiteY2" fmla="*/ 220805 h 442365"/>
                <a:gd name="connsiteX3" fmla="*/ 463483 w 463482"/>
                <a:gd name="connsiteY3" fmla="*/ 21725 h 442365"/>
                <a:gd name="connsiteX4" fmla="*/ 409190 w 463482"/>
                <a:gd name="connsiteY4" fmla="*/ 41139 h 442365"/>
                <a:gd name="connsiteX5" fmla="*/ 396962 w 463482"/>
                <a:gd name="connsiteY5" fmla="*/ 0 h 442365"/>
                <a:gd name="connsiteX6" fmla="*/ 358805 w 463482"/>
                <a:gd name="connsiteY6" fmla="*/ 2059 h 442365"/>
                <a:gd name="connsiteX7" fmla="*/ 268353 w 463482"/>
                <a:gd name="connsiteY7" fmla="*/ 114678 h 442365"/>
                <a:gd name="connsiteX8" fmla="*/ 136194 w 463482"/>
                <a:gd name="connsiteY8" fmla="*/ 156154 h 442365"/>
                <a:gd name="connsiteX9" fmla="*/ 165462 w 463482"/>
                <a:gd name="connsiteY9" fmla="*/ 51372 h 442365"/>
                <a:gd name="connsiteX10" fmla="*/ 23637 w 463482"/>
                <a:gd name="connsiteY10" fmla="*/ 226225 h 442365"/>
                <a:gd name="connsiteX11" fmla="*/ 0 w 463482"/>
                <a:gd name="connsiteY11" fmla="*/ 442365 h 442365"/>
                <a:gd name="connsiteX12" fmla="*/ 139471 w 463482"/>
                <a:gd name="connsiteY12" fmla="*/ 441273 h 4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482" h="442365">
                  <a:moveTo>
                    <a:pt x="139471" y="441273"/>
                  </a:moveTo>
                  <a:lnTo>
                    <a:pt x="175253" y="319262"/>
                  </a:lnTo>
                  <a:cubicBezTo>
                    <a:pt x="175253" y="319262"/>
                    <a:pt x="354225" y="243643"/>
                    <a:pt x="374186" y="220805"/>
                  </a:cubicBezTo>
                  <a:cubicBezTo>
                    <a:pt x="394146" y="197945"/>
                    <a:pt x="463483" y="21725"/>
                    <a:pt x="463483" y="21725"/>
                  </a:cubicBezTo>
                  <a:lnTo>
                    <a:pt x="409190" y="41139"/>
                  </a:lnTo>
                  <a:lnTo>
                    <a:pt x="396962" y="0"/>
                  </a:lnTo>
                  <a:lnTo>
                    <a:pt x="358805" y="2059"/>
                  </a:lnTo>
                  <a:lnTo>
                    <a:pt x="268353" y="114678"/>
                  </a:lnTo>
                  <a:lnTo>
                    <a:pt x="136194" y="156154"/>
                  </a:lnTo>
                  <a:cubicBezTo>
                    <a:pt x="136194" y="156154"/>
                    <a:pt x="161911" y="58431"/>
                    <a:pt x="165462" y="51372"/>
                  </a:cubicBezTo>
                  <a:cubicBezTo>
                    <a:pt x="178384" y="25612"/>
                    <a:pt x="34794" y="127894"/>
                    <a:pt x="23637" y="226225"/>
                  </a:cubicBezTo>
                  <a:cubicBezTo>
                    <a:pt x="12481" y="324557"/>
                    <a:pt x="0" y="442365"/>
                    <a:pt x="0" y="442365"/>
                  </a:cubicBezTo>
                  <a:lnTo>
                    <a:pt x="139471" y="441273"/>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76" name="Shape0_20210707_085541">
              <a:extLst>
                <a:ext uri="{FF2B5EF4-FFF2-40B4-BE49-F238E27FC236}">
                  <a16:creationId xmlns:a16="http://schemas.microsoft.com/office/drawing/2014/main" id="{95A0A667-A627-4A86-925F-436B0FE8F563}"/>
                </a:ext>
              </a:extLst>
            </p:cNvPr>
            <p:cNvSpPr/>
            <p:nvPr/>
          </p:nvSpPr>
          <p:spPr>
            <a:xfrm>
              <a:off x="1012843" y="4093155"/>
              <a:ext cx="882726" cy="964821"/>
            </a:xfrm>
            <a:custGeom>
              <a:avLst/>
              <a:gdLst>
                <a:gd name="connsiteX0" fmla="*/ 591651 w 1810038"/>
                <a:gd name="connsiteY0" fmla="*/ 0 h 1978375"/>
                <a:gd name="connsiteX1" fmla="*/ 776548 w 1810038"/>
                <a:gd name="connsiteY1" fmla="*/ 157036 h 1978375"/>
                <a:gd name="connsiteX2" fmla="*/ 884859 w 1810038"/>
                <a:gd name="connsiteY2" fmla="*/ 19918 h 1978375"/>
                <a:gd name="connsiteX3" fmla="*/ 978758 w 1810038"/>
                <a:gd name="connsiteY3" fmla="*/ 52423 h 1978375"/>
                <a:gd name="connsiteX4" fmla="*/ 1311930 w 1810038"/>
                <a:gd name="connsiteY4" fmla="*/ 190486 h 1978375"/>
                <a:gd name="connsiteX5" fmla="*/ 1369479 w 1810038"/>
                <a:gd name="connsiteY5" fmla="*/ 270979 h 1978375"/>
                <a:gd name="connsiteX6" fmla="*/ 1472706 w 1810038"/>
                <a:gd name="connsiteY6" fmla="*/ 683908 h 1978375"/>
                <a:gd name="connsiteX7" fmla="*/ 1549564 w 1810038"/>
                <a:gd name="connsiteY7" fmla="*/ 357250 h 1978375"/>
                <a:gd name="connsiteX8" fmla="*/ 1810038 w 1810038"/>
                <a:gd name="connsiteY8" fmla="*/ 378597 h 1978375"/>
                <a:gd name="connsiteX9" fmla="*/ 1668697 w 1810038"/>
                <a:gd name="connsiteY9" fmla="*/ 1210507 h 1978375"/>
                <a:gd name="connsiteX10" fmla="*/ 1598310 w 1810038"/>
                <a:gd name="connsiteY10" fmla="*/ 1287218 h 1978375"/>
                <a:gd name="connsiteX11" fmla="*/ 1434277 w 1810038"/>
                <a:gd name="connsiteY11" fmla="*/ 1272468 h 1978375"/>
                <a:gd name="connsiteX12" fmla="*/ 1324305 w 1810038"/>
                <a:gd name="connsiteY12" fmla="*/ 1179494 h 1978375"/>
                <a:gd name="connsiteX13" fmla="*/ 1349287 w 1810038"/>
                <a:gd name="connsiteY13" fmla="*/ 1922801 h 1978375"/>
                <a:gd name="connsiteX14" fmla="*/ 1090326 w 1810038"/>
                <a:gd name="connsiteY14" fmla="*/ 1896852 h 1978375"/>
                <a:gd name="connsiteX15" fmla="*/ 379040 w 1810038"/>
                <a:gd name="connsiteY15" fmla="*/ 1966587 h 1978375"/>
                <a:gd name="connsiteX16" fmla="*/ 301972 w 1810038"/>
                <a:gd name="connsiteY16" fmla="*/ 1947804 h 1978375"/>
                <a:gd name="connsiteX17" fmla="*/ 326954 w 1810038"/>
                <a:gd name="connsiteY17" fmla="*/ 1331509 h 1978375"/>
                <a:gd name="connsiteX18" fmla="*/ 69064 w 1810038"/>
                <a:gd name="connsiteY18" fmla="*/ 1276712 h 1978375"/>
                <a:gd name="connsiteX19" fmla="*/ 316 w 1810038"/>
                <a:gd name="connsiteY19" fmla="*/ 1184054 h 1978375"/>
                <a:gd name="connsiteX20" fmla="*/ 73708 w 1810038"/>
                <a:gd name="connsiteY20" fmla="*/ 320691 h 1978375"/>
                <a:gd name="connsiteX21" fmla="*/ 146994 w 1810038"/>
                <a:gd name="connsiteY21" fmla="*/ 214081 h 1978375"/>
                <a:gd name="connsiteX22" fmla="*/ 483612 w 1810038"/>
                <a:gd name="connsiteY22" fmla="*/ 55931 h 1978375"/>
                <a:gd name="connsiteX23" fmla="*/ 591651 w 1810038"/>
                <a:gd name="connsiteY23" fmla="*/ 0 h 197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0038" h="1978375">
                  <a:moveTo>
                    <a:pt x="591651" y="0"/>
                  </a:moveTo>
                  <a:cubicBezTo>
                    <a:pt x="591651" y="0"/>
                    <a:pt x="640564" y="104740"/>
                    <a:pt x="776548" y="157036"/>
                  </a:cubicBezTo>
                  <a:lnTo>
                    <a:pt x="884859" y="19918"/>
                  </a:lnTo>
                  <a:lnTo>
                    <a:pt x="978758" y="52423"/>
                  </a:lnTo>
                  <a:lnTo>
                    <a:pt x="1311930" y="190486"/>
                  </a:lnTo>
                  <a:cubicBezTo>
                    <a:pt x="1344896" y="204143"/>
                    <a:pt x="1367231" y="235365"/>
                    <a:pt x="1369479" y="270979"/>
                  </a:cubicBezTo>
                  <a:lnTo>
                    <a:pt x="1472706" y="683908"/>
                  </a:lnTo>
                  <a:lnTo>
                    <a:pt x="1549564" y="357250"/>
                  </a:lnTo>
                  <a:lnTo>
                    <a:pt x="1810038" y="378597"/>
                  </a:lnTo>
                  <a:lnTo>
                    <a:pt x="1668697" y="1210507"/>
                  </a:lnTo>
                  <a:cubicBezTo>
                    <a:pt x="1662373" y="1247696"/>
                    <a:pt x="1634932" y="1278141"/>
                    <a:pt x="1598310" y="1287218"/>
                  </a:cubicBezTo>
                  <a:cubicBezTo>
                    <a:pt x="1542652" y="1301001"/>
                    <a:pt x="1473483" y="1296547"/>
                    <a:pt x="1434277" y="1272468"/>
                  </a:cubicBezTo>
                  <a:cubicBezTo>
                    <a:pt x="1386078" y="1242885"/>
                    <a:pt x="1331470" y="1202481"/>
                    <a:pt x="1324305" y="1179494"/>
                  </a:cubicBezTo>
                  <a:cubicBezTo>
                    <a:pt x="1316804" y="1155458"/>
                    <a:pt x="1358658" y="1922801"/>
                    <a:pt x="1349287" y="1922801"/>
                  </a:cubicBezTo>
                  <a:cubicBezTo>
                    <a:pt x="1283628" y="1922801"/>
                    <a:pt x="1130836" y="1917086"/>
                    <a:pt x="1090326" y="1896852"/>
                  </a:cubicBezTo>
                  <a:cubicBezTo>
                    <a:pt x="1090326" y="1896852"/>
                    <a:pt x="727718" y="2015396"/>
                    <a:pt x="379040" y="1966587"/>
                  </a:cubicBezTo>
                  <a:lnTo>
                    <a:pt x="301972" y="1947804"/>
                  </a:lnTo>
                  <a:lnTo>
                    <a:pt x="326954" y="1331509"/>
                  </a:lnTo>
                  <a:lnTo>
                    <a:pt x="69064" y="1276712"/>
                  </a:lnTo>
                  <a:cubicBezTo>
                    <a:pt x="26076" y="1267573"/>
                    <a:pt x="-3403" y="1227862"/>
                    <a:pt x="316" y="1184054"/>
                  </a:cubicBezTo>
                  <a:lnTo>
                    <a:pt x="73708" y="320691"/>
                  </a:lnTo>
                  <a:cubicBezTo>
                    <a:pt x="77069" y="274530"/>
                    <a:pt x="105098" y="233768"/>
                    <a:pt x="146994" y="214081"/>
                  </a:cubicBezTo>
                  <a:lnTo>
                    <a:pt x="483612" y="55931"/>
                  </a:lnTo>
                  <a:lnTo>
                    <a:pt x="591651" y="0"/>
                  </a:lnTo>
                  <a:close/>
                </a:path>
              </a:pathLst>
            </a:custGeom>
            <a:solidFill>
              <a:schemeClr val="accent2"/>
            </a:solidFill>
            <a:ln w="2101" cap="flat">
              <a:noFill/>
              <a:prstDash val="solid"/>
              <a:miter/>
            </a:ln>
          </p:spPr>
          <p:txBody>
            <a:bodyPr rtlCol="0" anchor="ctr"/>
            <a:lstStyle/>
            <a:p>
              <a:endParaRPr lang="en-US" sz="1351">
                <a:latin typeface="Trebuchet MS" panose="020B0603020202020204" pitchFamily="34" charset="0"/>
              </a:endParaRPr>
            </a:p>
          </p:txBody>
        </p:sp>
        <p:sp>
          <p:nvSpPr>
            <p:cNvPr id="377" name="Freeform: Shape 376">
              <a:extLst>
                <a:ext uri="{FF2B5EF4-FFF2-40B4-BE49-F238E27FC236}">
                  <a16:creationId xmlns:a16="http://schemas.microsoft.com/office/drawing/2014/main" id="{2C8E0A30-B027-4C55-909A-83FF0AEFA03A}"/>
                </a:ext>
              </a:extLst>
            </p:cNvPr>
            <p:cNvSpPr/>
            <p:nvPr/>
          </p:nvSpPr>
          <p:spPr>
            <a:xfrm rot="17626266">
              <a:off x="1459226" y="4681973"/>
              <a:ext cx="26355" cy="26355"/>
            </a:xfrm>
            <a:custGeom>
              <a:avLst/>
              <a:gdLst>
                <a:gd name="connsiteX0" fmla="*/ 54043 w 54042"/>
                <a:gd name="connsiteY0" fmla="*/ 27021 h 54042"/>
                <a:gd name="connsiteX1" fmla="*/ 27021 w 54042"/>
                <a:gd name="connsiteY1" fmla="*/ 54042 h 54042"/>
                <a:gd name="connsiteX2" fmla="*/ 0 w 54042"/>
                <a:gd name="connsiteY2" fmla="*/ 27021 h 54042"/>
                <a:gd name="connsiteX3" fmla="*/ 27021 w 54042"/>
                <a:gd name="connsiteY3" fmla="*/ 0 h 54042"/>
                <a:gd name="connsiteX4" fmla="*/ 54043 w 54042"/>
                <a:gd name="connsiteY4" fmla="*/ 27021 h 5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42" h="54042">
                  <a:moveTo>
                    <a:pt x="54043" y="27021"/>
                  </a:moveTo>
                  <a:cubicBezTo>
                    <a:pt x="54043" y="41945"/>
                    <a:pt x="41945" y="54042"/>
                    <a:pt x="27021" y="54042"/>
                  </a:cubicBezTo>
                  <a:cubicBezTo>
                    <a:pt x="12098" y="54042"/>
                    <a:pt x="0" y="41945"/>
                    <a:pt x="0" y="27021"/>
                  </a:cubicBezTo>
                  <a:cubicBezTo>
                    <a:pt x="0" y="12098"/>
                    <a:pt x="12098" y="0"/>
                    <a:pt x="27021" y="0"/>
                  </a:cubicBezTo>
                  <a:cubicBezTo>
                    <a:pt x="41945" y="0"/>
                    <a:pt x="54043" y="12098"/>
                    <a:pt x="54043" y="27021"/>
                  </a:cubicBezTo>
                  <a:close/>
                </a:path>
              </a:pathLst>
            </a:custGeom>
            <a:noFill/>
            <a:ln w="10458" cap="rnd">
              <a:solidFill>
                <a:srgbClr val="356493"/>
              </a:solidFill>
              <a:prstDash val="solid"/>
              <a:round/>
            </a:ln>
          </p:spPr>
          <p:txBody>
            <a:bodyPr rtlCol="0" anchor="ctr"/>
            <a:lstStyle/>
            <a:p>
              <a:endParaRPr lang="en-US" sz="1351">
                <a:latin typeface="Trebuchet MS" panose="020B0603020202020204" pitchFamily="34" charset="0"/>
              </a:endParaRPr>
            </a:p>
          </p:txBody>
        </p:sp>
        <p:sp>
          <p:nvSpPr>
            <p:cNvPr id="378" name="Freeform: Shape 377">
              <a:extLst>
                <a:ext uri="{FF2B5EF4-FFF2-40B4-BE49-F238E27FC236}">
                  <a16:creationId xmlns:a16="http://schemas.microsoft.com/office/drawing/2014/main" id="{D1CAC093-5C95-4B91-A131-4561B88D2064}"/>
                </a:ext>
              </a:extLst>
            </p:cNvPr>
            <p:cNvSpPr/>
            <p:nvPr/>
          </p:nvSpPr>
          <p:spPr>
            <a:xfrm>
              <a:off x="1179926" y="5021631"/>
              <a:ext cx="491341" cy="34685"/>
            </a:xfrm>
            <a:custGeom>
              <a:avLst/>
              <a:gdLst>
                <a:gd name="connsiteX0" fmla="*/ 1007500 w 1007499"/>
                <a:gd name="connsiteY0" fmla="*/ 24415 h 71121"/>
                <a:gd name="connsiteX1" fmla="*/ 747741 w 1007499"/>
                <a:gd name="connsiteY1" fmla="*/ 0 h 71121"/>
                <a:gd name="connsiteX2" fmla="*/ 0 w 1007499"/>
                <a:gd name="connsiteY2" fmla="*/ 54376 h 71121"/>
              </a:gdLst>
              <a:ahLst/>
              <a:cxnLst>
                <a:cxn ang="0">
                  <a:pos x="connsiteX0" y="connsiteY0"/>
                </a:cxn>
                <a:cxn ang="0">
                  <a:pos x="connsiteX1" y="connsiteY1"/>
                </a:cxn>
                <a:cxn ang="0">
                  <a:pos x="connsiteX2" y="connsiteY2"/>
                </a:cxn>
              </a:cxnLst>
              <a:rect l="l" t="t" r="r" b="b"/>
              <a:pathLst>
                <a:path w="1007499" h="71121">
                  <a:moveTo>
                    <a:pt x="1007500" y="24415"/>
                  </a:moveTo>
                  <a:lnTo>
                    <a:pt x="747741" y="0"/>
                  </a:lnTo>
                  <a:cubicBezTo>
                    <a:pt x="747741" y="0"/>
                    <a:pt x="189982" y="112682"/>
                    <a:pt x="0" y="54376"/>
                  </a:cubicBezTo>
                </a:path>
              </a:pathLst>
            </a:custGeom>
            <a:noFill/>
            <a:ln w="10458" cap="rnd">
              <a:solidFill>
                <a:schemeClr val="bg1"/>
              </a:solidFill>
              <a:prstDash val="solid"/>
              <a:round/>
            </a:ln>
          </p:spPr>
          <p:txBody>
            <a:bodyPr rtlCol="0" anchor="ctr"/>
            <a:lstStyle/>
            <a:p>
              <a:endParaRPr lang="en-US" sz="1351">
                <a:latin typeface="Trebuchet MS" panose="020B0603020202020204" pitchFamily="34" charset="0"/>
              </a:endParaRPr>
            </a:p>
          </p:txBody>
        </p:sp>
        <p:sp>
          <p:nvSpPr>
            <p:cNvPr id="379" name="Freeform: Shape 378">
              <a:extLst>
                <a:ext uri="{FF2B5EF4-FFF2-40B4-BE49-F238E27FC236}">
                  <a16:creationId xmlns:a16="http://schemas.microsoft.com/office/drawing/2014/main" id="{6957538D-A5CD-4D3E-AF6B-DFF066073B33}"/>
                </a:ext>
              </a:extLst>
            </p:cNvPr>
            <p:cNvSpPr/>
            <p:nvPr/>
          </p:nvSpPr>
          <p:spPr>
            <a:xfrm>
              <a:off x="1373456" y="4638234"/>
              <a:ext cx="295803" cy="187408"/>
            </a:xfrm>
            <a:custGeom>
              <a:avLst/>
              <a:gdLst>
                <a:gd name="connsiteX0" fmla="*/ 531579 w 606546"/>
                <a:gd name="connsiteY0" fmla="*/ 378650 h 384281"/>
                <a:gd name="connsiteX1" fmla="*/ 312161 w 606546"/>
                <a:gd name="connsiteY1" fmla="*/ 297674 h 384281"/>
                <a:gd name="connsiteX2" fmla="*/ 419990 w 606546"/>
                <a:gd name="connsiteY2" fmla="*/ 384281 h 384281"/>
                <a:gd name="connsiteX3" fmla="*/ 120940 w 606546"/>
                <a:gd name="connsiteY3" fmla="*/ 184656 h 384281"/>
                <a:gd name="connsiteX4" fmla="*/ 0 w 606546"/>
                <a:gd name="connsiteY4" fmla="*/ 165115 h 384281"/>
                <a:gd name="connsiteX5" fmla="*/ 3446 w 606546"/>
                <a:gd name="connsiteY5" fmla="*/ 27935 h 384281"/>
                <a:gd name="connsiteX6" fmla="*/ 14792 w 606546"/>
                <a:gd name="connsiteY6" fmla="*/ 1251 h 384281"/>
                <a:gd name="connsiteX7" fmla="*/ 29268 w 606546"/>
                <a:gd name="connsiteY7" fmla="*/ 704 h 384281"/>
                <a:gd name="connsiteX8" fmla="*/ 427511 w 606546"/>
                <a:gd name="connsiteY8" fmla="*/ 58590 h 384281"/>
                <a:gd name="connsiteX9" fmla="*/ 488969 w 606546"/>
                <a:gd name="connsiteY9" fmla="*/ 85841 h 384281"/>
                <a:gd name="connsiteX10" fmla="*/ 309703 w 606546"/>
                <a:gd name="connsiteY10" fmla="*/ 90968 h 384281"/>
                <a:gd name="connsiteX11" fmla="*/ 561751 w 606546"/>
                <a:gd name="connsiteY11" fmla="*/ 192997 h 384281"/>
                <a:gd name="connsiteX12" fmla="*/ 606547 w 606546"/>
                <a:gd name="connsiteY12" fmla="*/ 228254 h 384281"/>
                <a:gd name="connsiteX13" fmla="*/ 545825 w 606546"/>
                <a:gd name="connsiteY13" fmla="*/ 230460 h 384281"/>
                <a:gd name="connsiteX14" fmla="*/ 592763 w 606546"/>
                <a:gd name="connsiteY14" fmla="*/ 296056 h 384281"/>
                <a:gd name="connsiteX15" fmla="*/ 369227 w 606546"/>
                <a:gd name="connsiteY15" fmla="*/ 255610 h 384281"/>
                <a:gd name="connsiteX16" fmla="*/ 519015 w 606546"/>
                <a:gd name="connsiteY16" fmla="*/ 352660 h 384281"/>
                <a:gd name="connsiteX17" fmla="*/ 531579 w 606546"/>
                <a:gd name="connsiteY17" fmla="*/ 378650 h 38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546" h="384281">
                  <a:moveTo>
                    <a:pt x="531579" y="378650"/>
                  </a:moveTo>
                  <a:cubicBezTo>
                    <a:pt x="456444" y="357555"/>
                    <a:pt x="382989" y="330451"/>
                    <a:pt x="312161" y="297674"/>
                  </a:cubicBezTo>
                  <a:cubicBezTo>
                    <a:pt x="352733" y="320030"/>
                    <a:pt x="389397" y="349466"/>
                    <a:pt x="419990" y="384281"/>
                  </a:cubicBezTo>
                  <a:cubicBezTo>
                    <a:pt x="312140" y="327993"/>
                    <a:pt x="228810" y="240944"/>
                    <a:pt x="120940" y="184656"/>
                  </a:cubicBezTo>
                  <a:cubicBezTo>
                    <a:pt x="88814" y="167889"/>
                    <a:pt x="32126" y="181882"/>
                    <a:pt x="0" y="165115"/>
                  </a:cubicBezTo>
                  <a:cubicBezTo>
                    <a:pt x="1156" y="119396"/>
                    <a:pt x="2290" y="73655"/>
                    <a:pt x="3446" y="27935"/>
                  </a:cubicBezTo>
                  <a:cubicBezTo>
                    <a:pt x="3698" y="17702"/>
                    <a:pt x="5358" y="5264"/>
                    <a:pt x="14792" y="1251"/>
                  </a:cubicBezTo>
                  <a:cubicBezTo>
                    <a:pt x="19288" y="-661"/>
                    <a:pt x="24436" y="11"/>
                    <a:pt x="29268" y="704"/>
                  </a:cubicBezTo>
                  <a:cubicBezTo>
                    <a:pt x="162016" y="19993"/>
                    <a:pt x="294764" y="39302"/>
                    <a:pt x="427511" y="58590"/>
                  </a:cubicBezTo>
                  <a:cubicBezTo>
                    <a:pt x="450371" y="61909"/>
                    <a:pt x="475879" y="66805"/>
                    <a:pt x="488969" y="85841"/>
                  </a:cubicBezTo>
                  <a:cubicBezTo>
                    <a:pt x="432911" y="108659"/>
                    <a:pt x="366138" y="69095"/>
                    <a:pt x="309703" y="90968"/>
                  </a:cubicBezTo>
                  <a:cubicBezTo>
                    <a:pt x="393726" y="124985"/>
                    <a:pt x="477749" y="158980"/>
                    <a:pt x="561751" y="192997"/>
                  </a:cubicBezTo>
                  <a:cubicBezTo>
                    <a:pt x="579947" y="200351"/>
                    <a:pt x="600096" y="209701"/>
                    <a:pt x="606547" y="228254"/>
                  </a:cubicBezTo>
                  <a:cubicBezTo>
                    <a:pt x="586313" y="228989"/>
                    <a:pt x="566058" y="229724"/>
                    <a:pt x="545825" y="230460"/>
                  </a:cubicBezTo>
                  <a:cubicBezTo>
                    <a:pt x="572824" y="239999"/>
                    <a:pt x="592448" y="267418"/>
                    <a:pt x="592763" y="296056"/>
                  </a:cubicBezTo>
                  <a:cubicBezTo>
                    <a:pt x="516955" y="291959"/>
                    <a:pt x="441673" y="278323"/>
                    <a:pt x="369227" y="255610"/>
                  </a:cubicBezTo>
                  <a:cubicBezTo>
                    <a:pt x="419149" y="287967"/>
                    <a:pt x="469071" y="320303"/>
                    <a:pt x="519015" y="352660"/>
                  </a:cubicBezTo>
                  <a:cubicBezTo>
                    <a:pt x="528175" y="358564"/>
                    <a:pt x="538492" y="370162"/>
                    <a:pt x="531579" y="378650"/>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80" name="Shape1_20210707_085541">
              <a:extLst>
                <a:ext uri="{FF2B5EF4-FFF2-40B4-BE49-F238E27FC236}">
                  <a16:creationId xmlns:a16="http://schemas.microsoft.com/office/drawing/2014/main" id="{9004B655-E9DA-434D-ADB7-554078F028AF}"/>
                </a:ext>
              </a:extLst>
            </p:cNvPr>
            <p:cNvSpPr/>
            <p:nvPr/>
          </p:nvSpPr>
          <p:spPr>
            <a:xfrm>
              <a:off x="1343024" y="4626887"/>
              <a:ext cx="53682" cy="141651"/>
            </a:xfrm>
            <a:custGeom>
              <a:avLst/>
              <a:gdLst>
                <a:gd name="connsiteX0" fmla="*/ 0 w 110076"/>
                <a:gd name="connsiteY0" fmla="*/ 0 h 290456"/>
                <a:gd name="connsiteX1" fmla="*/ 103836 w 110076"/>
                <a:gd name="connsiteY1" fmla="*/ 22650 h 290456"/>
                <a:gd name="connsiteX2" fmla="*/ 110077 w 110076"/>
                <a:gd name="connsiteY2" fmla="*/ 290456 h 290456"/>
                <a:gd name="connsiteX3" fmla="*/ 37463 w 110076"/>
                <a:gd name="connsiteY3" fmla="*/ 284993 h 290456"/>
              </a:gdLst>
              <a:ahLst/>
              <a:cxnLst>
                <a:cxn ang="0">
                  <a:pos x="connsiteX0" y="connsiteY0"/>
                </a:cxn>
                <a:cxn ang="0">
                  <a:pos x="connsiteX1" y="connsiteY1"/>
                </a:cxn>
                <a:cxn ang="0">
                  <a:pos x="connsiteX2" y="connsiteY2"/>
                </a:cxn>
                <a:cxn ang="0">
                  <a:pos x="connsiteX3" y="connsiteY3"/>
                </a:cxn>
              </a:cxnLst>
              <a:rect l="l" t="t" r="r" b="b"/>
              <a:pathLst>
                <a:path w="110075" h="290456">
                  <a:moveTo>
                    <a:pt x="0" y="0"/>
                  </a:moveTo>
                  <a:lnTo>
                    <a:pt x="103836" y="22650"/>
                  </a:lnTo>
                  <a:lnTo>
                    <a:pt x="110077" y="290456"/>
                  </a:lnTo>
                  <a:lnTo>
                    <a:pt x="37463" y="284993"/>
                  </a:lnTo>
                  <a:close/>
                </a:path>
              </a:pathLst>
            </a:custGeom>
            <a:solidFill>
              <a:schemeClr val="accent2"/>
            </a:solidFill>
            <a:ln w="2101" cap="flat">
              <a:noFill/>
              <a:prstDash val="solid"/>
              <a:miter/>
            </a:ln>
          </p:spPr>
          <p:txBody>
            <a:bodyPr rtlCol="0" anchor="ctr"/>
            <a:lstStyle/>
            <a:p>
              <a:endParaRPr lang="en-US" sz="1351">
                <a:latin typeface="Trebuchet MS" panose="020B0603020202020204" pitchFamily="34" charset="0"/>
              </a:endParaRPr>
            </a:p>
          </p:txBody>
        </p:sp>
        <p:sp>
          <p:nvSpPr>
            <p:cNvPr id="381" name="Freeform: Shape 380">
              <a:extLst>
                <a:ext uri="{FF2B5EF4-FFF2-40B4-BE49-F238E27FC236}">
                  <a16:creationId xmlns:a16="http://schemas.microsoft.com/office/drawing/2014/main" id="{ABF0E79C-0627-4D8A-9F7A-5DD9B7541EB8}"/>
                </a:ext>
              </a:extLst>
            </p:cNvPr>
            <p:cNvSpPr/>
            <p:nvPr/>
          </p:nvSpPr>
          <p:spPr>
            <a:xfrm>
              <a:off x="1248713" y="4084835"/>
              <a:ext cx="247028" cy="502561"/>
            </a:xfrm>
            <a:custGeom>
              <a:avLst/>
              <a:gdLst>
                <a:gd name="connsiteX0" fmla="*/ 495125 w 506533"/>
                <a:gd name="connsiteY0" fmla="*/ 69505 h 1030505"/>
                <a:gd name="connsiteX1" fmla="*/ 506534 w 506533"/>
                <a:gd name="connsiteY1" fmla="*/ 1030506 h 1030505"/>
                <a:gd name="connsiteX2" fmla="*/ 0 w 506533"/>
                <a:gd name="connsiteY2" fmla="*/ 72992 h 1030505"/>
                <a:gd name="connsiteX3" fmla="*/ 139303 w 506533"/>
                <a:gd name="connsiteY3" fmla="*/ 0 h 1030505"/>
                <a:gd name="connsiteX4" fmla="*/ 389818 w 506533"/>
                <a:gd name="connsiteY4" fmla="*/ 14224 h 103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33" h="1030504">
                  <a:moveTo>
                    <a:pt x="495125" y="69505"/>
                  </a:moveTo>
                  <a:lnTo>
                    <a:pt x="506534" y="1030506"/>
                  </a:lnTo>
                  <a:lnTo>
                    <a:pt x="0" y="72992"/>
                  </a:lnTo>
                  <a:lnTo>
                    <a:pt x="139303" y="0"/>
                  </a:lnTo>
                  <a:lnTo>
                    <a:pt x="389818" y="14224"/>
                  </a:lnTo>
                  <a:close/>
                </a:path>
              </a:pathLst>
            </a:custGeom>
            <a:solidFill>
              <a:schemeClr val="accent2">
                <a:lumMod val="20000"/>
                <a:lumOff val="8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82" name="Freeform: Shape 381">
              <a:extLst>
                <a:ext uri="{FF2B5EF4-FFF2-40B4-BE49-F238E27FC236}">
                  <a16:creationId xmlns:a16="http://schemas.microsoft.com/office/drawing/2014/main" id="{2BA68C8D-87B4-4F00-A22F-1A5BF3BF04DF}"/>
                </a:ext>
              </a:extLst>
            </p:cNvPr>
            <p:cNvSpPr/>
            <p:nvPr/>
          </p:nvSpPr>
          <p:spPr>
            <a:xfrm>
              <a:off x="1291349" y="3947416"/>
              <a:ext cx="179988" cy="245735"/>
            </a:xfrm>
            <a:custGeom>
              <a:avLst/>
              <a:gdLst>
                <a:gd name="connsiteX0" fmla="*/ 34479 w 369067"/>
                <a:gd name="connsiteY0" fmla="*/ 0 h 503882"/>
                <a:gd name="connsiteX1" fmla="*/ 0 w 369067"/>
                <a:gd name="connsiteY1" fmla="*/ 330776 h 503882"/>
                <a:gd name="connsiteX2" fmla="*/ 239778 w 369067"/>
                <a:gd name="connsiteY2" fmla="*/ 498108 h 503882"/>
                <a:gd name="connsiteX3" fmla="*/ 358448 w 369067"/>
                <a:gd name="connsiteY3" fmla="*/ 332982 h 503882"/>
                <a:gd name="connsiteX4" fmla="*/ 336261 w 369067"/>
                <a:gd name="connsiteY4" fmla="*/ 278711 h 503882"/>
                <a:gd name="connsiteX5" fmla="*/ 319179 w 369067"/>
                <a:gd name="connsiteY5" fmla="*/ 87784 h 503882"/>
                <a:gd name="connsiteX6" fmla="*/ 34479 w 369067"/>
                <a:gd name="connsiteY6" fmla="*/ 0 h 50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067" h="503882">
                  <a:moveTo>
                    <a:pt x="34479" y="0"/>
                  </a:moveTo>
                  <a:lnTo>
                    <a:pt x="0" y="330776"/>
                  </a:lnTo>
                  <a:cubicBezTo>
                    <a:pt x="0" y="330776"/>
                    <a:pt x="57927" y="541012"/>
                    <a:pt x="239778" y="498108"/>
                  </a:cubicBezTo>
                  <a:cubicBezTo>
                    <a:pt x="421628" y="455203"/>
                    <a:pt x="358448" y="332982"/>
                    <a:pt x="358448" y="332982"/>
                  </a:cubicBezTo>
                  <a:lnTo>
                    <a:pt x="336261" y="278711"/>
                  </a:lnTo>
                  <a:lnTo>
                    <a:pt x="319179" y="87784"/>
                  </a:lnTo>
                  <a:lnTo>
                    <a:pt x="34479" y="0"/>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83" name="Freeform: Shape 382">
              <a:extLst>
                <a:ext uri="{FF2B5EF4-FFF2-40B4-BE49-F238E27FC236}">
                  <a16:creationId xmlns:a16="http://schemas.microsoft.com/office/drawing/2014/main" id="{1A4D2387-96F8-49EE-8AB9-FCCDE5A719DF}"/>
                </a:ext>
              </a:extLst>
            </p:cNvPr>
            <p:cNvSpPr/>
            <p:nvPr/>
          </p:nvSpPr>
          <p:spPr>
            <a:xfrm>
              <a:off x="1302601" y="3952252"/>
              <a:ext cx="152543" cy="124021"/>
            </a:xfrm>
            <a:custGeom>
              <a:avLst/>
              <a:gdLst>
                <a:gd name="connsiteX0" fmla="*/ 0 w 312791"/>
                <a:gd name="connsiteY0" fmla="*/ 86817 h 254307"/>
                <a:gd name="connsiteX1" fmla="*/ 10380 w 312791"/>
                <a:gd name="connsiteY1" fmla="*/ 0 h 254307"/>
                <a:gd name="connsiteX2" fmla="*/ 97155 w 312791"/>
                <a:gd name="connsiteY2" fmla="*/ 16536 h 254307"/>
                <a:gd name="connsiteX3" fmla="*/ 181031 w 312791"/>
                <a:gd name="connsiteY3" fmla="*/ 42400 h 254307"/>
                <a:gd name="connsiteX4" fmla="*/ 300647 w 312791"/>
                <a:gd name="connsiteY4" fmla="*/ 128587 h 254307"/>
                <a:gd name="connsiteX5" fmla="*/ 312791 w 312791"/>
                <a:gd name="connsiteY5" fmla="*/ 253351 h 254307"/>
                <a:gd name="connsiteX6" fmla="*/ 0 w 312791"/>
                <a:gd name="connsiteY6" fmla="*/ 86817 h 25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91" h="254307">
                  <a:moveTo>
                    <a:pt x="0" y="86817"/>
                  </a:moveTo>
                  <a:lnTo>
                    <a:pt x="10380" y="0"/>
                  </a:lnTo>
                  <a:lnTo>
                    <a:pt x="97155" y="16536"/>
                  </a:lnTo>
                  <a:lnTo>
                    <a:pt x="181031" y="42400"/>
                  </a:lnTo>
                  <a:lnTo>
                    <a:pt x="300647" y="128587"/>
                  </a:lnTo>
                  <a:lnTo>
                    <a:pt x="312791" y="253351"/>
                  </a:lnTo>
                  <a:cubicBezTo>
                    <a:pt x="258373" y="255410"/>
                    <a:pt x="59251" y="267932"/>
                    <a:pt x="0" y="86817"/>
                  </a:cubicBezTo>
                  <a:close/>
                </a:path>
              </a:pathLst>
            </a:custGeom>
            <a:solidFill>
              <a:srgbClr val="F97070"/>
            </a:solidFill>
            <a:ln w="2101" cap="flat">
              <a:noFill/>
              <a:prstDash val="solid"/>
              <a:miter/>
            </a:ln>
          </p:spPr>
          <p:txBody>
            <a:bodyPr rtlCol="0" anchor="ctr"/>
            <a:lstStyle/>
            <a:p>
              <a:endParaRPr lang="en-US" sz="1351">
                <a:latin typeface="Trebuchet MS" panose="020B0603020202020204" pitchFamily="34" charset="0"/>
              </a:endParaRPr>
            </a:p>
          </p:txBody>
        </p:sp>
        <p:sp>
          <p:nvSpPr>
            <p:cNvPr id="384" name="Freeform: Shape 383">
              <a:extLst>
                <a:ext uri="{FF2B5EF4-FFF2-40B4-BE49-F238E27FC236}">
                  <a16:creationId xmlns:a16="http://schemas.microsoft.com/office/drawing/2014/main" id="{BC136A2C-AFF0-4FFD-B06B-58BBB3AF96AC}"/>
                </a:ext>
              </a:extLst>
            </p:cNvPr>
            <p:cNvSpPr/>
            <p:nvPr/>
          </p:nvSpPr>
          <p:spPr>
            <a:xfrm>
              <a:off x="1263505" y="3685422"/>
              <a:ext cx="256652" cy="361586"/>
            </a:xfrm>
            <a:custGeom>
              <a:avLst/>
              <a:gdLst>
                <a:gd name="connsiteX0" fmla="*/ 524677 w 526267"/>
                <a:gd name="connsiteY0" fmla="*/ 278323 h 741435"/>
                <a:gd name="connsiteX1" fmla="*/ 366737 w 526267"/>
                <a:gd name="connsiteY1" fmla="*/ 738653 h 741435"/>
                <a:gd name="connsiteX2" fmla="*/ 82920 w 526267"/>
                <a:gd name="connsiteY2" fmla="*/ 543209 h 741435"/>
                <a:gd name="connsiteX3" fmla="*/ 241 w 526267"/>
                <a:gd name="connsiteY3" fmla="*/ 477213 h 741435"/>
                <a:gd name="connsiteX4" fmla="*/ 50710 w 526267"/>
                <a:gd name="connsiteY4" fmla="*/ 447861 h 741435"/>
                <a:gd name="connsiteX5" fmla="*/ 142045 w 526267"/>
                <a:gd name="connsiteY5" fmla="*/ 17597 h 741435"/>
                <a:gd name="connsiteX6" fmla="*/ 524677 w 526267"/>
                <a:gd name="connsiteY6" fmla="*/ 278323 h 7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267" h="741435">
                  <a:moveTo>
                    <a:pt x="524677" y="278323"/>
                  </a:moveTo>
                  <a:cubicBezTo>
                    <a:pt x="532955" y="425421"/>
                    <a:pt x="512994" y="721151"/>
                    <a:pt x="366737" y="738653"/>
                  </a:cubicBezTo>
                  <a:cubicBezTo>
                    <a:pt x="212810" y="757059"/>
                    <a:pt x="125131" y="683289"/>
                    <a:pt x="82920" y="543209"/>
                  </a:cubicBezTo>
                  <a:cubicBezTo>
                    <a:pt x="82920" y="543209"/>
                    <a:pt x="10011" y="582184"/>
                    <a:pt x="241" y="477213"/>
                  </a:cubicBezTo>
                  <a:cubicBezTo>
                    <a:pt x="-4066" y="430905"/>
                    <a:pt x="50710" y="447861"/>
                    <a:pt x="50710" y="447861"/>
                  </a:cubicBezTo>
                  <a:cubicBezTo>
                    <a:pt x="50710" y="447861"/>
                    <a:pt x="-91871" y="83278"/>
                    <a:pt x="142045" y="17597"/>
                  </a:cubicBezTo>
                  <a:cubicBezTo>
                    <a:pt x="375982" y="-48083"/>
                    <a:pt x="513352" y="76975"/>
                    <a:pt x="524677" y="278323"/>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85" name="Freeform: Shape 384">
              <a:extLst>
                <a:ext uri="{FF2B5EF4-FFF2-40B4-BE49-F238E27FC236}">
                  <a16:creationId xmlns:a16="http://schemas.microsoft.com/office/drawing/2014/main" id="{59EA2F72-A978-4757-B408-806065708AE6}"/>
                </a:ext>
              </a:extLst>
            </p:cNvPr>
            <p:cNvSpPr/>
            <p:nvPr/>
          </p:nvSpPr>
          <p:spPr>
            <a:xfrm>
              <a:off x="1344766" y="3825874"/>
              <a:ext cx="60569" cy="21754"/>
            </a:xfrm>
            <a:custGeom>
              <a:avLst/>
              <a:gdLst>
                <a:gd name="connsiteX0" fmla="*/ 97261 w 124197"/>
                <a:gd name="connsiteY0" fmla="*/ 40373 h 44606"/>
                <a:gd name="connsiteX1" fmla="*/ 111317 w 124197"/>
                <a:gd name="connsiteY1" fmla="*/ 44596 h 44606"/>
                <a:gd name="connsiteX2" fmla="*/ 123188 w 124197"/>
                <a:gd name="connsiteY2" fmla="*/ 37389 h 44606"/>
                <a:gd name="connsiteX3" fmla="*/ 116485 w 124197"/>
                <a:gd name="connsiteY3" fmla="*/ 14571 h 44606"/>
                <a:gd name="connsiteX4" fmla="*/ 76670 w 124197"/>
                <a:gd name="connsiteY4" fmla="*/ 536 h 44606"/>
                <a:gd name="connsiteX5" fmla="*/ 34690 w 124197"/>
                <a:gd name="connsiteY5" fmla="*/ 3414 h 44606"/>
                <a:gd name="connsiteX6" fmla="*/ 1387 w 124197"/>
                <a:gd name="connsiteY6" fmla="*/ 31128 h 44606"/>
                <a:gd name="connsiteX7" fmla="*/ 63 w 124197"/>
                <a:gd name="connsiteY7" fmla="*/ 36927 h 44606"/>
                <a:gd name="connsiteX8" fmla="*/ 5421 w 124197"/>
                <a:gd name="connsiteY8" fmla="*/ 42242 h 44606"/>
                <a:gd name="connsiteX9" fmla="*/ 12271 w 124197"/>
                <a:gd name="connsiteY9" fmla="*/ 40562 h 44606"/>
                <a:gd name="connsiteX10" fmla="*/ 97261 w 124197"/>
                <a:gd name="connsiteY10" fmla="*/ 40373 h 4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97" h="44606">
                  <a:moveTo>
                    <a:pt x="97261" y="40373"/>
                  </a:moveTo>
                  <a:cubicBezTo>
                    <a:pt x="101883" y="42242"/>
                    <a:pt x="106568" y="44428"/>
                    <a:pt x="111317" y="44596"/>
                  </a:cubicBezTo>
                  <a:cubicBezTo>
                    <a:pt x="116086" y="44785"/>
                    <a:pt x="121087" y="42516"/>
                    <a:pt x="123188" y="37389"/>
                  </a:cubicBezTo>
                  <a:cubicBezTo>
                    <a:pt x="126214" y="29972"/>
                    <a:pt x="121991" y="20265"/>
                    <a:pt x="116485" y="14571"/>
                  </a:cubicBezTo>
                  <a:cubicBezTo>
                    <a:pt x="105455" y="3141"/>
                    <a:pt x="90495" y="1355"/>
                    <a:pt x="76670" y="536"/>
                  </a:cubicBezTo>
                  <a:cubicBezTo>
                    <a:pt x="62508" y="-305"/>
                    <a:pt x="48179" y="-662"/>
                    <a:pt x="34690" y="3414"/>
                  </a:cubicBezTo>
                  <a:cubicBezTo>
                    <a:pt x="21200" y="7490"/>
                    <a:pt x="8447" y="16525"/>
                    <a:pt x="1387" y="31128"/>
                  </a:cubicBezTo>
                  <a:cubicBezTo>
                    <a:pt x="547" y="32872"/>
                    <a:pt x="-231" y="34847"/>
                    <a:pt x="63" y="36927"/>
                  </a:cubicBezTo>
                  <a:cubicBezTo>
                    <a:pt x="505" y="39889"/>
                    <a:pt x="3047" y="41948"/>
                    <a:pt x="5421" y="42242"/>
                  </a:cubicBezTo>
                  <a:cubicBezTo>
                    <a:pt x="7816" y="42537"/>
                    <a:pt x="10065" y="41507"/>
                    <a:pt x="12271" y="40562"/>
                  </a:cubicBezTo>
                  <a:cubicBezTo>
                    <a:pt x="38955" y="29153"/>
                    <a:pt x="69211" y="29090"/>
                    <a:pt x="97261" y="40373"/>
                  </a:cubicBezTo>
                  <a:close/>
                </a:path>
              </a:pathLst>
            </a:custGeom>
            <a:solidFill>
              <a:srgbClr val="563136"/>
            </a:solidFill>
            <a:ln w="2101" cap="flat">
              <a:noFill/>
              <a:prstDash val="solid"/>
              <a:miter/>
            </a:ln>
          </p:spPr>
          <p:txBody>
            <a:bodyPr rtlCol="0" anchor="ctr"/>
            <a:lstStyle/>
            <a:p>
              <a:endParaRPr lang="en-US" sz="1351">
                <a:latin typeface="Trebuchet MS" panose="020B0603020202020204" pitchFamily="34" charset="0"/>
              </a:endParaRPr>
            </a:p>
          </p:txBody>
        </p:sp>
        <p:sp>
          <p:nvSpPr>
            <p:cNvPr id="386" name="Freeform: Shape 385">
              <a:extLst>
                <a:ext uri="{FF2B5EF4-FFF2-40B4-BE49-F238E27FC236}">
                  <a16:creationId xmlns:a16="http://schemas.microsoft.com/office/drawing/2014/main" id="{047BB9A1-6654-44AE-8F02-36C3F09D880C}"/>
                </a:ext>
              </a:extLst>
            </p:cNvPr>
            <p:cNvSpPr/>
            <p:nvPr/>
          </p:nvSpPr>
          <p:spPr>
            <a:xfrm>
              <a:off x="1451408" y="3822448"/>
              <a:ext cx="53779" cy="24061"/>
            </a:xfrm>
            <a:custGeom>
              <a:avLst/>
              <a:gdLst>
                <a:gd name="connsiteX0" fmla="*/ 24406 w 110274"/>
                <a:gd name="connsiteY0" fmla="*/ 43784 h 49338"/>
                <a:gd name="connsiteX1" fmla="*/ 12198 w 110274"/>
                <a:gd name="connsiteY1" fmla="*/ 49226 h 49338"/>
                <a:gd name="connsiteX2" fmla="*/ 1252 w 110274"/>
                <a:gd name="connsiteY2" fmla="*/ 43070 h 49338"/>
                <a:gd name="connsiteX3" fmla="*/ 5853 w 110274"/>
                <a:gd name="connsiteY3" fmla="*/ 19768 h 49338"/>
                <a:gd name="connsiteX4" fmla="*/ 40290 w 110274"/>
                <a:gd name="connsiteY4" fmla="*/ 2350 h 49338"/>
                <a:gd name="connsiteX5" fmla="*/ 77627 w 110274"/>
                <a:gd name="connsiteY5" fmla="*/ 1573 h 49338"/>
                <a:gd name="connsiteX6" fmla="*/ 108744 w 110274"/>
                <a:gd name="connsiteY6" fmla="*/ 26282 h 49338"/>
                <a:gd name="connsiteX7" fmla="*/ 110257 w 110274"/>
                <a:gd name="connsiteY7" fmla="*/ 31955 h 49338"/>
                <a:gd name="connsiteX8" fmla="*/ 105823 w 110274"/>
                <a:gd name="connsiteY8" fmla="*/ 37712 h 49338"/>
                <a:gd name="connsiteX9" fmla="*/ 99667 w 110274"/>
                <a:gd name="connsiteY9" fmla="*/ 36640 h 49338"/>
                <a:gd name="connsiteX10" fmla="*/ 24406 w 110274"/>
                <a:gd name="connsiteY10" fmla="*/ 43784 h 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274" h="49338">
                  <a:moveTo>
                    <a:pt x="24406" y="43784"/>
                  </a:moveTo>
                  <a:cubicBezTo>
                    <a:pt x="20414" y="46032"/>
                    <a:pt x="16401" y="48617"/>
                    <a:pt x="12198" y="49226"/>
                  </a:cubicBezTo>
                  <a:cubicBezTo>
                    <a:pt x="7996" y="49835"/>
                    <a:pt x="3416" y="48007"/>
                    <a:pt x="1252" y="43070"/>
                  </a:cubicBezTo>
                  <a:cubicBezTo>
                    <a:pt x="-1879" y="35947"/>
                    <a:pt x="1315" y="25904"/>
                    <a:pt x="5853" y="19768"/>
                  </a:cubicBezTo>
                  <a:cubicBezTo>
                    <a:pt x="14951" y="7435"/>
                    <a:pt x="28104" y="4346"/>
                    <a:pt x="40290" y="2350"/>
                  </a:cubicBezTo>
                  <a:cubicBezTo>
                    <a:pt x="52770" y="291"/>
                    <a:pt x="65440" y="-1327"/>
                    <a:pt x="77627" y="1573"/>
                  </a:cubicBezTo>
                  <a:cubicBezTo>
                    <a:pt x="89813" y="4473"/>
                    <a:pt x="101621" y="12352"/>
                    <a:pt x="108744" y="26282"/>
                  </a:cubicBezTo>
                  <a:cubicBezTo>
                    <a:pt x="109584" y="27942"/>
                    <a:pt x="110404" y="29833"/>
                    <a:pt x="110257" y="31955"/>
                  </a:cubicBezTo>
                  <a:cubicBezTo>
                    <a:pt x="110047" y="34938"/>
                    <a:pt x="107904" y="37208"/>
                    <a:pt x="105823" y="37712"/>
                  </a:cubicBezTo>
                  <a:cubicBezTo>
                    <a:pt x="103722" y="38216"/>
                    <a:pt x="101663" y="37376"/>
                    <a:pt x="99667" y="36640"/>
                  </a:cubicBezTo>
                  <a:cubicBezTo>
                    <a:pt x="75378" y="27585"/>
                    <a:pt x="48589" y="30127"/>
                    <a:pt x="24406" y="43784"/>
                  </a:cubicBezTo>
                  <a:close/>
                </a:path>
              </a:pathLst>
            </a:custGeom>
            <a:solidFill>
              <a:srgbClr val="563136"/>
            </a:solidFill>
            <a:ln w="2101" cap="flat">
              <a:noFill/>
              <a:prstDash val="solid"/>
              <a:miter/>
            </a:ln>
          </p:spPr>
          <p:txBody>
            <a:bodyPr rtlCol="0" anchor="ctr"/>
            <a:lstStyle/>
            <a:p>
              <a:endParaRPr lang="en-US" sz="1351">
                <a:latin typeface="Trebuchet MS" panose="020B0603020202020204" pitchFamily="34" charset="0"/>
              </a:endParaRPr>
            </a:p>
          </p:txBody>
        </p:sp>
        <p:sp>
          <p:nvSpPr>
            <p:cNvPr id="387" name="Freeform: Shape 386">
              <a:extLst>
                <a:ext uri="{FF2B5EF4-FFF2-40B4-BE49-F238E27FC236}">
                  <a16:creationId xmlns:a16="http://schemas.microsoft.com/office/drawing/2014/main" id="{376A1738-FCBF-45AF-B51F-89275E6F5149}"/>
                </a:ext>
              </a:extLst>
            </p:cNvPr>
            <p:cNvSpPr/>
            <p:nvPr/>
          </p:nvSpPr>
          <p:spPr>
            <a:xfrm>
              <a:off x="1426330" y="3885823"/>
              <a:ext cx="26122" cy="65005"/>
            </a:xfrm>
            <a:custGeom>
              <a:avLst/>
              <a:gdLst>
                <a:gd name="connsiteX0" fmla="*/ 21767 w 53563"/>
                <a:gd name="connsiteY0" fmla="*/ 0 h 133293"/>
                <a:gd name="connsiteX1" fmla="*/ 51288 w 53563"/>
                <a:gd name="connsiteY1" fmla="*/ 97050 h 133293"/>
                <a:gd name="connsiteX2" fmla="*/ 53158 w 53563"/>
                <a:gd name="connsiteY2" fmla="*/ 106820 h 133293"/>
                <a:gd name="connsiteX3" fmla="*/ 50700 w 53563"/>
                <a:gd name="connsiteY3" fmla="*/ 110476 h 133293"/>
                <a:gd name="connsiteX4" fmla="*/ 30823 w 53563"/>
                <a:gd name="connsiteY4" fmla="*/ 122389 h 133293"/>
                <a:gd name="connsiteX5" fmla="*/ 0 w 53563"/>
                <a:gd name="connsiteY5" fmla="*/ 133294 h 13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63" h="133293">
                  <a:moveTo>
                    <a:pt x="21767" y="0"/>
                  </a:moveTo>
                  <a:cubicBezTo>
                    <a:pt x="20591" y="34164"/>
                    <a:pt x="36307" y="66332"/>
                    <a:pt x="51288" y="97050"/>
                  </a:cubicBezTo>
                  <a:cubicBezTo>
                    <a:pt x="52780" y="100117"/>
                    <a:pt x="54313" y="103605"/>
                    <a:pt x="53158" y="106820"/>
                  </a:cubicBezTo>
                  <a:cubicBezTo>
                    <a:pt x="52654" y="108207"/>
                    <a:pt x="51708" y="109383"/>
                    <a:pt x="50700" y="110476"/>
                  </a:cubicBezTo>
                  <a:cubicBezTo>
                    <a:pt x="45405" y="116254"/>
                    <a:pt x="38408" y="120435"/>
                    <a:pt x="30823" y="122389"/>
                  </a:cubicBezTo>
                  <a:cubicBezTo>
                    <a:pt x="19982" y="125163"/>
                    <a:pt x="6619" y="124280"/>
                    <a:pt x="0" y="133294"/>
                  </a:cubicBezTo>
                </a:path>
              </a:pathLst>
            </a:custGeom>
            <a:noFill/>
            <a:ln w="6143" cap="flat">
              <a:solidFill>
                <a:srgbClr val="242638"/>
              </a:solidFill>
              <a:prstDash val="solid"/>
              <a:miter/>
            </a:ln>
          </p:spPr>
          <p:txBody>
            <a:bodyPr rtlCol="0" anchor="ctr"/>
            <a:lstStyle/>
            <a:p>
              <a:endParaRPr lang="en-US" sz="1351">
                <a:latin typeface="Trebuchet MS" panose="020B0603020202020204" pitchFamily="34" charset="0"/>
              </a:endParaRPr>
            </a:p>
          </p:txBody>
        </p:sp>
        <p:sp>
          <p:nvSpPr>
            <p:cNvPr id="388" name="Freeform: Shape 387">
              <a:extLst>
                <a:ext uri="{FF2B5EF4-FFF2-40B4-BE49-F238E27FC236}">
                  <a16:creationId xmlns:a16="http://schemas.microsoft.com/office/drawing/2014/main" id="{AB6FE4B6-C88D-4E92-BEEB-999E791EBBCA}"/>
                </a:ext>
              </a:extLst>
            </p:cNvPr>
            <p:cNvSpPr/>
            <p:nvPr/>
          </p:nvSpPr>
          <p:spPr>
            <a:xfrm>
              <a:off x="1464311" y="3854820"/>
              <a:ext cx="22663" cy="43971"/>
            </a:xfrm>
            <a:custGeom>
              <a:avLst/>
              <a:gdLst>
                <a:gd name="connsiteX0" fmla="*/ 46380 w 46471"/>
                <a:gd name="connsiteY0" fmla="*/ 44031 h 90162"/>
                <a:gd name="connsiteX1" fmla="*/ 21187 w 46471"/>
                <a:gd name="connsiteY1" fmla="*/ 13 h 90162"/>
                <a:gd name="connsiteX2" fmla="*/ 92 w 46471"/>
                <a:gd name="connsiteY2" fmla="*/ 46132 h 90162"/>
                <a:gd name="connsiteX3" fmla="*/ 25285 w 46471"/>
                <a:gd name="connsiteY3" fmla="*/ 90150 h 90162"/>
                <a:gd name="connsiteX4" fmla="*/ 46380 w 46471"/>
                <a:gd name="connsiteY4" fmla="*/ 44031 h 9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 h="90162">
                  <a:moveTo>
                    <a:pt x="46380" y="44031"/>
                  </a:moveTo>
                  <a:cubicBezTo>
                    <a:pt x="45245" y="19133"/>
                    <a:pt x="33983" y="-576"/>
                    <a:pt x="21187" y="13"/>
                  </a:cubicBezTo>
                  <a:cubicBezTo>
                    <a:pt x="8413" y="601"/>
                    <a:pt x="-1042" y="21234"/>
                    <a:pt x="92" y="46132"/>
                  </a:cubicBezTo>
                  <a:cubicBezTo>
                    <a:pt x="1227" y="71030"/>
                    <a:pt x="12489" y="90738"/>
                    <a:pt x="25285" y="90150"/>
                  </a:cubicBezTo>
                  <a:cubicBezTo>
                    <a:pt x="38059" y="89583"/>
                    <a:pt x="47514" y="68929"/>
                    <a:pt x="46380" y="44031"/>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389" name="Freeform: Shape 388">
              <a:extLst>
                <a:ext uri="{FF2B5EF4-FFF2-40B4-BE49-F238E27FC236}">
                  <a16:creationId xmlns:a16="http://schemas.microsoft.com/office/drawing/2014/main" id="{5BE72028-D7DA-4A9F-A73F-655453FB9221}"/>
                </a:ext>
              </a:extLst>
            </p:cNvPr>
            <p:cNvSpPr/>
            <p:nvPr/>
          </p:nvSpPr>
          <p:spPr>
            <a:xfrm rot="21444564">
              <a:off x="1368427" y="3863601"/>
              <a:ext cx="22605" cy="44000"/>
            </a:xfrm>
            <a:custGeom>
              <a:avLst/>
              <a:gdLst>
                <a:gd name="connsiteX0" fmla="*/ 46351 w 46351"/>
                <a:gd name="connsiteY0" fmla="*/ 45112 h 90223"/>
                <a:gd name="connsiteX1" fmla="*/ 23176 w 46351"/>
                <a:gd name="connsiteY1" fmla="*/ 90223 h 90223"/>
                <a:gd name="connsiteX2" fmla="*/ 0 w 46351"/>
                <a:gd name="connsiteY2" fmla="*/ 45112 h 90223"/>
                <a:gd name="connsiteX3" fmla="*/ 23176 w 46351"/>
                <a:gd name="connsiteY3" fmla="*/ 0 h 90223"/>
                <a:gd name="connsiteX4" fmla="*/ 46351 w 46351"/>
                <a:gd name="connsiteY4" fmla="*/ 45112 h 90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51" h="90223">
                  <a:moveTo>
                    <a:pt x="46351" y="45112"/>
                  </a:moveTo>
                  <a:cubicBezTo>
                    <a:pt x="46351" y="70026"/>
                    <a:pt x="35975" y="90223"/>
                    <a:pt x="23176" y="90223"/>
                  </a:cubicBezTo>
                  <a:cubicBezTo>
                    <a:pt x="10376" y="90223"/>
                    <a:pt x="0" y="70026"/>
                    <a:pt x="0" y="45112"/>
                  </a:cubicBezTo>
                  <a:cubicBezTo>
                    <a:pt x="0" y="20197"/>
                    <a:pt x="10376" y="0"/>
                    <a:pt x="23176" y="0"/>
                  </a:cubicBezTo>
                  <a:cubicBezTo>
                    <a:pt x="35975" y="0"/>
                    <a:pt x="46351" y="20197"/>
                    <a:pt x="46351" y="45112"/>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390" name="Shape6_20210628_100438">
              <a:extLst>
                <a:ext uri="{FF2B5EF4-FFF2-40B4-BE49-F238E27FC236}">
                  <a16:creationId xmlns:a16="http://schemas.microsoft.com/office/drawing/2014/main" id="{769FFBA2-DE6D-41E0-A102-F020B4AE8603}"/>
                </a:ext>
              </a:extLst>
            </p:cNvPr>
            <p:cNvSpPr/>
            <p:nvPr/>
          </p:nvSpPr>
          <p:spPr>
            <a:xfrm>
              <a:off x="1383170" y="3964210"/>
              <a:ext cx="91401" cy="36890"/>
            </a:xfrm>
            <a:custGeom>
              <a:avLst/>
              <a:gdLst>
                <a:gd name="connsiteX0" fmla="*/ 187419 w 187418"/>
                <a:gd name="connsiteY0" fmla="*/ 0 h 75643"/>
                <a:gd name="connsiteX1" fmla="*/ 0 w 187418"/>
                <a:gd name="connsiteY1" fmla="*/ 13363 h 75643"/>
                <a:gd name="connsiteX2" fmla="*/ 102051 w 187418"/>
                <a:gd name="connsiteY2" fmla="*/ 75072 h 75643"/>
                <a:gd name="connsiteX3" fmla="*/ 187419 w 187418"/>
                <a:gd name="connsiteY3" fmla="*/ 0 h 75643"/>
              </a:gdLst>
              <a:ahLst/>
              <a:cxnLst>
                <a:cxn ang="0">
                  <a:pos x="connsiteX0" y="connsiteY0"/>
                </a:cxn>
                <a:cxn ang="0">
                  <a:pos x="connsiteX1" y="connsiteY1"/>
                </a:cxn>
                <a:cxn ang="0">
                  <a:pos x="connsiteX2" y="connsiteY2"/>
                </a:cxn>
                <a:cxn ang="0">
                  <a:pos x="connsiteX3" y="connsiteY3"/>
                </a:cxn>
              </a:cxnLst>
              <a:rect l="l" t="t" r="r" b="b"/>
              <a:pathLst>
                <a:path w="187418" h="75643">
                  <a:moveTo>
                    <a:pt x="187419" y="0"/>
                  </a:moveTo>
                  <a:cubicBezTo>
                    <a:pt x="187419" y="0"/>
                    <a:pt x="93877" y="31790"/>
                    <a:pt x="0" y="13363"/>
                  </a:cubicBezTo>
                  <a:cubicBezTo>
                    <a:pt x="0" y="13363"/>
                    <a:pt x="41539" y="82594"/>
                    <a:pt x="102051" y="75072"/>
                  </a:cubicBezTo>
                  <a:cubicBezTo>
                    <a:pt x="162562" y="67550"/>
                    <a:pt x="187419" y="0"/>
                    <a:pt x="187419" y="0"/>
                  </a:cubicBez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391" name="Freeform: Shape 390">
              <a:extLst>
                <a:ext uri="{FF2B5EF4-FFF2-40B4-BE49-F238E27FC236}">
                  <a16:creationId xmlns:a16="http://schemas.microsoft.com/office/drawing/2014/main" id="{E90CBE43-A6EB-4C98-8E7B-F70A0BEF8098}"/>
                </a:ext>
              </a:extLst>
            </p:cNvPr>
            <p:cNvSpPr/>
            <p:nvPr/>
          </p:nvSpPr>
          <p:spPr>
            <a:xfrm>
              <a:off x="1249649" y="3657562"/>
              <a:ext cx="302560" cy="255076"/>
            </a:xfrm>
            <a:custGeom>
              <a:avLst/>
              <a:gdLst>
                <a:gd name="connsiteX0" fmla="*/ 594205 w 620403"/>
                <a:gd name="connsiteY0" fmla="*/ 209889 h 523036"/>
                <a:gd name="connsiteX1" fmla="*/ 620385 w 620403"/>
                <a:gd name="connsiteY1" fmla="*/ 174044 h 523036"/>
                <a:gd name="connsiteX2" fmla="*/ 590150 w 620403"/>
                <a:gd name="connsiteY2" fmla="*/ 145406 h 523036"/>
                <a:gd name="connsiteX3" fmla="*/ 549346 w 620403"/>
                <a:gd name="connsiteY3" fmla="*/ 128913 h 523036"/>
                <a:gd name="connsiteX4" fmla="*/ 573215 w 620403"/>
                <a:gd name="connsiteY4" fmla="*/ 51865 h 523036"/>
                <a:gd name="connsiteX5" fmla="*/ 508963 w 620403"/>
                <a:gd name="connsiteY5" fmla="*/ 5662 h 523036"/>
                <a:gd name="connsiteX6" fmla="*/ 428092 w 620403"/>
                <a:gd name="connsiteY6" fmla="*/ 1271 h 523036"/>
                <a:gd name="connsiteX7" fmla="*/ 277023 w 620403"/>
                <a:gd name="connsiteY7" fmla="*/ 24152 h 523036"/>
                <a:gd name="connsiteX8" fmla="*/ 151650 w 620403"/>
                <a:gd name="connsiteY8" fmla="*/ 26064 h 523036"/>
                <a:gd name="connsiteX9" fmla="*/ 118746 w 620403"/>
                <a:gd name="connsiteY9" fmla="*/ 10726 h 523036"/>
                <a:gd name="connsiteX10" fmla="*/ 78237 w 620403"/>
                <a:gd name="connsiteY10" fmla="*/ 45499 h 523036"/>
                <a:gd name="connsiteX11" fmla="*/ 84519 w 620403"/>
                <a:gd name="connsiteY11" fmla="*/ 103027 h 523036"/>
                <a:gd name="connsiteX12" fmla="*/ 23398 w 620403"/>
                <a:gd name="connsiteY12" fmla="*/ 112545 h 523036"/>
                <a:gd name="connsiteX13" fmla="*/ 27727 w 620403"/>
                <a:gd name="connsiteY13" fmla="*/ 165304 h 523036"/>
                <a:gd name="connsiteX14" fmla="*/ 46405 w 620403"/>
                <a:gd name="connsiteY14" fmla="*/ 173309 h 523036"/>
                <a:gd name="connsiteX15" fmla="*/ 41405 w 620403"/>
                <a:gd name="connsiteY15" fmla="*/ 194614 h 523036"/>
                <a:gd name="connsiteX16" fmla="*/ 3837 w 620403"/>
                <a:gd name="connsiteY16" fmla="*/ 371422 h 523036"/>
                <a:gd name="connsiteX17" fmla="*/ 102253 w 620403"/>
                <a:gd name="connsiteY17" fmla="*/ 523037 h 523036"/>
                <a:gd name="connsiteX18" fmla="*/ 145241 w 620403"/>
                <a:gd name="connsiteY18" fmla="*/ 361819 h 523036"/>
                <a:gd name="connsiteX19" fmla="*/ 147700 w 620403"/>
                <a:gd name="connsiteY19" fmla="*/ 196904 h 523036"/>
                <a:gd name="connsiteX20" fmla="*/ 491314 w 620403"/>
                <a:gd name="connsiteY20" fmla="*/ 220226 h 523036"/>
                <a:gd name="connsiteX21" fmla="*/ 517326 w 620403"/>
                <a:gd name="connsiteY21" fmla="*/ 219974 h 523036"/>
                <a:gd name="connsiteX22" fmla="*/ 531004 w 620403"/>
                <a:gd name="connsiteY22" fmla="*/ 243948 h 523036"/>
                <a:gd name="connsiteX23" fmla="*/ 556574 w 620403"/>
                <a:gd name="connsiteY23" fmla="*/ 345809 h 523036"/>
                <a:gd name="connsiteX24" fmla="*/ 594205 w 620403"/>
                <a:gd name="connsiteY24" fmla="*/ 209889 h 5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0403" h="523036">
                  <a:moveTo>
                    <a:pt x="594205" y="209889"/>
                  </a:moveTo>
                  <a:cubicBezTo>
                    <a:pt x="605971" y="199972"/>
                    <a:pt x="621015" y="189424"/>
                    <a:pt x="620385" y="174044"/>
                  </a:cubicBezTo>
                  <a:cubicBezTo>
                    <a:pt x="619776" y="159210"/>
                    <a:pt x="604416" y="149566"/>
                    <a:pt x="590150" y="145406"/>
                  </a:cubicBezTo>
                  <a:cubicBezTo>
                    <a:pt x="575883" y="141246"/>
                    <a:pt x="559957" y="139313"/>
                    <a:pt x="549346" y="128913"/>
                  </a:cubicBezTo>
                  <a:cubicBezTo>
                    <a:pt x="579392" y="121201"/>
                    <a:pt x="588112" y="79074"/>
                    <a:pt x="573215" y="51865"/>
                  </a:cubicBezTo>
                  <a:cubicBezTo>
                    <a:pt x="560188" y="28081"/>
                    <a:pt x="535185" y="12596"/>
                    <a:pt x="508963" y="5662"/>
                  </a:cubicBezTo>
                  <a:cubicBezTo>
                    <a:pt x="482742" y="-1272"/>
                    <a:pt x="455154" y="-620"/>
                    <a:pt x="428092" y="1271"/>
                  </a:cubicBezTo>
                  <a:cubicBezTo>
                    <a:pt x="377224" y="4801"/>
                    <a:pt x="326651" y="12449"/>
                    <a:pt x="277023" y="24152"/>
                  </a:cubicBezTo>
                  <a:cubicBezTo>
                    <a:pt x="235358" y="33964"/>
                    <a:pt x="189448" y="46171"/>
                    <a:pt x="151650" y="26064"/>
                  </a:cubicBezTo>
                  <a:cubicBezTo>
                    <a:pt x="140871" y="20328"/>
                    <a:pt x="130870" y="12007"/>
                    <a:pt x="118746" y="10726"/>
                  </a:cubicBezTo>
                  <a:cubicBezTo>
                    <a:pt x="99353" y="8688"/>
                    <a:pt x="82397" y="26463"/>
                    <a:pt x="78237" y="45499"/>
                  </a:cubicBezTo>
                  <a:cubicBezTo>
                    <a:pt x="74077" y="64535"/>
                    <a:pt x="79309" y="84243"/>
                    <a:pt x="84519" y="103027"/>
                  </a:cubicBezTo>
                  <a:cubicBezTo>
                    <a:pt x="63572" y="98762"/>
                    <a:pt x="39598" y="98615"/>
                    <a:pt x="23398" y="112545"/>
                  </a:cubicBezTo>
                  <a:cubicBezTo>
                    <a:pt x="7199" y="126475"/>
                    <a:pt x="7535" y="158328"/>
                    <a:pt x="27727" y="165304"/>
                  </a:cubicBezTo>
                  <a:cubicBezTo>
                    <a:pt x="34282" y="167573"/>
                    <a:pt x="42602" y="167489"/>
                    <a:pt x="46405" y="173309"/>
                  </a:cubicBezTo>
                  <a:cubicBezTo>
                    <a:pt x="50650" y="179822"/>
                    <a:pt x="45817" y="188206"/>
                    <a:pt x="41405" y="194614"/>
                  </a:cubicBezTo>
                  <a:cubicBezTo>
                    <a:pt x="6400" y="245566"/>
                    <a:pt x="-7425" y="310616"/>
                    <a:pt x="3837" y="371422"/>
                  </a:cubicBezTo>
                  <a:cubicBezTo>
                    <a:pt x="15099" y="432206"/>
                    <a:pt x="51301" y="487990"/>
                    <a:pt x="102253" y="523037"/>
                  </a:cubicBezTo>
                  <a:cubicBezTo>
                    <a:pt x="113031" y="468450"/>
                    <a:pt x="132467" y="415965"/>
                    <a:pt x="145241" y="361819"/>
                  </a:cubicBezTo>
                  <a:cubicBezTo>
                    <a:pt x="158037" y="307674"/>
                    <a:pt x="163983" y="250104"/>
                    <a:pt x="147700" y="196904"/>
                  </a:cubicBezTo>
                  <a:cubicBezTo>
                    <a:pt x="251914" y="251049"/>
                    <a:pt x="377644" y="249726"/>
                    <a:pt x="491314" y="220226"/>
                  </a:cubicBezTo>
                  <a:cubicBezTo>
                    <a:pt x="499928" y="217999"/>
                    <a:pt x="509531" y="215709"/>
                    <a:pt x="517326" y="219974"/>
                  </a:cubicBezTo>
                  <a:cubicBezTo>
                    <a:pt x="525646" y="224534"/>
                    <a:pt x="528693" y="234745"/>
                    <a:pt x="531004" y="243948"/>
                  </a:cubicBezTo>
                  <a:cubicBezTo>
                    <a:pt x="539534" y="277902"/>
                    <a:pt x="548044" y="311855"/>
                    <a:pt x="556574" y="345809"/>
                  </a:cubicBezTo>
                  <a:cubicBezTo>
                    <a:pt x="540417" y="298576"/>
                    <a:pt x="556028" y="242099"/>
                    <a:pt x="594205" y="209889"/>
                  </a:cubicBezTo>
                  <a:close/>
                </a:path>
              </a:pathLst>
            </a:custGeom>
            <a:solidFill>
              <a:srgbClr val="4B3122"/>
            </a:solidFill>
            <a:ln w="2101" cap="flat">
              <a:noFill/>
              <a:prstDash val="solid"/>
              <a:miter/>
            </a:ln>
          </p:spPr>
          <p:txBody>
            <a:bodyPr rtlCol="0" anchor="ctr"/>
            <a:lstStyle/>
            <a:p>
              <a:endParaRPr lang="en-US" sz="1351">
                <a:latin typeface="Trebuchet MS" panose="020B0603020202020204" pitchFamily="34" charset="0"/>
              </a:endParaRPr>
            </a:p>
          </p:txBody>
        </p:sp>
        <p:sp>
          <p:nvSpPr>
            <p:cNvPr id="392" name="Freeform: Shape 391">
              <a:extLst>
                <a:ext uri="{FF2B5EF4-FFF2-40B4-BE49-F238E27FC236}">
                  <a16:creationId xmlns:a16="http://schemas.microsoft.com/office/drawing/2014/main" id="{4590BB1F-DD78-438F-B6CA-2C4FDB9E16DE}"/>
                </a:ext>
              </a:extLst>
            </p:cNvPr>
            <p:cNvSpPr/>
            <p:nvPr/>
          </p:nvSpPr>
          <p:spPr>
            <a:xfrm>
              <a:off x="881542" y="4241574"/>
              <a:ext cx="195166" cy="173440"/>
            </a:xfrm>
            <a:custGeom>
              <a:avLst/>
              <a:gdLst>
                <a:gd name="connsiteX0" fmla="*/ 381350 w 400189"/>
                <a:gd name="connsiteY0" fmla="*/ 74598 h 355640"/>
                <a:gd name="connsiteX1" fmla="*/ 399420 w 400189"/>
                <a:gd name="connsiteY1" fmla="*/ 109938 h 355640"/>
                <a:gd name="connsiteX2" fmla="*/ 363092 w 400189"/>
                <a:gd name="connsiteY2" fmla="*/ 178308 h 355640"/>
                <a:gd name="connsiteX3" fmla="*/ 206601 w 400189"/>
                <a:gd name="connsiteY3" fmla="*/ 233693 h 355640"/>
                <a:gd name="connsiteX4" fmla="*/ 168172 w 400189"/>
                <a:gd name="connsiteY4" fmla="*/ 249262 h 355640"/>
                <a:gd name="connsiteX5" fmla="*/ 152645 w 400189"/>
                <a:gd name="connsiteY5" fmla="*/ 271912 h 355640"/>
                <a:gd name="connsiteX6" fmla="*/ 108459 w 400189"/>
                <a:gd name="connsiteY6" fmla="*/ 355641 h 355640"/>
                <a:gd name="connsiteX7" fmla="*/ 0 w 400189"/>
                <a:gd name="connsiteY7" fmla="*/ 285653 h 355640"/>
                <a:gd name="connsiteX8" fmla="*/ 104908 w 400189"/>
                <a:gd name="connsiteY8" fmla="*/ 101051 h 355640"/>
                <a:gd name="connsiteX9" fmla="*/ 170883 w 400189"/>
                <a:gd name="connsiteY9" fmla="*/ 65164 h 355640"/>
                <a:gd name="connsiteX10" fmla="*/ 304534 w 400189"/>
                <a:gd name="connsiteY10" fmla="*/ 4421 h 355640"/>
                <a:gd name="connsiteX11" fmla="*/ 325608 w 400189"/>
                <a:gd name="connsiteY11" fmla="*/ 1059 h 355640"/>
                <a:gd name="connsiteX12" fmla="*/ 336660 w 400189"/>
                <a:gd name="connsiteY12" fmla="*/ 11628 h 355640"/>
                <a:gd name="connsiteX13" fmla="*/ 381350 w 400189"/>
                <a:gd name="connsiteY13" fmla="*/ 74598 h 3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189" h="355640">
                  <a:moveTo>
                    <a:pt x="381350" y="74598"/>
                  </a:moveTo>
                  <a:cubicBezTo>
                    <a:pt x="389082" y="85482"/>
                    <a:pt x="397003" y="96806"/>
                    <a:pt x="399420" y="109938"/>
                  </a:cubicBezTo>
                  <a:cubicBezTo>
                    <a:pt x="404336" y="136706"/>
                    <a:pt x="384943" y="162067"/>
                    <a:pt x="363092" y="178308"/>
                  </a:cubicBezTo>
                  <a:cubicBezTo>
                    <a:pt x="318275" y="211569"/>
                    <a:pt x="261230" y="222347"/>
                    <a:pt x="206601" y="233693"/>
                  </a:cubicBezTo>
                  <a:cubicBezTo>
                    <a:pt x="192902" y="236551"/>
                    <a:pt x="178510" y="239828"/>
                    <a:pt x="168172" y="249262"/>
                  </a:cubicBezTo>
                  <a:cubicBezTo>
                    <a:pt x="161365" y="255461"/>
                    <a:pt x="156931" y="263781"/>
                    <a:pt x="152645" y="271912"/>
                  </a:cubicBezTo>
                  <a:cubicBezTo>
                    <a:pt x="137916" y="299815"/>
                    <a:pt x="123188" y="327738"/>
                    <a:pt x="108459" y="355641"/>
                  </a:cubicBezTo>
                  <a:cubicBezTo>
                    <a:pt x="64630" y="349002"/>
                    <a:pt x="24121" y="322843"/>
                    <a:pt x="0" y="285653"/>
                  </a:cubicBezTo>
                  <a:cubicBezTo>
                    <a:pt x="22062" y="217137"/>
                    <a:pt x="47233" y="144144"/>
                    <a:pt x="104908" y="101051"/>
                  </a:cubicBezTo>
                  <a:cubicBezTo>
                    <a:pt x="124995" y="86028"/>
                    <a:pt x="148044" y="75543"/>
                    <a:pt x="170883" y="65164"/>
                  </a:cubicBezTo>
                  <a:cubicBezTo>
                    <a:pt x="215426" y="44909"/>
                    <a:pt x="259990" y="24676"/>
                    <a:pt x="304534" y="4421"/>
                  </a:cubicBezTo>
                  <a:cubicBezTo>
                    <a:pt x="311194" y="1395"/>
                    <a:pt x="318800" y="-1672"/>
                    <a:pt x="325608" y="1059"/>
                  </a:cubicBezTo>
                  <a:cubicBezTo>
                    <a:pt x="330398" y="2992"/>
                    <a:pt x="333655" y="7405"/>
                    <a:pt x="336660" y="11628"/>
                  </a:cubicBezTo>
                  <a:cubicBezTo>
                    <a:pt x="351536" y="32597"/>
                    <a:pt x="366432" y="53608"/>
                    <a:pt x="381350" y="74598"/>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93" name="Shape1_20211019_122928">
              <a:extLst>
                <a:ext uri="{FF2B5EF4-FFF2-40B4-BE49-F238E27FC236}">
                  <a16:creationId xmlns:a16="http://schemas.microsoft.com/office/drawing/2014/main" id="{96C6519C-88BC-4329-A8D4-FC81A430088E}"/>
                </a:ext>
              </a:extLst>
            </p:cNvPr>
            <p:cNvSpPr/>
            <p:nvPr/>
          </p:nvSpPr>
          <p:spPr>
            <a:xfrm>
              <a:off x="324398" y="4231240"/>
              <a:ext cx="632744" cy="781427"/>
            </a:xfrm>
            <a:custGeom>
              <a:avLst/>
              <a:gdLst>
                <a:gd name="connsiteX0" fmla="*/ 565465 w 1297447"/>
                <a:gd name="connsiteY0" fmla="*/ 16955 h 1602324"/>
                <a:gd name="connsiteX1" fmla="*/ 760090 w 1297447"/>
                <a:gd name="connsiteY1" fmla="*/ 101587 h 1602324"/>
                <a:gd name="connsiteX2" fmla="*/ 912420 w 1297447"/>
                <a:gd name="connsiteY2" fmla="*/ 638943 h 1602324"/>
                <a:gd name="connsiteX3" fmla="*/ 1115513 w 1297447"/>
                <a:gd name="connsiteY3" fmla="*/ 245450 h 1602324"/>
                <a:gd name="connsiteX4" fmla="*/ 1297447 w 1297447"/>
                <a:gd name="connsiteY4" fmla="*/ 406226 h 1602324"/>
                <a:gd name="connsiteX5" fmla="*/ 980118 w 1297447"/>
                <a:gd name="connsiteY5" fmla="*/ 1062042 h 1602324"/>
                <a:gd name="connsiteX6" fmla="*/ 1052038 w 1297447"/>
                <a:gd name="connsiteY6" fmla="*/ 1476694 h 1602324"/>
                <a:gd name="connsiteX7" fmla="*/ 379286 w 1297447"/>
                <a:gd name="connsiteY7" fmla="*/ 1599398 h 1602324"/>
                <a:gd name="connsiteX8" fmla="*/ 2705 w 1297447"/>
                <a:gd name="connsiteY8" fmla="*/ 1544392 h 1602324"/>
                <a:gd name="connsiteX9" fmla="*/ 210021 w 1297447"/>
                <a:gd name="connsiteY9" fmla="*/ 110034 h 1602324"/>
                <a:gd name="connsiteX10" fmla="*/ 459653 w 1297447"/>
                <a:gd name="connsiteY10" fmla="*/ 20 h 1602324"/>
                <a:gd name="connsiteX11" fmla="*/ 565465 w 1297447"/>
                <a:gd name="connsiteY11" fmla="*/ 16955 h 160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7447" h="1602324">
                  <a:moveTo>
                    <a:pt x="565465" y="16955"/>
                  </a:moveTo>
                  <a:cubicBezTo>
                    <a:pt x="565465" y="16955"/>
                    <a:pt x="738932" y="59271"/>
                    <a:pt x="760090" y="101587"/>
                  </a:cubicBezTo>
                  <a:cubicBezTo>
                    <a:pt x="781248" y="143903"/>
                    <a:pt x="912420" y="638943"/>
                    <a:pt x="912420" y="638943"/>
                  </a:cubicBezTo>
                  <a:lnTo>
                    <a:pt x="1115513" y="245450"/>
                  </a:lnTo>
                  <a:lnTo>
                    <a:pt x="1297447" y="406226"/>
                  </a:lnTo>
                  <a:cubicBezTo>
                    <a:pt x="1297447" y="406226"/>
                    <a:pt x="1047815" y="1053596"/>
                    <a:pt x="980118" y="1062042"/>
                  </a:cubicBezTo>
                  <a:lnTo>
                    <a:pt x="1052038" y="1476694"/>
                  </a:lnTo>
                  <a:cubicBezTo>
                    <a:pt x="1052038" y="1476694"/>
                    <a:pt x="815097" y="1624780"/>
                    <a:pt x="379286" y="1599398"/>
                  </a:cubicBezTo>
                  <a:cubicBezTo>
                    <a:pt x="-56525" y="1574017"/>
                    <a:pt x="2705" y="1544392"/>
                    <a:pt x="2705" y="1544392"/>
                  </a:cubicBezTo>
                  <a:cubicBezTo>
                    <a:pt x="2705" y="1544392"/>
                    <a:pt x="32331" y="224291"/>
                    <a:pt x="210021" y="110034"/>
                  </a:cubicBezTo>
                  <a:cubicBezTo>
                    <a:pt x="387733" y="-4203"/>
                    <a:pt x="459653" y="20"/>
                    <a:pt x="459653" y="20"/>
                  </a:cubicBezTo>
                  <a:lnTo>
                    <a:pt x="565465" y="16955"/>
                  </a:ln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394" name="Freeform: Shape 393">
              <a:extLst>
                <a:ext uri="{FF2B5EF4-FFF2-40B4-BE49-F238E27FC236}">
                  <a16:creationId xmlns:a16="http://schemas.microsoft.com/office/drawing/2014/main" id="{41864EBA-D6DF-436E-AE86-96D747B07860}"/>
                </a:ext>
              </a:extLst>
            </p:cNvPr>
            <p:cNvSpPr/>
            <p:nvPr/>
          </p:nvSpPr>
          <p:spPr>
            <a:xfrm>
              <a:off x="532076" y="4253957"/>
              <a:ext cx="224916" cy="602527"/>
            </a:xfrm>
            <a:custGeom>
              <a:avLst/>
              <a:gdLst>
                <a:gd name="connsiteX0" fmla="*/ 181934 w 461192"/>
                <a:gd name="connsiteY0" fmla="*/ 0 h 1235488"/>
                <a:gd name="connsiteX1" fmla="*/ 406185 w 461192"/>
                <a:gd name="connsiteY1" fmla="*/ 351178 h 1235488"/>
                <a:gd name="connsiteX2" fmla="*/ 423120 w 461192"/>
                <a:gd name="connsiteY2" fmla="*/ 613500 h 1235488"/>
                <a:gd name="connsiteX3" fmla="*/ 461192 w 461192"/>
                <a:gd name="connsiteY3" fmla="*/ 1222798 h 1235488"/>
                <a:gd name="connsiteX4" fmla="*/ 321574 w 461192"/>
                <a:gd name="connsiteY4" fmla="*/ 1235489 h 1235488"/>
                <a:gd name="connsiteX5" fmla="*/ 0 w 461192"/>
                <a:gd name="connsiteY5" fmla="*/ 0 h 1235488"/>
                <a:gd name="connsiteX6" fmla="*/ 181934 w 461192"/>
                <a:gd name="connsiteY6" fmla="*/ 0 h 123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92" h="1235488">
                  <a:moveTo>
                    <a:pt x="181934" y="0"/>
                  </a:moveTo>
                  <a:lnTo>
                    <a:pt x="406185" y="351178"/>
                  </a:lnTo>
                  <a:cubicBezTo>
                    <a:pt x="406185" y="351178"/>
                    <a:pt x="482350" y="537356"/>
                    <a:pt x="423120" y="613500"/>
                  </a:cubicBezTo>
                  <a:lnTo>
                    <a:pt x="461192" y="1222798"/>
                  </a:lnTo>
                  <a:lnTo>
                    <a:pt x="321574" y="1235489"/>
                  </a:lnTo>
                  <a:cubicBezTo>
                    <a:pt x="321574" y="1235489"/>
                    <a:pt x="351199" y="317329"/>
                    <a:pt x="0" y="0"/>
                  </a:cubicBezTo>
                  <a:lnTo>
                    <a:pt x="181934" y="0"/>
                  </a:lnTo>
                  <a:close/>
                </a:path>
              </a:pathLst>
            </a:custGeom>
            <a:solidFill>
              <a:srgbClr val="FFF9F8"/>
            </a:solidFill>
            <a:ln w="2101" cap="flat">
              <a:noFill/>
              <a:prstDash val="solid"/>
              <a:miter/>
            </a:ln>
          </p:spPr>
          <p:txBody>
            <a:bodyPr rtlCol="0" anchor="ctr"/>
            <a:lstStyle/>
            <a:p>
              <a:endParaRPr lang="en-US" sz="1351">
                <a:latin typeface="Trebuchet MS" panose="020B0603020202020204" pitchFamily="34" charset="0"/>
              </a:endParaRPr>
            </a:p>
          </p:txBody>
        </p:sp>
        <p:sp>
          <p:nvSpPr>
            <p:cNvPr id="395" name="Freeform: Shape 394">
              <a:extLst>
                <a:ext uri="{FF2B5EF4-FFF2-40B4-BE49-F238E27FC236}">
                  <a16:creationId xmlns:a16="http://schemas.microsoft.com/office/drawing/2014/main" id="{A14DA674-A904-4926-8DD2-E0713579814E}"/>
                </a:ext>
              </a:extLst>
            </p:cNvPr>
            <p:cNvSpPr/>
            <p:nvPr/>
          </p:nvSpPr>
          <p:spPr>
            <a:xfrm>
              <a:off x="510110" y="4108156"/>
              <a:ext cx="137006" cy="186552"/>
            </a:xfrm>
            <a:custGeom>
              <a:avLst/>
              <a:gdLst>
                <a:gd name="connsiteX0" fmla="*/ 207583 w 280932"/>
                <a:gd name="connsiteY0" fmla="*/ 80598 h 382526"/>
                <a:gd name="connsiteX1" fmla="*/ 208465 w 280932"/>
                <a:gd name="connsiteY1" fmla="*/ 275160 h 382526"/>
                <a:gd name="connsiteX2" fmla="*/ 280933 w 280932"/>
                <a:gd name="connsiteY2" fmla="*/ 382526 h 382526"/>
                <a:gd name="connsiteX3" fmla="*/ 1318 w 280932"/>
                <a:gd name="connsiteY3" fmla="*/ 273584 h 382526"/>
                <a:gd name="connsiteX4" fmla="*/ 27750 w 280932"/>
                <a:gd name="connsiteY4" fmla="*/ 0 h 382526"/>
                <a:gd name="connsiteX5" fmla="*/ 207583 w 280932"/>
                <a:gd name="connsiteY5" fmla="*/ 80598 h 38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32" h="382526">
                  <a:moveTo>
                    <a:pt x="207583" y="80598"/>
                  </a:moveTo>
                  <a:cubicBezTo>
                    <a:pt x="207583" y="80598"/>
                    <a:pt x="188967" y="242677"/>
                    <a:pt x="208465" y="275160"/>
                  </a:cubicBezTo>
                  <a:cubicBezTo>
                    <a:pt x="216933" y="289259"/>
                    <a:pt x="280933" y="382526"/>
                    <a:pt x="280933" y="382526"/>
                  </a:cubicBezTo>
                  <a:cubicBezTo>
                    <a:pt x="280933" y="382526"/>
                    <a:pt x="-22362" y="350232"/>
                    <a:pt x="1318" y="273584"/>
                  </a:cubicBezTo>
                  <a:cubicBezTo>
                    <a:pt x="25123" y="196579"/>
                    <a:pt x="27750" y="0"/>
                    <a:pt x="27750" y="0"/>
                  </a:cubicBezTo>
                  <a:lnTo>
                    <a:pt x="207583" y="80598"/>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96" name="Freeform: Shape 395">
              <a:extLst>
                <a:ext uri="{FF2B5EF4-FFF2-40B4-BE49-F238E27FC236}">
                  <a16:creationId xmlns:a16="http://schemas.microsoft.com/office/drawing/2014/main" id="{9A680098-71F0-4FD3-906F-9D8DA137AF71}"/>
                </a:ext>
              </a:extLst>
            </p:cNvPr>
            <p:cNvSpPr/>
            <p:nvPr/>
          </p:nvSpPr>
          <p:spPr>
            <a:xfrm>
              <a:off x="424585" y="3845331"/>
              <a:ext cx="312298" cy="322642"/>
            </a:xfrm>
            <a:custGeom>
              <a:avLst/>
              <a:gdLst>
                <a:gd name="connsiteX0" fmla="*/ 25808 w 640369"/>
                <a:gd name="connsiteY0" fmla="*/ 364659 h 661580"/>
                <a:gd name="connsiteX1" fmla="*/ 5343 w 640369"/>
                <a:gd name="connsiteY1" fmla="*/ 180141 h 661580"/>
                <a:gd name="connsiteX2" fmla="*/ 428463 w 640369"/>
                <a:gd name="connsiteY2" fmla="*/ 30690 h 661580"/>
                <a:gd name="connsiteX3" fmla="*/ 564048 w 640369"/>
                <a:gd name="connsiteY3" fmla="*/ 190583 h 661580"/>
                <a:gd name="connsiteX4" fmla="*/ 568502 w 640369"/>
                <a:gd name="connsiteY4" fmla="*/ 287885 h 661580"/>
                <a:gd name="connsiteX5" fmla="*/ 584071 w 640369"/>
                <a:gd name="connsiteY5" fmla="*/ 345687 h 661580"/>
                <a:gd name="connsiteX6" fmla="*/ 639204 w 640369"/>
                <a:gd name="connsiteY6" fmla="*/ 395903 h 661580"/>
                <a:gd name="connsiteX7" fmla="*/ 602414 w 640369"/>
                <a:gd name="connsiteY7" fmla="*/ 435319 h 661580"/>
                <a:gd name="connsiteX8" fmla="*/ 599535 w 640369"/>
                <a:gd name="connsiteY8" fmla="*/ 458326 h 661580"/>
                <a:gd name="connsiteX9" fmla="*/ 587139 w 640369"/>
                <a:gd name="connsiteY9" fmla="*/ 576156 h 661580"/>
                <a:gd name="connsiteX10" fmla="*/ 316159 w 640369"/>
                <a:gd name="connsiteY10" fmla="*/ 607189 h 661580"/>
                <a:gd name="connsiteX11" fmla="*/ 25808 w 640369"/>
                <a:gd name="connsiteY11" fmla="*/ 364659 h 66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0369" h="661580">
                  <a:moveTo>
                    <a:pt x="25808" y="364659"/>
                  </a:moveTo>
                  <a:cubicBezTo>
                    <a:pt x="2339" y="308455"/>
                    <a:pt x="-6738" y="246620"/>
                    <a:pt x="5343" y="180141"/>
                  </a:cubicBezTo>
                  <a:cubicBezTo>
                    <a:pt x="43184" y="-28225"/>
                    <a:pt x="267015" y="-21208"/>
                    <a:pt x="428463" y="30690"/>
                  </a:cubicBezTo>
                  <a:cubicBezTo>
                    <a:pt x="498556" y="53213"/>
                    <a:pt x="553269" y="117759"/>
                    <a:pt x="564048" y="190583"/>
                  </a:cubicBezTo>
                  <a:cubicBezTo>
                    <a:pt x="568796" y="222730"/>
                    <a:pt x="565602" y="255528"/>
                    <a:pt x="568502" y="287885"/>
                  </a:cubicBezTo>
                  <a:cubicBezTo>
                    <a:pt x="570288" y="307762"/>
                    <a:pt x="574700" y="327932"/>
                    <a:pt x="584071" y="345687"/>
                  </a:cubicBezTo>
                  <a:cubicBezTo>
                    <a:pt x="589765" y="356486"/>
                    <a:pt x="596615" y="368000"/>
                    <a:pt x="639204" y="395903"/>
                  </a:cubicBezTo>
                  <a:cubicBezTo>
                    <a:pt x="647209" y="401155"/>
                    <a:pt x="611701" y="436622"/>
                    <a:pt x="602414" y="435319"/>
                  </a:cubicBezTo>
                  <a:cubicBezTo>
                    <a:pt x="598632" y="434794"/>
                    <a:pt x="599136" y="448955"/>
                    <a:pt x="599535" y="458326"/>
                  </a:cubicBezTo>
                  <a:cubicBezTo>
                    <a:pt x="601216" y="498016"/>
                    <a:pt x="599724" y="538483"/>
                    <a:pt x="587139" y="576156"/>
                  </a:cubicBezTo>
                  <a:cubicBezTo>
                    <a:pt x="542427" y="709807"/>
                    <a:pt x="419261" y="659465"/>
                    <a:pt x="316159" y="607189"/>
                  </a:cubicBezTo>
                  <a:cubicBezTo>
                    <a:pt x="200073" y="548359"/>
                    <a:pt x="76045" y="484947"/>
                    <a:pt x="25808" y="364659"/>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397" name="Freeform: Shape 396">
              <a:extLst>
                <a:ext uri="{FF2B5EF4-FFF2-40B4-BE49-F238E27FC236}">
                  <a16:creationId xmlns:a16="http://schemas.microsoft.com/office/drawing/2014/main" id="{A6445CBA-3B5A-4834-84EC-3ECFC3E5CC30}"/>
                </a:ext>
              </a:extLst>
            </p:cNvPr>
            <p:cNvSpPr/>
            <p:nvPr/>
          </p:nvSpPr>
          <p:spPr>
            <a:xfrm>
              <a:off x="642776" y="3952660"/>
              <a:ext cx="46932" cy="17554"/>
            </a:xfrm>
            <a:custGeom>
              <a:avLst/>
              <a:gdLst>
                <a:gd name="connsiteX0" fmla="*/ 79920 w 96235"/>
                <a:gd name="connsiteY0" fmla="*/ 1264 h 35995"/>
                <a:gd name="connsiteX1" fmla="*/ 11445 w 96235"/>
                <a:gd name="connsiteY1" fmla="*/ 14144 h 35995"/>
                <a:gd name="connsiteX2" fmla="*/ 1128 w 96235"/>
                <a:gd name="connsiteY2" fmla="*/ 23767 h 35995"/>
                <a:gd name="connsiteX3" fmla="*/ 3776 w 96235"/>
                <a:gd name="connsiteY3" fmla="*/ 35995 h 35995"/>
                <a:gd name="connsiteX4" fmla="*/ 39200 w 96235"/>
                <a:gd name="connsiteY4" fmla="*/ 29377 h 35995"/>
                <a:gd name="connsiteX5" fmla="*/ 62880 w 96235"/>
                <a:gd name="connsiteY5" fmla="*/ 29839 h 35995"/>
                <a:gd name="connsiteX6" fmla="*/ 87211 w 96235"/>
                <a:gd name="connsiteY6" fmla="*/ 26435 h 35995"/>
                <a:gd name="connsiteX7" fmla="*/ 94417 w 96235"/>
                <a:gd name="connsiteY7" fmla="*/ 7925 h 35995"/>
                <a:gd name="connsiteX8" fmla="*/ 79920 w 96235"/>
                <a:gd name="connsiteY8" fmla="*/ 1264 h 3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5" h="35995">
                  <a:moveTo>
                    <a:pt x="79920" y="1264"/>
                  </a:moveTo>
                  <a:cubicBezTo>
                    <a:pt x="56303" y="-2497"/>
                    <a:pt x="31132" y="2231"/>
                    <a:pt x="11445" y="14144"/>
                  </a:cubicBezTo>
                  <a:cubicBezTo>
                    <a:pt x="7264" y="16665"/>
                    <a:pt x="3166" y="19670"/>
                    <a:pt x="1128" y="23767"/>
                  </a:cubicBezTo>
                  <a:cubicBezTo>
                    <a:pt x="-910" y="27864"/>
                    <a:pt x="-279" y="33285"/>
                    <a:pt x="3776" y="35995"/>
                  </a:cubicBezTo>
                  <a:cubicBezTo>
                    <a:pt x="13378" y="29209"/>
                    <a:pt x="26846" y="29125"/>
                    <a:pt x="39200" y="29377"/>
                  </a:cubicBezTo>
                  <a:cubicBezTo>
                    <a:pt x="47101" y="29524"/>
                    <a:pt x="54980" y="29671"/>
                    <a:pt x="62880" y="29839"/>
                  </a:cubicBezTo>
                  <a:cubicBezTo>
                    <a:pt x="71200" y="30007"/>
                    <a:pt x="80004" y="30049"/>
                    <a:pt x="87211" y="26435"/>
                  </a:cubicBezTo>
                  <a:cubicBezTo>
                    <a:pt x="94417" y="22801"/>
                    <a:pt x="98956" y="14060"/>
                    <a:pt x="94417" y="7925"/>
                  </a:cubicBezTo>
                  <a:cubicBezTo>
                    <a:pt x="91350" y="3765"/>
                    <a:pt x="85425" y="2126"/>
                    <a:pt x="79920" y="1264"/>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398" name="Freeform: Shape 397">
              <a:extLst>
                <a:ext uri="{FF2B5EF4-FFF2-40B4-BE49-F238E27FC236}">
                  <a16:creationId xmlns:a16="http://schemas.microsoft.com/office/drawing/2014/main" id="{1A83ADA4-2950-47F7-AF4A-44F5A4C5CD6B}"/>
                </a:ext>
              </a:extLst>
            </p:cNvPr>
            <p:cNvSpPr/>
            <p:nvPr/>
          </p:nvSpPr>
          <p:spPr>
            <a:xfrm>
              <a:off x="524063" y="4065489"/>
              <a:ext cx="150289" cy="109209"/>
            </a:xfrm>
            <a:custGeom>
              <a:avLst/>
              <a:gdLst>
                <a:gd name="connsiteX0" fmla="*/ 308169 w 308168"/>
                <a:gd name="connsiteY0" fmla="*/ 205445 h 223935"/>
                <a:gd name="connsiteX1" fmla="*/ 175736 w 308168"/>
                <a:gd name="connsiteY1" fmla="*/ 184792 h 223935"/>
                <a:gd name="connsiteX2" fmla="*/ 173446 w 308168"/>
                <a:gd name="connsiteY2" fmla="*/ 223935 h 223935"/>
                <a:gd name="connsiteX3" fmla="*/ 0 w 308168"/>
                <a:gd name="connsiteY3" fmla="*/ 58978 h 223935"/>
                <a:gd name="connsiteX4" fmla="*/ 116590 w 308168"/>
                <a:gd name="connsiteY4" fmla="*/ 0 h 223935"/>
                <a:gd name="connsiteX5" fmla="*/ 308169 w 308168"/>
                <a:gd name="connsiteY5" fmla="*/ 205445 h 22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68" h="223935">
                  <a:moveTo>
                    <a:pt x="308169" y="205445"/>
                  </a:moveTo>
                  <a:cubicBezTo>
                    <a:pt x="308169" y="205445"/>
                    <a:pt x="243518" y="221771"/>
                    <a:pt x="175736" y="184792"/>
                  </a:cubicBezTo>
                  <a:lnTo>
                    <a:pt x="173446" y="223935"/>
                  </a:lnTo>
                  <a:cubicBezTo>
                    <a:pt x="173446" y="223935"/>
                    <a:pt x="55469" y="148044"/>
                    <a:pt x="0" y="58978"/>
                  </a:cubicBezTo>
                  <a:lnTo>
                    <a:pt x="116590" y="0"/>
                  </a:lnTo>
                  <a:cubicBezTo>
                    <a:pt x="116569" y="0"/>
                    <a:pt x="139913" y="170819"/>
                    <a:pt x="308169" y="205445"/>
                  </a:cubicBezTo>
                  <a:close/>
                </a:path>
              </a:pathLst>
            </a:custGeom>
            <a:solidFill>
              <a:srgbClr val="F97070"/>
            </a:solidFill>
            <a:ln w="2101" cap="flat">
              <a:noFill/>
              <a:prstDash val="solid"/>
              <a:miter/>
            </a:ln>
          </p:spPr>
          <p:txBody>
            <a:bodyPr rtlCol="0" anchor="ctr"/>
            <a:lstStyle/>
            <a:p>
              <a:endParaRPr lang="en-US" sz="1351">
                <a:latin typeface="Trebuchet MS" panose="020B0603020202020204" pitchFamily="34" charset="0"/>
              </a:endParaRPr>
            </a:p>
          </p:txBody>
        </p:sp>
        <p:sp>
          <p:nvSpPr>
            <p:cNvPr id="399" name="Freeform: Shape 398">
              <a:extLst>
                <a:ext uri="{FF2B5EF4-FFF2-40B4-BE49-F238E27FC236}">
                  <a16:creationId xmlns:a16="http://schemas.microsoft.com/office/drawing/2014/main" id="{9803C18D-9715-46F8-8E45-9E9B73D9A8F3}"/>
                </a:ext>
              </a:extLst>
            </p:cNvPr>
            <p:cNvSpPr/>
            <p:nvPr/>
          </p:nvSpPr>
          <p:spPr>
            <a:xfrm>
              <a:off x="314477" y="3836913"/>
              <a:ext cx="352539" cy="370342"/>
            </a:xfrm>
            <a:custGeom>
              <a:avLst/>
              <a:gdLst>
                <a:gd name="connsiteX0" fmla="*/ 170799 w 722885"/>
                <a:gd name="connsiteY0" fmla="*/ 106971 h 759389"/>
                <a:gd name="connsiteX1" fmla="*/ 219040 w 722885"/>
                <a:gd name="connsiteY1" fmla="*/ 28305 h 759389"/>
                <a:gd name="connsiteX2" fmla="*/ 330335 w 722885"/>
                <a:gd name="connsiteY2" fmla="*/ 844 h 759389"/>
                <a:gd name="connsiteX3" fmla="*/ 702966 w 722885"/>
                <a:gd name="connsiteY3" fmla="*/ 46942 h 759389"/>
                <a:gd name="connsiteX4" fmla="*/ 719355 w 722885"/>
                <a:gd name="connsiteY4" fmla="*/ 56082 h 759389"/>
                <a:gd name="connsiteX5" fmla="*/ 722863 w 722885"/>
                <a:gd name="connsiteY5" fmla="*/ 73395 h 759389"/>
                <a:gd name="connsiteX6" fmla="*/ 599886 w 722885"/>
                <a:gd name="connsiteY6" fmla="*/ 404066 h 759389"/>
                <a:gd name="connsiteX7" fmla="*/ 544081 w 722885"/>
                <a:gd name="connsiteY7" fmla="*/ 512819 h 759389"/>
                <a:gd name="connsiteX8" fmla="*/ 552107 w 722885"/>
                <a:gd name="connsiteY8" fmla="*/ 553391 h 759389"/>
                <a:gd name="connsiteX9" fmla="*/ 520065 w 722885"/>
                <a:gd name="connsiteY9" fmla="*/ 651681 h 759389"/>
                <a:gd name="connsiteX10" fmla="*/ 520926 w 722885"/>
                <a:gd name="connsiteY10" fmla="*/ 750180 h 759389"/>
                <a:gd name="connsiteX11" fmla="*/ 244905 w 722885"/>
                <a:gd name="connsiteY11" fmla="*/ 711310 h 759389"/>
                <a:gd name="connsiteX12" fmla="*/ 76459 w 722885"/>
                <a:gd name="connsiteY12" fmla="*/ 650651 h 759389"/>
                <a:gd name="connsiteX13" fmla="*/ 24373 w 722885"/>
                <a:gd name="connsiteY13" fmla="*/ 622749 h 759389"/>
                <a:gd name="connsiteX14" fmla="*/ 13153 w 722885"/>
                <a:gd name="connsiteY14" fmla="*/ 568540 h 759389"/>
                <a:gd name="connsiteX15" fmla="*/ 57990 w 722885"/>
                <a:gd name="connsiteY15" fmla="*/ 529082 h 759389"/>
                <a:gd name="connsiteX16" fmla="*/ 34836 w 722885"/>
                <a:gd name="connsiteY16" fmla="*/ 440583 h 759389"/>
                <a:gd name="connsiteX17" fmla="*/ 0 w 722885"/>
                <a:gd name="connsiteY17" fmla="*/ 356245 h 759389"/>
                <a:gd name="connsiteX18" fmla="*/ 106253 w 722885"/>
                <a:gd name="connsiteY18" fmla="*/ 231188 h 759389"/>
                <a:gd name="connsiteX19" fmla="*/ 159831 w 722885"/>
                <a:gd name="connsiteY19" fmla="*/ 189460 h 759389"/>
                <a:gd name="connsiteX20" fmla="*/ 170799 w 722885"/>
                <a:gd name="connsiteY20" fmla="*/ 106971 h 75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2885" h="759389">
                  <a:moveTo>
                    <a:pt x="170799" y="106971"/>
                  </a:moveTo>
                  <a:cubicBezTo>
                    <a:pt x="174917" y="75559"/>
                    <a:pt x="192902" y="46228"/>
                    <a:pt x="219040" y="28305"/>
                  </a:cubicBezTo>
                  <a:cubicBezTo>
                    <a:pt x="250998" y="6391"/>
                    <a:pt x="291612" y="2336"/>
                    <a:pt x="330335" y="844"/>
                  </a:cubicBezTo>
                  <a:cubicBezTo>
                    <a:pt x="455939" y="-3946"/>
                    <a:pt x="582321" y="11686"/>
                    <a:pt x="702966" y="46942"/>
                  </a:cubicBezTo>
                  <a:cubicBezTo>
                    <a:pt x="709101" y="48728"/>
                    <a:pt x="715657" y="50892"/>
                    <a:pt x="719355" y="56082"/>
                  </a:cubicBezTo>
                  <a:cubicBezTo>
                    <a:pt x="722842" y="60957"/>
                    <a:pt x="722969" y="67407"/>
                    <a:pt x="722863" y="73395"/>
                  </a:cubicBezTo>
                  <a:cubicBezTo>
                    <a:pt x="720762" y="193263"/>
                    <a:pt x="676618" y="311975"/>
                    <a:pt x="599886" y="404066"/>
                  </a:cubicBezTo>
                  <a:cubicBezTo>
                    <a:pt x="573055" y="436276"/>
                    <a:pt x="540278" y="471049"/>
                    <a:pt x="544081" y="512819"/>
                  </a:cubicBezTo>
                  <a:cubicBezTo>
                    <a:pt x="545341" y="526560"/>
                    <a:pt x="550636" y="539671"/>
                    <a:pt x="552107" y="553391"/>
                  </a:cubicBezTo>
                  <a:cubicBezTo>
                    <a:pt x="555826" y="588164"/>
                    <a:pt x="535067" y="620101"/>
                    <a:pt x="520065" y="651681"/>
                  </a:cubicBezTo>
                  <a:cubicBezTo>
                    <a:pt x="505063" y="683281"/>
                    <a:pt x="496827" y="724841"/>
                    <a:pt x="520926" y="750180"/>
                  </a:cubicBezTo>
                  <a:cubicBezTo>
                    <a:pt x="429928" y="775730"/>
                    <a:pt x="333823" y="743331"/>
                    <a:pt x="244905" y="711310"/>
                  </a:cubicBezTo>
                  <a:cubicBezTo>
                    <a:pt x="188763" y="691097"/>
                    <a:pt x="132601" y="670864"/>
                    <a:pt x="76459" y="650651"/>
                  </a:cubicBezTo>
                  <a:cubicBezTo>
                    <a:pt x="57759" y="643928"/>
                    <a:pt x="38429" y="636784"/>
                    <a:pt x="24373" y="622749"/>
                  </a:cubicBezTo>
                  <a:cubicBezTo>
                    <a:pt x="10316" y="608713"/>
                    <a:pt x="3131" y="585685"/>
                    <a:pt x="13153" y="568540"/>
                  </a:cubicBezTo>
                  <a:cubicBezTo>
                    <a:pt x="23280" y="551206"/>
                    <a:pt x="46623" y="545617"/>
                    <a:pt x="57990" y="529082"/>
                  </a:cubicBezTo>
                  <a:cubicBezTo>
                    <a:pt x="76501" y="502146"/>
                    <a:pt x="54082" y="466994"/>
                    <a:pt x="34836" y="440583"/>
                  </a:cubicBezTo>
                  <a:cubicBezTo>
                    <a:pt x="16599" y="415580"/>
                    <a:pt x="0" y="387194"/>
                    <a:pt x="0" y="356245"/>
                  </a:cubicBezTo>
                  <a:cubicBezTo>
                    <a:pt x="-21" y="298591"/>
                    <a:pt x="55091" y="257746"/>
                    <a:pt x="106253" y="231188"/>
                  </a:cubicBezTo>
                  <a:cubicBezTo>
                    <a:pt x="126654" y="220598"/>
                    <a:pt x="148632" y="209525"/>
                    <a:pt x="159831" y="189460"/>
                  </a:cubicBezTo>
                  <a:cubicBezTo>
                    <a:pt x="173467" y="165024"/>
                    <a:pt x="167164" y="134747"/>
                    <a:pt x="170799" y="106971"/>
                  </a:cubicBezTo>
                  <a:close/>
                </a:path>
              </a:pathLst>
            </a:custGeom>
            <a:solidFill>
              <a:srgbClr val="4B3122"/>
            </a:solidFill>
            <a:ln w="2101" cap="flat">
              <a:noFill/>
              <a:prstDash val="solid"/>
              <a:miter/>
            </a:ln>
          </p:spPr>
          <p:txBody>
            <a:bodyPr rtlCol="0" anchor="ctr"/>
            <a:lstStyle/>
            <a:p>
              <a:endParaRPr lang="en-US" sz="1351">
                <a:latin typeface="Trebuchet MS" panose="020B0603020202020204" pitchFamily="34" charset="0"/>
              </a:endParaRPr>
            </a:p>
          </p:txBody>
        </p:sp>
        <p:sp>
          <p:nvSpPr>
            <p:cNvPr id="400" name="Freeform: Shape 399">
              <a:extLst>
                <a:ext uri="{FF2B5EF4-FFF2-40B4-BE49-F238E27FC236}">
                  <a16:creationId xmlns:a16="http://schemas.microsoft.com/office/drawing/2014/main" id="{BFD0E011-6C25-46CD-B200-64D57A24381E}"/>
                </a:ext>
              </a:extLst>
            </p:cNvPr>
            <p:cNvSpPr/>
            <p:nvPr/>
          </p:nvSpPr>
          <p:spPr>
            <a:xfrm rot="21485152">
              <a:off x="661630" y="3974257"/>
              <a:ext cx="22542" cy="42337"/>
            </a:xfrm>
            <a:custGeom>
              <a:avLst/>
              <a:gdLst>
                <a:gd name="connsiteX0" fmla="*/ 46222 w 46222"/>
                <a:gd name="connsiteY0" fmla="*/ 43407 h 86813"/>
                <a:gd name="connsiteX1" fmla="*/ 23111 w 46222"/>
                <a:gd name="connsiteY1" fmla="*/ 86814 h 86813"/>
                <a:gd name="connsiteX2" fmla="*/ 0 w 46222"/>
                <a:gd name="connsiteY2" fmla="*/ 43407 h 86813"/>
                <a:gd name="connsiteX3" fmla="*/ 23111 w 46222"/>
                <a:gd name="connsiteY3" fmla="*/ 0 h 86813"/>
                <a:gd name="connsiteX4" fmla="*/ 46222 w 46222"/>
                <a:gd name="connsiteY4" fmla="*/ 43407 h 86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22" h="86813">
                  <a:moveTo>
                    <a:pt x="46222" y="43407"/>
                  </a:moveTo>
                  <a:cubicBezTo>
                    <a:pt x="46222" y="67380"/>
                    <a:pt x="35875" y="86814"/>
                    <a:pt x="23111" y="86814"/>
                  </a:cubicBezTo>
                  <a:cubicBezTo>
                    <a:pt x="10347" y="86814"/>
                    <a:pt x="0" y="67380"/>
                    <a:pt x="0" y="43407"/>
                  </a:cubicBezTo>
                  <a:cubicBezTo>
                    <a:pt x="0" y="19434"/>
                    <a:pt x="10347" y="0"/>
                    <a:pt x="23111" y="0"/>
                  </a:cubicBezTo>
                  <a:cubicBezTo>
                    <a:pt x="35875" y="0"/>
                    <a:pt x="46222" y="19434"/>
                    <a:pt x="46222" y="43407"/>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401" name="Freeform: Shape 400">
              <a:extLst>
                <a:ext uri="{FF2B5EF4-FFF2-40B4-BE49-F238E27FC236}">
                  <a16:creationId xmlns:a16="http://schemas.microsoft.com/office/drawing/2014/main" id="{1B88A3BD-68DF-4542-AF6C-47AE4A5DC13E}"/>
                </a:ext>
              </a:extLst>
            </p:cNvPr>
            <p:cNvSpPr/>
            <p:nvPr/>
          </p:nvSpPr>
          <p:spPr>
            <a:xfrm>
              <a:off x="646040" y="4028307"/>
              <a:ext cx="47690" cy="24513"/>
            </a:xfrm>
            <a:custGeom>
              <a:avLst/>
              <a:gdLst>
                <a:gd name="connsiteX0" fmla="*/ 2 w 97789"/>
                <a:gd name="connsiteY0" fmla="*/ 24324 h 50264"/>
                <a:gd name="connsiteX1" fmla="*/ 48474 w 97789"/>
                <a:gd name="connsiteY1" fmla="*/ 50251 h 50264"/>
                <a:gd name="connsiteX2" fmla="*/ 97787 w 97789"/>
                <a:gd name="connsiteY2" fmla="*/ 25942 h 50264"/>
                <a:gd name="connsiteX3" fmla="*/ 49315 w 97789"/>
                <a:gd name="connsiteY3" fmla="*/ 14 h 50264"/>
                <a:gd name="connsiteX4" fmla="*/ 2 w 97789"/>
                <a:gd name="connsiteY4" fmla="*/ 24324 h 50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89" h="50264">
                  <a:moveTo>
                    <a:pt x="2" y="24324"/>
                  </a:moveTo>
                  <a:cubicBezTo>
                    <a:pt x="-229" y="38191"/>
                    <a:pt x="21475" y="49810"/>
                    <a:pt x="48474" y="50251"/>
                  </a:cubicBezTo>
                  <a:cubicBezTo>
                    <a:pt x="75474" y="50693"/>
                    <a:pt x="97556" y="39809"/>
                    <a:pt x="97787" y="25942"/>
                  </a:cubicBezTo>
                  <a:cubicBezTo>
                    <a:pt x="98018" y="12074"/>
                    <a:pt x="76314" y="455"/>
                    <a:pt x="49315" y="14"/>
                  </a:cubicBezTo>
                  <a:cubicBezTo>
                    <a:pt x="22316" y="-448"/>
                    <a:pt x="233" y="10436"/>
                    <a:pt x="2" y="24324"/>
                  </a:cubicBezTo>
                  <a:close/>
                </a:path>
              </a:pathLst>
            </a:custGeom>
            <a:solidFill>
              <a:srgbClr val="F97070"/>
            </a:solidFill>
            <a:ln w="2101" cap="flat">
              <a:noFill/>
              <a:prstDash val="solid"/>
              <a:miter/>
            </a:ln>
          </p:spPr>
          <p:txBody>
            <a:bodyPr rtlCol="0" anchor="ctr"/>
            <a:lstStyle/>
            <a:p>
              <a:endParaRPr lang="en-US" sz="1351">
                <a:latin typeface="Trebuchet MS" panose="020B0603020202020204" pitchFamily="34" charset="0"/>
              </a:endParaRPr>
            </a:p>
          </p:txBody>
        </p:sp>
        <p:sp>
          <p:nvSpPr>
            <p:cNvPr id="402" name="Shape2_20211019_122928">
              <a:extLst>
                <a:ext uri="{FF2B5EF4-FFF2-40B4-BE49-F238E27FC236}">
                  <a16:creationId xmlns:a16="http://schemas.microsoft.com/office/drawing/2014/main" id="{AB127454-BC79-401E-BFC9-D77EE1D14B36}"/>
                </a:ext>
              </a:extLst>
            </p:cNvPr>
            <p:cNvSpPr/>
            <p:nvPr/>
          </p:nvSpPr>
          <p:spPr>
            <a:xfrm>
              <a:off x="478424" y="4227131"/>
              <a:ext cx="220099" cy="781353"/>
            </a:xfrm>
            <a:custGeom>
              <a:avLst/>
              <a:gdLst>
                <a:gd name="connsiteX0" fmla="*/ 67698 w 451316"/>
                <a:gd name="connsiteY0" fmla="*/ 0 h 1602172"/>
                <a:gd name="connsiteX1" fmla="*/ 191810 w 451316"/>
                <a:gd name="connsiteY1" fmla="*/ 146678 h 1602172"/>
                <a:gd name="connsiteX2" fmla="*/ 425936 w 451316"/>
                <a:gd name="connsiteY2" fmla="*/ 1150856 h 1602172"/>
                <a:gd name="connsiteX3" fmla="*/ 451317 w 451316"/>
                <a:gd name="connsiteY3" fmla="*/ 1602173 h 1602172"/>
                <a:gd name="connsiteX4" fmla="*/ 172059 w 451316"/>
                <a:gd name="connsiteY4" fmla="*/ 1588074 h 1602172"/>
                <a:gd name="connsiteX5" fmla="*/ 290541 w 451316"/>
                <a:gd name="connsiteY5" fmla="*/ 544395 h 1602172"/>
                <a:gd name="connsiteX6" fmla="*/ 0 w 451316"/>
                <a:gd name="connsiteY6" fmla="*/ 59230 h 1602172"/>
                <a:gd name="connsiteX7" fmla="*/ 67698 w 451316"/>
                <a:gd name="connsiteY7" fmla="*/ 0 h 16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316" h="1602172">
                  <a:moveTo>
                    <a:pt x="67698" y="0"/>
                  </a:moveTo>
                  <a:cubicBezTo>
                    <a:pt x="67698" y="0"/>
                    <a:pt x="152330" y="87448"/>
                    <a:pt x="191810" y="146678"/>
                  </a:cubicBezTo>
                  <a:cubicBezTo>
                    <a:pt x="231310" y="205908"/>
                    <a:pt x="409001" y="786988"/>
                    <a:pt x="425936" y="1150856"/>
                  </a:cubicBezTo>
                  <a:cubicBezTo>
                    <a:pt x="442870" y="1514725"/>
                    <a:pt x="451317" y="1602173"/>
                    <a:pt x="451317" y="1602173"/>
                  </a:cubicBezTo>
                  <a:lnTo>
                    <a:pt x="172059" y="1588074"/>
                  </a:lnTo>
                  <a:lnTo>
                    <a:pt x="290541" y="544395"/>
                  </a:lnTo>
                  <a:lnTo>
                    <a:pt x="0" y="59230"/>
                  </a:lnTo>
                  <a:lnTo>
                    <a:pt x="67698" y="0"/>
                  </a:ln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03" name="Freeform: Shape 402">
              <a:extLst>
                <a:ext uri="{FF2B5EF4-FFF2-40B4-BE49-F238E27FC236}">
                  <a16:creationId xmlns:a16="http://schemas.microsoft.com/office/drawing/2014/main" id="{9C256FEB-353E-48A2-903E-8B551F0B3369}"/>
                </a:ext>
              </a:extLst>
            </p:cNvPr>
            <p:cNvSpPr/>
            <p:nvPr/>
          </p:nvSpPr>
          <p:spPr>
            <a:xfrm>
              <a:off x="241817" y="4654952"/>
              <a:ext cx="420946" cy="500726"/>
            </a:xfrm>
            <a:custGeom>
              <a:avLst/>
              <a:gdLst>
                <a:gd name="connsiteX0" fmla="*/ 0 w 863154"/>
                <a:gd name="connsiteY0" fmla="*/ 0 h 1026744"/>
                <a:gd name="connsiteX1" fmla="*/ 863154 w 863154"/>
                <a:gd name="connsiteY1" fmla="*/ 0 h 1026744"/>
                <a:gd name="connsiteX2" fmla="*/ 863154 w 863154"/>
                <a:gd name="connsiteY2" fmla="*/ 1026745 h 1026744"/>
                <a:gd name="connsiteX3" fmla="*/ 0 w 863154"/>
                <a:gd name="connsiteY3" fmla="*/ 1026745 h 1026744"/>
              </a:gdLst>
              <a:ahLst/>
              <a:cxnLst>
                <a:cxn ang="0">
                  <a:pos x="connsiteX0" y="connsiteY0"/>
                </a:cxn>
                <a:cxn ang="0">
                  <a:pos x="connsiteX1" y="connsiteY1"/>
                </a:cxn>
                <a:cxn ang="0">
                  <a:pos x="connsiteX2" y="connsiteY2"/>
                </a:cxn>
                <a:cxn ang="0">
                  <a:pos x="connsiteX3" y="connsiteY3"/>
                </a:cxn>
              </a:cxnLst>
              <a:rect l="l" t="t" r="r" b="b"/>
              <a:pathLst>
                <a:path w="863153" h="1026744">
                  <a:moveTo>
                    <a:pt x="0" y="0"/>
                  </a:moveTo>
                  <a:lnTo>
                    <a:pt x="863154" y="0"/>
                  </a:lnTo>
                  <a:lnTo>
                    <a:pt x="863154" y="1026745"/>
                  </a:lnTo>
                  <a:lnTo>
                    <a:pt x="0" y="1026745"/>
                  </a:ln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04" name="Freeform: Shape 403">
              <a:extLst>
                <a:ext uri="{FF2B5EF4-FFF2-40B4-BE49-F238E27FC236}">
                  <a16:creationId xmlns:a16="http://schemas.microsoft.com/office/drawing/2014/main" id="{DB321553-C68E-474B-AD67-4240D9D86BCB}"/>
                </a:ext>
              </a:extLst>
            </p:cNvPr>
            <p:cNvSpPr/>
            <p:nvPr/>
          </p:nvSpPr>
          <p:spPr>
            <a:xfrm>
              <a:off x="241817" y="4714106"/>
              <a:ext cx="420946" cy="45393"/>
            </a:xfrm>
            <a:custGeom>
              <a:avLst/>
              <a:gdLst>
                <a:gd name="connsiteX0" fmla="*/ 0 w 863154"/>
                <a:gd name="connsiteY0" fmla="*/ 0 h 93078"/>
                <a:gd name="connsiteX1" fmla="*/ 863154 w 863154"/>
                <a:gd name="connsiteY1" fmla="*/ 0 h 93078"/>
                <a:gd name="connsiteX2" fmla="*/ 863154 w 863154"/>
                <a:gd name="connsiteY2" fmla="*/ 93079 h 93078"/>
                <a:gd name="connsiteX3" fmla="*/ 0 w 863154"/>
                <a:gd name="connsiteY3" fmla="*/ 93079 h 93078"/>
              </a:gdLst>
              <a:ahLst/>
              <a:cxnLst>
                <a:cxn ang="0">
                  <a:pos x="connsiteX0" y="connsiteY0"/>
                </a:cxn>
                <a:cxn ang="0">
                  <a:pos x="connsiteX1" y="connsiteY1"/>
                </a:cxn>
                <a:cxn ang="0">
                  <a:pos x="connsiteX2" y="connsiteY2"/>
                </a:cxn>
                <a:cxn ang="0">
                  <a:pos x="connsiteX3" y="connsiteY3"/>
                </a:cxn>
              </a:cxnLst>
              <a:rect l="l" t="t" r="r" b="b"/>
              <a:pathLst>
                <a:path w="863153" h="93078">
                  <a:moveTo>
                    <a:pt x="0" y="0"/>
                  </a:moveTo>
                  <a:lnTo>
                    <a:pt x="863154" y="0"/>
                  </a:lnTo>
                  <a:lnTo>
                    <a:pt x="863154" y="93079"/>
                  </a:lnTo>
                  <a:lnTo>
                    <a:pt x="0" y="93079"/>
                  </a:ln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05" name="Freeform: Shape 404">
              <a:extLst>
                <a:ext uri="{FF2B5EF4-FFF2-40B4-BE49-F238E27FC236}">
                  <a16:creationId xmlns:a16="http://schemas.microsoft.com/office/drawing/2014/main" id="{4771649D-BFF5-4231-A190-8AA3E3ECA86A}"/>
                </a:ext>
              </a:extLst>
            </p:cNvPr>
            <p:cNvSpPr/>
            <p:nvPr/>
          </p:nvSpPr>
          <p:spPr>
            <a:xfrm>
              <a:off x="241817" y="4817282"/>
              <a:ext cx="420946" cy="45393"/>
            </a:xfrm>
            <a:custGeom>
              <a:avLst/>
              <a:gdLst>
                <a:gd name="connsiteX0" fmla="*/ 0 w 863154"/>
                <a:gd name="connsiteY0" fmla="*/ 0 h 93078"/>
                <a:gd name="connsiteX1" fmla="*/ 863154 w 863154"/>
                <a:gd name="connsiteY1" fmla="*/ 0 h 93078"/>
                <a:gd name="connsiteX2" fmla="*/ 863154 w 863154"/>
                <a:gd name="connsiteY2" fmla="*/ 93079 h 93078"/>
                <a:gd name="connsiteX3" fmla="*/ 0 w 863154"/>
                <a:gd name="connsiteY3" fmla="*/ 93079 h 93078"/>
              </a:gdLst>
              <a:ahLst/>
              <a:cxnLst>
                <a:cxn ang="0">
                  <a:pos x="connsiteX0" y="connsiteY0"/>
                </a:cxn>
                <a:cxn ang="0">
                  <a:pos x="connsiteX1" y="connsiteY1"/>
                </a:cxn>
                <a:cxn ang="0">
                  <a:pos x="connsiteX2" y="connsiteY2"/>
                </a:cxn>
                <a:cxn ang="0">
                  <a:pos x="connsiteX3" y="connsiteY3"/>
                </a:cxn>
              </a:cxnLst>
              <a:rect l="l" t="t" r="r" b="b"/>
              <a:pathLst>
                <a:path w="863153" h="93078">
                  <a:moveTo>
                    <a:pt x="0" y="0"/>
                  </a:moveTo>
                  <a:lnTo>
                    <a:pt x="863154" y="0"/>
                  </a:lnTo>
                  <a:lnTo>
                    <a:pt x="863154" y="93079"/>
                  </a:lnTo>
                  <a:lnTo>
                    <a:pt x="0" y="93079"/>
                  </a:ln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06" name="Freeform: Shape 405">
              <a:extLst>
                <a:ext uri="{FF2B5EF4-FFF2-40B4-BE49-F238E27FC236}">
                  <a16:creationId xmlns:a16="http://schemas.microsoft.com/office/drawing/2014/main" id="{92BFD211-908D-4CE7-9AC5-74E3DAD395E4}"/>
                </a:ext>
              </a:extLst>
            </p:cNvPr>
            <p:cNvSpPr/>
            <p:nvPr/>
          </p:nvSpPr>
          <p:spPr>
            <a:xfrm>
              <a:off x="241817" y="4923201"/>
              <a:ext cx="420946" cy="45393"/>
            </a:xfrm>
            <a:custGeom>
              <a:avLst/>
              <a:gdLst>
                <a:gd name="connsiteX0" fmla="*/ 0 w 863154"/>
                <a:gd name="connsiteY0" fmla="*/ 0 h 93078"/>
                <a:gd name="connsiteX1" fmla="*/ 863154 w 863154"/>
                <a:gd name="connsiteY1" fmla="*/ 0 h 93078"/>
                <a:gd name="connsiteX2" fmla="*/ 863154 w 863154"/>
                <a:gd name="connsiteY2" fmla="*/ 93079 h 93078"/>
                <a:gd name="connsiteX3" fmla="*/ 0 w 863154"/>
                <a:gd name="connsiteY3" fmla="*/ 93079 h 93078"/>
              </a:gdLst>
              <a:ahLst/>
              <a:cxnLst>
                <a:cxn ang="0">
                  <a:pos x="connsiteX0" y="connsiteY0"/>
                </a:cxn>
                <a:cxn ang="0">
                  <a:pos x="connsiteX1" y="connsiteY1"/>
                </a:cxn>
                <a:cxn ang="0">
                  <a:pos x="connsiteX2" y="connsiteY2"/>
                </a:cxn>
                <a:cxn ang="0">
                  <a:pos x="connsiteX3" y="connsiteY3"/>
                </a:cxn>
              </a:cxnLst>
              <a:rect l="l" t="t" r="r" b="b"/>
              <a:pathLst>
                <a:path w="863153" h="93078">
                  <a:moveTo>
                    <a:pt x="0" y="0"/>
                  </a:moveTo>
                  <a:lnTo>
                    <a:pt x="863154" y="0"/>
                  </a:lnTo>
                  <a:lnTo>
                    <a:pt x="863154" y="93079"/>
                  </a:lnTo>
                  <a:lnTo>
                    <a:pt x="0" y="93079"/>
                  </a:ln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07" name="Freeform: Shape 406">
              <a:extLst>
                <a:ext uri="{FF2B5EF4-FFF2-40B4-BE49-F238E27FC236}">
                  <a16:creationId xmlns:a16="http://schemas.microsoft.com/office/drawing/2014/main" id="{24863B7F-2EEE-40A0-AC7F-10CF9449AC35}"/>
                </a:ext>
              </a:extLst>
            </p:cNvPr>
            <p:cNvSpPr/>
            <p:nvPr/>
          </p:nvSpPr>
          <p:spPr>
            <a:xfrm>
              <a:off x="241817" y="5026376"/>
              <a:ext cx="420946" cy="45393"/>
            </a:xfrm>
            <a:custGeom>
              <a:avLst/>
              <a:gdLst>
                <a:gd name="connsiteX0" fmla="*/ 0 w 863154"/>
                <a:gd name="connsiteY0" fmla="*/ 0 h 93078"/>
                <a:gd name="connsiteX1" fmla="*/ 863154 w 863154"/>
                <a:gd name="connsiteY1" fmla="*/ 0 h 93078"/>
                <a:gd name="connsiteX2" fmla="*/ 863154 w 863154"/>
                <a:gd name="connsiteY2" fmla="*/ 93079 h 93078"/>
                <a:gd name="connsiteX3" fmla="*/ 0 w 863154"/>
                <a:gd name="connsiteY3" fmla="*/ 93079 h 93078"/>
              </a:gdLst>
              <a:ahLst/>
              <a:cxnLst>
                <a:cxn ang="0">
                  <a:pos x="connsiteX0" y="connsiteY0"/>
                </a:cxn>
                <a:cxn ang="0">
                  <a:pos x="connsiteX1" y="connsiteY1"/>
                </a:cxn>
                <a:cxn ang="0">
                  <a:pos x="connsiteX2" y="connsiteY2"/>
                </a:cxn>
                <a:cxn ang="0">
                  <a:pos x="connsiteX3" y="connsiteY3"/>
                </a:cxn>
              </a:cxnLst>
              <a:rect l="l" t="t" r="r" b="b"/>
              <a:pathLst>
                <a:path w="863153" h="93078">
                  <a:moveTo>
                    <a:pt x="0" y="0"/>
                  </a:moveTo>
                  <a:lnTo>
                    <a:pt x="863154" y="0"/>
                  </a:lnTo>
                  <a:lnTo>
                    <a:pt x="863154" y="93079"/>
                  </a:lnTo>
                  <a:lnTo>
                    <a:pt x="0" y="93079"/>
                  </a:ln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08" name="Shape0_20210628_100454">
              <a:extLst>
                <a:ext uri="{FF2B5EF4-FFF2-40B4-BE49-F238E27FC236}">
                  <a16:creationId xmlns:a16="http://schemas.microsoft.com/office/drawing/2014/main" id="{9FBBE660-62DE-4FF7-933B-63C1DEFC0FCE}"/>
                </a:ext>
              </a:extLst>
            </p:cNvPr>
            <p:cNvSpPr/>
            <p:nvPr/>
          </p:nvSpPr>
          <p:spPr>
            <a:xfrm>
              <a:off x="313349" y="4278713"/>
              <a:ext cx="307453" cy="398249"/>
            </a:xfrm>
            <a:custGeom>
              <a:avLst/>
              <a:gdLst>
                <a:gd name="connsiteX0" fmla="*/ 630436 w 630435"/>
                <a:gd name="connsiteY0" fmla="*/ 816613 h 816613"/>
                <a:gd name="connsiteX1" fmla="*/ 330020 w 630435"/>
                <a:gd name="connsiteY1" fmla="*/ 0 h 816613"/>
                <a:gd name="connsiteX2" fmla="*/ 0 w 630435"/>
                <a:gd name="connsiteY2" fmla="*/ 816613 h 816613"/>
              </a:gdLst>
              <a:ahLst/>
              <a:cxnLst>
                <a:cxn ang="0">
                  <a:pos x="connsiteX0" y="connsiteY0"/>
                </a:cxn>
                <a:cxn ang="0">
                  <a:pos x="connsiteX1" y="connsiteY1"/>
                </a:cxn>
                <a:cxn ang="0">
                  <a:pos x="connsiteX2" y="connsiteY2"/>
                </a:cxn>
              </a:cxnLst>
              <a:rect l="l" t="t" r="r" b="b"/>
              <a:pathLst>
                <a:path w="630435" h="816613">
                  <a:moveTo>
                    <a:pt x="630436" y="816613"/>
                  </a:moveTo>
                  <a:cubicBezTo>
                    <a:pt x="630436" y="816613"/>
                    <a:pt x="495041" y="0"/>
                    <a:pt x="330020" y="0"/>
                  </a:cubicBezTo>
                  <a:cubicBezTo>
                    <a:pt x="165000" y="0"/>
                    <a:pt x="0" y="816613"/>
                    <a:pt x="0" y="816613"/>
                  </a:cubicBezTo>
                </a:path>
              </a:pathLst>
            </a:custGeom>
            <a:noFill/>
            <a:ln w="33841" cap="flat">
              <a:solidFill>
                <a:schemeClr val="accent3">
                  <a:lumMod val="100000"/>
                </a:schemeClr>
              </a:solidFill>
              <a:prstDash val="solid"/>
              <a:miter/>
            </a:ln>
          </p:spPr>
          <p:txBody>
            <a:bodyPr rtlCol="0" anchor="ctr"/>
            <a:lstStyle/>
            <a:p>
              <a:endParaRPr lang="en-US" sz="1351">
                <a:latin typeface="Trebuchet MS" panose="020B0603020202020204" pitchFamily="34" charset="0"/>
              </a:endParaRPr>
            </a:p>
          </p:txBody>
        </p:sp>
        <p:sp>
          <p:nvSpPr>
            <p:cNvPr id="409" name="Freeform: Shape 408">
              <a:extLst>
                <a:ext uri="{FF2B5EF4-FFF2-40B4-BE49-F238E27FC236}">
                  <a16:creationId xmlns:a16="http://schemas.microsoft.com/office/drawing/2014/main" id="{574D97AA-7020-430D-9A03-77EE73F44F62}"/>
                </a:ext>
              </a:extLst>
            </p:cNvPr>
            <p:cNvSpPr/>
            <p:nvPr/>
          </p:nvSpPr>
          <p:spPr>
            <a:xfrm>
              <a:off x="387062" y="5027841"/>
              <a:ext cx="117752" cy="257360"/>
            </a:xfrm>
            <a:custGeom>
              <a:avLst/>
              <a:gdLst>
                <a:gd name="connsiteX0" fmla="*/ 221607 w 241451"/>
                <a:gd name="connsiteY0" fmla="*/ 12543 h 527719"/>
                <a:gd name="connsiteX1" fmla="*/ 238353 w 241451"/>
                <a:gd name="connsiteY1" fmla="*/ 225384 h 527719"/>
                <a:gd name="connsiteX2" fmla="*/ 222154 w 241451"/>
                <a:gd name="connsiteY2" fmla="*/ 447702 h 527719"/>
                <a:gd name="connsiteX3" fmla="*/ 194335 w 241451"/>
                <a:gd name="connsiteY3" fmla="*/ 300834 h 527719"/>
                <a:gd name="connsiteX4" fmla="*/ 178135 w 241451"/>
                <a:gd name="connsiteY4" fmla="*/ 479575 h 527719"/>
                <a:gd name="connsiteX5" fmla="*/ 169584 w 241451"/>
                <a:gd name="connsiteY5" fmla="*/ 520568 h 527719"/>
                <a:gd name="connsiteX6" fmla="*/ 141450 w 241451"/>
                <a:gd name="connsiteY6" fmla="*/ 507919 h 527719"/>
                <a:gd name="connsiteX7" fmla="*/ 116300 w 241451"/>
                <a:gd name="connsiteY7" fmla="*/ 525484 h 527719"/>
                <a:gd name="connsiteX8" fmla="*/ 102181 w 241451"/>
                <a:gd name="connsiteY8" fmla="*/ 487727 h 527719"/>
                <a:gd name="connsiteX9" fmla="*/ 73690 w 241451"/>
                <a:gd name="connsiteY9" fmla="*/ 527165 h 527719"/>
                <a:gd name="connsiteX10" fmla="*/ 44905 w 241451"/>
                <a:gd name="connsiteY10" fmla="*/ 327224 h 527719"/>
                <a:gd name="connsiteX11" fmla="*/ 27528 w 241451"/>
                <a:gd name="connsiteY11" fmla="*/ 440222 h 527719"/>
                <a:gd name="connsiteX12" fmla="*/ 10825 w 241451"/>
                <a:gd name="connsiteY12" fmla="*/ 465666 h 527719"/>
                <a:gd name="connsiteX13" fmla="*/ 1244 w 241451"/>
                <a:gd name="connsiteY13" fmla="*/ 446063 h 527719"/>
                <a:gd name="connsiteX14" fmla="*/ 3660 w 241451"/>
                <a:gd name="connsiteY14" fmla="*/ 355043 h 527719"/>
                <a:gd name="connsiteX15" fmla="*/ 40807 w 241451"/>
                <a:gd name="connsiteY15" fmla="*/ 242109 h 527719"/>
                <a:gd name="connsiteX16" fmla="*/ 70055 w 241451"/>
                <a:gd name="connsiteY16" fmla="*/ 60658 h 527719"/>
                <a:gd name="connsiteX17" fmla="*/ 150947 w 241451"/>
                <a:gd name="connsiteY17" fmla="*/ 10631 h 527719"/>
                <a:gd name="connsiteX18" fmla="*/ 221607 w 241451"/>
                <a:gd name="connsiteY18" fmla="*/ 12543 h 52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451" h="527719">
                  <a:moveTo>
                    <a:pt x="221607" y="12543"/>
                  </a:moveTo>
                  <a:cubicBezTo>
                    <a:pt x="228457" y="83392"/>
                    <a:pt x="234025" y="154346"/>
                    <a:pt x="238353" y="225384"/>
                  </a:cubicBezTo>
                  <a:cubicBezTo>
                    <a:pt x="242891" y="300036"/>
                    <a:pt x="245770" y="376747"/>
                    <a:pt x="222154" y="447702"/>
                  </a:cubicBezTo>
                  <a:cubicBezTo>
                    <a:pt x="202004" y="401856"/>
                    <a:pt x="198033" y="350778"/>
                    <a:pt x="194335" y="300834"/>
                  </a:cubicBezTo>
                  <a:cubicBezTo>
                    <a:pt x="179522" y="359056"/>
                    <a:pt x="174038" y="419631"/>
                    <a:pt x="178135" y="479575"/>
                  </a:cubicBezTo>
                  <a:cubicBezTo>
                    <a:pt x="179123" y="493988"/>
                    <a:pt x="179921" y="510503"/>
                    <a:pt x="169584" y="520568"/>
                  </a:cubicBezTo>
                  <a:cubicBezTo>
                    <a:pt x="159247" y="530653"/>
                    <a:pt x="135714" y="521177"/>
                    <a:pt x="141450" y="507919"/>
                  </a:cubicBezTo>
                  <a:cubicBezTo>
                    <a:pt x="148573" y="520042"/>
                    <a:pt x="128150" y="533027"/>
                    <a:pt x="116300" y="525484"/>
                  </a:cubicBezTo>
                  <a:cubicBezTo>
                    <a:pt x="104450" y="517941"/>
                    <a:pt x="102076" y="501784"/>
                    <a:pt x="102181" y="487727"/>
                  </a:cubicBezTo>
                  <a:cubicBezTo>
                    <a:pt x="101718" y="504957"/>
                    <a:pt x="89910" y="521324"/>
                    <a:pt x="73690" y="527165"/>
                  </a:cubicBezTo>
                  <a:cubicBezTo>
                    <a:pt x="41459" y="466506"/>
                    <a:pt x="31079" y="394523"/>
                    <a:pt x="44905" y="327224"/>
                  </a:cubicBezTo>
                  <a:cubicBezTo>
                    <a:pt x="33453" y="363720"/>
                    <a:pt x="27570" y="401961"/>
                    <a:pt x="27528" y="440222"/>
                  </a:cubicBezTo>
                  <a:cubicBezTo>
                    <a:pt x="27507" y="452072"/>
                    <a:pt x="22213" y="468922"/>
                    <a:pt x="10825" y="465666"/>
                  </a:cubicBezTo>
                  <a:cubicBezTo>
                    <a:pt x="3324" y="463522"/>
                    <a:pt x="1580" y="453858"/>
                    <a:pt x="1244" y="446063"/>
                  </a:cubicBezTo>
                  <a:cubicBezTo>
                    <a:pt x="-122" y="415681"/>
                    <a:pt x="-1467" y="385026"/>
                    <a:pt x="3660" y="355043"/>
                  </a:cubicBezTo>
                  <a:cubicBezTo>
                    <a:pt x="10341" y="315920"/>
                    <a:pt x="27738" y="279593"/>
                    <a:pt x="40807" y="242109"/>
                  </a:cubicBezTo>
                  <a:cubicBezTo>
                    <a:pt x="61062" y="183950"/>
                    <a:pt x="71021" y="122220"/>
                    <a:pt x="70055" y="60658"/>
                  </a:cubicBezTo>
                  <a:cubicBezTo>
                    <a:pt x="100437" y="46307"/>
                    <a:pt x="120586" y="24981"/>
                    <a:pt x="150947" y="10631"/>
                  </a:cubicBezTo>
                  <a:cubicBezTo>
                    <a:pt x="170235" y="1491"/>
                    <a:pt x="219569" y="-8678"/>
                    <a:pt x="221607" y="12543"/>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410" name="Shape0_20211019_122928">
              <a:extLst>
                <a:ext uri="{FF2B5EF4-FFF2-40B4-BE49-F238E27FC236}">
                  <a16:creationId xmlns:a16="http://schemas.microsoft.com/office/drawing/2014/main" id="{EF83F5AA-C705-4017-B5D1-70475CDBAA7A}"/>
                </a:ext>
              </a:extLst>
            </p:cNvPr>
            <p:cNvSpPr/>
            <p:nvPr/>
          </p:nvSpPr>
          <p:spPr>
            <a:xfrm>
              <a:off x="348425" y="4322057"/>
              <a:ext cx="196030" cy="759344"/>
            </a:xfrm>
            <a:custGeom>
              <a:avLst/>
              <a:gdLst>
                <a:gd name="connsiteX0" fmla="*/ 401962 w 401962"/>
                <a:gd name="connsiteY0" fmla="*/ 317308 h 1557041"/>
                <a:gd name="connsiteX1" fmla="*/ 304639 w 401962"/>
                <a:gd name="connsiteY1" fmla="*/ 808125 h 1557041"/>
                <a:gd name="connsiteX2" fmla="*/ 338488 w 401962"/>
                <a:gd name="connsiteY2" fmla="*/ 1527415 h 1557041"/>
                <a:gd name="connsiteX3" fmla="*/ 101546 w 401962"/>
                <a:gd name="connsiteY3" fmla="*/ 1557041 h 1557041"/>
                <a:gd name="connsiteX4" fmla="*/ 0 w 401962"/>
                <a:gd name="connsiteY4" fmla="*/ 765830 h 1557041"/>
                <a:gd name="connsiteX5" fmla="*/ 190402 w 401962"/>
                <a:gd name="connsiteY5" fmla="*/ 0 h 155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62" h="1557041">
                  <a:moveTo>
                    <a:pt x="401962" y="317308"/>
                  </a:moveTo>
                  <a:lnTo>
                    <a:pt x="304639" y="808125"/>
                  </a:lnTo>
                  <a:lnTo>
                    <a:pt x="338488" y="1527415"/>
                  </a:lnTo>
                  <a:lnTo>
                    <a:pt x="101546" y="1557041"/>
                  </a:lnTo>
                  <a:lnTo>
                    <a:pt x="0" y="765830"/>
                  </a:lnTo>
                  <a:cubicBezTo>
                    <a:pt x="0" y="765830"/>
                    <a:pt x="71921" y="80388"/>
                    <a:pt x="190402" y="0"/>
                  </a:cubicBezTo>
                </a:path>
              </a:pathLst>
            </a:custGeom>
            <a:solidFill>
              <a:schemeClr val="accent3">
                <a:lumMod val="100000"/>
              </a:schemeClr>
            </a:solidFill>
            <a:ln w="2101" cap="flat">
              <a:solidFill>
                <a:schemeClr val="accent3">
                  <a:lumMod val="100000"/>
                </a:schemeClr>
              </a:solidFill>
              <a:prstDash val="solid"/>
              <a:miter/>
            </a:ln>
          </p:spPr>
          <p:txBody>
            <a:bodyPr rtlCol="0" anchor="ctr"/>
            <a:lstStyle/>
            <a:p>
              <a:endParaRPr lang="en-US" sz="1351">
                <a:latin typeface="Trebuchet MS" panose="020B0603020202020204" pitchFamily="34" charset="0"/>
              </a:endParaRPr>
            </a:p>
          </p:txBody>
        </p:sp>
        <p:sp>
          <p:nvSpPr>
            <p:cNvPr id="411" name="Freeform: Shape 410">
              <a:extLst>
                <a:ext uri="{FF2B5EF4-FFF2-40B4-BE49-F238E27FC236}">
                  <a16:creationId xmlns:a16="http://schemas.microsoft.com/office/drawing/2014/main" id="{B6880AF7-A44D-41B8-AC24-88A2F7FB5B84}"/>
                </a:ext>
              </a:extLst>
            </p:cNvPr>
            <p:cNvSpPr/>
            <p:nvPr/>
          </p:nvSpPr>
          <p:spPr>
            <a:xfrm>
              <a:off x="657026" y="3954353"/>
              <a:ext cx="42585" cy="83347"/>
            </a:xfrm>
            <a:custGeom>
              <a:avLst/>
              <a:gdLst>
                <a:gd name="connsiteX0" fmla="*/ 43661 w 87321"/>
                <a:gd name="connsiteY0" fmla="*/ 170903 h 170903"/>
                <a:gd name="connsiteX1" fmla="*/ 0 w 87321"/>
                <a:gd name="connsiteY1" fmla="*/ 85452 h 170903"/>
                <a:gd name="connsiteX2" fmla="*/ 43661 w 87321"/>
                <a:gd name="connsiteY2" fmla="*/ 0 h 170903"/>
                <a:gd name="connsiteX3" fmla="*/ 87322 w 87321"/>
                <a:gd name="connsiteY3" fmla="*/ 85452 h 170903"/>
                <a:gd name="connsiteX4" fmla="*/ 43661 w 87321"/>
                <a:gd name="connsiteY4" fmla="*/ 170903 h 170903"/>
                <a:gd name="connsiteX5" fmla="*/ 43661 w 87321"/>
                <a:gd name="connsiteY5" fmla="*/ 8005 h 170903"/>
                <a:gd name="connsiteX6" fmla="*/ 8005 w 87321"/>
                <a:gd name="connsiteY6" fmla="*/ 85452 h 170903"/>
                <a:gd name="connsiteX7" fmla="*/ 43661 w 87321"/>
                <a:gd name="connsiteY7" fmla="*/ 162898 h 170903"/>
                <a:gd name="connsiteX8" fmla="*/ 79338 w 87321"/>
                <a:gd name="connsiteY8" fmla="*/ 85452 h 170903"/>
                <a:gd name="connsiteX9" fmla="*/ 43661 w 87321"/>
                <a:gd name="connsiteY9" fmla="*/ 8005 h 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321" h="170903">
                  <a:moveTo>
                    <a:pt x="43661" y="170903"/>
                  </a:moveTo>
                  <a:cubicBezTo>
                    <a:pt x="19183" y="170903"/>
                    <a:pt x="0" y="133378"/>
                    <a:pt x="0" y="85452"/>
                  </a:cubicBezTo>
                  <a:cubicBezTo>
                    <a:pt x="0" y="37547"/>
                    <a:pt x="19183" y="0"/>
                    <a:pt x="43661" y="0"/>
                  </a:cubicBezTo>
                  <a:cubicBezTo>
                    <a:pt x="68139" y="0"/>
                    <a:pt x="87322" y="37526"/>
                    <a:pt x="87322" y="85452"/>
                  </a:cubicBezTo>
                  <a:cubicBezTo>
                    <a:pt x="87343" y="133357"/>
                    <a:pt x="68160" y="170903"/>
                    <a:pt x="43661" y="170903"/>
                  </a:cubicBezTo>
                  <a:close/>
                  <a:moveTo>
                    <a:pt x="43661" y="8005"/>
                  </a:moveTo>
                  <a:cubicBezTo>
                    <a:pt x="24331" y="8005"/>
                    <a:pt x="8005" y="43472"/>
                    <a:pt x="8005" y="85452"/>
                  </a:cubicBezTo>
                  <a:cubicBezTo>
                    <a:pt x="8005" y="127432"/>
                    <a:pt x="24331" y="162898"/>
                    <a:pt x="43661" y="162898"/>
                  </a:cubicBezTo>
                  <a:cubicBezTo>
                    <a:pt x="62991" y="162898"/>
                    <a:pt x="79338" y="127432"/>
                    <a:pt x="79338" y="85452"/>
                  </a:cubicBezTo>
                  <a:cubicBezTo>
                    <a:pt x="79338" y="43472"/>
                    <a:pt x="63012" y="8005"/>
                    <a:pt x="43661" y="8005"/>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412" name="Freeform: Shape 411">
              <a:extLst>
                <a:ext uri="{FF2B5EF4-FFF2-40B4-BE49-F238E27FC236}">
                  <a16:creationId xmlns:a16="http://schemas.microsoft.com/office/drawing/2014/main" id="{7D323069-2029-4D6C-B0F2-6395FCF141DF}"/>
                </a:ext>
              </a:extLst>
            </p:cNvPr>
            <p:cNvSpPr/>
            <p:nvPr/>
          </p:nvSpPr>
          <p:spPr>
            <a:xfrm rot="21135872">
              <a:off x="698183" y="3995725"/>
              <a:ext cx="5728" cy="3904"/>
            </a:xfrm>
            <a:custGeom>
              <a:avLst/>
              <a:gdLst>
                <a:gd name="connsiteX0" fmla="*/ 0 w 11745"/>
                <a:gd name="connsiteY0" fmla="*/ 0 h 8005"/>
                <a:gd name="connsiteX1" fmla="*/ 11745 w 11745"/>
                <a:gd name="connsiteY1" fmla="*/ 0 h 8005"/>
                <a:gd name="connsiteX2" fmla="*/ 11745 w 11745"/>
                <a:gd name="connsiteY2" fmla="*/ 8005 h 8005"/>
                <a:gd name="connsiteX3" fmla="*/ 0 w 11745"/>
                <a:gd name="connsiteY3" fmla="*/ 8005 h 8005"/>
              </a:gdLst>
              <a:ahLst/>
              <a:cxnLst>
                <a:cxn ang="0">
                  <a:pos x="connsiteX0" y="connsiteY0"/>
                </a:cxn>
                <a:cxn ang="0">
                  <a:pos x="connsiteX1" y="connsiteY1"/>
                </a:cxn>
                <a:cxn ang="0">
                  <a:pos x="connsiteX2" y="connsiteY2"/>
                </a:cxn>
                <a:cxn ang="0">
                  <a:pos x="connsiteX3" y="connsiteY3"/>
                </a:cxn>
              </a:cxnLst>
              <a:rect l="l" t="t" r="r" b="b"/>
              <a:pathLst>
                <a:path w="11745" h="8004">
                  <a:moveTo>
                    <a:pt x="0" y="0"/>
                  </a:moveTo>
                  <a:lnTo>
                    <a:pt x="11745" y="0"/>
                  </a:lnTo>
                  <a:lnTo>
                    <a:pt x="11745" y="8005"/>
                  </a:lnTo>
                  <a:lnTo>
                    <a:pt x="0" y="8005"/>
                  </a:ln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413" name="Freeform: Shape 412">
              <a:extLst>
                <a:ext uri="{FF2B5EF4-FFF2-40B4-BE49-F238E27FC236}">
                  <a16:creationId xmlns:a16="http://schemas.microsoft.com/office/drawing/2014/main" id="{0BE25BBC-04F9-4F41-B2FB-3EBC609B9486}"/>
                </a:ext>
              </a:extLst>
            </p:cNvPr>
            <p:cNvSpPr/>
            <p:nvPr/>
          </p:nvSpPr>
          <p:spPr>
            <a:xfrm rot="20986876">
              <a:off x="598883" y="4005530"/>
              <a:ext cx="59490" cy="3893"/>
            </a:xfrm>
            <a:custGeom>
              <a:avLst/>
              <a:gdLst>
                <a:gd name="connsiteX0" fmla="*/ 0 w 121985"/>
                <a:gd name="connsiteY0" fmla="*/ 0 h 7983"/>
                <a:gd name="connsiteX1" fmla="*/ 121985 w 121985"/>
                <a:gd name="connsiteY1" fmla="*/ 0 h 7983"/>
                <a:gd name="connsiteX2" fmla="*/ 121985 w 121985"/>
                <a:gd name="connsiteY2" fmla="*/ 7984 h 7983"/>
                <a:gd name="connsiteX3" fmla="*/ 0 w 121985"/>
                <a:gd name="connsiteY3" fmla="*/ 7984 h 7983"/>
              </a:gdLst>
              <a:ahLst/>
              <a:cxnLst>
                <a:cxn ang="0">
                  <a:pos x="connsiteX0" y="connsiteY0"/>
                </a:cxn>
                <a:cxn ang="0">
                  <a:pos x="connsiteX1" y="connsiteY1"/>
                </a:cxn>
                <a:cxn ang="0">
                  <a:pos x="connsiteX2" y="connsiteY2"/>
                </a:cxn>
                <a:cxn ang="0">
                  <a:pos x="connsiteX3" y="connsiteY3"/>
                </a:cxn>
              </a:cxnLst>
              <a:rect l="l" t="t" r="r" b="b"/>
              <a:pathLst>
                <a:path w="121985" h="7983">
                  <a:moveTo>
                    <a:pt x="0" y="0"/>
                  </a:moveTo>
                  <a:lnTo>
                    <a:pt x="121985" y="0"/>
                  </a:lnTo>
                  <a:lnTo>
                    <a:pt x="121985" y="7984"/>
                  </a:lnTo>
                  <a:lnTo>
                    <a:pt x="0" y="7984"/>
                  </a:ln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414" name="Freeform: Shape 413">
              <a:extLst>
                <a:ext uri="{FF2B5EF4-FFF2-40B4-BE49-F238E27FC236}">
                  <a16:creationId xmlns:a16="http://schemas.microsoft.com/office/drawing/2014/main" id="{67E038B7-EEB0-4979-B3FD-9223D7FC5914}"/>
                </a:ext>
              </a:extLst>
            </p:cNvPr>
            <p:cNvSpPr/>
            <p:nvPr/>
          </p:nvSpPr>
          <p:spPr>
            <a:xfrm>
              <a:off x="924650" y="4162126"/>
              <a:ext cx="165075" cy="203602"/>
            </a:xfrm>
            <a:custGeom>
              <a:avLst/>
              <a:gdLst>
                <a:gd name="connsiteX0" fmla="*/ 205908 w 338487"/>
                <a:gd name="connsiteY0" fmla="*/ 417488 h 417488"/>
                <a:gd name="connsiteX1" fmla="*/ 338488 w 338487"/>
                <a:gd name="connsiteY1" fmla="*/ 7060 h 417488"/>
                <a:gd name="connsiteX2" fmla="*/ 132559 w 338487"/>
                <a:gd name="connsiteY2" fmla="*/ 0 h 417488"/>
                <a:gd name="connsiteX3" fmla="*/ 0 w 338487"/>
                <a:gd name="connsiteY3" fmla="*/ 372357 h 417488"/>
              </a:gdLst>
              <a:ahLst/>
              <a:cxnLst>
                <a:cxn ang="0">
                  <a:pos x="connsiteX0" y="connsiteY0"/>
                </a:cxn>
                <a:cxn ang="0">
                  <a:pos x="connsiteX1" y="connsiteY1"/>
                </a:cxn>
                <a:cxn ang="0">
                  <a:pos x="connsiteX2" y="connsiteY2"/>
                </a:cxn>
                <a:cxn ang="0">
                  <a:pos x="connsiteX3" y="connsiteY3"/>
                </a:cxn>
              </a:cxnLst>
              <a:rect l="l" t="t" r="r" b="b"/>
              <a:pathLst>
                <a:path w="338487" h="417488">
                  <a:moveTo>
                    <a:pt x="205908" y="417488"/>
                  </a:moveTo>
                  <a:lnTo>
                    <a:pt x="338488" y="7060"/>
                  </a:lnTo>
                  <a:lnTo>
                    <a:pt x="132559" y="0"/>
                  </a:lnTo>
                  <a:lnTo>
                    <a:pt x="0" y="372357"/>
                  </a:lnTo>
                  <a:close/>
                </a:path>
              </a:pathLst>
            </a:custGeom>
            <a:solidFill>
              <a:srgbClr val="333333"/>
            </a:solidFill>
            <a:ln w="2101" cap="flat">
              <a:noFill/>
              <a:prstDash val="solid"/>
              <a:miter/>
            </a:ln>
          </p:spPr>
          <p:txBody>
            <a:bodyPr rtlCol="0" anchor="ctr"/>
            <a:lstStyle/>
            <a:p>
              <a:endParaRPr lang="en-US" sz="1351">
                <a:latin typeface="Trebuchet MS" panose="020B0603020202020204" pitchFamily="34" charset="0"/>
              </a:endParaRPr>
            </a:p>
          </p:txBody>
        </p:sp>
        <p:sp>
          <p:nvSpPr>
            <p:cNvPr id="415" name="Freeform: Shape 414">
              <a:extLst>
                <a:ext uri="{FF2B5EF4-FFF2-40B4-BE49-F238E27FC236}">
                  <a16:creationId xmlns:a16="http://schemas.microsoft.com/office/drawing/2014/main" id="{FA91CDD6-82C1-45B7-9AD6-6CE95F63423A}"/>
                </a:ext>
              </a:extLst>
            </p:cNvPr>
            <p:cNvSpPr/>
            <p:nvPr/>
          </p:nvSpPr>
          <p:spPr>
            <a:xfrm>
              <a:off x="934967" y="4168366"/>
              <a:ext cx="147184" cy="181541"/>
            </a:xfrm>
            <a:custGeom>
              <a:avLst/>
              <a:gdLst>
                <a:gd name="connsiteX0" fmla="*/ 183594 w 301802"/>
                <a:gd name="connsiteY0" fmla="*/ 372252 h 372251"/>
                <a:gd name="connsiteX1" fmla="*/ 301802 w 301802"/>
                <a:gd name="connsiteY1" fmla="*/ 6282 h 372251"/>
                <a:gd name="connsiteX2" fmla="*/ 118208 w 301802"/>
                <a:gd name="connsiteY2" fmla="*/ 0 h 372251"/>
                <a:gd name="connsiteX3" fmla="*/ 0 w 301802"/>
                <a:gd name="connsiteY3" fmla="*/ 331995 h 372251"/>
              </a:gdLst>
              <a:ahLst/>
              <a:cxnLst>
                <a:cxn ang="0">
                  <a:pos x="connsiteX0" y="connsiteY0"/>
                </a:cxn>
                <a:cxn ang="0">
                  <a:pos x="connsiteX1" y="connsiteY1"/>
                </a:cxn>
                <a:cxn ang="0">
                  <a:pos x="connsiteX2" y="connsiteY2"/>
                </a:cxn>
                <a:cxn ang="0">
                  <a:pos x="connsiteX3" y="connsiteY3"/>
                </a:cxn>
              </a:cxnLst>
              <a:rect l="l" t="t" r="r" b="b"/>
              <a:pathLst>
                <a:path w="301802" h="372251">
                  <a:moveTo>
                    <a:pt x="183594" y="372252"/>
                  </a:moveTo>
                  <a:lnTo>
                    <a:pt x="301802" y="6282"/>
                  </a:lnTo>
                  <a:lnTo>
                    <a:pt x="118208" y="0"/>
                  </a:lnTo>
                  <a:lnTo>
                    <a:pt x="0" y="331995"/>
                  </a:lnTo>
                  <a:close/>
                </a:path>
              </a:pathLst>
            </a:custGeom>
            <a:solidFill>
              <a:srgbClr val="FFF9F8"/>
            </a:solidFill>
            <a:ln w="2101" cap="flat">
              <a:noFill/>
              <a:prstDash val="solid"/>
              <a:miter/>
            </a:ln>
          </p:spPr>
          <p:txBody>
            <a:bodyPr rtlCol="0" anchor="ctr"/>
            <a:lstStyle/>
            <a:p>
              <a:endParaRPr lang="en-US" sz="1351">
                <a:latin typeface="Trebuchet MS" panose="020B0603020202020204" pitchFamily="34" charset="0"/>
              </a:endParaRPr>
            </a:p>
          </p:txBody>
        </p:sp>
        <p:sp>
          <p:nvSpPr>
            <p:cNvPr id="416" name="Freeform: Shape 415">
              <a:extLst>
                <a:ext uri="{FF2B5EF4-FFF2-40B4-BE49-F238E27FC236}">
                  <a16:creationId xmlns:a16="http://schemas.microsoft.com/office/drawing/2014/main" id="{5E595F1D-E1AE-43F0-8654-65AE92A0C390}"/>
                </a:ext>
              </a:extLst>
            </p:cNvPr>
            <p:cNvSpPr/>
            <p:nvPr/>
          </p:nvSpPr>
          <p:spPr>
            <a:xfrm>
              <a:off x="995834" y="4180191"/>
              <a:ext cx="62423" cy="3094"/>
            </a:xfrm>
            <a:custGeom>
              <a:avLst/>
              <a:gdLst>
                <a:gd name="connsiteX0" fmla="*/ 0 w 127999"/>
                <a:gd name="connsiteY0" fmla="*/ 0 h 6345"/>
                <a:gd name="connsiteX1" fmla="*/ 127999 w 127999"/>
                <a:gd name="connsiteY1" fmla="*/ 6345 h 6345"/>
              </a:gdLst>
              <a:ahLst/>
              <a:cxnLst>
                <a:cxn ang="0">
                  <a:pos x="connsiteX0" y="connsiteY0"/>
                </a:cxn>
                <a:cxn ang="0">
                  <a:pos x="connsiteX1" y="connsiteY1"/>
                </a:cxn>
              </a:cxnLst>
              <a:rect l="l" t="t" r="r" b="b"/>
              <a:pathLst>
                <a:path w="127999" h="6345">
                  <a:moveTo>
                    <a:pt x="0" y="0"/>
                  </a:moveTo>
                  <a:lnTo>
                    <a:pt x="127999" y="6345"/>
                  </a:lnTo>
                </a:path>
              </a:pathLst>
            </a:custGeom>
            <a:ln w="8460" cap="rnd">
              <a:solidFill>
                <a:srgbClr val="C3E6FF"/>
              </a:solidFill>
              <a:prstDash val="solid"/>
              <a:round/>
            </a:ln>
          </p:spPr>
          <p:txBody>
            <a:bodyPr rtlCol="0" anchor="ctr"/>
            <a:lstStyle/>
            <a:p>
              <a:endParaRPr lang="en-US" sz="1351">
                <a:latin typeface="Trebuchet MS" panose="020B0603020202020204" pitchFamily="34" charset="0"/>
              </a:endParaRPr>
            </a:p>
          </p:txBody>
        </p:sp>
        <p:sp>
          <p:nvSpPr>
            <p:cNvPr id="417" name="Freeform: Shape 416">
              <a:extLst>
                <a:ext uri="{FF2B5EF4-FFF2-40B4-BE49-F238E27FC236}">
                  <a16:creationId xmlns:a16="http://schemas.microsoft.com/office/drawing/2014/main" id="{F52EEBDD-857D-4CAB-B2DE-B97402AB124C}"/>
                </a:ext>
              </a:extLst>
            </p:cNvPr>
            <p:cNvSpPr/>
            <p:nvPr/>
          </p:nvSpPr>
          <p:spPr>
            <a:xfrm>
              <a:off x="995834" y="4201504"/>
              <a:ext cx="62423" cy="3094"/>
            </a:xfrm>
            <a:custGeom>
              <a:avLst/>
              <a:gdLst>
                <a:gd name="connsiteX0" fmla="*/ 0 w 127999"/>
                <a:gd name="connsiteY0" fmla="*/ 0 h 6345"/>
                <a:gd name="connsiteX1" fmla="*/ 127999 w 127999"/>
                <a:gd name="connsiteY1" fmla="*/ 6345 h 6345"/>
              </a:gdLst>
              <a:ahLst/>
              <a:cxnLst>
                <a:cxn ang="0">
                  <a:pos x="connsiteX0" y="connsiteY0"/>
                </a:cxn>
                <a:cxn ang="0">
                  <a:pos x="connsiteX1" y="connsiteY1"/>
                </a:cxn>
              </a:cxnLst>
              <a:rect l="l" t="t" r="r" b="b"/>
              <a:pathLst>
                <a:path w="127999" h="6345">
                  <a:moveTo>
                    <a:pt x="0" y="0"/>
                  </a:moveTo>
                  <a:lnTo>
                    <a:pt x="127999" y="6345"/>
                  </a:lnTo>
                </a:path>
              </a:pathLst>
            </a:custGeom>
            <a:ln w="8460" cap="rnd">
              <a:solidFill>
                <a:srgbClr val="C3E6FF"/>
              </a:solidFill>
              <a:prstDash val="solid"/>
              <a:round/>
            </a:ln>
          </p:spPr>
          <p:txBody>
            <a:bodyPr rtlCol="0" anchor="ctr"/>
            <a:lstStyle/>
            <a:p>
              <a:endParaRPr lang="en-US" sz="1351">
                <a:latin typeface="Trebuchet MS" panose="020B0603020202020204" pitchFamily="34" charset="0"/>
              </a:endParaRPr>
            </a:p>
          </p:txBody>
        </p:sp>
        <p:sp>
          <p:nvSpPr>
            <p:cNvPr id="418" name="Freeform: Shape 417">
              <a:extLst>
                <a:ext uri="{FF2B5EF4-FFF2-40B4-BE49-F238E27FC236}">
                  <a16:creationId xmlns:a16="http://schemas.microsoft.com/office/drawing/2014/main" id="{40BFD05A-4959-4197-A74C-3B9B6DBFD3C1}"/>
                </a:ext>
              </a:extLst>
            </p:cNvPr>
            <p:cNvSpPr/>
            <p:nvPr/>
          </p:nvSpPr>
          <p:spPr>
            <a:xfrm>
              <a:off x="976580" y="4220768"/>
              <a:ext cx="62413" cy="3094"/>
            </a:xfrm>
            <a:custGeom>
              <a:avLst/>
              <a:gdLst>
                <a:gd name="connsiteX0" fmla="*/ 0 w 127978"/>
                <a:gd name="connsiteY0" fmla="*/ 0 h 6345"/>
                <a:gd name="connsiteX1" fmla="*/ 127978 w 127978"/>
                <a:gd name="connsiteY1" fmla="*/ 6345 h 6345"/>
              </a:gdLst>
              <a:ahLst/>
              <a:cxnLst>
                <a:cxn ang="0">
                  <a:pos x="connsiteX0" y="connsiteY0"/>
                </a:cxn>
                <a:cxn ang="0">
                  <a:pos x="connsiteX1" y="connsiteY1"/>
                </a:cxn>
              </a:cxnLst>
              <a:rect l="l" t="t" r="r" b="b"/>
              <a:pathLst>
                <a:path w="127978" h="6345">
                  <a:moveTo>
                    <a:pt x="0" y="0"/>
                  </a:moveTo>
                  <a:lnTo>
                    <a:pt x="127978" y="6345"/>
                  </a:lnTo>
                </a:path>
              </a:pathLst>
            </a:custGeom>
            <a:ln w="8460" cap="rnd">
              <a:solidFill>
                <a:srgbClr val="C3E6FF"/>
              </a:solidFill>
              <a:prstDash val="solid"/>
              <a:round/>
            </a:ln>
          </p:spPr>
          <p:txBody>
            <a:bodyPr rtlCol="0" anchor="ctr"/>
            <a:lstStyle/>
            <a:p>
              <a:endParaRPr lang="en-US" sz="1351">
                <a:latin typeface="Trebuchet MS" panose="020B0603020202020204" pitchFamily="34" charset="0"/>
              </a:endParaRPr>
            </a:p>
          </p:txBody>
        </p:sp>
        <p:sp>
          <p:nvSpPr>
            <p:cNvPr id="419" name="Freeform: Shape 418">
              <a:extLst>
                <a:ext uri="{FF2B5EF4-FFF2-40B4-BE49-F238E27FC236}">
                  <a16:creationId xmlns:a16="http://schemas.microsoft.com/office/drawing/2014/main" id="{B4224678-3DFA-4888-A00B-D9B1A1E2505C}"/>
                </a:ext>
              </a:extLst>
            </p:cNvPr>
            <p:cNvSpPr/>
            <p:nvPr/>
          </p:nvSpPr>
          <p:spPr>
            <a:xfrm>
              <a:off x="906124" y="4233240"/>
              <a:ext cx="79966" cy="90209"/>
            </a:xfrm>
            <a:custGeom>
              <a:avLst/>
              <a:gdLst>
                <a:gd name="connsiteX0" fmla="*/ 20717 w 163971"/>
                <a:gd name="connsiteY0" fmla="*/ 111879 h 184975"/>
                <a:gd name="connsiteX1" fmla="*/ 51708 w 163971"/>
                <a:gd name="connsiteY1" fmla="*/ 52333 h 184975"/>
                <a:gd name="connsiteX2" fmla="*/ 113691 w 163971"/>
                <a:gd name="connsiteY2" fmla="*/ 16552 h 184975"/>
                <a:gd name="connsiteX3" fmla="*/ 152372 w 163971"/>
                <a:gd name="connsiteY3" fmla="*/ 1360 h 184975"/>
                <a:gd name="connsiteX4" fmla="*/ 162709 w 163971"/>
                <a:gd name="connsiteY4" fmla="*/ 1823 h 184975"/>
                <a:gd name="connsiteX5" fmla="*/ 163970 w 163971"/>
                <a:gd name="connsiteY5" fmla="*/ 6803 h 184975"/>
                <a:gd name="connsiteX6" fmla="*/ 143463 w 163971"/>
                <a:gd name="connsiteY6" fmla="*/ 42878 h 184975"/>
                <a:gd name="connsiteX7" fmla="*/ 108795 w 163971"/>
                <a:gd name="connsiteY7" fmla="*/ 68070 h 184975"/>
                <a:gd name="connsiteX8" fmla="*/ 77678 w 163971"/>
                <a:gd name="connsiteY8" fmla="*/ 105155 h 184975"/>
                <a:gd name="connsiteX9" fmla="*/ 0 w 163971"/>
                <a:gd name="connsiteY9" fmla="*/ 184976 h 184975"/>
                <a:gd name="connsiteX10" fmla="*/ 20717 w 163971"/>
                <a:gd name="connsiteY10" fmla="*/ 111879 h 1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971" h="184975">
                  <a:moveTo>
                    <a:pt x="20717" y="111879"/>
                  </a:moveTo>
                  <a:cubicBezTo>
                    <a:pt x="27819" y="90468"/>
                    <a:pt x="36160" y="68680"/>
                    <a:pt x="51708" y="52333"/>
                  </a:cubicBezTo>
                  <a:cubicBezTo>
                    <a:pt x="68286" y="34894"/>
                    <a:pt x="91335" y="25418"/>
                    <a:pt x="113691" y="16552"/>
                  </a:cubicBezTo>
                  <a:cubicBezTo>
                    <a:pt x="126570" y="11446"/>
                    <a:pt x="139450" y="6382"/>
                    <a:pt x="152372" y="1360"/>
                  </a:cubicBezTo>
                  <a:cubicBezTo>
                    <a:pt x="155818" y="16"/>
                    <a:pt x="160377" y="-1056"/>
                    <a:pt x="162709" y="1823"/>
                  </a:cubicBezTo>
                  <a:cubicBezTo>
                    <a:pt x="163802" y="3188"/>
                    <a:pt x="163991" y="5058"/>
                    <a:pt x="163970" y="6803"/>
                  </a:cubicBezTo>
                  <a:cubicBezTo>
                    <a:pt x="163928" y="21090"/>
                    <a:pt x="154473" y="33760"/>
                    <a:pt x="143463" y="42878"/>
                  </a:cubicBezTo>
                  <a:cubicBezTo>
                    <a:pt x="132454" y="51997"/>
                    <a:pt x="119595" y="58721"/>
                    <a:pt x="108795" y="68070"/>
                  </a:cubicBezTo>
                  <a:cubicBezTo>
                    <a:pt x="96567" y="78660"/>
                    <a:pt x="87406" y="92254"/>
                    <a:pt x="77678" y="105155"/>
                  </a:cubicBezTo>
                  <a:cubicBezTo>
                    <a:pt x="55259" y="134885"/>
                    <a:pt x="29100" y="161759"/>
                    <a:pt x="0" y="184976"/>
                  </a:cubicBezTo>
                  <a:cubicBezTo>
                    <a:pt x="5799" y="160351"/>
                    <a:pt x="12733" y="135936"/>
                    <a:pt x="20717" y="111879"/>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420" name="Freeform: Shape 419">
              <a:extLst>
                <a:ext uri="{FF2B5EF4-FFF2-40B4-BE49-F238E27FC236}">
                  <a16:creationId xmlns:a16="http://schemas.microsoft.com/office/drawing/2014/main" id="{5D372773-6CA1-441B-86BA-13F420A5C34C}"/>
                </a:ext>
              </a:extLst>
            </p:cNvPr>
            <p:cNvSpPr/>
            <p:nvPr/>
          </p:nvSpPr>
          <p:spPr>
            <a:xfrm>
              <a:off x="1030999" y="4199656"/>
              <a:ext cx="49467" cy="113644"/>
            </a:xfrm>
            <a:custGeom>
              <a:avLst/>
              <a:gdLst>
                <a:gd name="connsiteX0" fmla="*/ 39799 w 101433"/>
                <a:gd name="connsiteY0" fmla="*/ 64302 h 233029"/>
                <a:gd name="connsiteX1" fmla="*/ 1517 w 101433"/>
                <a:gd name="connsiteY1" fmla="*/ 42009 h 233029"/>
                <a:gd name="connsiteX2" fmla="*/ 13766 w 101433"/>
                <a:gd name="connsiteY2" fmla="*/ 121011 h 233029"/>
                <a:gd name="connsiteX3" fmla="*/ 38979 w 101433"/>
                <a:gd name="connsiteY3" fmla="*/ 186922 h 233029"/>
                <a:gd name="connsiteX4" fmla="*/ 38517 w 101433"/>
                <a:gd name="connsiteY4" fmla="*/ 223943 h 233029"/>
                <a:gd name="connsiteX5" fmla="*/ 61881 w 101433"/>
                <a:gd name="connsiteY5" fmla="*/ 233020 h 233029"/>
                <a:gd name="connsiteX6" fmla="*/ 87935 w 101433"/>
                <a:gd name="connsiteY6" fmla="*/ 232621 h 233029"/>
                <a:gd name="connsiteX7" fmla="*/ 98525 w 101433"/>
                <a:gd name="connsiteY7" fmla="*/ 85544 h 233029"/>
                <a:gd name="connsiteX8" fmla="*/ 94932 w 101433"/>
                <a:gd name="connsiteY8" fmla="*/ 66424 h 233029"/>
                <a:gd name="connsiteX9" fmla="*/ 83838 w 101433"/>
                <a:gd name="connsiteY9" fmla="*/ 51233 h 233029"/>
                <a:gd name="connsiteX10" fmla="*/ 23893 w 101433"/>
                <a:gd name="connsiteY10" fmla="*/ 1626 h 233029"/>
                <a:gd name="connsiteX11" fmla="*/ 12674 w 101433"/>
                <a:gd name="connsiteY11" fmla="*/ 1815 h 233029"/>
                <a:gd name="connsiteX12" fmla="*/ 12295 w 101433"/>
                <a:gd name="connsiteY12" fmla="*/ 11900 h 233029"/>
                <a:gd name="connsiteX13" fmla="*/ 39799 w 101433"/>
                <a:gd name="connsiteY13" fmla="*/ 64302 h 23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433" h="233029">
                  <a:moveTo>
                    <a:pt x="39799" y="64302"/>
                  </a:moveTo>
                  <a:cubicBezTo>
                    <a:pt x="27045" y="56864"/>
                    <a:pt x="14291" y="49447"/>
                    <a:pt x="1517" y="42009"/>
                  </a:cubicBezTo>
                  <a:cubicBezTo>
                    <a:pt x="-2601" y="68777"/>
                    <a:pt x="1727" y="96764"/>
                    <a:pt x="13766" y="121011"/>
                  </a:cubicBezTo>
                  <a:cubicBezTo>
                    <a:pt x="24398" y="142442"/>
                    <a:pt x="41333" y="163117"/>
                    <a:pt x="38979" y="186922"/>
                  </a:cubicBezTo>
                  <a:cubicBezTo>
                    <a:pt x="37719" y="199550"/>
                    <a:pt x="31268" y="213522"/>
                    <a:pt x="38517" y="223943"/>
                  </a:cubicBezTo>
                  <a:cubicBezTo>
                    <a:pt x="43497" y="231087"/>
                    <a:pt x="53183" y="233188"/>
                    <a:pt x="61881" y="233020"/>
                  </a:cubicBezTo>
                  <a:cubicBezTo>
                    <a:pt x="70601" y="232852"/>
                    <a:pt x="79384" y="231003"/>
                    <a:pt x="87935" y="232621"/>
                  </a:cubicBezTo>
                  <a:cubicBezTo>
                    <a:pt x="105521" y="186271"/>
                    <a:pt x="102160" y="134983"/>
                    <a:pt x="98525" y="85544"/>
                  </a:cubicBezTo>
                  <a:cubicBezTo>
                    <a:pt x="98041" y="79052"/>
                    <a:pt x="97537" y="72391"/>
                    <a:pt x="94932" y="66424"/>
                  </a:cubicBezTo>
                  <a:cubicBezTo>
                    <a:pt x="92410" y="60646"/>
                    <a:pt x="88082" y="55898"/>
                    <a:pt x="83838" y="51233"/>
                  </a:cubicBezTo>
                  <a:cubicBezTo>
                    <a:pt x="66210" y="31945"/>
                    <a:pt x="47825" y="12111"/>
                    <a:pt x="23893" y="1626"/>
                  </a:cubicBezTo>
                  <a:cubicBezTo>
                    <a:pt x="20216" y="29"/>
                    <a:pt x="15384" y="-1126"/>
                    <a:pt x="12674" y="1815"/>
                  </a:cubicBezTo>
                  <a:cubicBezTo>
                    <a:pt x="10278" y="4421"/>
                    <a:pt x="11161" y="8539"/>
                    <a:pt x="12295" y="11900"/>
                  </a:cubicBezTo>
                  <a:cubicBezTo>
                    <a:pt x="18620" y="30663"/>
                    <a:pt x="27928" y="48438"/>
                    <a:pt x="39799" y="64302"/>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421" name="Freeform: Shape 420">
              <a:extLst>
                <a:ext uri="{FF2B5EF4-FFF2-40B4-BE49-F238E27FC236}">
                  <a16:creationId xmlns:a16="http://schemas.microsoft.com/office/drawing/2014/main" id="{21F7A032-D045-43D4-92EB-7B3BF1259970}"/>
                </a:ext>
              </a:extLst>
            </p:cNvPr>
            <p:cNvSpPr/>
            <p:nvPr/>
          </p:nvSpPr>
          <p:spPr>
            <a:xfrm>
              <a:off x="670550" y="4071676"/>
              <a:ext cx="49919" cy="40067"/>
            </a:xfrm>
            <a:custGeom>
              <a:avLst/>
              <a:gdLst>
                <a:gd name="connsiteX0" fmla="*/ 95453 w 102359"/>
                <a:gd name="connsiteY0" fmla="*/ 18137 h 82157"/>
                <a:gd name="connsiteX1" fmla="*/ 96504 w 102359"/>
                <a:gd name="connsiteY1" fmla="*/ 1245 h 82157"/>
                <a:gd name="connsiteX2" fmla="*/ 0 w 102359"/>
                <a:gd name="connsiteY2" fmla="*/ 16961 h 82157"/>
                <a:gd name="connsiteX3" fmla="*/ 86460 w 102359"/>
                <a:gd name="connsiteY3" fmla="*/ 82158 h 82157"/>
                <a:gd name="connsiteX4" fmla="*/ 90684 w 102359"/>
                <a:gd name="connsiteY4" fmla="*/ 64866 h 82157"/>
                <a:gd name="connsiteX5" fmla="*/ 95453 w 102359"/>
                <a:gd name="connsiteY5" fmla="*/ 18137 h 8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9" h="82157">
                  <a:moveTo>
                    <a:pt x="95453" y="18137"/>
                  </a:moveTo>
                  <a:cubicBezTo>
                    <a:pt x="95453" y="18137"/>
                    <a:pt x="110266" y="7926"/>
                    <a:pt x="96504" y="1245"/>
                  </a:cubicBezTo>
                  <a:cubicBezTo>
                    <a:pt x="82762" y="-5437"/>
                    <a:pt x="0" y="16961"/>
                    <a:pt x="0" y="16961"/>
                  </a:cubicBezTo>
                  <a:cubicBezTo>
                    <a:pt x="0" y="16961"/>
                    <a:pt x="2353" y="72745"/>
                    <a:pt x="86460" y="82158"/>
                  </a:cubicBezTo>
                  <a:cubicBezTo>
                    <a:pt x="86460" y="82158"/>
                    <a:pt x="100202" y="75477"/>
                    <a:pt x="90684" y="64866"/>
                  </a:cubicBezTo>
                  <a:cubicBezTo>
                    <a:pt x="81166" y="54276"/>
                    <a:pt x="95453" y="18137"/>
                    <a:pt x="95453" y="18137"/>
                  </a:cubicBezTo>
                  <a:close/>
                </a:path>
              </a:pathLst>
            </a:custGeom>
            <a:solidFill>
              <a:srgbClr val="F97070"/>
            </a:solidFill>
            <a:ln w="2101" cap="flat">
              <a:noFill/>
              <a:prstDash val="solid"/>
              <a:miter/>
            </a:ln>
          </p:spPr>
          <p:txBody>
            <a:bodyPr rtlCol="0" anchor="ctr"/>
            <a:lstStyle/>
            <a:p>
              <a:endParaRPr lang="en-US" sz="1351">
                <a:latin typeface="Trebuchet MS" panose="020B0603020202020204" pitchFamily="34" charset="0"/>
              </a:endParaRPr>
            </a:p>
          </p:txBody>
        </p:sp>
        <p:sp>
          <p:nvSpPr>
            <p:cNvPr id="422" name="Freeform: Shape 421">
              <a:extLst>
                <a:ext uri="{FF2B5EF4-FFF2-40B4-BE49-F238E27FC236}">
                  <a16:creationId xmlns:a16="http://schemas.microsoft.com/office/drawing/2014/main" id="{DE049E18-0EF6-4515-A0ED-F2405DD8129C}"/>
                </a:ext>
              </a:extLst>
            </p:cNvPr>
            <p:cNvSpPr/>
            <p:nvPr/>
          </p:nvSpPr>
          <p:spPr>
            <a:xfrm>
              <a:off x="670223" y="4079406"/>
              <a:ext cx="47397" cy="25625"/>
            </a:xfrm>
            <a:custGeom>
              <a:avLst/>
              <a:gdLst>
                <a:gd name="connsiteX0" fmla="*/ 97177 w 97187"/>
                <a:gd name="connsiteY0" fmla="*/ 1109 h 52544"/>
                <a:gd name="connsiteX1" fmla="*/ 77532 w 97187"/>
                <a:gd name="connsiteY1" fmla="*/ 2160 h 52544"/>
                <a:gd name="connsiteX2" fmla="*/ 6325 w 97187"/>
                <a:gd name="connsiteY2" fmla="*/ 17 h 52544"/>
                <a:gd name="connsiteX3" fmla="*/ 673 w 97187"/>
                <a:gd name="connsiteY3" fmla="*/ 1109 h 52544"/>
                <a:gd name="connsiteX4" fmla="*/ 148 w 97187"/>
                <a:gd name="connsiteY4" fmla="*/ 3841 h 52544"/>
                <a:gd name="connsiteX5" fmla="*/ 4350 w 97187"/>
                <a:gd name="connsiteY5" fmla="*/ 12560 h 52544"/>
                <a:gd name="connsiteX6" fmla="*/ 91882 w 97187"/>
                <a:gd name="connsiteY6" fmla="*/ 52544 h 52544"/>
                <a:gd name="connsiteX7" fmla="*/ 97177 w 97187"/>
                <a:gd name="connsiteY7" fmla="*/ 1109 h 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187" h="52544">
                  <a:moveTo>
                    <a:pt x="97177" y="1109"/>
                  </a:moveTo>
                  <a:cubicBezTo>
                    <a:pt x="90979" y="1950"/>
                    <a:pt x="83856" y="2349"/>
                    <a:pt x="77532" y="2160"/>
                  </a:cubicBezTo>
                  <a:cubicBezTo>
                    <a:pt x="53789" y="1446"/>
                    <a:pt x="30047" y="731"/>
                    <a:pt x="6325" y="17"/>
                  </a:cubicBezTo>
                  <a:cubicBezTo>
                    <a:pt x="4287" y="-46"/>
                    <a:pt x="1871" y="17"/>
                    <a:pt x="673" y="1109"/>
                  </a:cubicBezTo>
                  <a:cubicBezTo>
                    <a:pt x="-167" y="1887"/>
                    <a:pt x="-62" y="2916"/>
                    <a:pt x="148" y="3841"/>
                  </a:cubicBezTo>
                  <a:cubicBezTo>
                    <a:pt x="883" y="6866"/>
                    <a:pt x="2480" y="9766"/>
                    <a:pt x="4350" y="12560"/>
                  </a:cubicBezTo>
                  <a:cubicBezTo>
                    <a:pt x="18869" y="34223"/>
                    <a:pt x="55365" y="50233"/>
                    <a:pt x="91882" y="52544"/>
                  </a:cubicBezTo>
                  <a:cubicBezTo>
                    <a:pt x="97786" y="36114"/>
                    <a:pt x="97156" y="17981"/>
                    <a:pt x="97177" y="1109"/>
                  </a:cubicBezTo>
                  <a:close/>
                </a:path>
              </a:pathLst>
            </a:custGeom>
            <a:solidFill>
              <a:srgbClr val="FFF9F8"/>
            </a:solidFill>
            <a:ln w="2101" cap="flat">
              <a:noFill/>
              <a:prstDash val="solid"/>
              <a:miter/>
            </a:ln>
          </p:spPr>
          <p:txBody>
            <a:bodyPr rtlCol="0" anchor="ctr"/>
            <a:lstStyle/>
            <a:p>
              <a:endParaRPr lang="en-US" sz="1351">
                <a:latin typeface="Trebuchet MS" panose="020B0603020202020204" pitchFamily="34" charset="0"/>
              </a:endParaRPr>
            </a:p>
          </p:txBody>
        </p:sp>
        <p:sp>
          <p:nvSpPr>
            <p:cNvPr id="423" name="Freeform: Shape 422">
              <a:extLst>
                <a:ext uri="{FF2B5EF4-FFF2-40B4-BE49-F238E27FC236}">
                  <a16:creationId xmlns:a16="http://schemas.microsoft.com/office/drawing/2014/main" id="{E3E28775-537F-4024-8896-E93EDBECA511}"/>
                </a:ext>
              </a:extLst>
            </p:cNvPr>
            <p:cNvSpPr/>
            <p:nvPr/>
          </p:nvSpPr>
          <p:spPr>
            <a:xfrm>
              <a:off x="572153" y="4006283"/>
              <a:ext cx="50029" cy="44477"/>
            </a:xfrm>
            <a:custGeom>
              <a:avLst/>
              <a:gdLst>
                <a:gd name="connsiteX0" fmla="*/ 2286 w 102585"/>
                <a:gd name="connsiteY0" fmla="*/ 54314 h 91200"/>
                <a:gd name="connsiteX1" fmla="*/ 12645 w 102585"/>
                <a:gd name="connsiteY1" fmla="*/ 71375 h 91200"/>
                <a:gd name="connsiteX2" fmla="*/ 58071 w 102585"/>
                <a:gd name="connsiteY2" fmla="*/ 89823 h 91200"/>
                <a:gd name="connsiteX3" fmla="*/ 80721 w 102585"/>
                <a:gd name="connsiteY3" fmla="*/ 67320 h 91200"/>
                <a:gd name="connsiteX4" fmla="*/ 89713 w 102585"/>
                <a:gd name="connsiteY4" fmla="*/ 42947 h 91200"/>
                <a:gd name="connsiteX5" fmla="*/ 102530 w 102585"/>
                <a:gd name="connsiteY5" fmla="*/ 35824 h 91200"/>
                <a:gd name="connsiteX6" fmla="*/ 81603 w 102585"/>
                <a:gd name="connsiteY6" fmla="*/ 21138 h 91200"/>
                <a:gd name="connsiteX7" fmla="*/ 50591 w 102585"/>
                <a:gd name="connsiteY7" fmla="*/ 1198 h 91200"/>
                <a:gd name="connsiteX8" fmla="*/ 10460 w 102585"/>
                <a:gd name="connsiteY8" fmla="*/ 13237 h 91200"/>
                <a:gd name="connsiteX9" fmla="*/ 2286 w 102585"/>
                <a:gd name="connsiteY9" fmla="*/ 54314 h 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585" h="91200">
                  <a:moveTo>
                    <a:pt x="2286" y="54314"/>
                  </a:moveTo>
                  <a:cubicBezTo>
                    <a:pt x="4556" y="60596"/>
                    <a:pt x="8338" y="66248"/>
                    <a:pt x="12645" y="71375"/>
                  </a:cubicBezTo>
                  <a:cubicBezTo>
                    <a:pt x="23823" y="84633"/>
                    <a:pt x="41535" y="95054"/>
                    <a:pt x="58071" y="89823"/>
                  </a:cubicBezTo>
                  <a:cubicBezTo>
                    <a:pt x="68534" y="86524"/>
                    <a:pt x="76413" y="77426"/>
                    <a:pt x="80721" y="67320"/>
                  </a:cubicBezTo>
                  <a:cubicBezTo>
                    <a:pt x="85007" y="57213"/>
                    <a:pt x="88936" y="53894"/>
                    <a:pt x="89713" y="42947"/>
                  </a:cubicBezTo>
                  <a:cubicBezTo>
                    <a:pt x="89902" y="40216"/>
                    <a:pt x="103560" y="38367"/>
                    <a:pt x="102530" y="35824"/>
                  </a:cubicBezTo>
                  <a:cubicBezTo>
                    <a:pt x="101564" y="33492"/>
                    <a:pt x="83431" y="22882"/>
                    <a:pt x="81603" y="21138"/>
                  </a:cubicBezTo>
                  <a:cubicBezTo>
                    <a:pt x="72547" y="12628"/>
                    <a:pt x="62630" y="4266"/>
                    <a:pt x="50591" y="1198"/>
                  </a:cubicBezTo>
                  <a:cubicBezTo>
                    <a:pt x="36387" y="-2437"/>
                    <a:pt x="20335" y="2375"/>
                    <a:pt x="10460" y="13237"/>
                  </a:cubicBezTo>
                  <a:cubicBezTo>
                    <a:pt x="606" y="24079"/>
                    <a:pt x="-2672" y="40510"/>
                    <a:pt x="2286" y="54314"/>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424" name="Shape0_20211019_122911">
              <a:extLst>
                <a:ext uri="{FF2B5EF4-FFF2-40B4-BE49-F238E27FC236}">
                  <a16:creationId xmlns:a16="http://schemas.microsoft.com/office/drawing/2014/main" id="{01FEDA23-1D97-4E4C-A82B-13AA83F3894B}"/>
                </a:ext>
              </a:extLst>
            </p:cNvPr>
            <p:cNvSpPr/>
            <p:nvPr/>
          </p:nvSpPr>
          <p:spPr>
            <a:xfrm>
              <a:off x="2895991" y="3967282"/>
              <a:ext cx="542217" cy="1145608"/>
            </a:xfrm>
            <a:custGeom>
              <a:avLst/>
              <a:gdLst>
                <a:gd name="connsiteX0" fmla="*/ 227253 w 1111821"/>
                <a:gd name="connsiteY0" fmla="*/ 276153 h 2349079"/>
                <a:gd name="connsiteX1" fmla="*/ 520462 w 1111821"/>
                <a:gd name="connsiteY1" fmla="*/ 38519 h 2349079"/>
                <a:gd name="connsiteX2" fmla="*/ 700946 w 1111821"/>
                <a:gd name="connsiteY2" fmla="*/ 49360 h 2349079"/>
                <a:gd name="connsiteX3" fmla="*/ 825689 w 1111821"/>
                <a:gd name="connsiteY3" fmla="*/ 389907 h 2349079"/>
                <a:gd name="connsiteX4" fmla="*/ 1107426 w 1111821"/>
                <a:gd name="connsiteY4" fmla="*/ 1325484 h 2349079"/>
                <a:gd name="connsiteX5" fmla="*/ 1001047 w 1111821"/>
                <a:gd name="connsiteY5" fmla="*/ 1512062 h 2349079"/>
                <a:gd name="connsiteX6" fmla="*/ 1027584 w 1111821"/>
                <a:gd name="connsiteY6" fmla="*/ 2033912 h 2349079"/>
                <a:gd name="connsiteX7" fmla="*/ 955474 w 1111821"/>
                <a:gd name="connsiteY7" fmla="*/ 2094277 h 2349079"/>
                <a:gd name="connsiteX8" fmla="*/ 943687 w 1111821"/>
                <a:gd name="connsiteY8" fmla="*/ 2266105 h 2349079"/>
                <a:gd name="connsiteX9" fmla="*/ 153441 w 1111821"/>
                <a:gd name="connsiteY9" fmla="*/ 2317645 h 2349079"/>
                <a:gd name="connsiteX10" fmla="*/ 105557 w 1111821"/>
                <a:gd name="connsiteY10" fmla="*/ 2239799 h 2349079"/>
                <a:gd name="connsiteX11" fmla="*/ 26513 w 1111821"/>
                <a:gd name="connsiteY11" fmla="*/ 1837396 h 2349079"/>
                <a:gd name="connsiteX12" fmla="*/ 102678 w 1111821"/>
                <a:gd name="connsiteY12" fmla="*/ 735811 h 2349079"/>
                <a:gd name="connsiteX13" fmla="*/ 215948 w 1111821"/>
                <a:gd name="connsiteY13" fmla="*/ 452288 h 2349079"/>
                <a:gd name="connsiteX14" fmla="*/ 227253 w 1111821"/>
                <a:gd name="connsiteY14" fmla="*/ 276153 h 234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1821" h="2349079">
                  <a:moveTo>
                    <a:pt x="227253" y="276153"/>
                  </a:moveTo>
                  <a:cubicBezTo>
                    <a:pt x="227253" y="276153"/>
                    <a:pt x="349453" y="114095"/>
                    <a:pt x="520462" y="38519"/>
                  </a:cubicBezTo>
                  <a:cubicBezTo>
                    <a:pt x="691470" y="-37058"/>
                    <a:pt x="684201" y="16226"/>
                    <a:pt x="700946" y="49360"/>
                  </a:cubicBezTo>
                  <a:cubicBezTo>
                    <a:pt x="717692" y="82516"/>
                    <a:pt x="899815" y="268106"/>
                    <a:pt x="825689" y="389907"/>
                  </a:cubicBezTo>
                  <a:cubicBezTo>
                    <a:pt x="825689" y="389907"/>
                    <a:pt x="1153251" y="1184900"/>
                    <a:pt x="1107426" y="1325484"/>
                  </a:cubicBezTo>
                  <a:cubicBezTo>
                    <a:pt x="1061600" y="1466069"/>
                    <a:pt x="1001047" y="1512062"/>
                    <a:pt x="1001047" y="1512062"/>
                  </a:cubicBezTo>
                  <a:cubicBezTo>
                    <a:pt x="1001047" y="1512062"/>
                    <a:pt x="1099673" y="1973548"/>
                    <a:pt x="1027584" y="2033912"/>
                  </a:cubicBezTo>
                  <a:cubicBezTo>
                    <a:pt x="955474" y="2094277"/>
                    <a:pt x="955474" y="2094277"/>
                    <a:pt x="955474" y="2094277"/>
                  </a:cubicBezTo>
                  <a:lnTo>
                    <a:pt x="943687" y="2266105"/>
                  </a:lnTo>
                  <a:cubicBezTo>
                    <a:pt x="943687" y="2266105"/>
                    <a:pt x="417318" y="2411207"/>
                    <a:pt x="153441" y="2317645"/>
                  </a:cubicBezTo>
                  <a:lnTo>
                    <a:pt x="105557" y="2239799"/>
                  </a:lnTo>
                  <a:cubicBezTo>
                    <a:pt x="105557" y="2239799"/>
                    <a:pt x="-63792" y="2170883"/>
                    <a:pt x="26513" y="1837396"/>
                  </a:cubicBezTo>
                  <a:cubicBezTo>
                    <a:pt x="116819" y="1503910"/>
                    <a:pt x="51516" y="907576"/>
                    <a:pt x="102678" y="735811"/>
                  </a:cubicBezTo>
                  <a:cubicBezTo>
                    <a:pt x="153840" y="564046"/>
                    <a:pt x="215948" y="452288"/>
                    <a:pt x="215948" y="452288"/>
                  </a:cubicBezTo>
                  <a:cubicBezTo>
                    <a:pt x="215948" y="452288"/>
                    <a:pt x="162854" y="326937"/>
                    <a:pt x="227253" y="276153"/>
                  </a:cubicBezTo>
                  <a:close/>
                </a:path>
              </a:pathLst>
            </a:custGeom>
            <a:solidFill>
              <a:schemeClr val="accent1">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25" name="Freeform: Shape 424">
              <a:extLst>
                <a:ext uri="{FF2B5EF4-FFF2-40B4-BE49-F238E27FC236}">
                  <a16:creationId xmlns:a16="http://schemas.microsoft.com/office/drawing/2014/main" id="{E3A81AEE-B4C1-4C46-B850-04CE3AD1912A}"/>
                </a:ext>
              </a:extLst>
            </p:cNvPr>
            <p:cNvSpPr/>
            <p:nvPr/>
          </p:nvSpPr>
          <p:spPr>
            <a:xfrm>
              <a:off x="3003354" y="4801644"/>
              <a:ext cx="110870" cy="151477"/>
            </a:xfrm>
            <a:custGeom>
              <a:avLst/>
              <a:gdLst>
                <a:gd name="connsiteX0" fmla="*/ 133588 w 227339"/>
                <a:gd name="connsiteY0" fmla="*/ 0 h 310605"/>
                <a:gd name="connsiteX1" fmla="*/ 54776 w 227339"/>
                <a:gd name="connsiteY1" fmla="*/ 58915 h 310605"/>
                <a:gd name="connsiteX2" fmla="*/ 0 w 227339"/>
                <a:gd name="connsiteY2" fmla="*/ 87868 h 310605"/>
                <a:gd name="connsiteX3" fmla="*/ 72488 w 227339"/>
                <a:gd name="connsiteY3" fmla="*/ 310606 h 310605"/>
                <a:gd name="connsiteX4" fmla="*/ 159894 w 227339"/>
                <a:gd name="connsiteY4" fmla="*/ 210299 h 310605"/>
                <a:gd name="connsiteX5" fmla="*/ 227340 w 227339"/>
                <a:gd name="connsiteY5" fmla="*/ 137328 h 310605"/>
                <a:gd name="connsiteX6" fmla="*/ 133588 w 227339"/>
                <a:gd name="connsiteY6" fmla="*/ 0 h 31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39" h="310605">
                  <a:moveTo>
                    <a:pt x="133588" y="0"/>
                  </a:moveTo>
                  <a:lnTo>
                    <a:pt x="54776" y="58915"/>
                  </a:lnTo>
                  <a:lnTo>
                    <a:pt x="0" y="87868"/>
                  </a:lnTo>
                  <a:cubicBezTo>
                    <a:pt x="0" y="87868"/>
                    <a:pt x="10632" y="274740"/>
                    <a:pt x="72488" y="310606"/>
                  </a:cubicBezTo>
                  <a:lnTo>
                    <a:pt x="159894" y="210299"/>
                  </a:lnTo>
                  <a:lnTo>
                    <a:pt x="227340" y="137328"/>
                  </a:lnTo>
                  <a:lnTo>
                    <a:pt x="133588" y="0"/>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426" name="Freeform: Shape 425">
              <a:extLst>
                <a:ext uri="{FF2B5EF4-FFF2-40B4-BE49-F238E27FC236}">
                  <a16:creationId xmlns:a16="http://schemas.microsoft.com/office/drawing/2014/main" id="{22FBDF4A-41A4-4D6B-B3A9-04097AC613F3}"/>
                </a:ext>
              </a:extLst>
            </p:cNvPr>
            <p:cNvSpPr/>
            <p:nvPr/>
          </p:nvSpPr>
          <p:spPr>
            <a:xfrm>
              <a:off x="2947469" y="4988637"/>
              <a:ext cx="414491" cy="70979"/>
            </a:xfrm>
            <a:custGeom>
              <a:avLst/>
              <a:gdLst>
                <a:gd name="connsiteX0" fmla="*/ 849917 w 849917"/>
                <a:gd name="connsiteY0" fmla="*/ 0 h 145543"/>
                <a:gd name="connsiteX1" fmla="*/ 0 w 849917"/>
                <a:gd name="connsiteY1" fmla="*/ 145543 h 145543"/>
              </a:gdLst>
              <a:ahLst/>
              <a:cxnLst>
                <a:cxn ang="0">
                  <a:pos x="connsiteX0" y="connsiteY0"/>
                </a:cxn>
                <a:cxn ang="0">
                  <a:pos x="connsiteX1" y="connsiteY1"/>
                </a:cxn>
              </a:cxnLst>
              <a:rect l="l" t="t" r="r" b="b"/>
              <a:pathLst>
                <a:path w="849917" h="145543">
                  <a:moveTo>
                    <a:pt x="849917" y="0"/>
                  </a:moveTo>
                  <a:cubicBezTo>
                    <a:pt x="849917" y="0"/>
                    <a:pt x="434949" y="124154"/>
                    <a:pt x="0" y="145543"/>
                  </a:cubicBezTo>
                </a:path>
              </a:pathLst>
            </a:custGeom>
            <a:noFill/>
            <a:ln w="8692" cap="rnd">
              <a:solidFill>
                <a:schemeClr val="bg1"/>
              </a:solidFill>
              <a:prstDash val="solid"/>
              <a:round/>
            </a:ln>
          </p:spPr>
          <p:txBody>
            <a:bodyPr rtlCol="0" anchor="ctr"/>
            <a:lstStyle/>
            <a:p>
              <a:endParaRPr lang="en-US" sz="1351">
                <a:latin typeface="Trebuchet MS" panose="020B0603020202020204" pitchFamily="34" charset="0"/>
              </a:endParaRPr>
            </a:p>
          </p:txBody>
        </p:sp>
        <p:sp>
          <p:nvSpPr>
            <p:cNvPr id="427" name="Freeform: Shape 426">
              <a:extLst>
                <a:ext uri="{FF2B5EF4-FFF2-40B4-BE49-F238E27FC236}">
                  <a16:creationId xmlns:a16="http://schemas.microsoft.com/office/drawing/2014/main" id="{4B966002-D133-4D3D-AF42-08B00D388347}"/>
                </a:ext>
              </a:extLst>
            </p:cNvPr>
            <p:cNvSpPr/>
            <p:nvPr/>
          </p:nvSpPr>
          <p:spPr>
            <a:xfrm>
              <a:off x="3018099" y="3894246"/>
              <a:ext cx="142225" cy="245050"/>
            </a:xfrm>
            <a:custGeom>
              <a:avLst/>
              <a:gdLst>
                <a:gd name="connsiteX0" fmla="*/ 0 w 291633"/>
                <a:gd name="connsiteY0" fmla="*/ 171219 h 502478"/>
                <a:gd name="connsiteX1" fmla="*/ 39333 w 291633"/>
                <a:gd name="connsiteY1" fmla="*/ 397234 h 502478"/>
                <a:gd name="connsiteX2" fmla="*/ 10043 w 291633"/>
                <a:gd name="connsiteY2" fmla="*/ 502478 h 502478"/>
                <a:gd name="connsiteX3" fmla="*/ 291633 w 291633"/>
                <a:gd name="connsiteY3" fmla="*/ 331701 h 502478"/>
                <a:gd name="connsiteX4" fmla="*/ 263226 w 291633"/>
                <a:gd name="connsiteY4" fmla="*/ 285245 h 502478"/>
                <a:gd name="connsiteX5" fmla="*/ 205761 w 291633"/>
                <a:gd name="connsiteY5" fmla="*/ 0 h 502478"/>
                <a:gd name="connsiteX6" fmla="*/ 0 w 291633"/>
                <a:gd name="connsiteY6" fmla="*/ 171219 h 50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33" h="502478">
                  <a:moveTo>
                    <a:pt x="0" y="171219"/>
                  </a:moveTo>
                  <a:lnTo>
                    <a:pt x="39333" y="397234"/>
                  </a:lnTo>
                  <a:lnTo>
                    <a:pt x="10043" y="502478"/>
                  </a:lnTo>
                  <a:cubicBezTo>
                    <a:pt x="10043" y="502478"/>
                    <a:pt x="123062" y="469701"/>
                    <a:pt x="291633" y="331701"/>
                  </a:cubicBezTo>
                  <a:lnTo>
                    <a:pt x="263226" y="285245"/>
                  </a:lnTo>
                  <a:lnTo>
                    <a:pt x="205761" y="0"/>
                  </a:lnTo>
                  <a:lnTo>
                    <a:pt x="0" y="171219"/>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428" name="Freeform: Shape 427">
              <a:extLst>
                <a:ext uri="{FF2B5EF4-FFF2-40B4-BE49-F238E27FC236}">
                  <a16:creationId xmlns:a16="http://schemas.microsoft.com/office/drawing/2014/main" id="{87E237E2-5051-47A9-8E2F-4703DC6255B4}"/>
                </a:ext>
              </a:extLst>
            </p:cNvPr>
            <p:cNvSpPr/>
            <p:nvPr/>
          </p:nvSpPr>
          <p:spPr>
            <a:xfrm>
              <a:off x="2869589" y="3643664"/>
              <a:ext cx="318977" cy="374773"/>
            </a:xfrm>
            <a:custGeom>
              <a:avLst/>
              <a:gdLst>
                <a:gd name="connsiteX0" fmla="*/ 644944 w 654066"/>
                <a:gd name="connsiteY0" fmla="*/ 355586 h 768476"/>
                <a:gd name="connsiteX1" fmla="*/ 632421 w 654066"/>
                <a:gd name="connsiteY1" fmla="*/ 154195 h 768476"/>
                <a:gd name="connsiteX2" fmla="*/ 154525 w 654066"/>
                <a:gd name="connsiteY2" fmla="*/ 72694 h 768476"/>
                <a:gd name="connsiteX3" fmla="*/ 40015 w 654066"/>
                <a:gd name="connsiteY3" fmla="*/ 269062 h 768476"/>
                <a:gd name="connsiteX4" fmla="*/ 53357 w 654066"/>
                <a:gd name="connsiteY4" fmla="*/ 374075 h 768476"/>
                <a:gd name="connsiteX5" fmla="*/ 94 w 654066"/>
                <a:gd name="connsiteY5" fmla="*/ 501990 h 768476"/>
                <a:gd name="connsiteX6" fmla="*/ 39531 w 654066"/>
                <a:gd name="connsiteY6" fmla="*/ 533507 h 768476"/>
                <a:gd name="connsiteX7" fmla="*/ 52054 w 654066"/>
                <a:gd name="connsiteY7" fmla="*/ 562334 h 768476"/>
                <a:gd name="connsiteX8" fmla="*/ 90483 w 654066"/>
                <a:gd name="connsiteY8" fmla="*/ 698800 h 768476"/>
                <a:gd name="connsiteX9" fmla="*/ 381171 w 654066"/>
                <a:gd name="connsiteY9" fmla="*/ 669154 h 768476"/>
                <a:gd name="connsiteX10" fmla="*/ 644944 w 654066"/>
                <a:gd name="connsiteY10" fmla="*/ 355586 h 76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066" h="768476">
                  <a:moveTo>
                    <a:pt x="644944" y="355586"/>
                  </a:moveTo>
                  <a:cubicBezTo>
                    <a:pt x="659462" y="291040"/>
                    <a:pt x="657613" y="223153"/>
                    <a:pt x="632421" y="154195"/>
                  </a:cubicBezTo>
                  <a:cubicBezTo>
                    <a:pt x="553419" y="-61903"/>
                    <a:pt x="316604" y="-12842"/>
                    <a:pt x="154525" y="72694"/>
                  </a:cubicBezTo>
                  <a:cubicBezTo>
                    <a:pt x="84159" y="109820"/>
                    <a:pt x="37935" y="189094"/>
                    <a:pt x="40015" y="269062"/>
                  </a:cubicBezTo>
                  <a:cubicBezTo>
                    <a:pt x="40940" y="304361"/>
                    <a:pt x="53693" y="338777"/>
                    <a:pt x="53357" y="374075"/>
                  </a:cubicBezTo>
                  <a:cubicBezTo>
                    <a:pt x="52621" y="452509"/>
                    <a:pt x="-2575" y="482597"/>
                    <a:pt x="94" y="501990"/>
                  </a:cubicBezTo>
                  <a:cubicBezTo>
                    <a:pt x="1502" y="512286"/>
                    <a:pt x="29909" y="536637"/>
                    <a:pt x="39531" y="533507"/>
                  </a:cubicBezTo>
                  <a:cubicBezTo>
                    <a:pt x="43461" y="532246"/>
                    <a:pt x="50731" y="552228"/>
                    <a:pt x="52054" y="562334"/>
                  </a:cubicBezTo>
                  <a:cubicBezTo>
                    <a:pt x="57643" y="605133"/>
                    <a:pt x="70082" y="660791"/>
                    <a:pt x="90483" y="698800"/>
                  </a:cubicBezTo>
                  <a:cubicBezTo>
                    <a:pt x="162887" y="833628"/>
                    <a:pt x="281221" y="744268"/>
                    <a:pt x="381171" y="669154"/>
                  </a:cubicBezTo>
                  <a:cubicBezTo>
                    <a:pt x="493685" y="584626"/>
                    <a:pt x="613868" y="493691"/>
                    <a:pt x="644944" y="355586"/>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429" name="Freeform: Shape 428">
              <a:extLst>
                <a:ext uri="{FF2B5EF4-FFF2-40B4-BE49-F238E27FC236}">
                  <a16:creationId xmlns:a16="http://schemas.microsoft.com/office/drawing/2014/main" id="{B56D64A3-78E9-403E-8242-11A99F0C436D}"/>
                </a:ext>
              </a:extLst>
            </p:cNvPr>
            <p:cNvSpPr/>
            <p:nvPr/>
          </p:nvSpPr>
          <p:spPr>
            <a:xfrm>
              <a:off x="2903123" y="3784991"/>
              <a:ext cx="52845" cy="17300"/>
            </a:xfrm>
            <a:custGeom>
              <a:avLst/>
              <a:gdLst>
                <a:gd name="connsiteX0" fmla="*/ 17456 w 108360"/>
                <a:gd name="connsiteY0" fmla="*/ 2593 h 35474"/>
                <a:gd name="connsiteX1" fmla="*/ 94692 w 108360"/>
                <a:gd name="connsiteY1" fmla="*/ 12237 h 35474"/>
                <a:gd name="connsiteX2" fmla="*/ 106795 w 108360"/>
                <a:gd name="connsiteY2" fmla="*/ 22028 h 35474"/>
                <a:gd name="connsiteX3" fmla="*/ 104589 w 108360"/>
                <a:gd name="connsiteY3" fmla="*/ 35475 h 35474"/>
                <a:gd name="connsiteX4" fmla="*/ 64647 w 108360"/>
                <a:gd name="connsiteY4" fmla="*/ 30537 h 35474"/>
                <a:gd name="connsiteX5" fmla="*/ 38257 w 108360"/>
                <a:gd name="connsiteY5" fmla="*/ 32533 h 35474"/>
                <a:gd name="connsiteX6" fmla="*/ 10879 w 108360"/>
                <a:gd name="connsiteY6" fmla="*/ 30369 h 35474"/>
                <a:gd name="connsiteX7" fmla="*/ 1718 w 108360"/>
                <a:gd name="connsiteY7" fmla="*/ 10724 h 35474"/>
                <a:gd name="connsiteX8" fmla="*/ 17456 w 108360"/>
                <a:gd name="connsiteY8" fmla="*/ 2593 h 3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59" h="35474">
                  <a:moveTo>
                    <a:pt x="17456" y="2593"/>
                  </a:moveTo>
                  <a:cubicBezTo>
                    <a:pt x="43573" y="-2996"/>
                    <a:pt x="71980" y="555"/>
                    <a:pt x="94692" y="12237"/>
                  </a:cubicBezTo>
                  <a:cubicBezTo>
                    <a:pt x="99525" y="14716"/>
                    <a:pt x="104273" y="17700"/>
                    <a:pt x="106795" y="22028"/>
                  </a:cubicBezTo>
                  <a:cubicBezTo>
                    <a:pt x="109316" y="26335"/>
                    <a:pt x="108938" y="32260"/>
                    <a:pt x="104589" y="35475"/>
                  </a:cubicBezTo>
                  <a:cubicBezTo>
                    <a:pt x="93453" y="28731"/>
                    <a:pt x="78409" y="29487"/>
                    <a:pt x="64647" y="30537"/>
                  </a:cubicBezTo>
                  <a:cubicBezTo>
                    <a:pt x="55843" y="31210"/>
                    <a:pt x="47039" y="31861"/>
                    <a:pt x="38257" y="32533"/>
                  </a:cubicBezTo>
                  <a:cubicBezTo>
                    <a:pt x="28970" y="33227"/>
                    <a:pt x="19158" y="33857"/>
                    <a:pt x="10879" y="30369"/>
                  </a:cubicBezTo>
                  <a:cubicBezTo>
                    <a:pt x="2601" y="26882"/>
                    <a:pt x="-2988" y="17700"/>
                    <a:pt x="1718" y="10724"/>
                  </a:cubicBezTo>
                  <a:cubicBezTo>
                    <a:pt x="4849" y="6018"/>
                    <a:pt x="11363" y="3895"/>
                    <a:pt x="17456" y="2593"/>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430" name="Freeform: Shape 429">
              <a:extLst>
                <a:ext uri="{FF2B5EF4-FFF2-40B4-BE49-F238E27FC236}">
                  <a16:creationId xmlns:a16="http://schemas.microsoft.com/office/drawing/2014/main" id="{2FC774BE-8990-429D-A28F-9ECBC502F6D5}"/>
                </a:ext>
              </a:extLst>
            </p:cNvPr>
            <p:cNvSpPr/>
            <p:nvPr/>
          </p:nvSpPr>
          <p:spPr>
            <a:xfrm>
              <a:off x="2895405" y="3916080"/>
              <a:ext cx="50342" cy="50456"/>
            </a:xfrm>
            <a:custGeom>
              <a:avLst/>
              <a:gdLst>
                <a:gd name="connsiteX0" fmla="*/ 0 w 103226"/>
                <a:gd name="connsiteY0" fmla="*/ 21686 h 103461"/>
                <a:gd name="connsiteX1" fmla="*/ 20549 w 103226"/>
                <a:gd name="connsiteY1" fmla="*/ 18808 h 103461"/>
                <a:gd name="connsiteX2" fmla="*/ 95684 w 103226"/>
                <a:gd name="connsiteY2" fmla="*/ 465 h 103461"/>
                <a:gd name="connsiteX3" fmla="*/ 101967 w 103226"/>
                <a:gd name="connsiteY3" fmla="*/ 1116 h 103461"/>
                <a:gd name="connsiteX4" fmla="*/ 103227 w 103226"/>
                <a:gd name="connsiteY4" fmla="*/ 5550 h 103461"/>
                <a:gd name="connsiteX5" fmla="*/ 101021 w 103226"/>
                <a:gd name="connsiteY5" fmla="*/ 20909 h 103461"/>
                <a:gd name="connsiteX6" fmla="*/ 21326 w 103226"/>
                <a:gd name="connsiteY6" fmla="*/ 103461 h 103461"/>
                <a:gd name="connsiteX7" fmla="*/ 0 w 103226"/>
                <a:gd name="connsiteY7" fmla="*/ 21686 h 10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26" h="103461">
                  <a:moveTo>
                    <a:pt x="0" y="21686"/>
                  </a:moveTo>
                  <a:cubicBezTo>
                    <a:pt x="6808" y="21791"/>
                    <a:pt x="13888" y="20426"/>
                    <a:pt x="20549" y="18808"/>
                  </a:cubicBezTo>
                  <a:cubicBezTo>
                    <a:pt x="45594" y="12694"/>
                    <a:pt x="70639" y="6579"/>
                    <a:pt x="95684" y="465"/>
                  </a:cubicBezTo>
                  <a:cubicBezTo>
                    <a:pt x="97827" y="-60"/>
                    <a:pt x="100412" y="-459"/>
                    <a:pt x="101967" y="1116"/>
                  </a:cubicBezTo>
                  <a:cubicBezTo>
                    <a:pt x="103080" y="2230"/>
                    <a:pt x="103227" y="3974"/>
                    <a:pt x="103227" y="5550"/>
                  </a:cubicBezTo>
                  <a:cubicBezTo>
                    <a:pt x="103227" y="10740"/>
                    <a:pt x="102282" y="15887"/>
                    <a:pt x="101021" y="20909"/>
                  </a:cubicBezTo>
                  <a:cubicBezTo>
                    <a:pt x="91209" y="59884"/>
                    <a:pt x="59545" y="92052"/>
                    <a:pt x="21326" y="103461"/>
                  </a:cubicBezTo>
                  <a:cubicBezTo>
                    <a:pt x="10842" y="77365"/>
                    <a:pt x="4412" y="49673"/>
                    <a:pt x="0" y="21686"/>
                  </a:cubicBezTo>
                  <a:close/>
                </a:path>
              </a:pathLst>
            </a:custGeom>
            <a:solidFill>
              <a:srgbClr val="FFF9F8"/>
            </a:solidFill>
            <a:ln w="2101" cap="flat">
              <a:noFill/>
              <a:prstDash val="solid"/>
              <a:miter/>
            </a:ln>
          </p:spPr>
          <p:txBody>
            <a:bodyPr rtlCol="0" anchor="ctr"/>
            <a:lstStyle/>
            <a:p>
              <a:endParaRPr lang="en-US" sz="1351">
                <a:latin typeface="Trebuchet MS" panose="020B0603020202020204" pitchFamily="34" charset="0"/>
              </a:endParaRPr>
            </a:p>
          </p:txBody>
        </p:sp>
        <p:sp>
          <p:nvSpPr>
            <p:cNvPr id="431" name="Freeform: Shape 430">
              <a:extLst>
                <a:ext uri="{FF2B5EF4-FFF2-40B4-BE49-F238E27FC236}">
                  <a16:creationId xmlns:a16="http://schemas.microsoft.com/office/drawing/2014/main" id="{B66CD4BE-1168-4B12-A916-82CF7A29FBB8}"/>
                </a:ext>
              </a:extLst>
            </p:cNvPr>
            <p:cNvSpPr/>
            <p:nvPr/>
          </p:nvSpPr>
          <p:spPr>
            <a:xfrm>
              <a:off x="2946628" y="3888466"/>
              <a:ext cx="135646" cy="129904"/>
            </a:xfrm>
            <a:custGeom>
              <a:avLst/>
              <a:gdLst>
                <a:gd name="connsiteX0" fmla="*/ 0 w 278143"/>
                <a:gd name="connsiteY0" fmla="*/ 261566 h 266370"/>
                <a:gd name="connsiteX1" fmla="*/ 211644 w 278143"/>
                <a:gd name="connsiteY1" fmla="*/ 0 h 266370"/>
                <a:gd name="connsiteX2" fmla="*/ 278144 w 278143"/>
                <a:gd name="connsiteY2" fmla="*/ 48115 h 266370"/>
                <a:gd name="connsiteX3" fmla="*/ 160356 w 278143"/>
                <a:gd name="connsiteY3" fmla="*/ 262448 h 266370"/>
                <a:gd name="connsiteX4" fmla="*/ 151300 w 278143"/>
                <a:gd name="connsiteY4" fmla="*/ 219712 h 266370"/>
                <a:gd name="connsiteX5" fmla="*/ 0 w 278143"/>
                <a:gd name="connsiteY5" fmla="*/ 261566 h 26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43" h="266370">
                  <a:moveTo>
                    <a:pt x="0" y="261566"/>
                  </a:moveTo>
                  <a:cubicBezTo>
                    <a:pt x="57843" y="244694"/>
                    <a:pt x="214439" y="117262"/>
                    <a:pt x="211644" y="0"/>
                  </a:cubicBezTo>
                  <a:lnTo>
                    <a:pt x="278144" y="48115"/>
                  </a:lnTo>
                  <a:cubicBezTo>
                    <a:pt x="278144" y="48115"/>
                    <a:pt x="227423" y="186641"/>
                    <a:pt x="160356" y="262448"/>
                  </a:cubicBezTo>
                  <a:cubicBezTo>
                    <a:pt x="157288" y="247657"/>
                    <a:pt x="154137" y="223956"/>
                    <a:pt x="151300" y="219712"/>
                  </a:cubicBezTo>
                  <a:cubicBezTo>
                    <a:pt x="94844" y="256502"/>
                    <a:pt x="43136" y="276063"/>
                    <a:pt x="0" y="261566"/>
                  </a:cubicBezTo>
                  <a:close/>
                </a:path>
              </a:pathLst>
            </a:custGeom>
            <a:solidFill>
              <a:srgbClr val="F97070"/>
            </a:solidFill>
            <a:ln w="2101" cap="flat">
              <a:noFill/>
              <a:prstDash val="solid"/>
              <a:miter/>
            </a:ln>
          </p:spPr>
          <p:txBody>
            <a:bodyPr rtlCol="0" anchor="ctr"/>
            <a:lstStyle/>
            <a:p>
              <a:endParaRPr lang="en-US" sz="1351">
                <a:latin typeface="Trebuchet MS" panose="020B0603020202020204" pitchFamily="34" charset="0"/>
              </a:endParaRPr>
            </a:p>
          </p:txBody>
        </p:sp>
        <p:sp>
          <p:nvSpPr>
            <p:cNvPr id="432" name="Freeform: Shape 431">
              <a:extLst>
                <a:ext uri="{FF2B5EF4-FFF2-40B4-BE49-F238E27FC236}">
                  <a16:creationId xmlns:a16="http://schemas.microsoft.com/office/drawing/2014/main" id="{08B795D3-368F-4653-8117-6C3A04A0DEDC}"/>
                </a:ext>
              </a:extLst>
            </p:cNvPr>
            <p:cNvSpPr/>
            <p:nvPr/>
          </p:nvSpPr>
          <p:spPr>
            <a:xfrm>
              <a:off x="2956312" y="3700122"/>
              <a:ext cx="235409" cy="236002"/>
            </a:xfrm>
            <a:custGeom>
              <a:avLst/>
              <a:gdLst>
                <a:gd name="connsiteX0" fmla="*/ 348069 w 482709"/>
                <a:gd name="connsiteY0" fmla="*/ 483925 h 483925"/>
                <a:gd name="connsiteX1" fmla="*/ 150712 w 482709"/>
                <a:gd name="connsiteY1" fmla="*/ 344748 h 483925"/>
                <a:gd name="connsiteX2" fmla="*/ 101819 w 482709"/>
                <a:gd name="connsiteY2" fmla="*/ 326343 h 483925"/>
                <a:gd name="connsiteX3" fmla="*/ 0 w 482709"/>
                <a:gd name="connsiteY3" fmla="*/ 0 h 483925"/>
                <a:gd name="connsiteX4" fmla="*/ 474387 w 482709"/>
                <a:gd name="connsiteY4" fmla="*/ 61709 h 483925"/>
                <a:gd name="connsiteX5" fmla="*/ 447514 w 482709"/>
                <a:gd name="connsiteY5" fmla="*/ 312265 h 483925"/>
                <a:gd name="connsiteX6" fmla="*/ 348069 w 482709"/>
                <a:gd name="connsiteY6" fmla="*/ 483925 h 4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709" h="483924">
                  <a:moveTo>
                    <a:pt x="348069" y="483925"/>
                  </a:moveTo>
                  <a:cubicBezTo>
                    <a:pt x="348069" y="483925"/>
                    <a:pt x="191642" y="456023"/>
                    <a:pt x="150712" y="344748"/>
                  </a:cubicBezTo>
                  <a:lnTo>
                    <a:pt x="101819" y="326343"/>
                  </a:lnTo>
                  <a:lnTo>
                    <a:pt x="0" y="0"/>
                  </a:lnTo>
                  <a:lnTo>
                    <a:pt x="474387" y="61709"/>
                  </a:lnTo>
                  <a:cubicBezTo>
                    <a:pt x="474387" y="61709"/>
                    <a:pt x="505463" y="228747"/>
                    <a:pt x="447514" y="312265"/>
                  </a:cubicBezTo>
                  <a:cubicBezTo>
                    <a:pt x="389544" y="395784"/>
                    <a:pt x="348069" y="483925"/>
                    <a:pt x="348069" y="483925"/>
                  </a:cubicBezTo>
                  <a:close/>
                </a:path>
              </a:pathLst>
            </a:custGeom>
            <a:solidFill>
              <a:srgbClr val="4B3122"/>
            </a:solidFill>
            <a:ln w="2101" cap="flat">
              <a:noFill/>
              <a:prstDash val="solid"/>
              <a:miter/>
            </a:ln>
          </p:spPr>
          <p:txBody>
            <a:bodyPr rtlCol="0" anchor="ctr"/>
            <a:lstStyle/>
            <a:p>
              <a:endParaRPr lang="en-US" sz="1351">
                <a:latin typeface="Trebuchet MS" panose="020B0603020202020204" pitchFamily="34" charset="0"/>
              </a:endParaRPr>
            </a:p>
          </p:txBody>
        </p:sp>
        <p:sp>
          <p:nvSpPr>
            <p:cNvPr id="433" name="Freeform: Shape 432">
              <a:extLst>
                <a:ext uri="{FF2B5EF4-FFF2-40B4-BE49-F238E27FC236}">
                  <a16:creationId xmlns:a16="http://schemas.microsoft.com/office/drawing/2014/main" id="{CAEE4849-178D-4993-8270-D9B569808AD6}"/>
                </a:ext>
              </a:extLst>
            </p:cNvPr>
            <p:cNvSpPr/>
            <p:nvPr/>
          </p:nvSpPr>
          <p:spPr>
            <a:xfrm>
              <a:off x="3003941" y="3844239"/>
              <a:ext cx="46466" cy="48917"/>
            </a:xfrm>
            <a:custGeom>
              <a:avLst/>
              <a:gdLst>
                <a:gd name="connsiteX0" fmla="*/ 94670 w 95278"/>
                <a:gd name="connsiteY0" fmla="*/ 51629 h 100305"/>
                <a:gd name="connsiteX1" fmla="*/ 86812 w 95278"/>
                <a:gd name="connsiteY1" fmla="*/ 71821 h 100305"/>
                <a:gd name="connsiteX2" fmla="*/ 41932 w 95278"/>
                <a:gd name="connsiteY2" fmla="*/ 100018 h 100305"/>
                <a:gd name="connsiteX3" fmla="*/ 13652 w 95278"/>
                <a:gd name="connsiteY3" fmla="*/ 80120 h 100305"/>
                <a:gd name="connsiteX4" fmla="*/ 1024 w 95278"/>
                <a:gd name="connsiteY4" fmla="*/ 46797 h 100305"/>
                <a:gd name="connsiteX5" fmla="*/ 247 w 95278"/>
                <a:gd name="connsiteY5" fmla="*/ 37993 h 100305"/>
                <a:gd name="connsiteX6" fmla="*/ 4113 w 95278"/>
                <a:gd name="connsiteY6" fmla="*/ 30828 h 100305"/>
                <a:gd name="connsiteX7" fmla="*/ 33402 w 95278"/>
                <a:gd name="connsiteY7" fmla="*/ 3724 h 100305"/>
                <a:gd name="connsiteX8" fmla="*/ 78324 w 95278"/>
                <a:gd name="connsiteY8" fmla="*/ 9166 h 100305"/>
                <a:gd name="connsiteX9" fmla="*/ 94670 w 95278"/>
                <a:gd name="connsiteY9" fmla="*/ 51629 h 10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78" h="100305">
                  <a:moveTo>
                    <a:pt x="94670" y="51629"/>
                  </a:moveTo>
                  <a:cubicBezTo>
                    <a:pt x="93430" y="58794"/>
                    <a:pt x="90447" y="65539"/>
                    <a:pt x="86812" y="71821"/>
                  </a:cubicBezTo>
                  <a:cubicBezTo>
                    <a:pt x="77378" y="88083"/>
                    <a:pt x="60485" y="102539"/>
                    <a:pt x="41932" y="100018"/>
                  </a:cubicBezTo>
                  <a:cubicBezTo>
                    <a:pt x="30167" y="98421"/>
                    <a:pt x="20102" y="90142"/>
                    <a:pt x="13652" y="80120"/>
                  </a:cubicBezTo>
                  <a:cubicBezTo>
                    <a:pt x="7201" y="70098"/>
                    <a:pt x="3882" y="58395"/>
                    <a:pt x="1024" y="46797"/>
                  </a:cubicBezTo>
                  <a:cubicBezTo>
                    <a:pt x="310" y="43918"/>
                    <a:pt x="-384" y="40893"/>
                    <a:pt x="247" y="37993"/>
                  </a:cubicBezTo>
                  <a:cubicBezTo>
                    <a:pt x="835" y="35325"/>
                    <a:pt x="2495" y="33014"/>
                    <a:pt x="4113" y="30828"/>
                  </a:cubicBezTo>
                  <a:cubicBezTo>
                    <a:pt x="12160" y="20029"/>
                    <a:pt x="21153" y="9250"/>
                    <a:pt x="33402" y="3724"/>
                  </a:cubicBezTo>
                  <a:cubicBezTo>
                    <a:pt x="47858" y="-2789"/>
                    <a:pt x="65801" y="-625"/>
                    <a:pt x="78324" y="9166"/>
                  </a:cubicBezTo>
                  <a:cubicBezTo>
                    <a:pt x="90867" y="18957"/>
                    <a:pt x="97381" y="35934"/>
                    <a:pt x="94670" y="51629"/>
                  </a:cubicBez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434" name="Freeform: Shape 433">
              <a:extLst>
                <a:ext uri="{FF2B5EF4-FFF2-40B4-BE49-F238E27FC236}">
                  <a16:creationId xmlns:a16="http://schemas.microsoft.com/office/drawing/2014/main" id="{FCC55E8B-0771-4A0E-B3BD-43F03A1BBE8A}"/>
                </a:ext>
              </a:extLst>
            </p:cNvPr>
            <p:cNvSpPr/>
            <p:nvPr/>
          </p:nvSpPr>
          <p:spPr>
            <a:xfrm>
              <a:off x="2914694" y="3812122"/>
              <a:ext cx="23127" cy="42741"/>
            </a:xfrm>
            <a:custGeom>
              <a:avLst/>
              <a:gdLst>
                <a:gd name="connsiteX0" fmla="*/ 494 w 47422"/>
                <a:gd name="connsiteY0" fmla="*/ 46363 h 87640"/>
                <a:gd name="connsiteX1" fmla="*/ 18920 w 47422"/>
                <a:gd name="connsiteY1" fmla="*/ 75 h 87640"/>
                <a:gd name="connsiteX2" fmla="*/ 46928 w 47422"/>
                <a:gd name="connsiteY2" fmla="*/ 41278 h 87640"/>
                <a:gd name="connsiteX3" fmla="*/ 28501 w 47422"/>
                <a:gd name="connsiteY3" fmla="*/ 87565 h 87640"/>
                <a:gd name="connsiteX4" fmla="*/ 494 w 47422"/>
                <a:gd name="connsiteY4" fmla="*/ 46363 h 8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22" h="87640">
                  <a:moveTo>
                    <a:pt x="494" y="46363"/>
                  </a:moveTo>
                  <a:cubicBezTo>
                    <a:pt x="-2153" y="22200"/>
                    <a:pt x="6104" y="1462"/>
                    <a:pt x="18920" y="75"/>
                  </a:cubicBezTo>
                  <a:cubicBezTo>
                    <a:pt x="31758" y="-1332"/>
                    <a:pt x="44302" y="17115"/>
                    <a:pt x="46928" y="41278"/>
                  </a:cubicBezTo>
                  <a:cubicBezTo>
                    <a:pt x="49576" y="65441"/>
                    <a:pt x="41318" y="86179"/>
                    <a:pt x="28501" y="87565"/>
                  </a:cubicBezTo>
                  <a:cubicBezTo>
                    <a:pt x="15685" y="88973"/>
                    <a:pt x="3141" y="70525"/>
                    <a:pt x="494" y="46363"/>
                  </a:cubicBezTo>
                  <a:close/>
                </a:path>
              </a:pathLst>
            </a:custGeom>
            <a:solidFill>
              <a:srgbClr val="242638"/>
            </a:solidFill>
            <a:ln w="2101" cap="flat">
              <a:noFill/>
              <a:prstDash val="solid"/>
              <a:miter/>
            </a:ln>
          </p:spPr>
          <p:txBody>
            <a:bodyPr rtlCol="0" anchor="ctr"/>
            <a:lstStyle/>
            <a:p>
              <a:endParaRPr lang="en-US" sz="1351">
                <a:latin typeface="Trebuchet MS" panose="020B0603020202020204" pitchFamily="34" charset="0"/>
              </a:endParaRPr>
            </a:p>
          </p:txBody>
        </p:sp>
        <p:sp>
          <p:nvSpPr>
            <p:cNvPr id="435" name="Freeform: Shape 434">
              <a:extLst>
                <a:ext uri="{FF2B5EF4-FFF2-40B4-BE49-F238E27FC236}">
                  <a16:creationId xmlns:a16="http://schemas.microsoft.com/office/drawing/2014/main" id="{FD60606A-9570-46EE-A4DD-D51EF6CDF025}"/>
                </a:ext>
              </a:extLst>
            </p:cNvPr>
            <p:cNvSpPr/>
            <p:nvPr/>
          </p:nvSpPr>
          <p:spPr>
            <a:xfrm>
              <a:off x="2858865" y="3610206"/>
              <a:ext cx="348521" cy="152371"/>
            </a:xfrm>
            <a:custGeom>
              <a:avLst/>
              <a:gdLst>
                <a:gd name="connsiteX0" fmla="*/ 160546 w 714645"/>
                <a:gd name="connsiteY0" fmla="*/ 202987 h 312438"/>
                <a:gd name="connsiteX1" fmla="*/ 321637 w 714645"/>
                <a:gd name="connsiteY1" fmla="*/ 245745 h 312438"/>
                <a:gd name="connsiteX2" fmla="*/ 476929 w 714645"/>
                <a:gd name="connsiteY2" fmla="*/ 302705 h 312438"/>
                <a:gd name="connsiteX3" fmla="*/ 638673 w 714645"/>
                <a:gd name="connsiteY3" fmla="*/ 293229 h 312438"/>
                <a:gd name="connsiteX4" fmla="*/ 712526 w 714645"/>
                <a:gd name="connsiteY4" fmla="*/ 158255 h 312438"/>
                <a:gd name="connsiteX5" fmla="*/ 633378 w 714645"/>
                <a:gd name="connsiteY5" fmla="*/ 67319 h 312438"/>
                <a:gd name="connsiteX6" fmla="*/ 512753 w 714645"/>
                <a:gd name="connsiteY6" fmla="*/ 37021 h 312438"/>
                <a:gd name="connsiteX7" fmla="*/ 258499 w 714645"/>
                <a:gd name="connsiteY7" fmla="*/ 0 h 312438"/>
                <a:gd name="connsiteX8" fmla="*/ 301845 w 714645"/>
                <a:gd name="connsiteY8" fmla="*/ 37904 h 312438"/>
                <a:gd name="connsiteX9" fmla="*/ 125919 w 714645"/>
                <a:gd name="connsiteY9" fmla="*/ 45426 h 312438"/>
                <a:gd name="connsiteX10" fmla="*/ 0 w 714645"/>
                <a:gd name="connsiteY10" fmla="*/ 158423 h 312438"/>
                <a:gd name="connsiteX11" fmla="*/ 68034 w 714645"/>
                <a:gd name="connsiteY11" fmla="*/ 111589 h 312438"/>
                <a:gd name="connsiteX12" fmla="*/ 37211 w 714645"/>
                <a:gd name="connsiteY12" fmla="*/ 264928 h 312438"/>
                <a:gd name="connsiteX13" fmla="*/ 81082 w 714645"/>
                <a:gd name="connsiteY13" fmla="*/ 204689 h 312438"/>
                <a:gd name="connsiteX14" fmla="*/ 160546 w 714645"/>
                <a:gd name="connsiteY14" fmla="*/ 202987 h 31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645" h="312438">
                  <a:moveTo>
                    <a:pt x="160546" y="202987"/>
                  </a:moveTo>
                  <a:cubicBezTo>
                    <a:pt x="215447" y="212001"/>
                    <a:pt x="269466" y="226351"/>
                    <a:pt x="321637" y="245745"/>
                  </a:cubicBezTo>
                  <a:cubicBezTo>
                    <a:pt x="373345" y="264970"/>
                    <a:pt x="423414" y="289237"/>
                    <a:pt x="476929" y="302705"/>
                  </a:cubicBezTo>
                  <a:cubicBezTo>
                    <a:pt x="530445" y="316173"/>
                    <a:pt x="589359" y="317959"/>
                    <a:pt x="638673" y="293229"/>
                  </a:cubicBezTo>
                  <a:cubicBezTo>
                    <a:pt x="687986" y="268478"/>
                    <a:pt x="723914" y="212253"/>
                    <a:pt x="712526" y="158255"/>
                  </a:cubicBezTo>
                  <a:cubicBezTo>
                    <a:pt x="703933" y="117514"/>
                    <a:pt x="670882" y="85389"/>
                    <a:pt x="633378" y="67319"/>
                  </a:cubicBezTo>
                  <a:cubicBezTo>
                    <a:pt x="595873" y="49250"/>
                    <a:pt x="553956" y="43030"/>
                    <a:pt x="512753" y="37021"/>
                  </a:cubicBezTo>
                  <a:cubicBezTo>
                    <a:pt x="427995" y="24688"/>
                    <a:pt x="343257" y="12333"/>
                    <a:pt x="258499" y="0"/>
                  </a:cubicBezTo>
                  <a:cubicBezTo>
                    <a:pt x="272955" y="12628"/>
                    <a:pt x="287389" y="25276"/>
                    <a:pt x="301845" y="37904"/>
                  </a:cubicBezTo>
                  <a:cubicBezTo>
                    <a:pt x="242993" y="33660"/>
                    <a:pt x="182733" y="29541"/>
                    <a:pt x="125919" y="45426"/>
                  </a:cubicBezTo>
                  <a:cubicBezTo>
                    <a:pt x="69085" y="61310"/>
                    <a:pt x="15380" y="101441"/>
                    <a:pt x="0" y="158423"/>
                  </a:cubicBezTo>
                  <a:cubicBezTo>
                    <a:pt x="9245" y="130331"/>
                    <a:pt x="38492" y="110182"/>
                    <a:pt x="68034" y="111589"/>
                  </a:cubicBezTo>
                  <a:cubicBezTo>
                    <a:pt x="17776" y="141824"/>
                    <a:pt x="2522" y="217611"/>
                    <a:pt x="37211" y="264928"/>
                  </a:cubicBezTo>
                  <a:cubicBezTo>
                    <a:pt x="34269" y="238286"/>
                    <a:pt x="55869" y="213745"/>
                    <a:pt x="81082" y="204689"/>
                  </a:cubicBezTo>
                  <a:cubicBezTo>
                    <a:pt x="106274" y="195654"/>
                    <a:pt x="134093" y="198659"/>
                    <a:pt x="160546" y="202987"/>
                  </a:cubicBezTo>
                  <a:close/>
                </a:path>
              </a:pathLst>
            </a:custGeom>
            <a:solidFill>
              <a:srgbClr val="4B3122"/>
            </a:solidFill>
            <a:ln w="2101" cap="flat">
              <a:noFill/>
              <a:prstDash val="solid"/>
              <a:miter/>
            </a:ln>
          </p:spPr>
          <p:txBody>
            <a:bodyPr rtlCol="0" anchor="ctr"/>
            <a:lstStyle/>
            <a:p>
              <a:endParaRPr lang="en-US" sz="1351">
                <a:latin typeface="Trebuchet MS" panose="020B0603020202020204" pitchFamily="34" charset="0"/>
              </a:endParaRPr>
            </a:p>
          </p:txBody>
        </p:sp>
        <p:sp>
          <p:nvSpPr>
            <p:cNvPr id="436" name="Shape1_20211019_122911">
              <a:extLst>
                <a:ext uri="{FF2B5EF4-FFF2-40B4-BE49-F238E27FC236}">
                  <a16:creationId xmlns:a16="http://schemas.microsoft.com/office/drawing/2014/main" id="{C9C4FB84-DE2E-4202-9FCD-62172AE31096}"/>
                </a:ext>
              </a:extLst>
            </p:cNvPr>
            <p:cNvSpPr/>
            <p:nvPr/>
          </p:nvSpPr>
          <p:spPr>
            <a:xfrm rot="18900000">
              <a:off x="2311123" y="3181216"/>
              <a:ext cx="481940" cy="481939"/>
            </a:xfrm>
            <a:custGeom>
              <a:avLst/>
              <a:gdLst>
                <a:gd name="connsiteX0" fmla="*/ 988223 w 988223"/>
                <a:gd name="connsiteY0" fmla="*/ 494111 h 988221"/>
                <a:gd name="connsiteX1" fmla="*/ 494112 w 988223"/>
                <a:gd name="connsiteY1" fmla="*/ 988222 h 988221"/>
                <a:gd name="connsiteX2" fmla="*/ 0 w 988223"/>
                <a:gd name="connsiteY2" fmla="*/ 494111 h 988221"/>
                <a:gd name="connsiteX3" fmla="*/ 494112 w 988223"/>
                <a:gd name="connsiteY3" fmla="*/ 0 h 988221"/>
                <a:gd name="connsiteX4" fmla="*/ 988223 w 988223"/>
                <a:gd name="connsiteY4" fmla="*/ 494111 h 98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23" h="988221">
                  <a:moveTo>
                    <a:pt x="988223" y="494111"/>
                  </a:moveTo>
                  <a:cubicBezTo>
                    <a:pt x="988223" y="767001"/>
                    <a:pt x="767002" y="988222"/>
                    <a:pt x="494112" y="988222"/>
                  </a:cubicBezTo>
                  <a:cubicBezTo>
                    <a:pt x="221221" y="988222"/>
                    <a:pt x="0" y="767001"/>
                    <a:pt x="0" y="494111"/>
                  </a:cubicBezTo>
                  <a:cubicBezTo>
                    <a:pt x="0" y="221221"/>
                    <a:pt x="221222" y="0"/>
                    <a:pt x="494112" y="0"/>
                  </a:cubicBezTo>
                  <a:cubicBezTo>
                    <a:pt x="767002" y="0"/>
                    <a:pt x="988223" y="221221"/>
                    <a:pt x="988223" y="494111"/>
                  </a:cubicBezTo>
                  <a:close/>
                </a:path>
              </a:pathLst>
            </a:custGeom>
            <a:solidFill>
              <a:schemeClr val="accent1">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37" name="Shape2_20211019_122911">
              <a:extLst>
                <a:ext uri="{FF2B5EF4-FFF2-40B4-BE49-F238E27FC236}">
                  <a16:creationId xmlns:a16="http://schemas.microsoft.com/office/drawing/2014/main" id="{43C1E791-3211-4522-A96C-2CF9E7DDCBD0}"/>
                </a:ext>
              </a:extLst>
            </p:cNvPr>
            <p:cNvSpPr/>
            <p:nvPr/>
          </p:nvSpPr>
          <p:spPr>
            <a:xfrm>
              <a:off x="2685941" y="3538039"/>
              <a:ext cx="136272" cy="129283"/>
            </a:xfrm>
            <a:custGeom>
              <a:avLst/>
              <a:gdLst>
                <a:gd name="connsiteX0" fmla="*/ 100979 w 279426"/>
                <a:gd name="connsiteY0" fmla="*/ 0 h 265095"/>
                <a:gd name="connsiteX1" fmla="*/ 279426 w 279426"/>
                <a:gd name="connsiteY1" fmla="*/ 265096 h 265095"/>
                <a:gd name="connsiteX2" fmla="*/ 0 w 279426"/>
                <a:gd name="connsiteY2" fmla="*/ 140543 h 265095"/>
              </a:gdLst>
              <a:ahLst/>
              <a:cxnLst>
                <a:cxn ang="0">
                  <a:pos x="connsiteX0" y="connsiteY0"/>
                </a:cxn>
                <a:cxn ang="0">
                  <a:pos x="connsiteX1" y="connsiteY1"/>
                </a:cxn>
                <a:cxn ang="0">
                  <a:pos x="connsiteX2" y="connsiteY2"/>
                </a:cxn>
              </a:cxnLst>
              <a:rect l="l" t="t" r="r" b="b"/>
              <a:pathLst>
                <a:path w="279426" h="265095">
                  <a:moveTo>
                    <a:pt x="100979" y="0"/>
                  </a:moveTo>
                  <a:lnTo>
                    <a:pt x="279426" y="265096"/>
                  </a:lnTo>
                  <a:lnTo>
                    <a:pt x="0" y="140543"/>
                  </a:lnTo>
                  <a:close/>
                </a:path>
              </a:pathLst>
            </a:custGeom>
            <a:solidFill>
              <a:schemeClr val="accent1">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38" name="Freeform: Shape 437">
              <a:extLst>
                <a:ext uri="{FF2B5EF4-FFF2-40B4-BE49-F238E27FC236}">
                  <a16:creationId xmlns:a16="http://schemas.microsoft.com/office/drawing/2014/main" id="{C9A644CD-08A5-4326-950E-2B68063385BB}"/>
                </a:ext>
              </a:extLst>
            </p:cNvPr>
            <p:cNvSpPr/>
            <p:nvPr/>
          </p:nvSpPr>
          <p:spPr>
            <a:xfrm rot="18900000">
              <a:off x="1838612" y="3437527"/>
              <a:ext cx="481940" cy="481939"/>
            </a:xfrm>
            <a:custGeom>
              <a:avLst/>
              <a:gdLst>
                <a:gd name="connsiteX0" fmla="*/ 988223 w 988223"/>
                <a:gd name="connsiteY0" fmla="*/ 494111 h 988221"/>
                <a:gd name="connsiteX1" fmla="*/ 494112 w 988223"/>
                <a:gd name="connsiteY1" fmla="*/ 988222 h 988221"/>
                <a:gd name="connsiteX2" fmla="*/ 0 w 988223"/>
                <a:gd name="connsiteY2" fmla="*/ 494111 h 988221"/>
                <a:gd name="connsiteX3" fmla="*/ 494112 w 988223"/>
                <a:gd name="connsiteY3" fmla="*/ 0 h 988221"/>
                <a:gd name="connsiteX4" fmla="*/ 988223 w 988223"/>
                <a:gd name="connsiteY4" fmla="*/ 494111 h 98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23" h="988221">
                  <a:moveTo>
                    <a:pt x="988223" y="494111"/>
                  </a:moveTo>
                  <a:cubicBezTo>
                    <a:pt x="988223" y="767001"/>
                    <a:pt x="767002" y="988222"/>
                    <a:pt x="494112" y="988222"/>
                  </a:cubicBezTo>
                  <a:cubicBezTo>
                    <a:pt x="221221" y="988222"/>
                    <a:pt x="0" y="767001"/>
                    <a:pt x="0" y="494111"/>
                  </a:cubicBezTo>
                  <a:cubicBezTo>
                    <a:pt x="0" y="221221"/>
                    <a:pt x="221221" y="0"/>
                    <a:pt x="494112" y="0"/>
                  </a:cubicBezTo>
                  <a:cubicBezTo>
                    <a:pt x="767002" y="0"/>
                    <a:pt x="988223" y="221221"/>
                    <a:pt x="988223" y="494111"/>
                  </a:cubicBezTo>
                  <a:close/>
                </a:path>
              </a:pathLst>
            </a:custGeom>
            <a:solidFill>
              <a:schemeClr val="accent1">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39" name="Freeform: Shape 438">
              <a:extLst>
                <a:ext uri="{FF2B5EF4-FFF2-40B4-BE49-F238E27FC236}">
                  <a16:creationId xmlns:a16="http://schemas.microsoft.com/office/drawing/2014/main" id="{A6590901-11D7-4162-BD3D-A8C6A582CBBC}"/>
                </a:ext>
              </a:extLst>
            </p:cNvPr>
            <p:cNvSpPr/>
            <p:nvPr/>
          </p:nvSpPr>
          <p:spPr>
            <a:xfrm>
              <a:off x="2120373" y="3862204"/>
              <a:ext cx="96514" cy="154223"/>
            </a:xfrm>
            <a:custGeom>
              <a:avLst/>
              <a:gdLst>
                <a:gd name="connsiteX0" fmla="*/ 151868 w 197903"/>
                <a:gd name="connsiteY0" fmla="*/ 0 h 316236"/>
                <a:gd name="connsiteX1" fmla="*/ 197903 w 197903"/>
                <a:gd name="connsiteY1" fmla="*/ 316237 h 316236"/>
                <a:gd name="connsiteX2" fmla="*/ 0 w 197903"/>
                <a:gd name="connsiteY2" fmla="*/ 82972 h 316236"/>
              </a:gdLst>
              <a:ahLst/>
              <a:cxnLst>
                <a:cxn ang="0">
                  <a:pos x="connsiteX0" y="connsiteY0"/>
                </a:cxn>
                <a:cxn ang="0">
                  <a:pos x="connsiteX1" y="connsiteY1"/>
                </a:cxn>
                <a:cxn ang="0">
                  <a:pos x="connsiteX2" y="connsiteY2"/>
                </a:cxn>
              </a:cxnLst>
              <a:rect l="l" t="t" r="r" b="b"/>
              <a:pathLst>
                <a:path w="197903" h="316236">
                  <a:moveTo>
                    <a:pt x="151868" y="0"/>
                  </a:moveTo>
                  <a:lnTo>
                    <a:pt x="197903" y="316237"/>
                  </a:lnTo>
                  <a:lnTo>
                    <a:pt x="0" y="82972"/>
                  </a:lnTo>
                  <a:close/>
                </a:path>
              </a:pathLst>
            </a:custGeom>
            <a:solidFill>
              <a:schemeClr val="accent1">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40" name="Freeform: Shape 439">
              <a:extLst>
                <a:ext uri="{FF2B5EF4-FFF2-40B4-BE49-F238E27FC236}">
                  <a16:creationId xmlns:a16="http://schemas.microsoft.com/office/drawing/2014/main" id="{AA6748A4-BCC4-4B31-A2E4-0EFBFD4EFE9B}"/>
                </a:ext>
              </a:extLst>
            </p:cNvPr>
            <p:cNvSpPr/>
            <p:nvPr/>
          </p:nvSpPr>
          <p:spPr>
            <a:xfrm>
              <a:off x="1346897" y="3165069"/>
              <a:ext cx="481945" cy="481944"/>
            </a:xfrm>
            <a:custGeom>
              <a:avLst/>
              <a:gdLst>
                <a:gd name="connsiteX0" fmla="*/ 988233 w 988232"/>
                <a:gd name="connsiteY0" fmla="*/ 494116 h 988231"/>
                <a:gd name="connsiteX1" fmla="*/ 494116 w 988232"/>
                <a:gd name="connsiteY1" fmla="*/ 988231 h 988231"/>
                <a:gd name="connsiteX2" fmla="*/ 0 w 988232"/>
                <a:gd name="connsiteY2" fmla="*/ 494116 h 988231"/>
                <a:gd name="connsiteX3" fmla="*/ 494116 w 988232"/>
                <a:gd name="connsiteY3" fmla="*/ 0 h 988231"/>
                <a:gd name="connsiteX4" fmla="*/ 988233 w 988232"/>
                <a:gd name="connsiteY4" fmla="*/ 494116 h 988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32" h="988230">
                  <a:moveTo>
                    <a:pt x="988233" y="494116"/>
                  </a:moveTo>
                  <a:cubicBezTo>
                    <a:pt x="988233" y="767008"/>
                    <a:pt x="767009" y="988231"/>
                    <a:pt x="494116" y="988231"/>
                  </a:cubicBezTo>
                  <a:cubicBezTo>
                    <a:pt x="221223" y="988231"/>
                    <a:pt x="0" y="767008"/>
                    <a:pt x="0" y="494116"/>
                  </a:cubicBezTo>
                  <a:cubicBezTo>
                    <a:pt x="0" y="221223"/>
                    <a:pt x="221223" y="0"/>
                    <a:pt x="494116" y="0"/>
                  </a:cubicBezTo>
                  <a:cubicBezTo>
                    <a:pt x="767009" y="0"/>
                    <a:pt x="988233" y="221223"/>
                    <a:pt x="988233" y="494116"/>
                  </a:cubicBezTo>
                  <a:close/>
                </a:path>
              </a:pathLst>
            </a:custGeom>
            <a:solidFill>
              <a:schemeClr val="accent2">
                <a:lumMod val="40000"/>
                <a:lumOff val="6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41" name="Freeform: Shape 440">
              <a:extLst>
                <a:ext uri="{FF2B5EF4-FFF2-40B4-BE49-F238E27FC236}">
                  <a16:creationId xmlns:a16="http://schemas.microsoft.com/office/drawing/2014/main" id="{CAD2DF09-26BB-44DB-AC86-17F2E47274CC}"/>
                </a:ext>
              </a:extLst>
            </p:cNvPr>
            <p:cNvSpPr/>
            <p:nvPr/>
          </p:nvSpPr>
          <p:spPr>
            <a:xfrm>
              <a:off x="1557539" y="3616211"/>
              <a:ext cx="82937" cy="153639"/>
            </a:xfrm>
            <a:custGeom>
              <a:avLst/>
              <a:gdLst>
                <a:gd name="connsiteX0" fmla="*/ 170063 w 170063"/>
                <a:gd name="connsiteY0" fmla="*/ 0 h 315038"/>
                <a:gd name="connsiteX1" fmla="*/ 116359 w 170063"/>
                <a:gd name="connsiteY1" fmla="*/ 315039 h 315038"/>
                <a:gd name="connsiteX2" fmla="*/ 0 w 170063"/>
                <a:gd name="connsiteY2" fmla="*/ 32126 h 315038"/>
              </a:gdLst>
              <a:ahLst/>
              <a:cxnLst>
                <a:cxn ang="0">
                  <a:pos x="connsiteX0" y="connsiteY0"/>
                </a:cxn>
                <a:cxn ang="0">
                  <a:pos x="connsiteX1" y="connsiteY1"/>
                </a:cxn>
                <a:cxn ang="0">
                  <a:pos x="connsiteX2" y="connsiteY2"/>
                </a:cxn>
              </a:cxnLst>
              <a:rect l="l" t="t" r="r" b="b"/>
              <a:pathLst>
                <a:path w="170063" h="315038">
                  <a:moveTo>
                    <a:pt x="170063" y="0"/>
                  </a:moveTo>
                  <a:lnTo>
                    <a:pt x="116359" y="315039"/>
                  </a:lnTo>
                  <a:lnTo>
                    <a:pt x="0" y="32126"/>
                  </a:lnTo>
                  <a:close/>
                </a:path>
              </a:pathLst>
            </a:custGeom>
            <a:solidFill>
              <a:schemeClr val="accent2">
                <a:lumMod val="40000"/>
                <a:lumOff val="6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42" name="Freeform: Shape 441">
              <a:extLst>
                <a:ext uri="{FF2B5EF4-FFF2-40B4-BE49-F238E27FC236}">
                  <a16:creationId xmlns:a16="http://schemas.microsoft.com/office/drawing/2014/main" id="{FA8475A3-EB14-45A7-AAF7-7ACDCA72D12D}"/>
                </a:ext>
              </a:extLst>
            </p:cNvPr>
            <p:cNvSpPr/>
            <p:nvPr/>
          </p:nvSpPr>
          <p:spPr>
            <a:xfrm>
              <a:off x="700994" y="3360945"/>
              <a:ext cx="481945" cy="481944"/>
            </a:xfrm>
            <a:custGeom>
              <a:avLst/>
              <a:gdLst>
                <a:gd name="connsiteX0" fmla="*/ 988233 w 988232"/>
                <a:gd name="connsiteY0" fmla="*/ 494116 h 988231"/>
                <a:gd name="connsiteX1" fmla="*/ 494116 w 988232"/>
                <a:gd name="connsiteY1" fmla="*/ 988231 h 988231"/>
                <a:gd name="connsiteX2" fmla="*/ 0 w 988232"/>
                <a:gd name="connsiteY2" fmla="*/ 494116 h 988231"/>
                <a:gd name="connsiteX3" fmla="*/ 494116 w 988232"/>
                <a:gd name="connsiteY3" fmla="*/ 0 h 988231"/>
                <a:gd name="connsiteX4" fmla="*/ 988233 w 988232"/>
                <a:gd name="connsiteY4" fmla="*/ 494116 h 988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32" h="988230">
                  <a:moveTo>
                    <a:pt x="988233" y="494116"/>
                  </a:moveTo>
                  <a:cubicBezTo>
                    <a:pt x="988233" y="767008"/>
                    <a:pt x="767009" y="988231"/>
                    <a:pt x="494116" y="988231"/>
                  </a:cubicBezTo>
                  <a:cubicBezTo>
                    <a:pt x="221223" y="988231"/>
                    <a:pt x="0" y="767008"/>
                    <a:pt x="0" y="494116"/>
                  </a:cubicBezTo>
                  <a:cubicBezTo>
                    <a:pt x="0" y="221223"/>
                    <a:pt x="221223" y="0"/>
                    <a:pt x="494116" y="0"/>
                  </a:cubicBezTo>
                  <a:cubicBezTo>
                    <a:pt x="767009" y="0"/>
                    <a:pt x="988233" y="221223"/>
                    <a:pt x="988233" y="494116"/>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43" name="Freeform: Shape 442">
              <a:extLst>
                <a:ext uri="{FF2B5EF4-FFF2-40B4-BE49-F238E27FC236}">
                  <a16:creationId xmlns:a16="http://schemas.microsoft.com/office/drawing/2014/main" id="{79189BED-6AF7-425F-B051-E5EB96AC7BA6}"/>
                </a:ext>
              </a:extLst>
            </p:cNvPr>
            <p:cNvSpPr/>
            <p:nvPr/>
          </p:nvSpPr>
          <p:spPr>
            <a:xfrm>
              <a:off x="772691" y="3777853"/>
              <a:ext cx="103215" cy="147163"/>
            </a:xfrm>
            <a:custGeom>
              <a:avLst/>
              <a:gdLst>
                <a:gd name="connsiteX0" fmla="*/ 211644 w 211644"/>
                <a:gd name="connsiteY0" fmla="*/ 62340 h 301759"/>
                <a:gd name="connsiteX1" fmla="*/ 0 w 211644"/>
                <a:gd name="connsiteY1" fmla="*/ 301760 h 301759"/>
                <a:gd name="connsiteX2" fmla="*/ 50195 w 211644"/>
                <a:gd name="connsiteY2" fmla="*/ 0 h 301759"/>
              </a:gdLst>
              <a:ahLst/>
              <a:cxnLst>
                <a:cxn ang="0">
                  <a:pos x="connsiteX0" y="connsiteY0"/>
                </a:cxn>
                <a:cxn ang="0">
                  <a:pos x="connsiteX1" y="connsiteY1"/>
                </a:cxn>
                <a:cxn ang="0">
                  <a:pos x="connsiteX2" y="connsiteY2"/>
                </a:cxn>
              </a:cxnLst>
              <a:rect l="l" t="t" r="r" b="b"/>
              <a:pathLst>
                <a:path w="211644" h="301759">
                  <a:moveTo>
                    <a:pt x="211644" y="62340"/>
                  </a:moveTo>
                  <a:lnTo>
                    <a:pt x="0" y="301760"/>
                  </a:lnTo>
                  <a:lnTo>
                    <a:pt x="50195" y="0"/>
                  </a:ln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45" name="Freeform: Shape 444">
              <a:extLst>
                <a:ext uri="{FF2B5EF4-FFF2-40B4-BE49-F238E27FC236}">
                  <a16:creationId xmlns:a16="http://schemas.microsoft.com/office/drawing/2014/main" id="{651AE72B-7B48-4D85-858A-B85766F96400}"/>
                </a:ext>
              </a:extLst>
            </p:cNvPr>
            <p:cNvSpPr/>
            <p:nvPr/>
          </p:nvSpPr>
          <p:spPr>
            <a:xfrm>
              <a:off x="2597707" y="3355504"/>
              <a:ext cx="42503" cy="61829"/>
            </a:xfrm>
            <a:custGeom>
              <a:avLst/>
              <a:gdLst>
                <a:gd name="connsiteX0" fmla="*/ 87154 w 87153"/>
                <a:gd name="connsiteY0" fmla="*/ 63390 h 126780"/>
                <a:gd name="connsiteX1" fmla="*/ 43577 w 87153"/>
                <a:gd name="connsiteY1" fmla="*/ 126780 h 126780"/>
                <a:gd name="connsiteX2" fmla="*/ 0 w 87153"/>
                <a:gd name="connsiteY2" fmla="*/ 63390 h 126780"/>
                <a:gd name="connsiteX3" fmla="*/ 43577 w 87153"/>
                <a:gd name="connsiteY3" fmla="*/ 0 h 126780"/>
                <a:gd name="connsiteX4" fmla="*/ 87154 w 87153"/>
                <a:gd name="connsiteY4" fmla="*/ 63390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3" h="126779">
                  <a:moveTo>
                    <a:pt x="87154" y="63390"/>
                  </a:moveTo>
                  <a:cubicBezTo>
                    <a:pt x="87154" y="98400"/>
                    <a:pt x="67644" y="126780"/>
                    <a:pt x="43577" y="126780"/>
                  </a:cubicBezTo>
                  <a:cubicBezTo>
                    <a:pt x="19510" y="126780"/>
                    <a:pt x="0" y="98400"/>
                    <a:pt x="0" y="63390"/>
                  </a:cubicBezTo>
                  <a:cubicBezTo>
                    <a:pt x="0" y="28381"/>
                    <a:pt x="19510" y="0"/>
                    <a:pt x="43577" y="0"/>
                  </a:cubicBezTo>
                  <a:cubicBezTo>
                    <a:pt x="67644" y="0"/>
                    <a:pt x="87154" y="28381"/>
                    <a:pt x="87154" y="63390"/>
                  </a:cubicBezTo>
                  <a:close/>
                </a:path>
              </a:pathLst>
            </a:custGeom>
            <a:solidFill>
              <a:srgbClr val="37374F"/>
            </a:solidFill>
            <a:ln w="2101" cap="flat">
              <a:noFill/>
              <a:prstDash val="solid"/>
              <a:miter/>
            </a:ln>
          </p:spPr>
          <p:txBody>
            <a:bodyPr rtlCol="0" anchor="ctr"/>
            <a:lstStyle/>
            <a:p>
              <a:endParaRPr lang="en-US" sz="1351">
                <a:latin typeface="Trebuchet MS" panose="020B0603020202020204" pitchFamily="34" charset="0"/>
              </a:endParaRPr>
            </a:p>
          </p:txBody>
        </p:sp>
        <p:sp>
          <p:nvSpPr>
            <p:cNvPr id="446" name="Freeform: Shape 445">
              <a:extLst>
                <a:ext uri="{FF2B5EF4-FFF2-40B4-BE49-F238E27FC236}">
                  <a16:creationId xmlns:a16="http://schemas.microsoft.com/office/drawing/2014/main" id="{83A1928C-BE70-4D67-9D6A-60DE14A53CEF}"/>
                </a:ext>
              </a:extLst>
            </p:cNvPr>
            <p:cNvSpPr/>
            <p:nvPr/>
          </p:nvSpPr>
          <p:spPr>
            <a:xfrm>
              <a:off x="2459898" y="3355504"/>
              <a:ext cx="42503" cy="61829"/>
            </a:xfrm>
            <a:custGeom>
              <a:avLst/>
              <a:gdLst>
                <a:gd name="connsiteX0" fmla="*/ 87154 w 87153"/>
                <a:gd name="connsiteY0" fmla="*/ 63390 h 126780"/>
                <a:gd name="connsiteX1" fmla="*/ 43577 w 87153"/>
                <a:gd name="connsiteY1" fmla="*/ 126780 h 126780"/>
                <a:gd name="connsiteX2" fmla="*/ 0 w 87153"/>
                <a:gd name="connsiteY2" fmla="*/ 63390 h 126780"/>
                <a:gd name="connsiteX3" fmla="*/ 43577 w 87153"/>
                <a:gd name="connsiteY3" fmla="*/ 0 h 126780"/>
                <a:gd name="connsiteX4" fmla="*/ 87154 w 87153"/>
                <a:gd name="connsiteY4" fmla="*/ 63390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3" h="126779">
                  <a:moveTo>
                    <a:pt x="87154" y="63390"/>
                  </a:moveTo>
                  <a:cubicBezTo>
                    <a:pt x="87154" y="98400"/>
                    <a:pt x="67644" y="126780"/>
                    <a:pt x="43577" y="126780"/>
                  </a:cubicBezTo>
                  <a:cubicBezTo>
                    <a:pt x="19510" y="126780"/>
                    <a:pt x="0" y="98400"/>
                    <a:pt x="0" y="63390"/>
                  </a:cubicBezTo>
                  <a:cubicBezTo>
                    <a:pt x="0" y="28381"/>
                    <a:pt x="19510" y="0"/>
                    <a:pt x="43577" y="0"/>
                  </a:cubicBezTo>
                  <a:cubicBezTo>
                    <a:pt x="67644" y="0"/>
                    <a:pt x="87154" y="28381"/>
                    <a:pt x="87154" y="63390"/>
                  </a:cubicBezTo>
                  <a:close/>
                </a:path>
              </a:pathLst>
            </a:custGeom>
            <a:solidFill>
              <a:srgbClr val="37374F"/>
            </a:solidFill>
            <a:ln w="2101" cap="flat">
              <a:noFill/>
              <a:prstDash val="solid"/>
              <a:miter/>
            </a:ln>
          </p:spPr>
          <p:txBody>
            <a:bodyPr rtlCol="0" anchor="ctr"/>
            <a:lstStyle/>
            <a:p>
              <a:endParaRPr lang="en-US" sz="1351">
                <a:latin typeface="Trebuchet MS" panose="020B0603020202020204" pitchFamily="34" charset="0"/>
              </a:endParaRPr>
            </a:p>
          </p:txBody>
        </p:sp>
        <p:sp>
          <p:nvSpPr>
            <p:cNvPr id="448" name="Freeform: Shape 447">
              <a:extLst>
                <a:ext uri="{FF2B5EF4-FFF2-40B4-BE49-F238E27FC236}">
                  <a16:creationId xmlns:a16="http://schemas.microsoft.com/office/drawing/2014/main" id="{5988C586-27CC-40E6-B281-C20CF7DFEF7D}"/>
                </a:ext>
              </a:extLst>
            </p:cNvPr>
            <p:cNvSpPr/>
            <p:nvPr/>
          </p:nvSpPr>
          <p:spPr>
            <a:xfrm>
              <a:off x="988159" y="3536420"/>
              <a:ext cx="42503" cy="61829"/>
            </a:xfrm>
            <a:custGeom>
              <a:avLst/>
              <a:gdLst>
                <a:gd name="connsiteX0" fmla="*/ 87154 w 87153"/>
                <a:gd name="connsiteY0" fmla="*/ 63390 h 126780"/>
                <a:gd name="connsiteX1" fmla="*/ 43577 w 87153"/>
                <a:gd name="connsiteY1" fmla="*/ 126780 h 126780"/>
                <a:gd name="connsiteX2" fmla="*/ 0 w 87153"/>
                <a:gd name="connsiteY2" fmla="*/ 63390 h 126780"/>
                <a:gd name="connsiteX3" fmla="*/ 43577 w 87153"/>
                <a:gd name="connsiteY3" fmla="*/ 0 h 126780"/>
                <a:gd name="connsiteX4" fmla="*/ 87154 w 87153"/>
                <a:gd name="connsiteY4" fmla="*/ 63390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3" h="126779">
                  <a:moveTo>
                    <a:pt x="87154" y="63390"/>
                  </a:moveTo>
                  <a:cubicBezTo>
                    <a:pt x="87154" y="98400"/>
                    <a:pt x="67644" y="126780"/>
                    <a:pt x="43577" y="126780"/>
                  </a:cubicBezTo>
                  <a:cubicBezTo>
                    <a:pt x="19510" y="126780"/>
                    <a:pt x="0" y="98400"/>
                    <a:pt x="0" y="63390"/>
                  </a:cubicBezTo>
                  <a:cubicBezTo>
                    <a:pt x="0" y="28381"/>
                    <a:pt x="19510" y="0"/>
                    <a:pt x="43577" y="0"/>
                  </a:cubicBezTo>
                  <a:cubicBezTo>
                    <a:pt x="67644" y="0"/>
                    <a:pt x="87154" y="28381"/>
                    <a:pt x="87154" y="63390"/>
                  </a:cubicBezTo>
                  <a:close/>
                </a:path>
              </a:pathLst>
            </a:custGeom>
            <a:solidFill>
              <a:srgbClr val="37374F"/>
            </a:solidFill>
            <a:ln w="2101" cap="flat">
              <a:noFill/>
              <a:prstDash val="solid"/>
              <a:miter/>
            </a:ln>
          </p:spPr>
          <p:txBody>
            <a:bodyPr rtlCol="0" anchor="ctr"/>
            <a:lstStyle/>
            <a:p>
              <a:endParaRPr lang="en-US" sz="1351">
                <a:latin typeface="Trebuchet MS" panose="020B0603020202020204" pitchFamily="34" charset="0"/>
              </a:endParaRPr>
            </a:p>
          </p:txBody>
        </p:sp>
        <p:sp>
          <p:nvSpPr>
            <p:cNvPr id="449" name="Freeform: Shape 448">
              <a:extLst>
                <a:ext uri="{FF2B5EF4-FFF2-40B4-BE49-F238E27FC236}">
                  <a16:creationId xmlns:a16="http://schemas.microsoft.com/office/drawing/2014/main" id="{7479CAD1-3133-40D5-B744-73335AE2E49D}"/>
                </a:ext>
              </a:extLst>
            </p:cNvPr>
            <p:cNvSpPr/>
            <p:nvPr/>
          </p:nvSpPr>
          <p:spPr>
            <a:xfrm>
              <a:off x="850340" y="3536420"/>
              <a:ext cx="42503" cy="61829"/>
            </a:xfrm>
            <a:custGeom>
              <a:avLst/>
              <a:gdLst>
                <a:gd name="connsiteX0" fmla="*/ 87154 w 87153"/>
                <a:gd name="connsiteY0" fmla="*/ 63390 h 126780"/>
                <a:gd name="connsiteX1" fmla="*/ 43577 w 87153"/>
                <a:gd name="connsiteY1" fmla="*/ 126780 h 126780"/>
                <a:gd name="connsiteX2" fmla="*/ 0 w 87153"/>
                <a:gd name="connsiteY2" fmla="*/ 63390 h 126780"/>
                <a:gd name="connsiteX3" fmla="*/ 43577 w 87153"/>
                <a:gd name="connsiteY3" fmla="*/ 0 h 126780"/>
                <a:gd name="connsiteX4" fmla="*/ 87154 w 87153"/>
                <a:gd name="connsiteY4" fmla="*/ 63390 h 1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3" h="126779">
                  <a:moveTo>
                    <a:pt x="87154" y="63390"/>
                  </a:moveTo>
                  <a:cubicBezTo>
                    <a:pt x="87154" y="98400"/>
                    <a:pt x="67644" y="126780"/>
                    <a:pt x="43577" y="126780"/>
                  </a:cubicBezTo>
                  <a:cubicBezTo>
                    <a:pt x="19510" y="126780"/>
                    <a:pt x="0" y="98400"/>
                    <a:pt x="0" y="63390"/>
                  </a:cubicBezTo>
                  <a:cubicBezTo>
                    <a:pt x="0" y="28381"/>
                    <a:pt x="19510" y="0"/>
                    <a:pt x="43577" y="0"/>
                  </a:cubicBezTo>
                  <a:cubicBezTo>
                    <a:pt x="67644" y="0"/>
                    <a:pt x="87154" y="28381"/>
                    <a:pt x="87154" y="63390"/>
                  </a:cubicBezTo>
                  <a:close/>
                </a:path>
              </a:pathLst>
            </a:custGeom>
            <a:solidFill>
              <a:srgbClr val="37374F"/>
            </a:solidFill>
            <a:ln w="2101" cap="flat">
              <a:noFill/>
              <a:prstDash val="solid"/>
              <a:miter/>
            </a:ln>
          </p:spPr>
          <p:txBody>
            <a:bodyPr rtlCol="0" anchor="ctr"/>
            <a:lstStyle/>
            <a:p>
              <a:endParaRPr lang="en-US" sz="1351">
                <a:latin typeface="Trebuchet MS" panose="020B0603020202020204" pitchFamily="34" charset="0"/>
              </a:endParaRPr>
            </a:p>
          </p:txBody>
        </p:sp>
        <p:grpSp>
          <p:nvGrpSpPr>
            <p:cNvPr id="451" name="Graphic 7">
              <a:extLst>
                <a:ext uri="{FF2B5EF4-FFF2-40B4-BE49-F238E27FC236}">
                  <a16:creationId xmlns:a16="http://schemas.microsoft.com/office/drawing/2014/main" id="{2CA48F8F-E10D-4B97-B493-D8210957A62E}"/>
                </a:ext>
              </a:extLst>
            </p:cNvPr>
            <p:cNvGrpSpPr/>
            <p:nvPr/>
          </p:nvGrpSpPr>
          <p:grpSpPr>
            <a:xfrm>
              <a:off x="1458392" y="3219822"/>
              <a:ext cx="256414" cy="557596"/>
              <a:chOff x="8977956" y="3095629"/>
              <a:chExt cx="525779" cy="1143356"/>
            </a:xfrm>
          </p:grpSpPr>
          <p:grpSp>
            <p:nvGrpSpPr>
              <p:cNvPr id="606" name="Graphic 7">
                <a:extLst>
                  <a:ext uri="{FF2B5EF4-FFF2-40B4-BE49-F238E27FC236}">
                    <a16:creationId xmlns:a16="http://schemas.microsoft.com/office/drawing/2014/main" id="{DB3DB251-8F73-47E1-841B-DE35FF727397}"/>
                  </a:ext>
                </a:extLst>
              </p:cNvPr>
              <p:cNvGrpSpPr/>
              <p:nvPr/>
            </p:nvGrpSpPr>
            <p:grpSpPr>
              <a:xfrm>
                <a:off x="9020651" y="3095629"/>
                <a:ext cx="483085" cy="1111077"/>
                <a:chOff x="9020651" y="3095629"/>
                <a:chExt cx="483085" cy="1111077"/>
              </a:xfrm>
            </p:grpSpPr>
            <p:sp>
              <p:nvSpPr>
                <p:cNvPr id="608" name="Freeform: Shape 607">
                  <a:extLst>
                    <a:ext uri="{FF2B5EF4-FFF2-40B4-BE49-F238E27FC236}">
                      <a16:creationId xmlns:a16="http://schemas.microsoft.com/office/drawing/2014/main" id="{281F32C3-3ED3-4E32-B770-BA8F6A86259E}"/>
                    </a:ext>
                  </a:extLst>
                </p:cNvPr>
                <p:cNvSpPr/>
                <p:nvPr/>
              </p:nvSpPr>
              <p:spPr>
                <a:xfrm>
                  <a:off x="9020651" y="3095629"/>
                  <a:ext cx="483085" cy="683435"/>
                </a:xfrm>
                <a:custGeom>
                  <a:avLst/>
                  <a:gdLst>
                    <a:gd name="connsiteX0" fmla="*/ 0 w 483085"/>
                    <a:gd name="connsiteY0" fmla="*/ 608867 h 683435"/>
                    <a:gd name="connsiteX1" fmla="*/ 108333 w 483085"/>
                    <a:gd name="connsiteY1" fmla="*/ 387033 h 683435"/>
                    <a:gd name="connsiteX2" fmla="*/ 110896 w 483085"/>
                    <a:gd name="connsiteY2" fmla="*/ 338750 h 683435"/>
                    <a:gd name="connsiteX3" fmla="*/ 144178 w 483085"/>
                    <a:gd name="connsiteY3" fmla="*/ 197157 h 683435"/>
                    <a:gd name="connsiteX4" fmla="*/ 211896 w 483085"/>
                    <a:gd name="connsiteY4" fmla="*/ 54513 h 683435"/>
                    <a:gd name="connsiteX5" fmla="*/ 224776 w 483085"/>
                    <a:gd name="connsiteY5" fmla="*/ 116 h 683435"/>
                    <a:gd name="connsiteX6" fmla="*/ 271946 w 483085"/>
                    <a:gd name="connsiteY6" fmla="*/ 81134 h 683435"/>
                    <a:gd name="connsiteX7" fmla="*/ 243161 w 483085"/>
                    <a:gd name="connsiteY7" fmla="*/ 201212 h 683435"/>
                    <a:gd name="connsiteX8" fmla="*/ 245325 w 483085"/>
                    <a:gd name="connsiteY8" fmla="*/ 201821 h 683435"/>
                    <a:gd name="connsiteX9" fmla="*/ 322856 w 483085"/>
                    <a:gd name="connsiteY9" fmla="*/ 169758 h 683435"/>
                    <a:gd name="connsiteX10" fmla="*/ 433437 w 483085"/>
                    <a:gd name="connsiteY10" fmla="*/ 145617 h 683435"/>
                    <a:gd name="connsiteX11" fmla="*/ 454217 w 483085"/>
                    <a:gd name="connsiteY11" fmla="*/ 181356 h 683435"/>
                    <a:gd name="connsiteX12" fmla="*/ 436189 w 483085"/>
                    <a:gd name="connsiteY12" fmla="*/ 208503 h 683435"/>
                    <a:gd name="connsiteX13" fmla="*/ 464722 w 483085"/>
                    <a:gd name="connsiteY13" fmla="*/ 215646 h 683435"/>
                    <a:gd name="connsiteX14" fmla="*/ 479030 w 483085"/>
                    <a:gd name="connsiteY14" fmla="*/ 262165 h 683435"/>
                    <a:gd name="connsiteX15" fmla="*/ 449930 w 483085"/>
                    <a:gd name="connsiteY15" fmla="*/ 286033 h 683435"/>
                    <a:gd name="connsiteX16" fmla="*/ 477098 w 483085"/>
                    <a:gd name="connsiteY16" fmla="*/ 310364 h 683435"/>
                    <a:gd name="connsiteX17" fmla="*/ 450224 w 483085"/>
                    <a:gd name="connsiteY17" fmla="*/ 361799 h 683435"/>
                    <a:gd name="connsiteX18" fmla="*/ 479829 w 483085"/>
                    <a:gd name="connsiteY18" fmla="*/ 385247 h 683435"/>
                    <a:gd name="connsiteX19" fmla="*/ 466487 w 483085"/>
                    <a:gd name="connsiteY19" fmla="*/ 427059 h 683435"/>
                    <a:gd name="connsiteX20" fmla="*/ 423666 w 483085"/>
                    <a:gd name="connsiteY20" fmla="*/ 446662 h 683435"/>
                    <a:gd name="connsiteX21" fmla="*/ 410598 w 483085"/>
                    <a:gd name="connsiteY21" fmla="*/ 448658 h 683435"/>
                    <a:gd name="connsiteX22" fmla="*/ 393117 w 483085"/>
                    <a:gd name="connsiteY22" fmla="*/ 468787 h 683435"/>
                    <a:gd name="connsiteX23" fmla="*/ 282325 w 483085"/>
                    <a:gd name="connsiteY23" fmla="*/ 533375 h 683435"/>
                    <a:gd name="connsiteX24" fmla="*/ 253792 w 483085"/>
                    <a:gd name="connsiteY24" fmla="*/ 544553 h 683435"/>
                    <a:gd name="connsiteX25" fmla="*/ 198113 w 483085"/>
                    <a:gd name="connsiteY25" fmla="*/ 683435 h 683435"/>
                    <a:gd name="connsiteX26" fmla="*/ 0 w 483085"/>
                    <a:gd name="connsiteY26" fmla="*/ 608867 h 68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085" h="683435">
                      <a:moveTo>
                        <a:pt x="0" y="608867"/>
                      </a:moveTo>
                      <a:cubicBezTo>
                        <a:pt x="0" y="608867"/>
                        <a:pt x="105391" y="399114"/>
                        <a:pt x="108333" y="387033"/>
                      </a:cubicBezTo>
                      <a:cubicBezTo>
                        <a:pt x="111296" y="374931"/>
                        <a:pt x="109089" y="345683"/>
                        <a:pt x="110896" y="338750"/>
                      </a:cubicBezTo>
                      <a:cubicBezTo>
                        <a:pt x="112703" y="331816"/>
                        <a:pt x="139471" y="208587"/>
                        <a:pt x="144178" y="197157"/>
                      </a:cubicBezTo>
                      <a:cubicBezTo>
                        <a:pt x="148884" y="185727"/>
                        <a:pt x="208409" y="102040"/>
                        <a:pt x="211896" y="54513"/>
                      </a:cubicBezTo>
                      <a:cubicBezTo>
                        <a:pt x="215384" y="6986"/>
                        <a:pt x="212359" y="2238"/>
                        <a:pt x="224776" y="116"/>
                      </a:cubicBezTo>
                      <a:cubicBezTo>
                        <a:pt x="237194" y="-2028"/>
                        <a:pt x="278817" y="25665"/>
                        <a:pt x="271946" y="81134"/>
                      </a:cubicBezTo>
                      <a:cubicBezTo>
                        <a:pt x="265075" y="136603"/>
                        <a:pt x="237761" y="182239"/>
                        <a:pt x="243161" y="201212"/>
                      </a:cubicBezTo>
                      <a:cubicBezTo>
                        <a:pt x="243749" y="203250"/>
                        <a:pt x="245325" y="201821"/>
                        <a:pt x="245325" y="201821"/>
                      </a:cubicBezTo>
                      <a:lnTo>
                        <a:pt x="322856" y="169758"/>
                      </a:lnTo>
                      <a:cubicBezTo>
                        <a:pt x="322856" y="169758"/>
                        <a:pt x="376854" y="130027"/>
                        <a:pt x="433437" y="145617"/>
                      </a:cubicBezTo>
                      <a:cubicBezTo>
                        <a:pt x="433437" y="145617"/>
                        <a:pt x="457179" y="173477"/>
                        <a:pt x="454217" y="181356"/>
                      </a:cubicBezTo>
                      <a:cubicBezTo>
                        <a:pt x="451254" y="189236"/>
                        <a:pt x="447157" y="198522"/>
                        <a:pt x="436189" y="208503"/>
                      </a:cubicBezTo>
                      <a:cubicBezTo>
                        <a:pt x="436189" y="208503"/>
                        <a:pt x="453418" y="204174"/>
                        <a:pt x="464722" y="215646"/>
                      </a:cubicBezTo>
                      <a:cubicBezTo>
                        <a:pt x="476026" y="227097"/>
                        <a:pt x="490166" y="247751"/>
                        <a:pt x="479030" y="262165"/>
                      </a:cubicBezTo>
                      <a:cubicBezTo>
                        <a:pt x="467895" y="276599"/>
                        <a:pt x="449930" y="286033"/>
                        <a:pt x="449930" y="286033"/>
                      </a:cubicBezTo>
                      <a:cubicBezTo>
                        <a:pt x="449930" y="286033"/>
                        <a:pt x="467622" y="286096"/>
                        <a:pt x="477098" y="310364"/>
                      </a:cubicBezTo>
                      <a:cubicBezTo>
                        <a:pt x="486574" y="334653"/>
                        <a:pt x="477224" y="341943"/>
                        <a:pt x="450224" y="361799"/>
                      </a:cubicBezTo>
                      <a:cubicBezTo>
                        <a:pt x="450224" y="361799"/>
                        <a:pt x="475942" y="366064"/>
                        <a:pt x="479829" y="385247"/>
                      </a:cubicBezTo>
                      <a:cubicBezTo>
                        <a:pt x="483716" y="404430"/>
                        <a:pt x="469492" y="425483"/>
                        <a:pt x="466487" y="427059"/>
                      </a:cubicBezTo>
                      <a:cubicBezTo>
                        <a:pt x="463483" y="428635"/>
                        <a:pt x="434151" y="438006"/>
                        <a:pt x="423666" y="446662"/>
                      </a:cubicBezTo>
                      <a:lnTo>
                        <a:pt x="410598" y="448658"/>
                      </a:lnTo>
                      <a:cubicBezTo>
                        <a:pt x="410598" y="448658"/>
                        <a:pt x="404105" y="465131"/>
                        <a:pt x="393117" y="468787"/>
                      </a:cubicBezTo>
                      <a:cubicBezTo>
                        <a:pt x="382128" y="472464"/>
                        <a:pt x="293167" y="522134"/>
                        <a:pt x="282325" y="533375"/>
                      </a:cubicBezTo>
                      <a:cubicBezTo>
                        <a:pt x="271484" y="544616"/>
                        <a:pt x="253792" y="544553"/>
                        <a:pt x="253792" y="544553"/>
                      </a:cubicBezTo>
                      <a:lnTo>
                        <a:pt x="198113" y="683435"/>
                      </a:lnTo>
                      <a:lnTo>
                        <a:pt x="0" y="608867"/>
                      </a:lnTo>
                      <a:close/>
                    </a:path>
                  </a:pathLst>
                </a:custGeom>
                <a:solidFill>
                  <a:srgbClr val="FFA192"/>
                </a:solidFill>
                <a:ln w="2101" cap="flat">
                  <a:noFill/>
                  <a:prstDash val="solid"/>
                  <a:miter/>
                </a:ln>
              </p:spPr>
              <p:txBody>
                <a:bodyPr rtlCol="0" anchor="ctr"/>
                <a:lstStyle/>
                <a:p>
                  <a:endParaRPr lang="en-US" sz="1351">
                    <a:latin typeface="Trebuchet MS" panose="020B0603020202020204" pitchFamily="34" charset="0"/>
                  </a:endParaRPr>
                </a:p>
              </p:txBody>
            </p:sp>
            <p:sp>
              <p:nvSpPr>
                <p:cNvPr id="609" name="Freeform: Shape 608">
                  <a:extLst>
                    <a:ext uri="{FF2B5EF4-FFF2-40B4-BE49-F238E27FC236}">
                      <a16:creationId xmlns:a16="http://schemas.microsoft.com/office/drawing/2014/main" id="{BF6E5E29-11AF-4600-B601-D54A83A1128D}"/>
                    </a:ext>
                  </a:extLst>
                </p:cNvPr>
                <p:cNvSpPr/>
                <p:nvPr/>
              </p:nvSpPr>
              <p:spPr>
                <a:xfrm>
                  <a:off x="9312806" y="3248284"/>
                  <a:ext cx="142269" cy="128022"/>
                </a:xfrm>
                <a:custGeom>
                  <a:avLst/>
                  <a:gdLst>
                    <a:gd name="connsiteX0" fmla="*/ 97558 w 142269"/>
                    <a:gd name="connsiteY0" fmla="*/ 0 h 128022"/>
                    <a:gd name="connsiteX1" fmla="*/ 59444 w 142269"/>
                    <a:gd name="connsiteY1" fmla="*/ 46497 h 128022"/>
                    <a:gd name="connsiteX2" fmla="*/ 445 w 142269"/>
                    <a:gd name="connsiteY2" fmla="*/ 114972 h 128022"/>
                    <a:gd name="connsiteX3" fmla="*/ 49485 w 142269"/>
                    <a:gd name="connsiteY3" fmla="*/ 120813 h 128022"/>
                    <a:gd name="connsiteX4" fmla="*/ 92809 w 142269"/>
                    <a:gd name="connsiteY4" fmla="*/ 104089 h 128022"/>
                    <a:gd name="connsiteX5" fmla="*/ 142269 w 142269"/>
                    <a:gd name="connsiteY5" fmla="*/ 57255 h 1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69" h="128022">
                      <a:moveTo>
                        <a:pt x="97558" y="0"/>
                      </a:moveTo>
                      <a:cubicBezTo>
                        <a:pt x="97558" y="0"/>
                        <a:pt x="64171" y="23259"/>
                        <a:pt x="59444" y="46497"/>
                      </a:cubicBezTo>
                      <a:cubicBezTo>
                        <a:pt x="59444" y="46497"/>
                        <a:pt x="-5985" y="89528"/>
                        <a:pt x="445" y="114972"/>
                      </a:cubicBezTo>
                      <a:cubicBezTo>
                        <a:pt x="6874" y="140416"/>
                        <a:pt x="49485" y="120813"/>
                        <a:pt x="49485" y="120813"/>
                      </a:cubicBezTo>
                      <a:lnTo>
                        <a:pt x="92809" y="104089"/>
                      </a:lnTo>
                      <a:lnTo>
                        <a:pt x="142269" y="57255"/>
                      </a:ln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0" name="Freeform: Shape 609">
                  <a:extLst>
                    <a:ext uri="{FF2B5EF4-FFF2-40B4-BE49-F238E27FC236}">
                      <a16:creationId xmlns:a16="http://schemas.microsoft.com/office/drawing/2014/main" id="{C1DDA6C9-157A-4917-8F0C-3BF0CBA279DD}"/>
                    </a:ext>
                  </a:extLst>
                </p:cNvPr>
                <p:cNvSpPr/>
                <p:nvPr/>
              </p:nvSpPr>
              <p:spPr>
                <a:xfrm>
                  <a:off x="9307227" y="3366387"/>
                  <a:ext cx="163332" cy="69265"/>
                </a:xfrm>
                <a:custGeom>
                  <a:avLst/>
                  <a:gdLst>
                    <a:gd name="connsiteX0" fmla="*/ 163333 w 163332"/>
                    <a:gd name="connsiteY0" fmla="*/ 15254 h 69265"/>
                    <a:gd name="connsiteX1" fmla="*/ 96182 w 163332"/>
                    <a:gd name="connsiteY1" fmla="*/ 54040 h 69265"/>
                    <a:gd name="connsiteX2" fmla="*/ 3460 w 163332"/>
                    <a:gd name="connsiteY2" fmla="*/ 61583 h 69265"/>
                    <a:gd name="connsiteX3" fmla="*/ 26677 w 163332"/>
                    <a:gd name="connsiteY3" fmla="*/ 17481 h 69265"/>
                    <a:gd name="connsiteX4" fmla="*/ 61072 w 163332"/>
                    <a:gd name="connsiteY4" fmla="*/ 0 h 6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32" h="69265">
                      <a:moveTo>
                        <a:pt x="163333" y="15254"/>
                      </a:moveTo>
                      <a:cubicBezTo>
                        <a:pt x="163333" y="15254"/>
                        <a:pt x="112717" y="51057"/>
                        <a:pt x="96182" y="54040"/>
                      </a:cubicBezTo>
                      <a:cubicBezTo>
                        <a:pt x="79646" y="57024"/>
                        <a:pt x="11423" y="81376"/>
                        <a:pt x="3460" y="61583"/>
                      </a:cubicBezTo>
                      <a:cubicBezTo>
                        <a:pt x="-4503" y="41770"/>
                        <a:pt x="497" y="29037"/>
                        <a:pt x="26677" y="17481"/>
                      </a:cubicBezTo>
                      <a:cubicBezTo>
                        <a:pt x="52857" y="5925"/>
                        <a:pt x="61072" y="0"/>
                        <a:pt x="61072" y="0"/>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1" name="Freeform: Shape 610">
                  <a:extLst>
                    <a:ext uri="{FF2B5EF4-FFF2-40B4-BE49-F238E27FC236}">
                      <a16:creationId xmlns:a16="http://schemas.microsoft.com/office/drawing/2014/main" id="{9B24E34D-E812-4FEB-AD33-82FA88FE0477}"/>
                    </a:ext>
                  </a:extLst>
                </p:cNvPr>
                <p:cNvSpPr/>
                <p:nvPr/>
              </p:nvSpPr>
              <p:spPr>
                <a:xfrm>
                  <a:off x="9298616" y="3429567"/>
                  <a:ext cx="172259" cy="75943"/>
                </a:xfrm>
                <a:custGeom>
                  <a:avLst/>
                  <a:gdLst>
                    <a:gd name="connsiteX0" fmla="*/ 69536 w 172259"/>
                    <a:gd name="connsiteY0" fmla="*/ 0 h 75943"/>
                    <a:gd name="connsiteX1" fmla="*/ 34511 w 172259"/>
                    <a:gd name="connsiteY1" fmla="*/ 15443 h 75943"/>
                    <a:gd name="connsiteX2" fmla="*/ 1481 w 172259"/>
                    <a:gd name="connsiteY2" fmla="*/ 54250 h 75943"/>
                    <a:gd name="connsiteX3" fmla="*/ 66238 w 172259"/>
                    <a:gd name="connsiteY3" fmla="*/ 69420 h 75943"/>
                    <a:gd name="connsiteX4" fmla="*/ 172259 w 172259"/>
                    <a:gd name="connsiteY4" fmla="*/ 27861 h 7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59" h="75943">
                      <a:moveTo>
                        <a:pt x="69536" y="0"/>
                      </a:moveTo>
                      <a:lnTo>
                        <a:pt x="34511" y="15443"/>
                      </a:lnTo>
                      <a:cubicBezTo>
                        <a:pt x="34511" y="15443"/>
                        <a:pt x="-8415" y="27903"/>
                        <a:pt x="1481" y="54250"/>
                      </a:cubicBezTo>
                      <a:cubicBezTo>
                        <a:pt x="11378" y="80598"/>
                        <a:pt x="39890" y="79317"/>
                        <a:pt x="66238" y="69420"/>
                      </a:cubicBezTo>
                      <a:cubicBezTo>
                        <a:pt x="92585" y="59524"/>
                        <a:pt x="172259" y="27861"/>
                        <a:pt x="172259" y="27861"/>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2" name="Freeform: Shape 611">
                  <a:extLst>
                    <a:ext uri="{FF2B5EF4-FFF2-40B4-BE49-F238E27FC236}">
                      <a16:creationId xmlns:a16="http://schemas.microsoft.com/office/drawing/2014/main" id="{B8F55B3E-DA7E-45F3-A6B2-F14AC68B51AB}"/>
                    </a:ext>
                  </a:extLst>
                </p:cNvPr>
                <p:cNvSpPr/>
                <p:nvPr/>
              </p:nvSpPr>
              <p:spPr>
                <a:xfrm>
                  <a:off x="9350422" y="3493483"/>
                  <a:ext cx="80826" cy="53155"/>
                </a:xfrm>
                <a:custGeom>
                  <a:avLst/>
                  <a:gdLst>
                    <a:gd name="connsiteX0" fmla="*/ 80826 w 80826"/>
                    <a:gd name="connsiteY0" fmla="*/ 50826 h 53155"/>
                    <a:gd name="connsiteX1" fmla="*/ 186 w 80826"/>
                    <a:gd name="connsiteY1" fmla="*/ 31727 h 53155"/>
                    <a:gd name="connsiteX2" fmla="*/ 28782 w 80826"/>
                    <a:gd name="connsiteY2" fmla="*/ 0 h 53155"/>
                  </a:gdLst>
                  <a:ahLst/>
                  <a:cxnLst>
                    <a:cxn ang="0">
                      <a:pos x="connsiteX0" y="connsiteY0"/>
                    </a:cxn>
                    <a:cxn ang="0">
                      <a:pos x="connsiteX1" y="connsiteY1"/>
                    </a:cxn>
                    <a:cxn ang="0">
                      <a:pos x="connsiteX2" y="connsiteY2"/>
                    </a:cxn>
                  </a:cxnLst>
                  <a:rect l="l" t="t" r="r" b="b"/>
                  <a:pathLst>
                    <a:path w="80826" h="53155">
                      <a:moveTo>
                        <a:pt x="80826" y="50826"/>
                      </a:moveTo>
                      <a:cubicBezTo>
                        <a:pt x="80826" y="50826"/>
                        <a:pt x="3443" y="62991"/>
                        <a:pt x="186" y="31727"/>
                      </a:cubicBezTo>
                      <a:cubicBezTo>
                        <a:pt x="-1474" y="15800"/>
                        <a:pt x="7981" y="9434"/>
                        <a:pt x="28782" y="0"/>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3" name="Freeform: Shape 612">
                  <a:extLst>
                    <a:ext uri="{FF2B5EF4-FFF2-40B4-BE49-F238E27FC236}">
                      <a16:creationId xmlns:a16="http://schemas.microsoft.com/office/drawing/2014/main" id="{FBCF5138-9AF1-4C3A-BCF4-B83174583A1D}"/>
                    </a:ext>
                  </a:extLst>
                </p:cNvPr>
                <p:cNvSpPr/>
                <p:nvPr/>
              </p:nvSpPr>
              <p:spPr>
                <a:xfrm>
                  <a:off x="9302808" y="3299278"/>
                  <a:ext cx="15209" cy="47716"/>
                </a:xfrm>
                <a:custGeom>
                  <a:avLst/>
                  <a:gdLst>
                    <a:gd name="connsiteX0" fmla="*/ 0 w 15209"/>
                    <a:gd name="connsiteY0" fmla="*/ 0 h 47716"/>
                    <a:gd name="connsiteX1" fmla="*/ 15065 w 15209"/>
                    <a:gd name="connsiteY1" fmla="*/ 47716 h 47716"/>
                  </a:gdLst>
                  <a:ahLst/>
                  <a:cxnLst>
                    <a:cxn ang="0">
                      <a:pos x="connsiteX0" y="connsiteY0"/>
                    </a:cxn>
                    <a:cxn ang="0">
                      <a:pos x="connsiteX1" y="connsiteY1"/>
                    </a:cxn>
                  </a:cxnLst>
                  <a:rect l="l" t="t" r="r" b="b"/>
                  <a:pathLst>
                    <a:path w="15209" h="47716">
                      <a:moveTo>
                        <a:pt x="0" y="0"/>
                      </a:moveTo>
                      <a:cubicBezTo>
                        <a:pt x="0" y="0"/>
                        <a:pt x="16935" y="29184"/>
                        <a:pt x="15065" y="47716"/>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4" name="Freeform: Shape 613">
                  <a:extLst>
                    <a:ext uri="{FF2B5EF4-FFF2-40B4-BE49-F238E27FC236}">
                      <a16:creationId xmlns:a16="http://schemas.microsoft.com/office/drawing/2014/main" id="{38197DF6-A090-40E6-8471-D0163A674CEB}"/>
                    </a:ext>
                  </a:extLst>
                </p:cNvPr>
                <p:cNvSpPr/>
                <p:nvPr/>
              </p:nvSpPr>
              <p:spPr>
                <a:xfrm>
                  <a:off x="9353601" y="3264820"/>
                  <a:ext cx="9361" cy="35802"/>
                </a:xfrm>
                <a:custGeom>
                  <a:avLst/>
                  <a:gdLst>
                    <a:gd name="connsiteX0" fmla="*/ 1209 w 9361"/>
                    <a:gd name="connsiteY0" fmla="*/ 0 h 35802"/>
                    <a:gd name="connsiteX1" fmla="*/ 9362 w 9361"/>
                    <a:gd name="connsiteY1" fmla="*/ 35803 h 35802"/>
                  </a:gdLst>
                  <a:ahLst/>
                  <a:cxnLst>
                    <a:cxn ang="0">
                      <a:pos x="connsiteX0" y="connsiteY0"/>
                    </a:cxn>
                    <a:cxn ang="0">
                      <a:pos x="connsiteX1" y="connsiteY1"/>
                    </a:cxn>
                  </a:cxnLst>
                  <a:rect l="l" t="t" r="r" b="b"/>
                  <a:pathLst>
                    <a:path w="9361" h="35802">
                      <a:moveTo>
                        <a:pt x="1209" y="0"/>
                      </a:moveTo>
                      <a:cubicBezTo>
                        <a:pt x="1209" y="0"/>
                        <a:pt x="-4632" y="22713"/>
                        <a:pt x="9362" y="35803"/>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5" name="Freeform: Shape 614">
                  <a:extLst>
                    <a:ext uri="{FF2B5EF4-FFF2-40B4-BE49-F238E27FC236}">
                      <a16:creationId xmlns:a16="http://schemas.microsoft.com/office/drawing/2014/main" id="{7B81570D-39E5-40EF-A96C-67702A0285B9}"/>
                    </a:ext>
                  </a:extLst>
                </p:cNvPr>
                <p:cNvSpPr/>
                <p:nvPr/>
              </p:nvSpPr>
              <p:spPr>
                <a:xfrm>
                  <a:off x="9321087" y="3374981"/>
                  <a:ext cx="1166" cy="15254"/>
                </a:xfrm>
                <a:custGeom>
                  <a:avLst/>
                  <a:gdLst>
                    <a:gd name="connsiteX0" fmla="*/ 946 w 1166"/>
                    <a:gd name="connsiteY0" fmla="*/ 0 h 15254"/>
                    <a:gd name="connsiteX1" fmla="*/ 0 w 1166"/>
                    <a:gd name="connsiteY1" fmla="*/ 15254 h 15254"/>
                  </a:gdLst>
                  <a:ahLst/>
                  <a:cxnLst>
                    <a:cxn ang="0">
                      <a:pos x="connsiteX0" y="connsiteY0"/>
                    </a:cxn>
                    <a:cxn ang="0">
                      <a:pos x="connsiteX1" y="connsiteY1"/>
                    </a:cxn>
                  </a:cxnLst>
                  <a:rect l="l" t="t" r="r" b="b"/>
                  <a:pathLst>
                    <a:path w="1166" h="15253">
                      <a:moveTo>
                        <a:pt x="946" y="0"/>
                      </a:moveTo>
                      <a:cubicBezTo>
                        <a:pt x="946" y="0"/>
                        <a:pt x="1849" y="8741"/>
                        <a:pt x="0" y="15254"/>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6" name="Freeform: Shape 615">
                  <a:extLst>
                    <a:ext uri="{FF2B5EF4-FFF2-40B4-BE49-F238E27FC236}">
                      <a16:creationId xmlns:a16="http://schemas.microsoft.com/office/drawing/2014/main" id="{91C85A4B-92BA-4532-AAFD-725EBC0562AA}"/>
                    </a:ext>
                  </a:extLst>
                </p:cNvPr>
                <p:cNvSpPr/>
                <p:nvPr/>
              </p:nvSpPr>
              <p:spPr>
                <a:xfrm>
                  <a:off x="9239838" y="3427970"/>
                  <a:ext cx="70870" cy="110349"/>
                </a:xfrm>
                <a:custGeom>
                  <a:avLst/>
                  <a:gdLst>
                    <a:gd name="connsiteX0" fmla="*/ 70870 w 70870"/>
                    <a:gd name="connsiteY0" fmla="*/ 0 h 110349"/>
                    <a:gd name="connsiteX1" fmla="*/ 0 w 70870"/>
                    <a:gd name="connsiteY1" fmla="*/ 110350 h 110349"/>
                  </a:gdLst>
                  <a:ahLst/>
                  <a:cxnLst>
                    <a:cxn ang="0">
                      <a:pos x="connsiteX0" y="connsiteY0"/>
                    </a:cxn>
                    <a:cxn ang="0">
                      <a:pos x="connsiteX1" y="connsiteY1"/>
                    </a:cxn>
                  </a:cxnLst>
                  <a:rect l="l" t="t" r="r" b="b"/>
                  <a:pathLst>
                    <a:path w="70870" h="110349">
                      <a:moveTo>
                        <a:pt x="70870" y="0"/>
                      </a:moveTo>
                      <a:cubicBezTo>
                        <a:pt x="70870" y="0"/>
                        <a:pt x="57612" y="68979"/>
                        <a:pt x="0" y="110350"/>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7" name="Freeform: Shape 616">
                  <a:extLst>
                    <a:ext uri="{FF2B5EF4-FFF2-40B4-BE49-F238E27FC236}">
                      <a16:creationId xmlns:a16="http://schemas.microsoft.com/office/drawing/2014/main" id="{402A838C-8DF2-4A93-9C3B-9232A530027B}"/>
                    </a:ext>
                  </a:extLst>
                </p:cNvPr>
                <p:cNvSpPr/>
                <p:nvPr/>
              </p:nvSpPr>
              <p:spPr>
                <a:xfrm>
                  <a:off x="9232547" y="3098077"/>
                  <a:ext cx="13488" cy="52044"/>
                </a:xfrm>
                <a:custGeom>
                  <a:avLst/>
                  <a:gdLst>
                    <a:gd name="connsiteX0" fmla="*/ 0 w 13488"/>
                    <a:gd name="connsiteY0" fmla="*/ 52044 h 52044"/>
                    <a:gd name="connsiteX1" fmla="*/ 13426 w 13488"/>
                    <a:gd name="connsiteY1" fmla="*/ 25171 h 52044"/>
                    <a:gd name="connsiteX2" fmla="*/ 6387 w 13488"/>
                    <a:gd name="connsiteY2" fmla="*/ 0 h 52044"/>
                  </a:gdLst>
                  <a:ahLst/>
                  <a:cxnLst>
                    <a:cxn ang="0">
                      <a:pos x="connsiteX0" y="connsiteY0"/>
                    </a:cxn>
                    <a:cxn ang="0">
                      <a:pos x="connsiteX1" y="connsiteY1"/>
                    </a:cxn>
                    <a:cxn ang="0">
                      <a:pos x="connsiteX2" y="connsiteY2"/>
                    </a:cxn>
                  </a:cxnLst>
                  <a:rect l="l" t="t" r="r" b="b"/>
                  <a:pathLst>
                    <a:path w="13488" h="52044">
                      <a:moveTo>
                        <a:pt x="0" y="52044"/>
                      </a:moveTo>
                      <a:cubicBezTo>
                        <a:pt x="0" y="52044"/>
                        <a:pt x="12565" y="47359"/>
                        <a:pt x="13426" y="25171"/>
                      </a:cubicBezTo>
                      <a:cubicBezTo>
                        <a:pt x="14266" y="2963"/>
                        <a:pt x="6387" y="0"/>
                        <a:pt x="6387" y="0"/>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8" name="Freeform: Shape 617">
                  <a:extLst>
                    <a:ext uri="{FF2B5EF4-FFF2-40B4-BE49-F238E27FC236}">
                      <a16:creationId xmlns:a16="http://schemas.microsoft.com/office/drawing/2014/main" id="{0AE12728-FA4C-4BE4-B764-D0D93DBCAD27}"/>
                    </a:ext>
                  </a:extLst>
                </p:cNvPr>
                <p:cNvSpPr/>
                <p:nvPr/>
              </p:nvSpPr>
              <p:spPr>
                <a:xfrm>
                  <a:off x="9316757" y="3339493"/>
                  <a:ext cx="50791" cy="36054"/>
                </a:xfrm>
                <a:custGeom>
                  <a:avLst/>
                  <a:gdLst>
                    <a:gd name="connsiteX0" fmla="*/ 9983 w 50791"/>
                    <a:gd name="connsiteY0" fmla="*/ 36055 h 36054"/>
                    <a:gd name="connsiteX1" fmla="*/ 1978 w 50791"/>
                    <a:gd name="connsiteY1" fmla="*/ 13720 h 36054"/>
                    <a:gd name="connsiteX2" fmla="*/ 30658 w 50791"/>
                    <a:gd name="connsiteY2" fmla="*/ 0 h 36054"/>
                    <a:gd name="connsiteX3" fmla="*/ 50093 w 50791"/>
                    <a:gd name="connsiteY3" fmla="*/ 26831 h 36054"/>
                  </a:gdLst>
                  <a:ahLst/>
                  <a:cxnLst>
                    <a:cxn ang="0">
                      <a:pos x="connsiteX0" y="connsiteY0"/>
                    </a:cxn>
                    <a:cxn ang="0">
                      <a:pos x="connsiteX1" y="connsiteY1"/>
                    </a:cxn>
                    <a:cxn ang="0">
                      <a:pos x="connsiteX2" y="connsiteY2"/>
                    </a:cxn>
                    <a:cxn ang="0">
                      <a:pos x="connsiteX3" y="connsiteY3"/>
                    </a:cxn>
                  </a:cxnLst>
                  <a:rect l="l" t="t" r="r" b="b"/>
                  <a:pathLst>
                    <a:path w="50791" h="36054">
                      <a:moveTo>
                        <a:pt x="9983" y="36055"/>
                      </a:moveTo>
                      <a:cubicBezTo>
                        <a:pt x="9983" y="36055"/>
                        <a:pt x="-5334" y="28470"/>
                        <a:pt x="1978" y="13720"/>
                      </a:cubicBezTo>
                      <a:cubicBezTo>
                        <a:pt x="6159" y="5274"/>
                        <a:pt x="30658" y="0"/>
                        <a:pt x="30658" y="0"/>
                      </a:cubicBezTo>
                      <a:cubicBezTo>
                        <a:pt x="30658" y="0"/>
                        <a:pt x="55199" y="5232"/>
                        <a:pt x="50093" y="26831"/>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19" name="Freeform: Shape 618">
                  <a:extLst>
                    <a:ext uri="{FF2B5EF4-FFF2-40B4-BE49-F238E27FC236}">
                      <a16:creationId xmlns:a16="http://schemas.microsoft.com/office/drawing/2014/main" id="{2C14F0E0-7F6F-402C-A8DF-024F5FDDEA84}"/>
                    </a:ext>
                  </a:extLst>
                </p:cNvPr>
                <p:cNvSpPr/>
                <p:nvPr/>
              </p:nvSpPr>
              <p:spPr>
                <a:xfrm>
                  <a:off x="9310471" y="3398114"/>
                  <a:ext cx="47975" cy="35298"/>
                </a:xfrm>
                <a:custGeom>
                  <a:avLst/>
                  <a:gdLst>
                    <a:gd name="connsiteX0" fmla="*/ 6477 w 47975"/>
                    <a:gd name="connsiteY0" fmla="*/ 35298 h 35298"/>
                    <a:gd name="connsiteX1" fmla="*/ 1518 w 47975"/>
                    <a:gd name="connsiteY1" fmla="*/ 9917 h 35298"/>
                    <a:gd name="connsiteX2" fmla="*/ 28076 w 47975"/>
                    <a:gd name="connsiteY2" fmla="*/ 0 h 35298"/>
                    <a:gd name="connsiteX3" fmla="*/ 45452 w 47975"/>
                    <a:gd name="connsiteY3" fmla="*/ 33365 h 35298"/>
                  </a:gdLst>
                  <a:ahLst/>
                  <a:cxnLst>
                    <a:cxn ang="0">
                      <a:pos x="connsiteX0" y="connsiteY0"/>
                    </a:cxn>
                    <a:cxn ang="0">
                      <a:pos x="connsiteX1" y="connsiteY1"/>
                    </a:cxn>
                    <a:cxn ang="0">
                      <a:pos x="connsiteX2" y="connsiteY2"/>
                    </a:cxn>
                    <a:cxn ang="0">
                      <a:pos x="connsiteX3" y="connsiteY3"/>
                    </a:cxn>
                  </a:cxnLst>
                  <a:rect l="l" t="t" r="r" b="b"/>
                  <a:pathLst>
                    <a:path w="47975" h="35298">
                      <a:moveTo>
                        <a:pt x="6477" y="35298"/>
                      </a:moveTo>
                      <a:cubicBezTo>
                        <a:pt x="6477" y="35298"/>
                        <a:pt x="-3776" y="17628"/>
                        <a:pt x="1518" y="9917"/>
                      </a:cubicBezTo>
                      <a:cubicBezTo>
                        <a:pt x="6813" y="2206"/>
                        <a:pt x="28076" y="0"/>
                        <a:pt x="28076" y="0"/>
                      </a:cubicBezTo>
                      <a:cubicBezTo>
                        <a:pt x="28076" y="0"/>
                        <a:pt x="56420" y="11367"/>
                        <a:pt x="45452" y="33365"/>
                      </a:cubicBezTo>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20" name="Freeform: Shape 619">
                  <a:extLst>
                    <a:ext uri="{FF2B5EF4-FFF2-40B4-BE49-F238E27FC236}">
                      <a16:creationId xmlns:a16="http://schemas.microsoft.com/office/drawing/2014/main" id="{4E484D27-4D5D-4382-A35C-579437E354C1}"/>
                    </a:ext>
                  </a:extLst>
                </p:cNvPr>
                <p:cNvSpPr/>
                <p:nvPr/>
              </p:nvSpPr>
              <p:spPr>
                <a:xfrm>
                  <a:off x="9302248" y="3455873"/>
                  <a:ext cx="49471" cy="44613"/>
                </a:xfrm>
                <a:custGeom>
                  <a:avLst/>
                  <a:gdLst>
                    <a:gd name="connsiteX0" fmla="*/ 33674 w 49471"/>
                    <a:gd name="connsiteY0" fmla="*/ 0 h 44613"/>
                    <a:gd name="connsiteX1" fmla="*/ 48003 w 49471"/>
                    <a:gd name="connsiteY1" fmla="*/ 36622 h 44613"/>
                    <a:gd name="connsiteX2" fmla="*/ 16823 w 49471"/>
                    <a:gd name="connsiteY2" fmla="*/ 44501 h 44613"/>
                    <a:gd name="connsiteX3" fmla="*/ 1590 w 49471"/>
                    <a:gd name="connsiteY3" fmla="*/ 11346 h 44613"/>
                    <a:gd name="connsiteX4" fmla="*/ 33674 w 49471"/>
                    <a:gd name="connsiteY4" fmla="*/ 0 h 4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71" h="44613">
                      <a:moveTo>
                        <a:pt x="33674" y="0"/>
                      </a:moveTo>
                      <a:cubicBezTo>
                        <a:pt x="33674" y="0"/>
                        <a:pt x="55189" y="10400"/>
                        <a:pt x="48003" y="36622"/>
                      </a:cubicBezTo>
                      <a:cubicBezTo>
                        <a:pt x="48003" y="36622"/>
                        <a:pt x="27265" y="45720"/>
                        <a:pt x="16823" y="44501"/>
                      </a:cubicBezTo>
                      <a:cubicBezTo>
                        <a:pt x="6380" y="43262"/>
                        <a:pt x="-4062" y="19918"/>
                        <a:pt x="1590" y="11346"/>
                      </a:cubicBezTo>
                      <a:cubicBezTo>
                        <a:pt x="7221" y="2752"/>
                        <a:pt x="33674" y="0"/>
                        <a:pt x="33674" y="0"/>
                      </a:cubicBezTo>
                      <a:close/>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sp>
              <p:nvSpPr>
                <p:cNvPr id="621" name="Freeform: Shape 620">
                  <a:extLst>
                    <a:ext uri="{FF2B5EF4-FFF2-40B4-BE49-F238E27FC236}">
                      <a16:creationId xmlns:a16="http://schemas.microsoft.com/office/drawing/2014/main" id="{E8C80DA1-2AD4-4EEA-BB12-B672BE142FD5}"/>
                    </a:ext>
                  </a:extLst>
                </p:cNvPr>
                <p:cNvSpPr/>
                <p:nvPr/>
              </p:nvSpPr>
              <p:spPr>
                <a:xfrm>
                  <a:off x="9353253" y="3502017"/>
                  <a:ext cx="35457" cy="35191"/>
                </a:xfrm>
                <a:custGeom>
                  <a:avLst/>
                  <a:gdLst>
                    <a:gd name="connsiteX0" fmla="*/ 3679 w 35457"/>
                    <a:gd name="connsiteY0" fmla="*/ 8001 h 35191"/>
                    <a:gd name="connsiteX1" fmla="*/ 23745 w 35457"/>
                    <a:gd name="connsiteY1" fmla="*/ 542 h 35191"/>
                    <a:gd name="connsiteX2" fmla="*/ 32023 w 35457"/>
                    <a:gd name="connsiteY2" fmla="*/ 31575 h 35191"/>
                    <a:gd name="connsiteX3" fmla="*/ 6117 w 35457"/>
                    <a:gd name="connsiteY3" fmla="*/ 34580 h 35191"/>
                    <a:gd name="connsiteX4" fmla="*/ 3679 w 35457"/>
                    <a:gd name="connsiteY4" fmla="*/ 8001 h 35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57" h="35191">
                      <a:moveTo>
                        <a:pt x="3679" y="8001"/>
                      </a:moveTo>
                      <a:cubicBezTo>
                        <a:pt x="3679" y="8001"/>
                        <a:pt x="16181" y="-2462"/>
                        <a:pt x="23745" y="542"/>
                      </a:cubicBezTo>
                      <a:cubicBezTo>
                        <a:pt x="31330" y="3547"/>
                        <a:pt x="40596" y="25944"/>
                        <a:pt x="32023" y="31575"/>
                      </a:cubicBezTo>
                      <a:cubicBezTo>
                        <a:pt x="23451" y="37206"/>
                        <a:pt x="6117" y="34580"/>
                        <a:pt x="6117" y="34580"/>
                      </a:cubicBezTo>
                      <a:cubicBezTo>
                        <a:pt x="6117" y="34580"/>
                        <a:pt x="-5839" y="19725"/>
                        <a:pt x="3679" y="8001"/>
                      </a:cubicBezTo>
                      <a:close/>
                    </a:path>
                  </a:pathLst>
                </a:custGeom>
                <a:noFill/>
                <a:ln w="5454" cap="rnd">
                  <a:solidFill>
                    <a:srgbClr val="F97070"/>
                  </a:solidFill>
                  <a:prstDash val="solid"/>
                  <a:round/>
                </a:ln>
              </p:spPr>
              <p:txBody>
                <a:bodyPr rtlCol="0" anchor="ctr"/>
                <a:lstStyle/>
                <a:p>
                  <a:endParaRPr lang="en-US" sz="1351">
                    <a:latin typeface="Trebuchet MS" panose="020B0603020202020204" pitchFamily="34" charset="0"/>
                  </a:endParaRPr>
                </a:p>
              </p:txBody>
            </p:sp>
          </p:grpSp>
          <p:sp>
            <p:nvSpPr>
              <p:cNvPr id="607" name="Freeform: Shape 606">
                <a:extLst>
                  <a:ext uri="{FF2B5EF4-FFF2-40B4-BE49-F238E27FC236}">
                    <a16:creationId xmlns:a16="http://schemas.microsoft.com/office/drawing/2014/main" id="{5CEB8D44-6D82-4776-A2FD-8525F099D6D2}"/>
                  </a:ext>
                </a:extLst>
              </p:cNvPr>
              <p:cNvSpPr/>
              <p:nvPr/>
            </p:nvSpPr>
            <p:spPr>
              <a:xfrm>
                <a:off x="8977956" y="3558575"/>
                <a:ext cx="292851" cy="240344"/>
              </a:xfrm>
              <a:custGeom>
                <a:avLst/>
                <a:gdLst>
                  <a:gd name="connsiteX0" fmla="*/ 0 w 292851"/>
                  <a:gd name="connsiteY0" fmla="*/ 185716 h 240344"/>
                  <a:gd name="connsiteX1" fmla="*/ 97617 w 292851"/>
                  <a:gd name="connsiteY1" fmla="*/ 0 h 240344"/>
                  <a:gd name="connsiteX2" fmla="*/ 292852 w 292851"/>
                  <a:gd name="connsiteY2" fmla="*/ 114384 h 240344"/>
                  <a:gd name="connsiteX3" fmla="*/ 229378 w 292851"/>
                  <a:gd name="connsiteY3" fmla="*/ 240345 h 240344"/>
                </a:gdLst>
                <a:ahLst/>
                <a:cxnLst>
                  <a:cxn ang="0">
                    <a:pos x="connsiteX0" y="connsiteY0"/>
                  </a:cxn>
                  <a:cxn ang="0">
                    <a:pos x="connsiteX1" y="connsiteY1"/>
                  </a:cxn>
                  <a:cxn ang="0">
                    <a:pos x="connsiteX2" y="connsiteY2"/>
                  </a:cxn>
                  <a:cxn ang="0">
                    <a:pos x="connsiteX3" y="connsiteY3"/>
                  </a:cxn>
                </a:cxnLst>
                <a:rect l="l" t="t" r="r" b="b"/>
                <a:pathLst>
                  <a:path w="292851" h="240343">
                    <a:moveTo>
                      <a:pt x="0" y="185716"/>
                    </a:moveTo>
                    <a:lnTo>
                      <a:pt x="97617" y="0"/>
                    </a:lnTo>
                    <a:lnTo>
                      <a:pt x="292852" y="114384"/>
                    </a:lnTo>
                    <a:lnTo>
                      <a:pt x="229378" y="240345"/>
                    </a:lnTo>
                    <a:close/>
                  </a:path>
                </a:pathLst>
              </a:custGeom>
              <a:solidFill>
                <a:schemeClr val="accent2">
                  <a:lumMod val="75000"/>
                </a:schemeClr>
              </a:solidFill>
              <a:ln w="2101" cap="flat">
                <a:noFill/>
                <a:prstDash val="solid"/>
                <a:miter/>
              </a:ln>
            </p:spPr>
            <p:txBody>
              <a:bodyPr rtlCol="0" anchor="ctr"/>
              <a:lstStyle/>
              <a:p>
                <a:endParaRPr lang="en-US" sz="1351">
                  <a:latin typeface="Trebuchet MS" panose="020B0603020202020204" pitchFamily="34" charset="0"/>
                </a:endParaRPr>
              </a:p>
            </p:txBody>
          </p:sp>
        </p:grpSp>
        <p:sp>
          <p:nvSpPr>
            <p:cNvPr id="453" name="Freeform: Shape 452">
              <a:extLst>
                <a:ext uri="{FF2B5EF4-FFF2-40B4-BE49-F238E27FC236}">
                  <a16:creationId xmlns:a16="http://schemas.microsoft.com/office/drawing/2014/main" id="{494344F9-2E38-4DFF-ACF3-E718FF594B3B}"/>
                </a:ext>
              </a:extLst>
            </p:cNvPr>
            <p:cNvSpPr/>
            <p:nvPr/>
          </p:nvSpPr>
          <p:spPr>
            <a:xfrm>
              <a:off x="2022524" y="3734069"/>
              <a:ext cx="110855" cy="106135"/>
            </a:xfrm>
            <a:custGeom>
              <a:avLst/>
              <a:gdLst>
                <a:gd name="connsiteX0" fmla="*/ 58877 w 227310"/>
                <a:gd name="connsiteY0" fmla="*/ 0 h 217631"/>
                <a:gd name="connsiteX1" fmla="*/ 104954 w 227310"/>
                <a:gd name="connsiteY1" fmla="*/ 46707 h 217631"/>
                <a:gd name="connsiteX2" fmla="*/ 123780 w 227310"/>
                <a:gd name="connsiteY2" fmla="*/ 52843 h 217631"/>
                <a:gd name="connsiteX3" fmla="*/ 144350 w 227310"/>
                <a:gd name="connsiteY3" fmla="*/ 71374 h 217631"/>
                <a:gd name="connsiteX4" fmla="*/ 171748 w 227310"/>
                <a:gd name="connsiteY4" fmla="*/ 110329 h 217631"/>
                <a:gd name="connsiteX5" fmla="*/ 209694 w 227310"/>
                <a:gd name="connsiteY5" fmla="*/ 124553 h 217631"/>
                <a:gd name="connsiteX6" fmla="*/ 224108 w 227310"/>
                <a:gd name="connsiteY6" fmla="*/ 159894 h 217631"/>
                <a:gd name="connsiteX7" fmla="*/ 160108 w 227310"/>
                <a:gd name="connsiteY7" fmla="*/ 217632 h 217631"/>
                <a:gd name="connsiteX8" fmla="*/ 91234 w 227310"/>
                <a:gd name="connsiteY8" fmla="*/ 157225 h 217631"/>
                <a:gd name="connsiteX9" fmla="*/ 17338 w 227310"/>
                <a:gd name="connsiteY9" fmla="*/ 79127 h 217631"/>
                <a:gd name="connsiteX10" fmla="*/ 88 w 227310"/>
                <a:gd name="connsiteY10" fmla="*/ 60175 h 217631"/>
                <a:gd name="connsiteX11" fmla="*/ 58877 w 227310"/>
                <a:gd name="connsiteY11" fmla="*/ 0 h 21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310" h="217630">
                  <a:moveTo>
                    <a:pt x="58877" y="0"/>
                  </a:moveTo>
                  <a:cubicBezTo>
                    <a:pt x="58877" y="0"/>
                    <a:pt x="85204" y="39227"/>
                    <a:pt x="104954" y="46707"/>
                  </a:cubicBezTo>
                  <a:cubicBezTo>
                    <a:pt x="112035" y="49397"/>
                    <a:pt x="118464" y="51393"/>
                    <a:pt x="123780" y="52843"/>
                  </a:cubicBezTo>
                  <a:cubicBezTo>
                    <a:pt x="133214" y="55406"/>
                    <a:pt x="140778" y="62277"/>
                    <a:pt x="144350" y="71374"/>
                  </a:cubicBezTo>
                  <a:cubicBezTo>
                    <a:pt x="149582" y="84716"/>
                    <a:pt x="158785" y="103143"/>
                    <a:pt x="171748" y="110329"/>
                  </a:cubicBezTo>
                  <a:cubicBezTo>
                    <a:pt x="181708" y="115855"/>
                    <a:pt x="196625" y="120813"/>
                    <a:pt x="209694" y="124553"/>
                  </a:cubicBezTo>
                  <a:cubicBezTo>
                    <a:pt x="224843" y="128881"/>
                    <a:pt x="231903" y="146194"/>
                    <a:pt x="224108" y="159894"/>
                  </a:cubicBezTo>
                  <a:cubicBezTo>
                    <a:pt x="212363" y="180505"/>
                    <a:pt x="191940" y="206622"/>
                    <a:pt x="160108" y="217632"/>
                  </a:cubicBezTo>
                  <a:cubicBezTo>
                    <a:pt x="160108" y="217632"/>
                    <a:pt x="118758" y="186262"/>
                    <a:pt x="91234" y="157225"/>
                  </a:cubicBezTo>
                  <a:cubicBezTo>
                    <a:pt x="70391" y="135227"/>
                    <a:pt x="36942" y="95243"/>
                    <a:pt x="17338" y="79127"/>
                  </a:cubicBezTo>
                  <a:cubicBezTo>
                    <a:pt x="-2265" y="63012"/>
                    <a:pt x="88" y="60175"/>
                    <a:pt x="88" y="60175"/>
                  </a:cubicBezTo>
                  <a:lnTo>
                    <a:pt x="58877" y="0"/>
                  </a:ln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454" name="Freeform: Shape 453">
              <a:extLst>
                <a:ext uri="{FF2B5EF4-FFF2-40B4-BE49-F238E27FC236}">
                  <a16:creationId xmlns:a16="http://schemas.microsoft.com/office/drawing/2014/main" id="{6CE3A1AE-2BD8-4FFF-B680-4C88416431FA}"/>
                </a:ext>
              </a:extLst>
            </p:cNvPr>
            <p:cNvSpPr/>
            <p:nvPr/>
          </p:nvSpPr>
          <p:spPr>
            <a:xfrm>
              <a:off x="2022514" y="3734069"/>
              <a:ext cx="37823" cy="39491"/>
            </a:xfrm>
            <a:custGeom>
              <a:avLst/>
              <a:gdLst>
                <a:gd name="connsiteX0" fmla="*/ 58898 w 77555"/>
                <a:gd name="connsiteY0" fmla="*/ 0 h 80976"/>
                <a:gd name="connsiteX1" fmla="*/ 88 w 77555"/>
                <a:gd name="connsiteY1" fmla="*/ 60175 h 80976"/>
                <a:gd name="connsiteX2" fmla="*/ 17338 w 77555"/>
                <a:gd name="connsiteY2" fmla="*/ 79127 h 80976"/>
                <a:gd name="connsiteX3" fmla="*/ 19481 w 77555"/>
                <a:gd name="connsiteY3" fmla="*/ 80976 h 80976"/>
                <a:gd name="connsiteX4" fmla="*/ 77556 w 77555"/>
                <a:gd name="connsiteY4" fmla="*/ 24057 h 80976"/>
                <a:gd name="connsiteX5" fmla="*/ 58898 w 77555"/>
                <a:gd name="connsiteY5" fmla="*/ 0 h 8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55" h="80976">
                  <a:moveTo>
                    <a:pt x="58898" y="0"/>
                  </a:moveTo>
                  <a:lnTo>
                    <a:pt x="88" y="60175"/>
                  </a:lnTo>
                  <a:cubicBezTo>
                    <a:pt x="88" y="60175"/>
                    <a:pt x="-2265" y="63012"/>
                    <a:pt x="17338" y="79127"/>
                  </a:cubicBezTo>
                  <a:cubicBezTo>
                    <a:pt x="18032" y="79695"/>
                    <a:pt x="18767" y="80346"/>
                    <a:pt x="19481" y="80976"/>
                  </a:cubicBezTo>
                  <a:cubicBezTo>
                    <a:pt x="31037" y="69294"/>
                    <a:pt x="62995" y="37189"/>
                    <a:pt x="77556" y="24057"/>
                  </a:cubicBezTo>
                  <a:cubicBezTo>
                    <a:pt x="67008" y="12039"/>
                    <a:pt x="58898" y="0"/>
                    <a:pt x="58898" y="0"/>
                  </a:cubicBezTo>
                  <a:close/>
                </a:path>
              </a:pathLst>
            </a:custGeom>
            <a:solidFill>
              <a:srgbClr val="B4C9FF"/>
            </a:solidFill>
            <a:ln w="2101" cap="flat">
              <a:noFill/>
              <a:prstDash val="solid"/>
              <a:miter/>
            </a:ln>
          </p:spPr>
          <p:txBody>
            <a:bodyPr rtlCol="0" anchor="ctr"/>
            <a:lstStyle/>
            <a:p>
              <a:endParaRPr lang="en-US" sz="1351">
                <a:latin typeface="Trebuchet MS" panose="020B0603020202020204" pitchFamily="34" charset="0"/>
              </a:endParaRPr>
            </a:p>
          </p:txBody>
        </p:sp>
        <p:sp>
          <p:nvSpPr>
            <p:cNvPr id="455" name="Freeform: Shape 454">
              <a:extLst>
                <a:ext uri="{FF2B5EF4-FFF2-40B4-BE49-F238E27FC236}">
                  <a16:creationId xmlns:a16="http://schemas.microsoft.com/office/drawing/2014/main" id="{F269A86F-E92E-44D0-A57E-E4220F22E152}"/>
                </a:ext>
              </a:extLst>
            </p:cNvPr>
            <p:cNvSpPr/>
            <p:nvPr/>
          </p:nvSpPr>
          <p:spPr>
            <a:xfrm>
              <a:off x="1975371" y="3720953"/>
              <a:ext cx="80436" cy="59874"/>
            </a:xfrm>
            <a:custGeom>
              <a:avLst/>
              <a:gdLst>
                <a:gd name="connsiteX0" fmla="*/ 158066 w 164935"/>
                <a:gd name="connsiteY0" fmla="*/ 0 h 122772"/>
                <a:gd name="connsiteX1" fmla="*/ 164054 w 164935"/>
                <a:gd name="connsiteY1" fmla="*/ 16578 h 122772"/>
                <a:gd name="connsiteX2" fmla="*/ 161638 w 164935"/>
                <a:gd name="connsiteY2" fmla="*/ 30907 h 122772"/>
                <a:gd name="connsiteX3" fmla="*/ 107892 w 164935"/>
                <a:gd name="connsiteY3" fmla="*/ 97218 h 122772"/>
                <a:gd name="connsiteX4" fmla="*/ 95012 w 164935"/>
                <a:gd name="connsiteY4" fmla="*/ 106358 h 122772"/>
                <a:gd name="connsiteX5" fmla="*/ 54334 w 164935"/>
                <a:gd name="connsiteY5" fmla="*/ 121023 h 122772"/>
                <a:gd name="connsiteX6" fmla="*/ 16704 w 164935"/>
                <a:gd name="connsiteY6" fmla="*/ 103332 h 122772"/>
                <a:gd name="connsiteX7" fmla="*/ 0 w 164935"/>
                <a:gd name="connsiteY7" fmla="*/ 56982 h 122772"/>
                <a:gd name="connsiteX8" fmla="*/ 158066 w 164935"/>
                <a:gd name="connsiteY8" fmla="*/ 0 h 1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35" h="122772">
                  <a:moveTo>
                    <a:pt x="158066" y="0"/>
                  </a:moveTo>
                  <a:lnTo>
                    <a:pt x="164054" y="16578"/>
                  </a:lnTo>
                  <a:cubicBezTo>
                    <a:pt x="165819" y="21452"/>
                    <a:pt x="164895" y="26873"/>
                    <a:pt x="161638" y="30907"/>
                  </a:cubicBezTo>
                  <a:lnTo>
                    <a:pt x="107892" y="97218"/>
                  </a:lnTo>
                  <a:cubicBezTo>
                    <a:pt x="104509" y="101378"/>
                    <a:pt x="100076" y="104551"/>
                    <a:pt x="95012" y="106358"/>
                  </a:cubicBezTo>
                  <a:lnTo>
                    <a:pt x="54334" y="121023"/>
                  </a:lnTo>
                  <a:cubicBezTo>
                    <a:pt x="39059" y="126528"/>
                    <a:pt x="22209" y="118607"/>
                    <a:pt x="16704" y="103332"/>
                  </a:cubicBezTo>
                  <a:lnTo>
                    <a:pt x="0" y="56982"/>
                  </a:lnTo>
                  <a:lnTo>
                    <a:pt x="158066" y="0"/>
                  </a:ln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456" name="Shape4_20211019_123025">
              <a:extLst>
                <a:ext uri="{FF2B5EF4-FFF2-40B4-BE49-F238E27FC236}">
                  <a16:creationId xmlns:a16="http://schemas.microsoft.com/office/drawing/2014/main" id="{487077F0-1BCE-4574-B31F-902C361084D7}"/>
                </a:ext>
              </a:extLst>
            </p:cNvPr>
            <p:cNvSpPr/>
            <p:nvPr/>
          </p:nvSpPr>
          <p:spPr>
            <a:xfrm>
              <a:off x="1906206" y="3669539"/>
              <a:ext cx="50932" cy="79080"/>
            </a:xfrm>
            <a:custGeom>
              <a:avLst/>
              <a:gdLst>
                <a:gd name="connsiteX0" fmla="*/ 66835 w 104436"/>
                <a:gd name="connsiteY0" fmla="*/ 160958 h 162154"/>
                <a:gd name="connsiteX1" fmla="*/ 100410 w 104436"/>
                <a:gd name="connsiteY1" fmla="*/ 148855 h 162154"/>
                <a:gd name="connsiteX2" fmla="*/ 104066 w 104436"/>
                <a:gd name="connsiteY2" fmla="*/ 141060 h 162154"/>
                <a:gd name="connsiteX3" fmla="*/ 54649 w 104436"/>
                <a:gd name="connsiteY3" fmla="*/ 4026 h 162154"/>
                <a:gd name="connsiteX4" fmla="*/ 46853 w 104436"/>
                <a:gd name="connsiteY4" fmla="*/ 370 h 162154"/>
                <a:gd name="connsiteX5" fmla="*/ 13278 w 104436"/>
                <a:gd name="connsiteY5" fmla="*/ 12473 h 162154"/>
                <a:gd name="connsiteX6" fmla="*/ 1196 w 104436"/>
                <a:gd name="connsiteY6" fmla="*/ 38190 h 162154"/>
                <a:gd name="connsiteX7" fmla="*/ 41117 w 104436"/>
                <a:gd name="connsiteY7" fmla="*/ 148897 h 162154"/>
                <a:gd name="connsiteX8" fmla="*/ 66835 w 104436"/>
                <a:gd name="connsiteY8" fmla="*/ 160958 h 16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36" h="162154">
                  <a:moveTo>
                    <a:pt x="66835" y="160958"/>
                  </a:moveTo>
                  <a:lnTo>
                    <a:pt x="100410" y="148855"/>
                  </a:lnTo>
                  <a:cubicBezTo>
                    <a:pt x="103583" y="147721"/>
                    <a:pt x="105222" y="144233"/>
                    <a:pt x="104066" y="141060"/>
                  </a:cubicBezTo>
                  <a:lnTo>
                    <a:pt x="54649" y="4026"/>
                  </a:lnTo>
                  <a:cubicBezTo>
                    <a:pt x="53514" y="854"/>
                    <a:pt x="50005" y="-785"/>
                    <a:pt x="46853" y="370"/>
                  </a:cubicBezTo>
                  <a:lnTo>
                    <a:pt x="13278" y="12473"/>
                  </a:lnTo>
                  <a:cubicBezTo>
                    <a:pt x="2835" y="16234"/>
                    <a:pt x="-2565" y="27748"/>
                    <a:pt x="1196" y="38190"/>
                  </a:cubicBezTo>
                  <a:lnTo>
                    <a:pt x="41117" y="148897"/>
                  </a:lnTo>
                  <a:cubicBezTo>
                    <a:pt x="44878" y="159319"/>
                    <a:pt x="56392" y="164718"/>
                    <a:pt x="66835" y="160958"/>
                  </a:cubicBezTo>
                  <a:close/>
                </a:path>
              </a:pathLst>
            </a:custGeom>
            <a:solidFill>
              <a:schemeClr val="accent4">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57" name="Freeform: Shape 456">
              <a:extLst>
                <a:ext uri="{FF2B5EF4-FFF2-40B4-BE49-F238E27FC236}">
                  <a16:creationId xmlns:a16="http://schemas.microsoft.com/office/drawing/2014/main" id="{3276C97C-952A-4F2D-B6E2-146CEF3621B0}"/>
                </a:ext>
              </a:extLst>
            </p:cNvPr>
            <p:cNvSpPr/>
            <p:nvPr/>
          </p:nvSpPr>
          <p:spPr>
            <a:xfrm>
              <a:off x="2022936" y="3507473"/>
              <a:ext cx="210529" cy="214709"/>
            </a:xfrm>
            <a:custGeom>
              <a:avLst/>
              <a:gdLst>
                <a:gd name="connsiteX0" fmla="*/ 0 w 431692"/>
                <a:gd name="connsiteY0" fmla="*/ 258624 h 440264"/>
                <a:gd name="connsiteX1" fmla="*/ 24037 w 431692"/>
                <a:gd name="connsiteY1" fmla="*/ 325271 h 440264"/>
                <a:gd name="connsiteX2" fmla="*/ 32483 w 431692"/>
                <a:gd name="connsiteY2" fmla="*/ 348678 h 440264"/>
                <a:gd name="connsiteX3" fmla="*/ 56520 w 431692"/>
                <a:gd name="connsiteY3" fmla="*/ 415324 h 440264"/>
                <a:gd name="connsiteX4" fmla="*/ 431693 w 431692"/>
                <a:gd name="connsiteY4" fmla="*/ 440264 h 440264"/>
                <a:gd name="connsiteX5" fmla="*/ 354456 w 431692"/>
                <a:gd name="connsiteY5" fmla="*/ 226099 h 440264"/>
                <a:gd name="connsiteX6" fmla="*/ 350149 w 431692"/>
                <a:gd name="connsiteY6" fmla="*/ 214186 h 440264"/>
                <a:gd name="connsiteX7" fmla="*/ 272933 w 431692"/>
                <a:gd name="connsiteY7" fmla="*/ 0 h 440264"/>
                <a:gd name="connsiteX8" fmla="*/ 0 w 431692"/>
                <a:gd name="connsiteY8" fmla="*/ 258624 h 44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2" h="440264">
                  <a:moveTo>
                    <a:pt x="0" y="258624"/>
                  </a:moveTo>
                  <a:lnTo>
                    <a:pt x="24037" y="325271"/>
                  </a:lnTo>
                  <a:lnTo>
                    <a:pt x="32483" y="348678"/>
                  </a:lnTo>
                  <a:lnTo>
                    <a:pt x="56520" y="415324"/>
                  </a:lnTo>
                  <a:cubicBezTo>
                    <a:pt x="179392" y="371012"/>
                    <a:pt x="265075" y="344454"/>
                    <a:pt x="431693" y="440264"/>
                  </a:cubicBezTo>
                  <a:lnTo>
                    <a:pt x="354456" y="226099"/>
                  </a:lnTo>
                  <a:lnTo>
                    <a:pt x="350149" y="214186"/>
                  </a:lnTo>
                  <a:lnTo>
                    <a:pt x="272933" y="0"/>
                  </a:lnTo>
                  <a:cubicBezTo>
                    <a:pt x="205782" y="180106"/>
                    <a:pt x="122872" y="214333"/>
                    <a:pt x="0" y="258624"/>
                  </a:cubicBez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458" name="Shape5_20211019_123025">
              <a:extLst>
                <a:ext uri="{FF2B5EF4-FFF2-40B4-BE49-F238E27FC236}">
                  <a16:creationId xmlns:a16="http://schemas.microsoft.com/office/drawing/2014/main" id="{862FDC80-A418-476B-80AC-1E86BE1F08AE}"/>
                </a:ext>
              </a:extLst>
            </p:cNvPr>
            <p:cNvSpPr/>
            <p:nvPr/>
          </p:nvSpPr>
          <p:spPr>
            <a:xfrm>
              <a:off x="2105617" y="3549269"/>
              <a:ext cx="86554" cy="152840"/>
            </a:xfrm>
            <a:custGeom>
              <a:avLst/>
              <a:gdLst>
                <a:gd name="connsiteX0" fmla="*/ 74316 w 177480"/>
                <a:gd name="connsiteY0" fmla="*/ 290015 h 313400"/>
                <a:gd name="connsiteX1" fmla="*/ 177480 w 177480"/>
                <a:gd name="connsiteY1" fmla="*/ 313400 h 313400"/>
                <a:gd name="connsiteX2" fmla="*/ 64483 w 177480"/>
                <a:gd name="connsiteY2" fmla="*/ 0 h 313400"/>
                <a:gd name="connsiteX3" fmla="*/ 0 w 177480"/>
                <a:gd name="connsiteY3" fmla="*/ 83855 h 313400"/>
                <a:gd name="connsiteX4" fmla="*/ 74316 w 177480"/>
                <a:gd name="connsiteY4" fmla="*/ 290015 h 31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80" h="313400">
                  <a:moveTo>
                    <a:pt x="74316" y="290015"/>
                  </a:moveTo>
                  <a:cubicBezTo>
                    <a:pt x="105958" y="291717"/>
                    <a:pt x="139576" y="298818"/>
                    <a:pt x="177480" y="313400"/>
                  </a:cubicBezTo>
                  <a:lnTo>
                    <a:pt x="64483" y="0"/>
                  </a:lnTo>
                  <a:cubicBezTo>
                    <a:pt x="44627" y="35425"/>
                    <a:pt x="23259" y="62361"/>
                    <a:pt x="0" y="83855"/>
                  </a:cubicBezTo>
                  <a:lnTo>
                    <a:pt x="74316" y="290015"/>
                  </a:lnTo>
                  <a:close/>
                </a:path>
              </a:pathLst>
            </a:custGeom>
            <a:solidFill>
              <a:schemeClr val="accent4">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59" name="Freeform: Shape 458">
              <a:extLst>
                <a:ext uri="{FF2B5EF4-FFF2-40B4-BE49-F238E27FC236}">
                  <a16:creationId xmlns:a16="http://schemas.microsoft.com/office/drawing/2014/main" id="{710F589D-E04A-4A4F-983F-FA41FB58A061}"/>
                </a:ext>
              </a:extLst>
            </p:cNvPr>
            <p:cNvSpPr/>
            <p:nvPr/>
          </p:nvSpPr>
          <p:spPr>
            <a:xfrm>
              <a:off x="1922984" y="3659780"/>
              <a:ext cx="45204" cy="88887"/>
            </a:xfrm>
            <a:custGeom>
              <a:avLst/>
              <a:gdLst>
                <a:gd name="connsiteX0" fmla="*/ 69138 w 92691"/>
                <a:gd name="connsiteY0" fmla="*/ 181661 h 182263"/>
                <a:gd name="connsiteX1" fmla="*/ 92691 w 92691"/>
                <a:gd name="connsiteY1" fmla="*/ 173173 h 182263"/>
                <a:gd name="connsiteX2" fmla="*/ 30246 w 92691"/>
                <a:gd name="connsiteY2" fmla="*/ 0 h 182263"/>
                <a:gd name="connsiteX3" fmla="*/ 6672 w 92691"/>
                <a:gd name="connsiteY3" fmla="*/ 8488 h 182263"/>
                <a:gd name="connsiteX4" fmla="*/ 600 w 92691"/>
                <a:gd name="connsiteY4" fmla="*/ 21410 h 182263"/>
                <a:gd name="connsiteX5" fmla="*/ 56195 w 92691"/>
                <a:gd name="connsiteY5" fmla="*/ 175589 h 182263"/>
                <a:gd name="connsiteX6" fmla="*/ 69138 w 92691"/>
                <a:gd name="connsiteY6" fmla="*/ 181661 h 1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91" h="182263">
                  <a:moveTo>
                    <a:pt x="69138" y="181661"/>
                  </a:moveTo>
                  <a:lnTo>
                    <a:pt x="92691" y="173173"/>
                  </a:lnTo>
                  <a:lnTo>
                    <a:pt x="30246" y="0"/>
                  </a:lnTo>
                  <a:lnTo>
                    <a:pt x="6672" y="8488"/>
                  </a:lnTo>
                  <a:cubicBezTo>
                    <a:pt x="1440" y="10379"/>
                    <a:pt x="-1291" y="16157"/>
                    <a:pt x="600" y="21410"/>
                  </a:cubicBezTo>
                  <a:lnTo>
                    <a:pt x="56195" y="175589"/>
                  </a:lnTo>
                  <a:cubicBezTo>
                    <a:pt x="58107" y="180842"/>
                    <a:pt x="63906" y="183552"/>
                    <a:pt x="69138" y="181661"/>
                  </a:cubicBezTo>
                  <a:close/>
                </a:path>
              </a:pathLst>
            </a:custGeom>
            <a:solidFill>
              <a:schemeClr val="accent4">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60" name="Freeform: Shape 459">
              <a:extLst>
                <a:ext uri="{FF2B5EF4-FFF2-40B4-BE49-F238E27FC236}">
                  <a16:creationId xmlns:a16="http://schemas.microsoft.com/office/drawing/2014/main" id="{E645F2EA-D336-4088-B343-8590BE92B18E}"/>
                </a:ext>
              </a:extLst>
            </p:cNvPr>
            <p:cNvSpPr/>
            <p:nvPr/>
          </p:nvSpPr>
          <p:spPr>
            <a:xfrm>
              <a:off x="1975361" y="3720963"/>
              <a:ext cx="80078" cy="36201"/>
            </a:xfrm>
            <a:custGeom>
              <a:avLst/>
              <a:gdLst>
                <a:gd name="connsiteX0" fmla="*/ 6219 w 164201"/>
                <a:gd name="connsiteY0" fmla="*/ 74232 h 74231"/>
                <a:gd name="connsiteX1" fmla="*/ 164201 w 164201"/>
                <a:gd name="connsiteY1" fmla="*/ 17271 h 74231"/>
                <a:gd name="connsiteX2" fmla="*/ 164054 w 164201"/>
                <a:gd name="connsiteY2" fmla="*/ 16578 h 74231"/>
                <a:gd name="connsiteX3" fmla="*/ 158066 w 164201"/>
                <a:gd name="connsiteY3" fmla="*/ 0 h 74231"/>
                <a:gd name="connsiteX4" fmla="*/ 0 w 164201"/>
                <a:gd name="connsiteY4" fmla="*/ 57003 h 74231"/>
                <a:gd name="connsiteX5" fmla="*/ 6219 w 164201"/>
                <a:gd name="connsiteY5" fmla="*/ 74232 h 7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01" h="74231">
                  <a:moveTo>
                    <a:pt x="6219" y="74232"/>
                  </a:moveTo>
                  <a:lnTo>
                    <a:pt x="164201" y="17271"/>
                  </a:lnTo>
                  <a:cubicBezTo>
                    <a:pt x="164138" y="17040"/>
                    <a:pt x="164138" y="16809"/>
                    <a:pt x="164054" y="16578"/>
                  </a:cubicBezTo>
                  <a:lnTo>
                    <a:pt x="158066" y="0"/>
                  </a:lnTo>
                  <a:lnTo>
                    <a:pt x="0" y="57003"/>
                  </a:lnTo>
                  <a:lnTo>
                    <a:pt x="6219" y="74232"/>
                  </a:lnTo>
                  <a:close/>
                </a:path>
              </a:pathLst>
            </a:custGeom>
            <a:solidFill>
              <a:srgbClr val="B4C9FF"/>
            </a:solidFill>
            <a:ln w="2101" cap="flat">
              <a:noFill/>
              <a:prstDash val="solid"/>
              <a:miter/>
            </a:ln>
          </p:spPr>
          <p:txBody>
            <a:bodyPr rtlCol="0" anchor="ctr"/>
            <a:lstStyle/>
            <a:p>
              <a:endParaRPr lang="en-US" sz="1351">
                <a:latin typeface="Trebuchet MS" panose="020B0603020202020204" pitchFamily="34" charset="0"/>
              </a:endParaRPr>
            </a:p>
          </p:txBody>
        </p:sp>
        <p:sp>
          <p:nvSpPr>
            <p:cNvPr id="461" name="Shape0_20211019_123025">
              <a:extLst>
                <a:ext uri="{FF2B5EF4-FFF2-40B4-BE49-F238E27FC236}">
                  <a16:creationId xmlns:a16="http://schemas.microsoft.com/office/drawing/2014/main" id="{5025BB72-4A69-4870-A3D4-6906244FFBAE}"/>
                </a:ext>
              </a:extLst>
            </p:cNvPr>
            <p:cNvSpPr/>
            <p:nvPr/>
          </p:nvSpPr>
          <p:spPr>
            <a:xfrm>
              <a:off x="1933970" y="3617682"/>
              <a:ext cx="130963" cy="135137"/>
            </a:xfrm>
            <a:custGeom>
              <a:avLst/>
              <a:gdLst>
                <a:gd name="connsiteX0" fmla="*/ 85461 w 268540"/>
                <a:gd name="connsiteY0" fmla="*/ 276304 h 277099"/>
                <a:gd name="connsiteX1" fmla="*/ 259769 w 268540"/>
                <a:gd name="connsiteY1" fmla="*/ 213460 h 277099"/>
                <a:gd name="connsiteX2" fmla="*/ 267753 w 268540"/>
                <a:gd name="connsiteY2" fmla="*/ 196484 h 277099"/>
                <a:gd name="connsiteX3" fmla="*/ 200056 w 268540"/>
                <a:gd name="connsiteY3" fmla="*/ 8771 h 277099"/>
                <a:gd name="connsiteX4" fmla="*/ 183079 w 268540"/>
                <a:gd name="connsiteY4" fmla="*/ 787 h 277099"/>
                <a:gd name="connsiteX5" fmla="*/ 8771 w 268540"/>
                <a:gd name="connsiteY5" fmla="*/ 63631 h 277099"/>
                <a:gd name="connsiteX6" fmla="*/ 787 w 268540"/>
                <a:gd name="connsiteY6" fmla="*/ 80608 h 277099"/>
                <a:gd name="connsiteX7" fmla="*/ 68485 w 268540"/>
                <a:gd name="connsiteY7" fmla="*/ 268320 h 277099"/>
                <a:gd name="connsiteX8" fmla="*/ 85461 w 268540"/>
                <a:gd name="connsiteY8" fmla="*/ 276304 h 27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40" h="277099">
                  <a:moveTo>
                    <a:pt x="85461" y="276304"/>
                  </a:moveTo>
                  <a:lnTo>
                    <a:pt x="259769" y="213460"/>
                  </a:lnTo>
                  <a:cubicBezTo>
                    <a:pt x="266661" y="210981"/>
                    <a:pt x="270233" y="203375"/>
                    <a:pt x="267753" y="196484"/>
                  </a:cubicBezTo>
                  <a:lnTo>
                    <a:pt x="200056" y="8771"/>
                  </a:lnTo>
                  <a:cubicBezTo>
                    <a:pt x="197577" y="1880"/>
                    <a:pt x="189971" y="-1692"/>
                    <a:pt x="183079" y="787"/>
                  </a:cubicBezTo>
                  <a:lnTo>
                    <a:pt x="8771" y="63631"/>
                  </a:lnTo>
                  <a:cubicBezTo>
                    <a:pt x="1880" y="66110"/>
                    <a:pt x="-1692" y="73716"/>
                    <a:pt x="787" y="80608"/>
                  </a:cubicBezTo>
                  <a:lnTo>
                    <a:pt x="68485" y="268320"/>
                  </a:lnTo>
                  <a:cubicBezTo>
                    <a:pt x="70964" y="275212"/>
                    <a:pt x="78570" y="278805"/>
                    <a:pt x="85461" y="276304"/>
                  </a:cubicBezTo>
                  <a:close/>
                </a:path>
              </a:pathLst>
            </a:custGeom>
            <a:solidFill>
              <a:schemeClr val="accent4">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62" name="Freeform: Shape 461">
              <a:extLst>
                <a:ext uri="{FF2B5EF4-FFF2-40B4-BE49-F238E27FC236}">
                  <a16:creationId xmlns:a16="http://schemas.microsoft.com/office/drawing/2014/main" id="{B953BE4D-54EE-4B91-8CDF-A373214B12FF}"/>
                </a:ext>
              </a:extLst>
            </p:cNvPr>
            <p:cNvSpPr/>
            <p:nvPr/>
          </p:nvSpPr>
          <p:spPr>
            <a:xfrm>
              <a:off x="1907544" y="3633018"/>
              <a:ext cx="132329" cy="68231"/>
            </a:xfrm>
            <a:custGeom>
              <a:avLst/>
              <a:gdLst>
                <a:gd name="connsiteX0" fmla="*/ 255900 w 271343"/>
                <a:gd name="connsiteY0" fmla="*/ 23527 h 139907"/>
                <a:gd name="connsiteX1" fmla="*/ 83210 w 271343"/>
                <a:gd name="connsiteY1" fmla="*/ 85783 h 139907"/>
                <a:gd name="connsiteX2" fmla="*/ 72054 w 271343"/>
                <a:gd name="connsiteY2" fmla="*/ 96499 h 139907"/>
                <a:gd name="connsiteX3" fmla="*/ 73083 w 271343"/>
                <a:gd name="connsiteY3" fmla="*/ 99377 h 139907"/>
                <a:gd name="connsiteX4" fmla="*/ 53690 w 271343"/>
                <a:gd name="connsiteY4" fmla="*/ 106374 h 139907"/>
                <a:gd name="connsiteX5" fmla="*/ 45853 w 271343"/>
                <a:gd name="connsiteY5" fmla="*/ 113917 h 139907"/>
                <a:gd name="connsiteX6" fmla="*/ 46336 w 271343"/>
                <a:gd name="connsiteY6" fmla="*/ 115261 h 139907"/>
                <a:gd name="connsiteX7" fmla="*/ 26228 w 271343"/>
                <a:gd name="connsiteY7" fmla="*/ 122510 h 139907"/>
                <a:gd name="connsiteX8" fmla="*/ 8138 w 271343"/>
                <a:gd name="connsiteY8" fmla="*/ 139907 h 139907"/>
                <a:gd name="connsiteX9" fmla="*/ 280 w 271343"/>
                <a:gd name="connsiteY9" fmla="*/ 118098 h 139907"/>
                <a:gd name="connsiteX10" fmla="*/ 18370 w 271343"/>
                <a:gd name="connsiteY10" fmla="*/ 100701 h 139907"/>
                <a:gd name="connsiteX11" fmla="*/ 38499 w 271343"/>
                <a:gd name="connsiteY11" fmla="*/ 93452 h 139907"/>
                <a:gd name="connsiteX12" fmla="*/ 38016 w 271343"/>
                <a:gd name="connsiteY12" fmla="*/ 92107 h 139907"/>
                <a:gd name="connsiteX13" fmla="*/ 45853 w 271343"/>
                <a:gd name="connsiteY13" fmla="*/ 84564 h 139907"/>
                <a:gd name="connsiteX14" fmla="*/ 65246 w 271343"/>
                <a:gd name="connsiteY14" fmla="*/ 77568 h 139907"/>
                <a:gd name="connsiteX15" fmla="*/ 64216 w 271343"/>
                <a:gd name="connsiteY15" fmla="*/ 74689 h 139907"/>
                <a:gd name="connsiteX16" fmla="*/ 75373 w 271343"/>
                <a:gd name="connsiteY16" fmla="*/ 63952 h 139907"/>
                <a:gd name="connsiteX17" fmla="*/ 248063 w 271343"/>
                <a:gd name="connsiteY17" fmla="*/ 1697 h 139907"/>
                <a:gd name="connsiteX18" fmla="*/ 263485 w 271343"/>
                <a:gd name="connsiteY18" fmla="*/ 2832 h 139907"/>
                <a:gd name="connsiteX19" fmla="*/ 271343 w 271343"/>
                <a:gd name="connsiteY19" fmla="*/ 24641 h 139907"/>
                <a:gd name="connsiteX20" fmla="*/ 255900 w 271343"/>
                <a:gd name="connsiteY20" fmla="*/ 23527 h 13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343" h="139907">
                  <a:moveTo>
                    <a:pt x="255900" y="23527"/>
                  </a:moveTo>
                  <a:lnTo>
                    <a:pt x="83210" y="85783"/>
                  </a:lnTo>
                  <a:cubicBezTo>
                    <a:pt x="75856" y="88430"/>
                    <a:pt x="70877" y="93242"/>
                    <a:pt x="72054" y="96499"/>
                  </a:cubicBezTo>
                  <a:lnTo>
                    <a:pt x="73083" y="99377"/>
                  </a:lnTo>
                  <a:lnTo>
                    <a:pt x="53690" y="106374"/>
                  </a:lnTo>
                  <a:cubicBezTo>
                    <a:pt x="48542" y="108244"/>
                    <a:pt x="45033" y="111606"/>
                    <a:pt x="45853" y="113917"/>
                  </a:cubicBezTo>
                  <a:lnTo>
                    <a:pt x="46336" y="115261"/>
                  </a:lnTo>
                  <a:lnTo>
                    <a:pt x="26228" y="122510"/>
                  </a:lnTo>
                  <a:cubicBezTo>
                    <a:pt x="14315" y="126796"/>
                    <a:pt x="6226" y="134592"/>
                    <a:pt x="8138" y="139907"/>
                  </a:cubicBezTo>
                  <a:lnTo>
                    <a:pt x="280" y="118098"/>
                  </a:lnTo>
                  <a:cubicBezTo>
                    <a:pt x="-1632" y="112782"/>
                    <a:pt x="6457" y="105008"/>
                    <a:pt x="18370" y="100701"/>
                  </a:cubicBezTo>
                  <a:lnTo>
                    <a:pt x="38499" y="93452"/>
                  </a:lnTo>
                  <a:lnTo>
                    <a:pt x="38016" y="92107"/>
                  </a:lnTo>
                  <a:cubicBezTo>
                    <a:pt x="37175" y="89796"/>
                    <a:pt x="40684" y="86434"/>
                    <a:pt x="45853" y="84564"/>
                  </a:cubicBezTo>
                  <a:lnTo>
                    <a:pt x="65246" y="77568"/>
                  </a:lnTo>
                  <a:lnTo>
                    <a:pt x="64216" y="74689"/>
                  </a:lnTo>
                  <a:cubicBezTo>
                    <a:pt x="63040" y="71411"/>
                    <a:pt x="68040" y="66621"/>
                    <a:pt x="75373" y="63952"/>
                  </a:cubicBezTo>
                  <a:lnTo>
                    <a:pt x="248063" y="1697"/>
                  </a:lnTo>
                  <a:cubicBezTo>
                    <a:pt x="255396" y="-950"/>
                    <a:pt x="262308" y="-446"/>
                    <a:pt x="263485" y="2832"/>
                  </a:cubicBezTo>
                  <a:lnTo>
                    <a:pt x="271343" y="24641"/>
                  </a:lnTo>
                  <a:cubicBezTo>
                    <a:pt x="270146" y="21384"/>
                    <a:pt x="263233" y="20880"/>
                    <a:pt x="255900" y="23527"/>
                  </a:cubicBezTo>
                  <a:close/>
                </a:path>
              </a:pathLst>
            </a:custGeom>
            <a:solidFill>
              <a:srgbClr val="FFFFFF"/>
            </a:solidFill>
            <a:ln w="2101" cap="flat">
              <a:noFill/>
              <a:prstDash val="solid"/>
              <a:miter/>
            </a:ln>
          </p:spPr>
          <p:txBody>
            <a:bodyPr rtlCol="0" anchor="ctr"/>
            <a:lstStyle/>
            <a:p>
              <a:endParaRPr lang="en-US" sz="1351">
                <a:latin typeface="Trebuchet MS" panose="020B0603020202020204" pitchFamily="34" charset="0"/>
              </a:endParaRPr>
            </a:p>
          </p:txBody>
        </p:sp>
        <p:sp>
          <p:nvSpPr>
            <p:cNvPr id="463" name="Freeform: Shape 462">
              <a:extLst>
                <a:ext uri="{FF2B5EF4-FFF2-40B4-BE49-F238E27FC236}">
                  <a16:creationId xmlns:a16="http://schemas.microsoft.com/office/drawing/2014/main" id="{AE93D311-BD68-4775-BF75-EBC6949C3837}"/>
                </a:ext>
              </a:extLst>
            </p:cNvPr>
            <p:cNvSpPr/>
            <p:nvPr/>
          </p:nvSpPr>
          <p:spPr>
            <a:xfrm>
              <a:off x="2154726" y="3501356"/>
              <a:ext cx="88231" cy="223996"/>
            </a:xfrm>
            <a:custGeom>
              <a:avLst/>
              <a:gdLst>
                <a:gd name="connsiteX0" fmla="*/ 10050 w 180918"/>
                <a:gd name="connsiteY0" fmla="*/ 545 h 459305"/>
                <a:gd name="connsiteX1" fmla="*/ 6142 w 180918"/>
                <a:gd name="connsiteY1" fmla="*/ 1952 h 459305"/>
                <a:gd name="connsiteX2" fmla="*/ 553 w 180918"/>
                <a:gd name="connsiteY2" fmla="*/ 13866 h 459305"/>
                <a:gd name="connsiteX3" fmla="*/ 158955 w 180918"/>
                <a:gd name="connsiteY3" fmla="*/ 453163 h 459305"/>
                <a:gd name="connsiteX4" fmla="*/ 170869 w 180918"/>
                <a:gd name="connsiteY4" fmla="*/ 458752 h 459305"/>
                <a:gd name="connsiteX5" fmla="*/ 174776 w 180918"/>
                <a:gd name="connsiteY5" fmla="*/ 457345 h 459305"/>
                <a:gd name="connsiteX6" fmla="*/ 180366 w 180918"/>
                <a:gd name="connsiteY6" fmla="*/ 445452 h 459305"/>
                <a:gd name="connsiteX7" fmla="*/ 21963 w 180918"/>
                <a:gd name="connsiteY7" fmla="*/ 6134 h 459305"/>
                <a:gd name="connsiteX8" fmla="*/ 10050 w 180918"/>
                <a:gd name="connsiteY8" fmla="*/ 545 h 45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18" h="459305">
                  <a:moveTo>
                    <a:pt x="10050" y="545"/>
                  </a:moveTo>
                  <a:lnTo>
                    <a:pt x="6142" y="1952"/>
                  </a:lnTo>
                  <a:cubicBezTo>
                    <a:pt x="1331" y="3696"/>
                    <a:pt x="-1191" y="9033"/>
                    <a:pt x="553" y="13866"/>
                  </a:cubicBezTo>
                  <a:lnTo>
                    <a:pt x="158955" y="453163"/>
                  </a:lnTo>
                  <a:cubicBezTo>
                    <a:pt x="160699" y="457975"/>
                    <a:pt x="166036" y="460496"/>
                    <a:pt x="170869" y="458752"/>
                  </a:cubicBezTo>
                  <a:lnTo>
                    <a:pt x="174776" y="457345"/>
                  </a:lnTo>
                  <a:cubicBezTo>
                    <a:pt x="179588" y="455601"/>
                    <a:pt x="182109" y="450264"/>
                    <a:pt x="180366" y="445452"/>
                  </a:cubicBezTo>
                  <a:lnTo>
                    <a:pt x="21963" y="6134"/>
                  </a:lnTo>
                  <a:cubicBezTo>
                    <a:pt x="20220" y="1322"/>
                    <a:pt x="14841" y="-1178"/>
                    <a:pt x="10050" y="545"/>
                  </a:cubicBezTo>
                  <a:close/>
                </a:path>
              </a:pathLst>
            </a:custGeom>
            <a:solidFill>
              <a:srgbClr val="37374F"/>
            </a:solidFill>
            <a:ln w="2101" cap="flat">
              <a:noFill/>
              <a:prstDash val="solid"/>
              <a:miter/>
            </a:ln>
          </p:spPr>
          <p:txBody>
            <a:bodyPr rtlCol="0" anchor="ctr"/>
            <a:lstStyle/>
            <a:p>
              <a:endParaRPr lang="en-US" sz="1351">
                <a:latin typeface="Trebuchet MS" panose="020B0603020202020204" pitchFamily="34" charset="0"/>
              </a:endParaRPr>
            </a:p>
          </p:txBody>
        </p:sp>
        <p:grpSp>
          <p:nvGrpSpPr>
            <p:cNvPr id="464" name="Shape3_20211019_122928">
              <a:extLst>
                <a:ext uri="{FF2B5EF4-FFF2-40B4-BE49-F238E27FC236}">
                  <a16:creationId xmlns:a16="http://schemas.microsoft.com/office/drawing/2014/main" id="{ACDD18C6-6006-4BDE-AD35-484B48615156}"/>
                </a:ext>
              </a:extLst>
            </p:cNvPr>
            <p:cNvGrpSpPr/>
            <p:nvPr/>
          </p:nvGrpSpPr>
          <p:grpSpPr>
            <a:xfrm>
              <a:off x="3115699" y="3344939"/>
              <a:ext cx="258505" cy="420257"/>
              <a:chOff x="12376280" y="3352184"/>
              <a:chExt cx="530066" cy="861740"/>
            </a:xfrm>
            <a:solidFill>
              <a:schemeClr val="accent4"/>
            </a:solidFill>
          </p:grpSpPr>
          <p:sp>
            <p:nvSpPr>
              <p:cNvPr id="594" name="Freeform: Shape 593">
                <a:extLst>
                  <a:ext uri="{FF2B5EF4-FFF2-40B4-BE49-F238E27FC236}">
                    <a16:creationId xmlns:a16="http://schemas.microsoft.com/office/drawing/2014/main" id="{DC278CB8-569C-4036-9811-E9EA007E7894}"/>
                  </a:ext>
                </a:extLst>
              </p:cNvPr>
              <p:cNvSpPr/>
              <p:nvPr/>
            </p:nvSpPr>
            <p:spPr>
              <a:xfrm>
                <a:off x="12621647" y="3352184"/>
                <a:ext cx="39311" cy="156384"/>
              </a:xfrm>
              <a:custGeom>
                <a:avLst/>
                <a:gdLst>
                  <a:gd name="connsiteX0" fmla="*/ 22461 w 39311"/>
                  <a:gd name="connsiteY0" fmla="*/ 0 h 156384"/>
                  <a:gd name="connsiteX1" fmla="*/ 16851 w 39311"/>
                  <a:gd name="connsiteY1" fmla="*/ 0 h 156384"/>
                  <a:gd name="connsiteX2" fmla="*/ 0 w 39311"/>
                  <a:gd name="connsiteY2" fmla="*/ 16851 h 156384"/>
                  <a:gd name="connsiteX3" fmla="*/ 0 w 39311"/>
                  <a:gd name="connsiteY3" fmla="*/ 139534 h 156384"/>
                  <a:gd name="connsiteX4" fmla="*/ 16851 w 39311"/>
                  <a:gd name="connsiteY4" fmla="*/ 156385 h 156384"/>
                  <a:gd name="connsiteX5" fmla="*/ 22461 w 39311"/>
                  <a:gd name="connsiteY5" fmla="*/ 156385 h 156384"/>
                  <a:gd name="connsiteX6" fmla="*/ 39312 w 39311"/>
                  <a:gd name="connsiteY6" fmla="*/ 139534 h 156384"/>
                  <a:gd name="connsiteX7" fmla="*/ 39312 w 39311"/>
                  <a:gd name="connsiteY7" fmla="*/ 16851 h 156384"/>
                  <a:gd name="connsiteX8" fmla="*/ 22461 w 39311"/>
                  <a:gd name="connsiteY8" fmla="*/ 0 h 1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1" h="156384">
                    <a:moveTo>
                      <a:pt x="22461" y="0"/>
                    </a:moveTo>
                    <a:lnTo>
                      <a:pt x="16851" y="0"/>
                    </a:lnTo>
                    <a:cubicBezTo>
                      <a:pt x="7585" y="0"/>
                      <a:pt x="0" y="7585"/>
                      <a:pt x="0" y="16851"/>
                    </a:cubicBezTo>
                    <a:lnTo>
                      <a:pt x="0" y="139534"/>
                    </a:lnTo>
                    <a:cubicBezTo>
                      <a:pt x="0" y="148800"/>
                      <a:pt x="7585" y="156385"/>
                      <a:pt x="16851" y="156385"/>
                    </a:cubicBezTo>
                    <a:lnTo>
                      <a:pt x="22461" y="156385"/>
                    </a:lnTo>
                    <a:cubicBezTo>
                      <a:pt x="31726" y="156385"/>
                      <a:pt x="39312" y="148800"/>
                      <a:pt x="39312" y="139534"/>
                    </a:cubicBezTo>
                    <a:lnTo>
                      <a:pt x="39312" y="16851"/>
                    </a:lnTo>
                    <a:cubicBezTo>
                      <a:pt x="39333" y="7585"/>
                      <a:pt x="31747" y="0"/>
                      <a:pt x="22461"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95" name="Freeform: Shape 594">
                <a:extLst>
                  <a:ext uri="{FF2B5EF4-FFF2-40B4-BE49-F238E27FC236}">
                    <a16:creationId xmlns:a16="http://schemas.microsoft.com/office/drawing/2014/main" id="{4A950ECC-A0B6-4333-887A-3D96D472A756}"/>
                  </a:ext>
                </a:extLst>
              </p:cNvPr>
              <p:cNvSpPr/>
              <p:nvPr/>
            </p:nvSpPr>
            <p:spPr>
              <a:xfrm>
                <a:off x="12621647" y="3725864"/>
                <a:ext cx="39311" cy="156384"/>
              </a:xfrm>
              <a:custGeom>
                <a:avLst/>
                <a:gdLst>
                  <a:gd name="connsiteX0" fmla="*/ 22461 w 39311"/>
                  <a:gd name="connsiteY0" fmla="*/ 0 h 156384"/>
                  <a:gd name="connsiteX1" fmla="*/ 16851 w 39311"/>
                  <a:gd name="connsiteY1" fmla="*/ 0 h 156384"/>
                  <a:gd name="connsiteX2" fmla="*/ 0 w 39311"/>
                  <a:gd name="connsiteY2" fmla="*/ 16851 h 156384"/>
                  <a:gd name="connsiteX3" fmla="*/ 0 w 39311"/>
                  <a:gd name="connsiteY3" fmla="*/ 139534 h 156384"/>
                  <a:gd name="connsiteX4" fmla="*/ 16851 w 39311"/>
                  <a:gd name="connsiteY4" fmla="*/ 156385 h 156384"/>
                  <a:gd name="connsiteX5" fmla="*/ 22461 w 39311"/>
                  <a:gd name="connsiteY5" fmla="*/ 156385 h 156384"/>
                  <a:gd name="connsiteX6" fmla="*/ 39312 w 39311"/>
                  <a:gd name="connsiteY6" fmla="*/ 139534 h 156384"/>
                  <a:gd name="connsiteX7" fmla="*/ 39312 w 39311"/>
                  <a:gd name="connsiteY7" fmla="*/ 16851 h 156384"/>
                  <a:gd name="connsiteX8" fmla="*/ 22461 w 39311"/>
                  <a:gd name="connsiteY8" fmla="*/ 0 h 1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1" h="156384">
                    <a:moveTo>
                      <a:pt x="22461" y="0"/>
                    </a:moveTo>
                    <a:lnTo>
                      <a:pt x="16851" y="0"/>
                    </a:lnTo>
                    <a:cubicBezTo>
                      <a:pt x="7585" y="0"/>
                      <a:pt x="0" y="7585"/>
                      <a:pt x="0" y="16851"/>
                    </a:cubicBezTo>
                    <a:lnTo>
                      <a:pt x="0" y="139534"/>
                    </a:lnTo>
                    <a:cubicBezTo>
                      <a:pt x="0" y="148800"/>
                      <a:pt x="7585" y="156385"/>
                      <a:pt x="16851" y="156385"/>
                    </a:cubicBezTo>
                    <a:lnTo>
                      <a:pt x="22461" y="156385"/>
                    </a:lnTo>
                    <a:cubicBezTo>
                      <a:pt x="31726" y="156385"/>
                      <a:pt x="39312" y="148800"/>
                      <a:pt x="39312" y="139534"/>
                    </a:cubicBezTo>
                    <a:lnTo>
                      <a:pt x="39312" y="16851"/>
                    </a:lnTo>
                    <a:cubicBezTo>
                      <a:pt x="39333" y="7585"/>
                      <a:pt x="31747" y="0"/>
                      <a:pt x="22461"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96" name="Freeform: Shape 595">
                <a:extLst>
                  <a:ext uri="{FF2B5EF4-FFF2-40B4-BE49-F238E27FC236}">
                    <a16:creationId xmlns:a16="http://schemas.microsoft.com/office/drawing/2014/main" id="{2CEC94F7-E466-4E41-A854-A515C9AE5EFF}"/>
                  </a:ext>
                </a:extLst>
              </p:cNvPr>
              <p:cNvSpPr/>
              <p:nvPr/>
            </p:nvSpPr>
            <p:spPr>
              <a:xfrm>
                <a:off x="12749961" y="3612552"/>
                <a:ext cx="156385" cy="39311"/>
              </a:xfrm>
              <a:custGeom>
                <a:avLst/>
                <a:gdLst>
                  <a:gd name="connsiteX0" fmla="*/ 156385 w 156385"/>
                  <a:gd name="connsiteY0" fmla="*/ 22461 h 39311"/>
                  <a:gd name="connsiteX1" fmla="*/ 156385 w 156385"/>
                  <a:gd name="connsiteY1" fmla="*/ 16851 h 39311"/>
                  <a:gd name="connsiteX2" fmla="*/ 139535 w 156385"/>
                  <a:gd name="connsiteY2" fmla="*/ 0 h 39311"/>
                  <a:gd name="connsiteX3" fmla="*/ 16851 w 156385"/>
                  <a:gd name="connsiteY3" fmla="*/ 0 h 39311"/>
                  <a:gd name="connsiteX4" fmla="*/ 0 w 156385"/>
                  <a:gd name="connsiteY4" fmla="*/ 16851 h 39311"/>
                  <a:gd name="connsiteX5" fmla="*/ 0 w 156385"/>
                  <a:gd name="connsiteY5" fmla="*/ 22461 h 39311"/>
                  <a:gd name="connsiteX6" fmla="*/ 16851 w 156385"/>
                  <a:gd name="connsiteY6" fmla="*/ 39312 h 39311"/>
                  <a:gd name="connsiteX7" fmla="*/ 139535 w 156385"/>
                  <a:gd name="connsiteY7" fmla="*/ 39312 h 39311"/>
                  <a:gd name="connsiteX8" fmla="*/ 156385 w 156385"/>
                  <a:gd name="connsiteY8" fmla="*/ 22461 h 3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5" h="39311">
                    <a:moveTo>
                      <a:pt x="156385" y="22461"/>
                    </a:moveTo>
                    <a:lnTo>
                      <a:pt x="156385" y="16851"/>
                    </a:lnTo>
                    <a:cubicBezTo>
                      <a:pt x="156385" y="7585"/>
                      <a:pt x="148800" y="0"/>
                      <a:pt x="139535" y="0"/>
                    </a:cubicBezTo>
                    <a:lnTo>
                      <a:pt x="16851" y="0"/>
                    </a:lnTo>
                    <a:cubicBezTo>
                      <a:pt x="7585" y="0"/>
                      <a:pt x="0" y="7585"/>
                      <a:pt x="0" y="16851"/>
                    </a:cubicBezTo>
                    <a:lnTo>
                      <a:pt x="0" y="22461"/>
                    </a:lnTo>
                    <a:cubicBezTo>
                      <a:pt x="0" y="31727"/>
                      <a:pt x="7585" y="39312"/>
                      <a:pt x="16851" y="39312"/>
                    </a:cubicBezTo>
                    <a:lnTo>
                      <a:pt x="139535" y="39312"/>
                    </a:lnTo>
                    <a:cubicBezTo>
                      <a:pt x="148800" y="39312"/>
                      <a:pt x="156385" y="31727"/>
                      <a:pt x="156385" y="2246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97" name="Freeform: Shape 596">
                <a:extLst>
                  <a:ext uri="{FF2B5EF4-FFF2-40B4-BE49-F238E27FC236}">
                    <a16:creationId xmlns:a16="http://schemas.microsoft.com/office/drawing/2014/main" id="{D3276BB8-1D12-4248-BF57-6BD18A2FFF80}"/>
                  </a:ext>
                </a:extLst>
              </p:cNvPr>
              <p:cNvSpPr/>
              <p:nvPr/>
            </p:nvSpPr>
            <p:spPr>
              <a:xfrm>
                <a:off x="12737926" y="3512312"/>
                <a:ext cx="107548" cy="63782"/>
              </a:xfrm>
              <a:custGeom>
                <a:avLst/>
                <a:gdLst>
                  <a:gd name="connsiteX0" fmla="*/ 106397 w 107548"/>
                  <a:gd name="connsiteY0" fmla="*/ 13023 h 63782"/>
                  <a:gd name="connsiteX1" fmla="*/ 106397 w 107548"/>
                  <a:gd name="connsiteY1" fmla="*/ 13023 h 63782"/>
                  <a:gd name="connsiteX2" fmla="*/ 81246 w 107548"/>
                  <a:gd name="connsiteY2" fmla="*/ 1152 h 63782"/>
                  <a:gd name="connsiteX3" fmla="*/ 13024 w 107548"/>
                  <a:gd name="connsiteY3" fmla="*/ 25609 h 63782"/>
                  <a:gd name="connsiteX4" fmla="*/ 1152 w 107548"/>
                  <a:gd name="connsiteY4" fmla="*/ 50759 h 63782"/>
                  <a:gd name="connsiteX5" fmla="*/ 1152 w 107548"/>
                  <a:gd name="connsiteY5" fmla="*/ 50759 h 63782"/>
                  <a:gd name="connsiteX6" fmla="*/ 26302 w 107548"/>
                  <a:gd name="connsiteY6" fmla="*/ 62630 h 63782"/>
                  <a:gd name="connsiteX7" fmla="*/ 94525 w 107548"/>
                  <a:gd name="connsiteY7" fmla="*/ 38174 h 63782"/>
                  <a:gd name="connsiteX8" fmla="*/ 106397 w 107548"/>
                  <a:gd name="connsiteY8" fmla="*/ 13023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8" h="63782">
                    <a:moveTo>
                      <a:pt x="106397" y="13023"/>
                    </a:moveTo>
                    <a:lnTo>
                      <a:pt x="106397" y="13023"/>
                    </a:lnTo>
                    <a:cubicBezTo>
                      <a:pt x="102741" y="2833"/>
                      <a:pt x="91436" y="-2504"/>
                      <a:pt x="81246" y="1152"/>
                    </a:cubicBezTo>
                    <a:lnTo>
                      <a:pt x="13024" y="25609"/>
                    </a:lnTo>
                    <a:cubicBezTo>
                      <a:pt x="2833" y="29265"/>
                      <a:pt x="-2504" y="40569"/>
                      <a:pt x="1152" y="50759"/>
                    </a:cubicBezTo>
                    <a:lnTo>
                      <a:pt x="1152" y="50759"/>
                    </a:lnTo>
                    <a:cubicBezTo>
                      <a:pt x="4808" y="60949"/>
                      <a:pt x="16112" y="66286"/>
                      <a:pt x="26302" y="62630"/>
                    </a:cubicBezTo>
                    <a:lnTo>
                      <a:pt x="94525" y="38174"/>
                    </a:lnTo>
                    <a:cubicBezTo>
                      <a:pt x="104716" y="34518"/>
                      <a:pt x="110052" y="23214"/>
                      <a:pt x="106397" y="1302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98" name="Freeform: Shape 597">
                <a:extLst>
                  <a:ext uri="{FF2B5EF4-FFF2-40B4-BE49-F238E27FC236}">
                    <a16:creationId xmlns:a16="http://schemas.microsoft.com/office/drawing/2014/main" id="{453D6F73-305B-4DB6-9AAF-D4D6345AEAC0}"/>
                  </a:ext>
                </a:extLst>
              </p:cNvPr>
              <p:cNvSpPr/>
              <p:nvPr/>
            </p:nvSpPr>
            <p:spPr>
              <a:xfrm>
                <a:off x="12695915" y="3423888"/>
                <a:ext cx="76399" cy="101559"/>
              </a:xfrm>
              <a:custGeom>
                <a:avLst/>
                <a:gdLst>
                  <a:gd name="connsiteX0" fmla="*/ 66821 w 76399"/>
                  <a:gd name="connsiteY0" fmla="*/ 2759 h 101559"/>
                  <a:gd name="connsiteX1" fmla="*/ 66821 w 76399"/>
                  <a:gd name="connsiteY1" fmla="*/ 2759 h 101559"/>
                  <a:gd name="connsiteX2" fmla="*/ 39864 w 76399"/>
                  <a:gd name="connsiteY2" fmla="*/ 9588 h 101559"/>
                  <a:gd name="connsiteX3" fmla="*/ 2759 w 76399"/>
                  <a:gd name="connsiteY3" fmla="*/ 71843 h 101559"/>
                  <a:gd name="connsiteX4" fmla="*/ 9587 w 76399"/>
                  <a:gd name="connsiteY4" fmla="*/ 98800 h 101559"/>
                  <a:gd name="connsiteX5" fmla="*/ 9587 w 76399"/>
                  <a:gd name="connsiteY5" fmla="*/ 98800 h 101559"/>
                  <a:gd name="connsiteX6" fmla="*/ 36545 w 76399"/>
                  <a:gd name="connsiteY6" fmla="*/ 91972 h 101559"/>
                  <a:gd name="connsiteX7" fmla="*/ 73650 w 76399"/>
                  <a:gd name="connsiteY7" fmla="*/ 29716 h 101559"/>
                  <a:gd name="connsiteX8" fmla="*/ 66821 w 76399"/>
                  <a:gd name="connsiteY8" fmla="*/ 2759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99" h="101559">
                    <a:moveTo>
                      <a:pt x="66821" y="2759"/>
                    </a:moveTo>
                    <a:lnTo>
                      <a:pt x="66821" y="2759"/>
                    </a:lnTo>
                    <a:cubicBezTo>
                      <a:pt x="57535" y="-2788"/>
                      <a:pt x="45390" y="301"/>
                      <a:pt x="39864" y="9588"/>
                    </a:cubicBezTo>
                    <a:lnTo>
                      <a:pt x="2759" y="71843"/>
                    </a:lnTo>
                    <a:cubicBezTo>
                      <a:pt x="-2788" y="81130"/>
                      <a:pt x="301" y="93274"/>
                      <a:pt x="9587" y="98800"/>
                    </a:cubicBezTo>
                    <a:lnTo>
                      <a:pt x="9587" y="98800"/>
                    </a:lnTo>
                    <a:cubicBezTo>
                      <a:pt x="18874" y="104347"/>
                      <a:pt x="31019" y="101259"/>
                      <a:pt x="36545" y="91972"/>
                    </a:cubicBezTo>
                    <a:lnTo>
                      <a:pt x="73650" y="29716"/>
                    </a:lnTo>
                    <a:cubicBezTo>
                      <a:pt x="79176" y="20429"/>
                      <a:pt x="76108" y="8306"/>
                      <a:pt x="66821" y="2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99" name="Freeform: Shape 598">
                <a:extLst>
                  <a:ext uri="{FF2B5EF4-FFF2-40B4-BE49-F238E27FC236}">
                    <a16:creationId xmlns:a16="http://schemas.microsoft.com/office/drawing/2014/main" id="{181C93CE-4167-4CBA-A027-9F23C9CDA896}"/>
                  </a:ext>
                </a:extLst>
              </p:cNvPr>
              <p:cNvSpPr/>
              <p:nvPr/>
            </p:nvSpPr>
            <p:spPr>
              <a:xfrm>
                <a:off x="12436020" y="3512312"/>
                <a:ext cx="107546" cy="63782"/>
              </a:xfrm>
              <a:custGeom>
                <a:avLst/>
                <a:gdLst>
                  <a:gd name="connsiteX0" fmla="*/ 1150 w 107546"/>
                  <a:gd name="connsiteY0" fmla="*/ 13023 h 63782"/>
                  <a:gd name="connsiteX1" fmla="*/ 1150 w 107546"/>
                  <a:gd name="connsiteY1" fmla="*/ 13023 h 63782"/>
                  <a:gd name="connsiteX2" fmla="*/ 26300 w 107546"/>
                  <a:gd name="connsiteY2" fmla="*/ 1152 h 63782"/>
                  <a:gd name="connsiteX3" fmla="*/ 94523 w 107546"/>
                  <a:gd name="connsiteY3" fmla="*/ 25609 h 63782"/>
                  <a:gd name="connsiteX4" fmla="*/ 106394 w 107546"/>
                  <a:gd name="connsiteY4" fmla="*/ 50759 h 63782"/>
                  <a:gd name="connsiteX5" fmla="*/ 106394 w 107546"/>
                  <a:gd name="connsiteY5" fmla="*/ 50759 h 63782"/>
                  <a:gd name="connsiteX6" fmla="*/ 81244 w 107546"/>
                  <a:gd name="connsiteY6" fmla="*/ 62630 h 63782"/>
                  <a:gd name="connsiteX7" fmla="*/ 13021 w 107546"/>
                  <a:gd name="connsiteY7" fmla="*/ 38174 h 63782"/>
                  <a:gd name="connsiteX8" fmla="*/ 1150 w 107546"/>
                  <a:gd name="connsiteY8" fmla="*/ 13023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6" h="63782">
                    <a:moveTo>
                      <a:pt x="1150" y="13023"/>
                    </a:moveTo>
                    <a:lnTo>
                      <a:pt x="1150" y="13023"/>
                    </a:lnTo>
                    <a:cubicBezTo>
                      <a:pt x="4806" y="2833"/>
                      <a:pt x="16109" y="-2504"/>
                      <a:pt x="26300" y="1152"/>
                    </a:cubicBezTo>
                    <a:lnTo>
                      <a:pt x="94523" y="25609"/>
                    </a:lnTo>
                    <a:cubicBezTo>
                      <a:pt x="104713" y="29265"/>
                      <a:pt x="110050" y="40569"/>
                      <a:pt x="106394" y="50759"/>
                    </a:cubicBezTo>
                    <a:lnTo>
                      <a:pt x="106394" y="50759"/>
                    </a:lnTo>
                    <a:cubicBezTo>
                      <a:pt x="102738" y="60949"/>
                      <a:pt x="91434" y="66286"/>
                      <a:pt x="81244" y="62630"/>
                    </a:cubicBezTo>
                    <a:lnTo>
                      <a:pt x="13021" y="38174"/>
                    </a:lnTo>
                    <a:cubicBezTo>
                      <a:pt x="2852" y="34518"/>
                      <a:pt x="-2506" y="23214"/>
                      <a:pt x="1150" y="1302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600" name="Freeform: Shape 599">
                <a:extLst>
                  <a:ext uri="{FF2B5EF4-FFF2-40B4-BE49-F238E27FC236}">
                    <a16:creationId xmlns:a16="http://schemas.microsoft.com/office/drawing/2014/main" id="{5BF4C62A-9DD4-45C5-9DA9-69A812207DA4}"/>
                  </a:ext>
                </a:extLst>
              </p:cNvPr>
              <p:cNvSpPr/>
              <p:nvPr/>
            </p:nvSpPr>
            <p:spPr>
              <a:xfrm>
                <a:off x="12509185" y="3423888"/>
                <a:ext cx="76414" cy="101559"/>
              </a:xfrm>
              <a:custGeom>
                <a:avLst/>
                <a:gdLst>
                  <a:gd name="connsiteX0" fmla="*/ 9593 w 76414"/>
                  <a:gd name="connsiteY0" fmla="*/ 2759 h 101559"/>
                  <a:gd name="connsiteX1" fmla="*/ 9593 w 76414"/>
                  <a:gd name="connsiteY1" fmla="*/ 2759 h 101559"/>
                  <a:gd name="connsiteX2" fmla="*/ 36549 w 76414"/>
                  <a:gd name="connsiteY2" fmla="*/ 9588 h 101559"/>
                  <a:gd name="connsiteX3" fmla="*/ 73655 w 76414"/>
                  <a:gd name="connsiteY3" fmla="*/ 71843 h 101559"/>
                  <a:gd name="connsiteX4" fmla="*/ 66827 w 76414"/>
                  <a:gd name="connsiteY4" fmla="*/ 98800 h 101559"/>
                  <a:gd name="connsiteX5" fmla="*/ 66827 w 76414"/>
                  <a:gd name="connsiteY5" fmla="*/ 98800 h 101559"/>
                  <a:gd name="connsiteX6" fmla="*/ 39869 w 76414"/>
                  <a:gd name="connsiteY6" fmla="*/ 91972 h 101559"/>
                  <a:gd name="connsiteX7" fmla="*/ 2764 w 76414"/>
                  <a:gd name="connsiteY7" fmla="*/ 29716 h 101559"/>
                  <a:gd name="connsiteX8" fmla="*/ 9593 w 76414"/>
                  <a:gd name="connsiteY8" fmla="*/ 2759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14" h="101559">
                    <a:moveTo>
                      <a:pt x="9593" y="2759"/>
                    </a:moveTo>
                    <a:lnTo>
                      <a:pt x="9593" y="2759"/>
                    </a:lnTo>
                    <a:cubicBezTo>
                      <a:pt x="18879" y="-2788"/>
                      <a:pt x="31024" y="301"/>
                      <a:pt x="36549" y="9588"/>
                    </a:cubicBezTo>
                    <a:lnTo>
                      <a:pt x="73655" y="71843"/>
                    </a:lnTo>
                    <a:cubicBezTo>
                      <a:pt x="79202" y="81130"/>
                      <a:pt x="76113" y="93274"/>
                      <a:pt x="66827" y="98800"/>
                    </a:cubicBezTo>
                    <a:lnTo>
                      <a:pt x="66827" y="98800"/>
                    </a:lnTo>
                    <a:cubicBezTo>
                      <a:pt x="57539" y="104347"/>
                      <a:pt x="45395" y="101259"/>
                      <a:pt x="39869" y="91972"/>
                    </a:cubicBezTo>
                    <a:lnTo>
                      <a:pt x="2764" y="29716"/>
                    </a:lnTo>
                    <a:cubicBezTo>
                      <a:pt x="-2783" y="20429"/>
                      <a:pt x="284" y="8306"/>
                      <a:pt x="9593" y="2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601" name="Freeform: Shape 600">
                <a:extLst>
                  <a:ext uri="{FF2B5EF4-FFF2-40B4-BE49-F238E27FC236}">
                    <a16:creationId xmlns:a16="http://schemas.microsoft.com/office/drawing/2014/main" id="{7B8B11F9-17DF-4F04-8DD8-C8768E9369A0}"/>
                  </a:ext>
                </a:extLst>
              </p:cNvPr>
              <p:cNvSpPr/>
              <p:nvPr/>
            </p:nvSpPr>
            <p:spPr>
              <a:xfrm>
                <a:off x="12737926" y="3676744"/>
                <a:ext cx="107548" cy="63782"/>
              </a:xfrm>
              <a:custGeom>
                <a:avLst/>
                <a:gdLst>
                  <a:gd name="connsiteX0" fmla="*/ 106397 w 107548"/>
                  <a:gd name="connsiteY0" fmla="*/ 50759 h 63782"/>
                  <a:gd name="connsiteX1" fmla="*/ 106397 w 107548"/>
                  <a:gd name="connsiteY1" fmla="*/ 50759 h 63782"/>
                  <a:gd name="connsiteX2" fmla="*/ 81246 w 107548"/>
                  <a:gd name="connsiteY2" fmla="*/ 62630 h 63782"/>
                  <a:gd name="connsiteX3" fmla="*/ 13024 w 107548"/>
                  <a:gd name="connsiteY3" fmla="*/ 38174 h 63782"/>
                  <a:gd name="connsiteX4" fmla="*/ 1152 w 107548"/>
                  <a:gd name="connsiteY4" fmla="*/ 13023 h 63782"/>
                  <a:gd name="connsiteX5" fmla="*/ 1152 w 107548"/>
                  <a:gd name="connsiteY5" fmla="*/ 13023 h 63782"/>
                  <a:gd name="connsiteX6" fmla="*/ 26302 w 107548"/>
                  <a:gd name="connsiteY6" fmla="*/ 1152 h 63782"/>
                  <a:gd name="connsiteX7" fmla="*/ 94525 w 107548"/>
                  <a:gd name="connsiteY7" fmla="*/ 25609 h 63782"/>
                  <a:gd name="connsiteX8" fmla="*/ 106397 w 107548"/>
                  <a:gd name="connsiteY8" fmla="*/ 50759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8" h="63782">
                    <a:moveTo>
                      <a:pt x="106397" y="50759"/>
                    </a:moveTo>
                    <a:lnTo>
                      <a:pt x="106397" y="50759"/>
                    </a:lnTo>
                    <a:cubicBezTo>
                      <a:pt x="102741" y="60949"/>
                      <a:pt x="91436" y="66286"/>
                      <a:pt x="81246" y="62630"/>
                    </a:cubicBezTo>
                    <a:lnTo>
                      <a:pt x="13024" y="38174"/>
                    </a:lnTo>
                    <a:cubicBezTo>
                      <a:pt x="2833" y="34518"/>
                      <a:pt x="-2504" y="23214"/>
                      <a:pt x="1152" y="13023"/>
                    </a:cubicBezTo>
                    <a:lnTo>
                      <a:pt x="1152" y="13023"/>
                    </a:lnTo>
                    <a:cubicBezTo>
                      <a:pt x="4808" y="2833"/>
                      <a:pt x="16112" y="-2504"/>
                      <a:pt x="26302" y="1152"/>
                    </a:cubicBezTo>
                    <a:lnTo>
                      <a:pt x="94525" y="25609"/>
                    </a:lnTo>
                    <a:cubicBezTo>
                      <a:pt x="104716" y="29265"/>
                      <a:pt x="110052" y="40590"/>
                      <a:pt x="106397" y="50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602" name="Freeform: Shape 601">
                <a:extLst>
                  <a:ext uri="{FF2B5EF4-FFF2-40B4-BE49-F238E27FC236}">
                    <a16:creationId xmlns:a16="http://schemas.microsoft.com/office/drawing/2014/main" id="{1C396F8E-0624-4E8B-BC60-A694D0891460}"/>
                  </a:ext>
                </a:extLst>
              </p:cNvPr>
              <p:cNvSpPr/>
              <p:nvPr/>
            </p:nvSpPr>
            <p:spPr>
              <a:xfrm>
                <a:off x="12695915" y="3727391"/>
                <a:ext cx="76399" cy="101559"/>
              </a:xfrm>
              <a:custGeom>
                <a:avLst/>
                <a:gdLst>
                  <a:gd name="connsiteX0" fmla="*/ 66821 w 76399"/>
                  <a:gd name="connsiteY0" fmla="*/ 98800 h 101559"/>
                  <a:gd name="connsiteX1" fmla="*/ 66821 w 76399"/>
                  <a:gd name="connsiteY1" fmla="*/ 98800 h 101559"/>
                  <a:gd name="connsiteX2" fmla="*/ 39864 w 76399"/>
                  <a:gd name="connsiteY2" fmla="*/ 91972 h 101559"/>
                  <a:gd name="connsiteX3" fmla="*/ 2759 w 76399"/>
                  <a:gd name="connsiteY3" fmla="*/ 29716 h 101559"/>
                  <a:gd name="connsiteX4" fmla="*/ 9587 w 76399"/>
                  <a:gd name="connsiteY4" fmla="*/ 2759 h 101559"/>
                  <a:gd name="connsiteX5" fmla="*/ 9587 w 76399"/>
                  <a:gd name="connsiteY5" fmla="*/ 2759 h 101559"/>
                  <a:gd name="connsiteX6" fmla="*/ 36545 w 76399"/>
                  <a:gd name="connsiteY6" fmla="*/ 9588 h 101559"/>
                  <a:gd name="connsiteX7" fmla="*/ 73650 w 76399"/>
                  <a:gd name="connsiteY7" fmla="*/ 71843 h 101559"/>
                  <a:gd name="connsiteX8" fmla="*/ 66821 w 76399"/>
                  <a:gd name="connsiteY8" fmla="*/ 98800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99" h="101559">
                    <a:moveTo>
                      <a:pt x="66821" y="98800"/>
                    </a:moveTo>
                    <a:lnTo>
                      <a:pt x="66821" y="98800"/>
                    </a:lnTo>
                    <a:cubicBezTo>
                      <a:pt x="57535" y="104347"/>
                      <a:pt x="45390" y="101259"/>
                      <a:pt x="39864" y="91972"/>
                    </a:cubicBezTo>
                    <a:lnTo>
                      <a:pt x="2759" y="29716"/>
                    </a:lnTo>
                    <a:cubicBezTo>
                      <a:pt x="-2788" y="20429"/>
                      <a:pt x="301" y="8285"/>
                      <a:pt x="9587" y="2759"/>
                    </a:cubicBezTo>
                    <a:lnTo>
                      <a:pt x="9587" y="2759"/>
                    </a:lnTo>
                    <a:cubicBezTo>
                      <a:pt x="18874" y="-2788"/>
                      <a:pt x="31019" y="301"/>
                      <a:pt x="36545" y="9588"/>
                    </a:cubicBezTo>
                    <a:lnTo>
                      <a:pt x="73650" y="71843"/>
                    </a:lnTo>
                    <a:cubicBezTo>
                      <a:pt x="79176" y="81130"/>
                      <a:pt x="76108" y="93274"/>
                      <a:pt x="66821" y="9880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603" name="Freeform: Shape 602">
                <a:extLst>
                  <a:ext uri="{FF2B5EF4-FFF2-40B4-BE49-F238E27FC236}">
                    <a16:creationId xmlns:a16="http://schemas.microsoft.com/office/drawing/2014/main" id="{6EED5AAE-79CF-4801-9BA2-2E2218754354}"/>
                  </a:ext>
                </a:extLst>
              </p:cNvPr>
              <p:cNvSpPr/>
              <p:nvPr/>
            </p:nvSpPr>
            <p:spPr>
              <a:xfrm>
                <a:off x="12436020" y="3676744"/>
                <a:ext cx="107546" cy="63782"/>
              </a:xfrm>
              <a:custGeom>
                <a:avLst/>
                <a:gdLst>
                  <a:gd name="connsiteX0" fmla="*/ 1150 w 107546"/>
                  <a:gd name="connsiteY0" fmla="*/ 50759 h 63782"/>
                  <a:gd name="connsiteX1" fmla="*/ 1150 w 107546"/>
                  <a:gd name="connsiteY1" fmla="*/ 50759 h 63782"/>
                  <a:gd name="connsiteX2" fmla="*/ 26300 w 107546"/>
                  <a:gd name="connsiteY2" fmla="*/ 62630 h 63782"/>
                  <a:gd name="connsiteX3" fmla="*/ 94523 w 107546"/>
                  <a:gd name="connsiteY3" fmla="*/ 38174 h 63782"/>
                  <a:gd name="connsiteX4" fmla="*/ 106394 w 107546"/>
                  <a:gd name="connsiteY4" fmla="*/ 13023 h 63782"/>
                  <a:gd name="connsiteX5" fmla="*/ 106394 w 107546"/>
                  <a:gd name="connsiteY5" fmla="*/ 13023 h 63782"/>
                  <a:gd name="connsiteX6" fmla="*/ 81244 w 107546"/>
                  <a:gd name="connsiteY6" fmla="*/ 1152 h 63782"/>
                  <a:gd name="connsiteX7" fmla="*/ 13021 w 107546"/>
                  <a:gd name="connsiteY7" fmla="*/ 25609 h 63782"/>
                  <a:gd name="connsiteX8" fmla="*/ 1150 w 107546"/>
                  <a:gd name="connsiteY8" fmla="*/ 50759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6" h="63782">
                    <a:moveTo>
                      <a:pt x="1150" y="50759"/>
                    </a:moveTo>
                    <a:lnTo>
                      <a:pt x="1150" y="50759"/>
                    </a:lnTo>
                    <a:cubicBezTo>
                      <a:pt x="4806" y="60949"/>
                      <a:pt x="16109" y="66286"/>
                      <a:pt x="26300" y="62630"/>
                    </a:cubicBezTo>
                    <a:lnTo>
                      <a:pt x="94523" y="38174"/>
                    </a:lnTo>
                    <a:cubicBezTo>
                      <a:pt x="104713" y="34518"/>
                      <a:pt x="110050" y="23214"/>
                      <a:pt x="106394" y="13023"/>
                    </a:cubicBezTo>
                    <a:lnTo>
                      <a:pt x="106394" y="13023"/>
                    </a:lnTo>
                    <a:cubicBezTo>
                      <a:pt x="102738" y="2833"/>
                      <a:pt x="91434" y="-2504"/>
                      <a:pt x="81244" y="1152"/>
                    </a:cubicBezTo>
                    <a:lnTo>
                      <a:pt x="13021" y="25609"/>
                    </a:lnTo>
                    <a:cubicBezTo>
                      <a:pt x="2852" y="29265"/>
                      <a:pt x="-2506" y="40590"/>
                      <a:pt x="1150" y="50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604" name="Freeform: Shape 603">
                <a:extLst>
                  <a:ext uri="{FF2B5EF4-FFF2-40B4-BE49-F238E27FC236}">
                    <a16:creationId xmlns:a16="http://schemas.microsoft.com/office/drawing/2014/main" id="{7713FE9A-25EC-45E2-B48D-6FC24450ADE6}"/>
                  </a:ext>
                </a:extLst>
              </p:cNvPr>
              <p:cNvSpPr/>
              <p:nvPr/>
            </p:nvSpPr>
            <p:spPr>
              <a:xfrm>
                <a:off x="12509185" y="3727391"/>
                <a:ext cx="76414" cy="101559"/>
              </a:xfrm>
              <a:custGeom>
                <a:avLst/>
                <a:gdLst>
                  <a:gd name="connsiteX0" fmla="*/ 9593 w 76414"/>
                  <a:gd name="connsiteY0" fmla="*/ 98800 h 101559"/>
                  <a:gd name="connsiteX1" fmla="*/ 9593 w 76414"/>
                  <a:gd name="connsiteY1" fmla="*/ 98800 h 101559"/>
                  <a:gd name="connsiteX2" fmla="*/ 36549 w 76414"/>
                  <a:gd name="connsiteY2" fmla="*/ 91972 h 101559"/>
                  <a:gd name="connsiteX3" fmla="*/ 73655 w 76414"/>
                  <a:gd name="connsiteY3" fmla="*/ 29716 h 101559"/>
                  <a:gd name="connsiteX4" fmla="*/ 66827 w 76414"/>
                  <a:gd name="connsiteY4" fmla="*/ 2759 h 101559"/>
                  <a:gd name="connsiteX5" fmla="*/ 66827 w 76414"/>
                  <a:gd name="connsiteY5" fmla="*/ 2759 h 101559"/>
                  <a:gd name="connsiteX6" fmla="*/ 39869 w 76414"/>
                  <a:gd name="connsiteY6" fmla="*/ 9588 h 101559"/>
                  <a:gd name="connsiteX7" fmla="*/ 2764 w 76414"/>
                  <a:gd name="connsiteY7" fmla="*/ 71843 h 101559"/>
                  <a:gd name="connsiteX8" fmla="*/ 9593 w 76414"/>
                  <a:gd name="connsiteY8" fmla="*/ 98800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14" h="101559">
                    <a:moveTo>
                      <a:pt x="9593" y="98800"/>
                    </a:moveTo>
                    <a:lnTo>
                      <a:pt x="9593" y="98800"/>
                    </a:lnTo>
                    <a:cubicBezTo>
                      <a:pt x="18879" y="104347"/>
                      <a:pt x="31024" y="101259"/>
                      <a:pt x="36549" y="91972"/>
                    </a:cubicBezTo>
                    <a:lnTo>
                      <a:pt x="73655" y="29716"/>
                    </a:lnTo>
                    <a:cubicBezTo>
                      <a:pt x="79202" y="20429"/>
                      <a:pt x="76113" y="8285"/>
                      <a:pt x="66827" y="2759"/>
                    </a:cubicBezTo>
                    <a:lnTo>
                      <a:pt x="66827" y="2759"/>
                    </a:lnTo>
                    <a:cubicBezTo>
                      <a:pt x="57539" y="-2788"/>
                      <a:pt x="45395" y="301"/>
                      <a:pt x="39869" y="9588"/>
                    </a:cubicBezTo>
                    <a:lnTo>
                      <a:pt x="2764" y="71843"/>
                    </a:lnTo>
                    <a:cubicBezTo>
                      <a:pt x="-2783" y="81130"/>
                      <a:pt x="284" y="93274"/>
                      <a:pt x="9593" y="9880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605" name="Freeform: Shape 604">
                <a:extLst>
                  <a:ext uri="{FF2B5EF4-FFF2-40B4-BE49-F238E27FC236}">
                    <a16:creationId xmlns:a16="http://schemas.microsoft.com/office/drawing/2014/main" id="{67354A80-C56B-4ED4-A138-B0888322B9A3}"/>
                  </a:ext>
                </a:extLst>
              </p:cNvPr>
              <p:cNvSpPr/>
              <p:nvPr/>
            </p:nvSpPr>
            <p:spPr>
              <a:xfrm>
                <a:off x="12376280" y="3612552"/>
                <a:ext cx="156384" cy="39311"/>
              </a:xfrm>
              <a:custGeom>
                <a:avLst/>
                <a:gdLst>
                  <a:gd name="connsiteX0" fmla="*/ 156385 w 156384"/>
                  <a:gd name="connsiteY0" fmla="*/ 22461 h 39311"/>
                  <a:gd name="connsiteX1" fmla="*/ 156385 w 156384"/>
                  <a:gd name="connsiteY1" fmla="*/ 16851 h 39311"/>
                  <a:gd name="connsiteX2" fmla="*/ 139534 w 156384"/>
                  <a:gd name="connsiteY2" fmla="*/ 0 h 39311"/>
                  <a:gd name="connsiteX3" fmla="*/ 16851 w 156384"/>
                  <a:gd name="connsiteY3" fmla="*/ 0 h 39311"/>
                  <a:gd name="connsiteX4" fmla="*/ 0 w 156384"/>
                  <a:gd name="connsiteY4" fmla="*/ 16851 h 39311"/>
                  <a:gd name="connsiteX5" fmla="*/ 0 w 156384"/>
                  <a:gd name="connsiteY5" fmla="*/ 22461 h 39311"/>
                  <a:gd name="connsiteX6" fmla="*/ 16851 w 156384"/>
                  <a:gd name="connsiteY6" fmla="*/ 39312 h 39311"/>
                  <a:gd name="connsiteX7" fmla="*/ 139534 w 156384"/>
                  <a:gd name="connsiteY7" fmla="*/ 39312 h 39311"/>
                  <a:gd name="connsiteX8" fmla="*/ 156385 w 156384"/>
                  <a:gd name="connsiteY8" fmla="*/ 22461 h 3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4" h="39311">
                    <a:moveTo>
                      <a:pt x="156385" y="22461"/>
                    </a:moveTo>
                    <a:lnTo>
                      <a:pt x="156385" y="16851"/>
                    </a:lnTo>
                    <a:cubicBezTo>
                      <a:pt x="156385" y="7585"/>
                      <a:pt x="148800" y="0"/>
                      <a:pt x="139534" y="0"/>
                    </a:cubicBezTo>
                    <a:lnTo>
                      <a:pt x="16851" y="0"/>
                    </a:lnTo>
                    <a:cubicBezTo>
                      <a:pt x="7585" y="0"/>
                      <a:pt x="0" y="7585"/>
                      <a:pt x="0" y="16851"/>
                    </a:cubicBezTo>
                    <a:lnTo>
                      <a:pt x="0" y="22461"/>
                    </a:lnTo>
                    <a:cubicBezTo>
                      <a:pt x="0" y="31727"/>
                      <a:pt x="7585" y="39312"/>
                      <a:pt x="16851" y="39312"/>
                    </a:cubicBezTo>
                    <a:lnTo>
                      <a:pt x="139534" y="39312"/>
                    </a:lnTo>
                    <a:cubicBezTo>
                      <a:pt x="148800" y="39312"/>
                      <a:pt x="156385" y="31727"/>
                      <a:pt x="156385" y="2246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grpSp>
        <p:grpSp>
          <p:nvGrpSpPr>
            <p:cNvPr id="465" name="Shape4_20211019_122928">
              <a:extLst>
                <a:ext uri="{FF2B5EF4-FFF2-40B4-BE49-F238E27FC236}">
                  <a16:creationId xmlns:a16="http://schemas.microsoft.com/office/drawing/2014/main" id="{157EDB1A-A335-4E3A-B2DE-8D9771CF2379}"/>
                </a:ext>
              </a:extLst>
            </p:cNvPr>
            <p:cNvGrpSpPr/>
            <p:nvPr/>
          </p:nvGrpSpPr>
          <p:grpSpPr>
            <a:xfrm>
              <a:off x="311669" y="3467285"/>
              <a:ext cx="258494" cy="258504"/>
              <a:chOff x="6626591" y="3603055"/>
              <a:chExt cx="530045" cy="530065"/>
            </a:xfrm>
            <a:solidFill>
              <a:schemeClr val="accent4"/>
            </a:solidFill>
          </p:grpSpPr>
          <p:sp>
            <p:nvSpPr>
              <p:cNvPr id="582" name="Freeform: Shape 581">
                <a:extLst>
                  <a:ext uri="{FF2B5EF4-FFF2-40B4-BE49-F238E27FC236}">
                    <a16:creationId xmlns:a16="http://schemas.microsoft.com/office/drawing/2014/main" id="{22FACC75-684B-41CB-84CF-185850A89F15}"/>
                  </a:ext>
                </a:extLst>
              </p:cNvPr>
              <p:cNvSpPr/>
              <p:nvPr/>
            </p:nvSpPr>
            <p:spPr>
              <a:xfrm>
                <a:off x="6871958" y="3603055"/>
                <a:ext cx="39311" cy="156384"/>
              </a:xfrm>
              <a:custGeom>
                <a:avLst/>
                <a:gdLst>
                  <a:gd name="connsiteX0" fmla="*/ 22461 w 39311"/>
                  <a:gd name="connsiteY0" fmla="*/ 0 h 156384"/>
                  <a:gd name="connsiteX1" fmla="*/ 16851 w 39311"/>
                  <a:gd name="connsiteY1" fmla="*/ 0 h 156384"/>
                  <a:gd name="connsiteX2" fmla="*/ 0 w 39311"/>
                  <a:gd name="connsiteY2" fmla="*/ 16851 h 156384"/>
                  <a:gd name="connsiteX3" fmla="*/ 0 w 39311"/>
                  <a:gd name="connsiteY3" fmla="*/ 139534 h 156384"/>
                  <a:gd name="connsiteX4" fmla="*/ 16851 w 39311"/>
                  <a:gd name="connsiteY4" fmla="*/ 156385 h 156384"/>
                  <a:gd name="connsiteX5" fmla="*/ 22461 w 39311"/>
                  <a:gd name="connsiteY5" fmla="*/ 156385 h 156384"/>
                  <a:gd name="connsiteX6" fmla="*/ 39312 w 39311"/>
                  <a:gd name="connsiteY6" fmla="*/ 139534 h 156384"/>
                  <a:gd name="connsiteX7" fmla="*/ 39312 w 39311"/>
                  <a:gd name="connsiteY7" fmla="*/ 16851 h 156384"/>
                  <a:gd name="connsiteX8" fmla="*/ 22461 w 39311"/>
                  <a:gd name="connsiteY8" fmla="*/ 0 h 1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1" h="156384">
                    <a:moveTo>
                      <a:pt x="22461" y="0"/>
                    </a:moveTo>
                    <a:lnTo>
                      <a:pt x="16851" y="0"/>
                    </a:lnTo>
                    <a:cubicBezTo>
                      <a:pt x="7585" y="0"/>
                      <a:pt x="0" y="7585"/>
                      <a:pt x="0" y="16851"/>
                    </a:cubicBezTo>
                    <a:lnTo>
                      <a:pt x="0" y="139534"/>
                    </a:lnTo>
                    <a:cubicBezTo>
                      <a:pt x="0" y="148800"/>
                      <a:pt x="7585" y="156385"/>
                      <a:pt x="16851" y="156385"/>
                    </a:cubicBezTo>
                    <a:lnTo>
                      <a:pt x="22461" y="156385"/>
                    </a:lnTo>
                    <a:cubicBezTo>
                      <a:pt x="31727" y="156385"/>
                      <a:pt x="39312" y="148800"/>
                      <a:pt x="39312" y="139534"/>
                    </a:cubicBezTo>
                    <a:lnTo>
                      <a:pt x="39312" y="16851"/>
                    </a:lnTo>
                    <a:cubicBezTo>
                      <a:pt x="39312" y="7585"/>
                      <a:pt x="31727" y="0"/>
                      <a:pt x="22461"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83" name="Freeform: Shape 582">
                <a:extLst>
                  <a:ext uri="{FF2B5EF4-FFF2-40B4-BE49-F238E27FC236}">
                    <a16:creationId xmlns:a16="http://schemas.microsoft.com/office/drawing/2014/main" id="{44CC65E1-25E4-48FE-9698-5A0783F07831}"/>
                  </a:ext>
                </a:extLst>
              </p:cNvPr>
              <p:cNvSpPr/>
              <p:nvPr/>
            </p:nvSpPr>
            <p:spPr>
              <a:xfrm>
                <a:off x="6871958" y="3976736"/>
                <a:ext cx="39311" cy="156384"/>
              </a:xfrm>
              <a:custGeom>
                <a:avLst/>
                <a:gdLst>
                  <a:gd name="connsiteX0" fmla="*/ 22461 w 39311"/>
                  <a:gd name="connsiteY0" fmla="*/ 0 h 156384"/>
                  <a:gd name="connsiteX1" fmla="*/ 16851 w 39311"/>
                  <a:gd name="connsiteY1" fmla="*/ 0 h 156384"/>
                  <a:gd name="connsiteX2" fmla="*/ 0 w 39311"/>
                  <a:gd name="connsiteY2" fmla="*/ 16851 h 156384"/>
                  <a:gd name="connsiteX3" fmla="*/ 0 w 39311"/>
                  <a:gd name="connsiteY3" fmla="*/ 139534 h 156384"/>
                  <a:gd name="connsiteX4" fmla="*/ 16851 w 39311"/>
                  <a:gd name="connsiteY4" fmla="*/ 156385 h 156384"/>
                  <a:gd name="connsiteX5" fmla="*/ 22461 w 39311"/>
                  <a:gd name="connsiteY5" fmla="*/ 156385 h 156384"/>
                  <a:gd name="connsiteX6" fmla="*/ 39312 w 39311"/>
                  <a:gd name="connsiteY6" fmla="*/ 139534 h 156384"/>
                  <a:gd name="connsiteX7" fmla="*/ 39312 w 39311"/>
                  <a:gd name="connsiteY7" fmla="*/ 16851 h 156384"/>
                  <a:gd name="connsiteX8" fmla="*/ 22461 w 39311"/>
                  <a:gd name="connsiteY8" fmla="*/ 0 h 1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1" h="156384">
                    <a:moveTo>
                      <a:pt x="22461" y="0"/>
                    </a:moveTo>
                    <a:lnTo>
                      <a:pt x="16851" y="0"/>
                    </a:lnTo>
                    <a:cubicBezTo>
                      <a:pt x="7585" y="0"/>
                      <a:pt x="0" y="7585"/>
                      <a:pt x="0" y="16851"/>
                    </a:cubicBezTo>
                    <a:lnTo>
                      <a:pt x="0" y="139534"/>
                    </a:lnTo>
                    <a:cubicBezTo>
                      <a:pt x="0" y="148800"/>
                      <a:pt x="7585" y="156385"/>
                      <a:pt x="16851" y="156385"/>
                    </a:cubicBezTo>
                    <a:lnTo>
                      <a:pt x="22461" y="156385"/>
                    </a:lnTo>
                    <a:cubicBezTo>
                      <a:pt x="31727" y="156385"/>
                      <a:pt x="39312" y="148800"/>
                      <a:pt x="39312" y="139534"/>
                    </a:cubicBezTo>
                    <a:lnTo>
                      <a:pt x="39312" y="16851"/>
                    </a:lnTo>
                    <a:cubicBezTo>
                      <a:pt x="39312" y="7585"/>
                      <a:pt x="31727" y="0"/>
                      <a:pt x="22461"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84" name="Freeform: Shape 583">
                <a:extLst>
                  <a:ext uri="{FF2B5EF4-FFF2-40B4-BE49-F238E27FC236}">
                    <a16:creationId xmlns:a16="http://schemas.microsoft.com/office/drawing/2014/main" id="{89EB4520-C227-4A79-B335-A5EB468B1D2C}"/>
                  </a:ext>
                </a:extLst>
              </p:cNvPr>
              <p:cNvSpPr/>
              <p:nvPr/>
            </p:nvSpPr>
            <p:spPr>
              <a:xfrm>
                <a:off x="7000251" y="3863423"/>
                <a:ext cx="156385" cy="39311"/>
              </a:xfrm>
              <a:custGeom>
                <a:avLst/>
                <a:gdLst>
                  <a:gd name="connsiteX0" fmla="*/ 156385 w 156385"/>
                  <a:gd name="connsiteY0" fmla="*/ 22461 h 39311"/>
                  <a:gd name="connsiteX1" fmla="*/ 156385 w 156385"/>
                  <a:gd name="connsiteY1" fmla="*/ 16851 h 39311"/>
                  <a:gd name="connsiteX2" fmla="*/ 139534 w 156385"/>
                  <a:gd name="connsiteY2" fmla="*/ 0 h 39311"/>
                  <a:gd name="connsiteX3" fmla="*/ 16851 w 156385"/>
                  <a:gd name="connsiteY3" fmla="*/ 0 h 39311"/>
                  <a:gd name="connsiteX4" fmla="*/ 0 w 156385"/>
                  <a:gd name="connsiteY4" fmla="*/ 16851 h 39311"/>
                  <a:gd name="connsiteX5" fmla="*/ 0 w 156385"/>
                  <a:gd name="connsiteY5" fmla="*/ 22461 h 39311"/>
                  <a:gd name="connsiteX6" fmla="*/ 16851 w 156385"/>
                  <a:gd name="connsiteY6" fmla="*/ 39311 h 39311"/>
                  <a:gd name="connsiteX7" fmla="*/ 139534 w 156385"/>
                  <a:gd name="connsiteY7" fmla="*/ 39311 h 39311"/>
                  <a:gd name="connsiteX8" fmla="*/ 156385 w 156385"/>
                  <a:gd name="connsiteY8" fmla="*/ 22461 h 3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5" h="39311">
                    <a:moveTo>
                      <a:pt x="156385" y="22461"/>
                    </a:moveTo>
                    <a:lnTo>
                      <a:pt x="156385" y="16851"/>
                    </a:lnTo>
                    <a:cubicBezTo>
                      <a:pt x="156385" y="7585"/>
                      <a:pt x="148800" y="0"/>
                      <a:pt x="139534" y="0"/>
                    </a:cubicBezTo>
                    <a:lnTo>
                      <a:pt x="16851" y="0"/>
                    </a:lnTo>
                    <a:cubicBezTo>
                      <a:pt x="7585" y="0"/>
                      <a:pt x="0" y="7585"/>
                      <a:pt x="0" y="16851"/>
                    </a:cubicBezTo>
                    <a:lnTo>
                      <a:pt x="0" y="22461"/>
                    </a:lnTo>
                    <a:cubicBezTo>
                      <a:pt x="0" y="31727"/>
                      <a:pt x="7585" y="39311"/>
                      <a:pt x="16851" y="39311"/>
                    </a:cubicBezTo>
                    <a:lnTo>
                      <a:pt x="139534" y="39311"/>
                    </a:lnTo>
                    <a:cubicBezTo>
                      <a:pt x="148800" y="39333"/>
                      <a:pt x="156385" y="31748"/>
                      <a:pt x="156385" y="2246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85" name="Freeform: Shape 584">
                <a:extLst>
                  <a:ext uri="{FF2B5EF4-FFF2-40B4-BE49-F238E27FC236}">
                    <a16:creationId xmlns:a16="http://schemas.microsoft.com/office/drawing/2014/main" id="{40DB5923-CF49-4D49-868C-A0CC81D6905A}"/>
                  </a:ext>
                </a:extLst>
              </p:cNvPr>
              <p:cNvSpPr/>
              <p:nvPr/>
            </p:nvSpPr>
            <p:spPr>
              <a:xfrm>
                <a:off x="6988215" y="3763183"/>
                <a:ext cx="107548" cy="63782"/>
              </a:xfrm>
              <a:custGeom>
                <a:avLst/>
                <a:gdLst>
                  <a:gd name="connsiteX0" fmla="*/ 106396 w 107548"/>
                  <a:gd name="connsiteY0" fmla="*/ 13023 h 63782"/>
                  <a:gd name="connsiteX1" fmla="*/ 106396 w 107548"/>
                  <a:gd name="connsiteY1" fmla="*/ 13023 h 63782"/>
                  <a:gd name="connsiteX2" fmla="*/ 81246 w 107548"/>
                  <a:gd name="connsiteY2" fmla="*/ 1152 h 63782"/>
                  <a:gd name="connsiteX3" fmla="*/ 13023 w 107548"/>
                  <a:gd name="connsiteY3" fmla="*/ 25609 h 63782"/>
                  <a:gd name="connsiteX4" fmla="*/ 1152 w 107548"/>
                  <a:gd name="connsiteY4" fmla="*/ 50759 h 63782"/>
                  <a:gd name="connsiteX5" fmla="*/ 1152 w 107548"/>
                  <a:gd name="connsiteY5" fmla="*/ 50759 h 63782"/>
                  <a:gd name="connsiteX6" fmla="*/ 26302 w 107548"/>
                  <a:gd name="connsiteY6" fmla="*/ 62630 h 63782"/>
                  <a:gd name="connsiteX7" fmla="*/ 94525 w 107548"/>
                  <a:gd name="connsiteY7" fmla="*/ 38174 h 63782"/>
                  <a:gd name="connsiteX8" fmla="*/ 106396 w 107548"/>
                  <a:gd name="connsiteY8" fmla="*/ 13023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8" h="63782">
                    <a:moveTo>
                      <a:pt x="106396" y="13023"/>
                    </a:moveTo>
                    <a:lnTo>
                      <a:pt x="106396" y="13023"/>
                    </a:lnTo>
                    <a:cubicBezTo>
                      <a:pt x="102741" y="2833"/>
                      <a:pt x="91437" y="-2504"/>
                      <a:pt x="81246" y="1152"/>
                    </a:cubicBezTo>
                    <a:lnTo>
                      <a:pt x="13023" y="25609"/>
                    </a:lnTo>
                    <a:cubicBezTo>
                      <a:pt x="2833" y="29265"/>
                      <a:pt x="-2504" y="40569"/>
                      <a:pt x="1152" y="50759"/>
                    </a:cubicBezTo>
                    <a:lnTo>
                      <a:pt x="1152" y="50759"/>
                    </a:lnTo>
                    <a:cubicBezTo>
                      <a:pt x="4808" y="60950"/>
                      <a:pt x="16112" y="66286"/>
                      <a:pt x="26302" y="62630"/>
                    </a:cubicBezTo>
                    <a:lnTo>
                      <a:pt x="94525" y="38174"/>
                    </a:lnTo>
                    <a:cubicBezTo>
                      <a:pt x="104716" y="34539"/>
                      <a:pt x="110052" y="23214"/>
                      <a:pt x="106396" y="1302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86" name="Freeform: Shape 585">
                <a:extLst>
                  <a:ext uri="{FF2B5EF4-FFF2-40B4-BE49-F238E27FC236}">
                    <a16:creationId xmlns:a16="http://schemas.microsoft.com/office/drawing/2014/main" id="{68E2E721-2D05-4679-8882-9E9CB69F8CDA}"/>
                  </a:ext>
                </a:extLst>
              </p:cNvPr>
              <p:cNvSpPr/>
              <p:nvPr/>
            </p:nvSpPr>
            <p:spPr>
              <a:xfrm>
                <a:off x="6946204" y="3674759"/>
                <a:ext cx="76399" cy="101559"/>
              </a:xfrm>
              <a:custGeom>
                <a:avLst/>
                <a:gdLst>
                  <a:gd name="connsiteX0" fmla="*/ 66822 w 76399"/>
                  <a:gd name="connsiteY0" fmla="*/ 2759 h 101559"/>
                  <a:gd name="connsiteX1" fmla="*/ 66822 w 76399"/>
                  <a:gd name="connsiteY1" fmla="*/ 2759 h 101559"/>
                  <a:gd name="connsiteX2" fmla="*/ 39864 w 76399"/>
                  <a:gd name="connsiteY2" fmla="*/ 9588 h 101559"/>
                  <a:gd name="connsiteX3" fmla="*/ 2759 w 76399"/>
                  <a:gd name="connsiteY3" fmla="*/ 71843 h 101559"/>
                  <a:gd name="connsiteX4" fmla="*/ 9588 w 76399"/>
                  <a:gd name="connsiteY4" fmla="*/ 98800 h 101559"/>
                  <a:gd name="connsiteX5" fmla="*/ 9588 w 76399"/>
                  <a:gd name="connsiteY5" fmla="*/ 98800 h 101559"/>
                  <a:gd name="connsiteX6" fmla="*/ 36545 w 76399"/>
                  <a:gd name="connsiteY6" fmla="*/ 91972 h 101559"/>
                  <a:gd name="connsiteX7" fmla="*/ 73650 w 76399"/>
                  <a:gd name="connsiteY7" fmla="*/ 29716 h 101559"/>
                  <a:gd name="connsiteX8" fmla="*/ 66822 w 76399"/>
                  <a:gd name="connsiteY8" fmla="*/ 2759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99" h="101559">
                    <a:moveTo>
                      <a:pt x="66822" y="2759"/>
                    </a:moveTo>
                    <a:lnTo>
                      <a:pt x="66822" y="2759"/>
                    </a:lnTo>
                    <a:cubicBezTo>
                      <a:pt x="57535" y="-2788"/>
                      <a:pt x="45390" y="301"/>
                      <a:pt x="39864" y="9588"/>
                    </a:cubicBezTo>
                    <a:lnTo>
                      <a:pt x="2759" y="71843"/>
                    </a:lnTo>
                    <a:cubicBezTo>
                      <a:pt x="-2788" y="81130"/>
                      <a:pt x="301" y="93274"/>
                      <a:pt x="9588" y="98800"/>
                    </a:cubicBezTo>
                    <a:lnTo>
                      <a:pt x="9588" y="98800"/>
                    </a:lnTo>
                    <a:cubicBezTo>
                      <a:pt x="18874" y="104347"/>
                      <a:pt x="31019" y="101259"/>
                      <a:pt x="36545" y="91972"/>
                    </a:cubicBezTo>
                    <a:lnTo>
                      <a:pt x="73650" y="29716"/>
                    </a:lnTo>
                    <a:cubicBezTo>
                      <a:pt x="79176" y="20429"/>
                      <a:pt x="76109" y="8306"/>
                      <a:pt x="66822" y="2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87" name="Freeform: Shape 586">
                <a:extLst>
                  <a:ext uri="{FF2B5EF4-FFF2-40B4-BE49-F238E27FC236}">
                    <a16:creationId xmlns:a16="http://schemas.microsoft.com/office/drawing/2014/main" id="{986C07F3-6CCE-4659-8DDD-367651D3CD34}"/>
                  </a:ext>
                </a:extLst>
              </p:cNvPr>
              <p:cNvSpPr/>
              <p:nvPr/>
            </p:nvSpPr>
            <p:spPr>
              <a:xfrm>
                <a:off x="6686310" y="3763183"/>
                <a:ext cx="107546" cy="63782"/>
              </a:xfrm>
              <a:custGeom>
                <a:avLst/>
                <a:gdLst>
                  <a:gd name="connsiteX0" fmla="*/ 1150 w 107546"/>
                  <a:gd name="connsiteY0" fmla="*/ 13023 h 63782"/>
                  <a:gd name="connsiteX1" fmla="*/ 1150 w 107546"/>
                  <a:gd name="connsiteY1" fmla="*/ 13023 h 63782"/>
                  <a:gd name="connsiteX2" fmla="*/ 26300 w 107546"/>
                  <a:gd name="connsiteY2" fmla="*/ 1152 h 63782"/>
                  <a:gd name="connsiteX3" fmla="*/ 94523 w 107546"/>
                  <a:gd name="connsiteY3" fmla="*/ 25609 h 63782"/>
                  <a:gd name="connsiteX4" fmla="*/ 106394 w 107546"/>
                  <a:gd name="connsiteY4" fmla="*/ 50759 h 63782"/>
                  <a:gd name="connsiteX5" fmla="*/ 106394 w 107546"/>
                  <a:gd name="connsiteY5" fmla="*/ 50759 h 63782"/>
                  <a:gd name="connsiteX6" fmla="*/ 81244 w 107546"/>
                  <a:gd name="connsiteY6" fmla="*/ 62630 h 63782"/>
                  <a:gd name="connsiteX7" fmla="*/ 13021 w 107546"/>
                  <a:gd name="connsiteY7" fmla="*/ 38174 h 63782"/>
                  <a:gd name="connsiteX8" fmla="*/ 1150 w 107546"/>
                  <a:gd name="connsiteY8" fmla="*/ 13023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6" h="63782">
                    <a:moveTo>
                      <a:pt x="1150" y="13023"/>
                    </a:moveTo>
                    <a:lnTo>
                      <a:pt x="1150" y="13023"/>
                    </a:lnTo>
                    <a:cubicBezTo>
                      <a:pt x="4806" y="2833"/>
                      <a:pt x="16110" y="-2504"/>
                      <a:pt x="26300" y="1152"/>
                    </a:cubicBezTo>
                    <a:lnTo>
                      <a:pt x="94523" y="25609"/>
                    </a:lnTo>
                    <a:cubicBezTo>
                      <a:pt x="104713" y="29265"/>
                      <a:pt x="110050" y="40569"/>
                      <a:pt x="106394" y="50759"/>
                    </a:cubicBezTo>
                    <a:lnTo>
                      <a:pt x="106394" y="50759"/>
                    </a:lnTo>
                    <a:cubicBezTo>
                      <a:pt x="102738" y="60950"/>
                      <a:pt x="91434" y="66286"/>
                      <a:pt x="81244" y="62630"/>
                    </a:cubicBezTo>
                    <a:lnTo>
                      <a:pt x="13021" y="38174"/>
                    </a:lnTo>
                    <a:cubicBezTo>
                      <a:pt x="2852" y="34539"/>
                      <a:pt x="-2506" y="23214"/>
                      <a:pt x="1150" y="1302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88" name="Freeform: Shape 587">
                <a:extLst>
                  <a:ext uri="{FF2B5EF4-FFF2-40B4-BE49-F238E27FC236}">
                    <a16:creationId xmlns:a16="http://schemas.microsoft.com/office/drawing/2014/main" id="{B525B56B-3F03-46A7-B8F9-4C560EFC9A2C}"/>
                  </a:ext>
                </a:extLst>
              </p:cNvPr>
              <p:cNvSpPr/>
              <p:nvPr/>
            </p:nvSpPr>
            <p:spPr>
              <a:xfrm>
                <a:off x="6759479" y="3674759"/>
                <a:ext cx="76409" cy="101559"/>
              </a:xfrm>
              <a:custGeom>
                <a:avLst/>
                <a:gdLst>
                  <a:gd name="connsiteX0" fmla="*/ 9588 w 76409"/>
                  <a:gd name="connsiteY0" fmla="*/ 2759 h 101559"/>
                  <a:gd name="connsiteX1" fmla="*/ 9588 w 76409"/>
                  <a:gd name="connsiteY1" fmla="*/ 2759 h 101559"/>
                  <a:gd name="connsiteX2" fmla="*/ 36545 w 76409"/>
                  <a:gd name="connsiteY2" fmla="*/ 9588 h 101559"/>
                  <a:gd name="connsiteX3" fmla="*/ 73650 w 76409"/>
                  <a:gd name="connsiteY3" fmla="*/ 71843 h 101559"/>
                  <a:gd name="connsiteX4" fmla="*/ 66822 w 76409"/>
                  <a:gd name="connsiteY4" fmla="*/ 98800 h 101559"/>
                  <a:gd name="connsiteX5" fmla="*/ 66822 w 76409"/>
                  <a:gd name="connsiteY5" fmla="*/ 98800 h 101559"/>
                  <a:gd name="connsiteX6" fmla="*/ 39864 w 76409"/>
                  <a:gd name="connsiteY6" fmla="*/ 91972 h 101559"/>
                  <a:gd name="connsiteX7" fmla="*/ 2759 w 76409"/>
                  <a:gd name="connsiteY7" fmla="*/ 29716 h 101559"/>
                  <a:gd name="connsiteX8" fmla="*/ 9588 w 76409"/>
                  <a:gd name="connsiteY8" fmla="*/ 2759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9" h="101559">
                    <a:moveTo>
                      <a:pt x="9588" y="2759"/>
                    </a:moveTo>
                    <a:lnTo>
                      <a:pt x="9588" y="2759"/>
                    </a:lnTo>
                    <a:cubicBezTo>
                      <a:pt x="18874" y="-2788"/>
                      <a:pt x="31019" y="301"/>
                      <a:pt x="36545" y="9588"/>
                    </a:cubicBezTo>
                    <a:lnTo>
                      <a:pt x="73650" y="71843"/>
                    </a:lnTo>
                    <a:cubicBezTo>
                      <a:pt x="79197" y="81130"/>
                      <a:pt x="76109" y="93274"/>
                      <a:pt x="66822" y="98800"/>
                    </a:cubicBezTo>
                    <a:lnTo>
                      <a:pt x="66822" y="98800"/>
                    </a:lnTo>
                    <a:cubicBezTo>
                      <a:pt x="57535" y="104347"/>
                      <a:pt x="45390" y="101259"/>
                      <a:pt x="39864" y="91972"/>
                    </a:cubicBezTo>
                    <a:lnTo>
                      <a:pt x="2759" y="29716"/>
                    </a:lnTo>
                    <a:cubicBezTo>
                      <a:pt x="-2788" y="20429"/>
                      <a:pt x="301" y="8306"/>
                      <a:pt x="9588" y="2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89" name="Freeform: Shape 588">
                <a:extLst>
                  <a:ext uri="{FF2B5EF4-FFF2-40B4-BE49-F238E27FC236}">
                    <a16:creationId xmlns:a16="http://schemas.microsoft.com/office/drawing/2014/main" id="{2288859F-83C1-4258-9B7B-0D5C704E3F2D}"/>
                  </a:ext>
                </a:extLst>
              </p:cNvPr>
              <p:cNvSpPr/>
              <p:nvPr/>
            </p:nvSpPr>
            <p:spPr>
              <a:xfrm>
                <a:off x="6988215" y="3927615"/>
                <a:ext cx="107548" cy="63782"/>
              </a:xfrm>
              <a:custGeom>
                <a:avLst/>
                <a:gdLst>
                  <a:gd name="connsiteX0" fmla="*/ 106396 w 107548"/>
                  <a:gd name="connsiteY0" fmla="*/ 50759 h 63782"/>
                  <a:gd name="connsiteX1" fmla="*/ 106396 w 107548"/>
                  <a:gd name="connsiteY1" fmla="*/ 50759 h 63782"/>
                  <a:gd name="connsiteX2" fmla="*/ 81246 w 107548"/>
                  <a:gd name="connsiteY2" fmla="*/ 62630 h 63782"/>
                  <a:gd name="connsiteX3" fmla="*/ 13023 w 107548"/>
                  <a:gd name="connsiteY3" fmla="*/ 38174 h 63782"/>
                  <a:gd name="connsiteX4" fmla="*/ 1152 w 107548"/>
                  <a:gd name="connsiteY4" fmla="*/ 13023 h 63782"/>
                  <a:gd name="connsiteX5" fmla="*/ 1152 w 107548"/>
                  <a:gd name="connsiteY5" fmla="*/ 13023 h 63782"/>
                  <a:gd name="connsiteX6" fmla="*/ 26302 w 107548"/>
                  <a:gd name="connsiteY6" fmla="*/ 1152 h 63782"/>
                  <a:gd name="connsiteX7" fmla="*/ 94525 w 107548"/>
                  <a:gd name="connsiteY7" fmla="*/ 25609 h 63782"/>
                  <a:gd name="connsiteX8" fmla="*/ 106396 w 107548"/>
                  <a:gd name="connsiteY8" fmla="*/ 50759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8" h="63782">
                    <a:moveTo>
                      <a:pt x="106396" y="50759"/>
                    </a:moveTo>
                    <a:lnTo>
                      <a:pt x="106396" y="50759"/>
                    </a:lnTo>
                    <a:cubicBezTo>
                      <a:pt x="102741" y="60950"/>
                      <a:pt x="91437" y="66286"/>
                      <a:pt x="81246" y="62630"/>
                    </a:cubicBezTo>
                    <a:lnTo>
                      <a:pt x="13023" y="38174"/>
                    </a:lnTo>
                    <a:cubicBezTo>
                      <a:pt x="2833" y="34518"/>
                      <a:pt x="-2504" y="23214"/>
                      <a:pt x="1152" y="13023"/>
                    </a:cubicBezTo>
                    <a:lnTo>
                      <a:pt x="1152" y="13023"/>
                    </a:lnTo>
                    <a:cubicBezTo>
                      <a:pt x="4808" y="2833"/>
                      <a:pt x="16112" y="-2504"/>
                      <a:pt x="26302" y="1152"/>
                    </a:cubicBezTo>
                    <a:lnTo>
                      <a:pt x="94525" y="25609"/>
                    </a:lnTo>
                    <a:cubicBezTo>
                      <a:pt x="104716" y="29265"/>
                      <a:pt x="110052" y="40590"/>
                      <a:pt x="106396" y="50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90" name="Freeform: Shape 589">
                <a:extLst>
                  <a:ext uri="{FF2B5EF4-FFF2-40B4-BE49-F238E27FC236}">
                    <a16:creationId xmlns:a16="http://schemas.microsoft.com/office/drawing/2014/main" id="{30BDD48E-25F7-4481-8D14-3266D6E58859}"/>
                  </a:ext>
                </a:extLst>
              </p:cNvPr>
              <p:cNvSpPr/>
              <p:nvPr/>
            </p:nvSpPr>
            <p:spPr>
              <a:xfrm>
                <a:off x="6946204" y="3978263"/>
                <a:ext cx="76399" cy="101559"/>
              </a:xfrm>
              <a:custGeom>
                <a:avLst/>
                <a:gdLst>
                  <a:gd name="connsiteX0" fmla="*/ 66822 w 76399"/>
                  <a:gd name="connsiteY0" fmla="*/ 98800 h 101559"/>
                  <a:gd name="connsiteX1" fmla="*/ 66822 w 76399"/>
                  <a:gd name="connsiteY1" fmla="*/ 98800 h 101559"/>
                  <a:gd name="connsiteX2" fmla="*/ 39864 w 76399"/>
                  <a:gd name="connsiteY2" fmla="*/ 91972 h 101559"/>
                  <a:gd name="connsiteX3" fmla="*/ 2759 w 76399"/>
                  <a:gd name="connsiteY3" fmla="*/ 29716 h 101559"/>
                  <a:gd name="connsiteX4" fmla="*/ 9588 w 76399"/>
                  <a:gd name="connsiteY4" fmla="*/ 2759 h 101559"/>
                  <a:gd name="connsiteX5" fmla="*/ 9588 w 76399"/>
                  <a:gd name="connsiteY5" fmla="*/ 2759 h 101559"/>
                  <a:gd name="connsiteX6" fmla="*/ 36545 w 76399"/>
                  <a:gd name="connsiteY6" fmla="*/ 9588 h 101559"/>
                  <a:gd name="connsiteX7" fmla="*/ 73650 w 76399"/>
                  <a:gd name="connsiteY7" fmla="*/ 71843 h 101559"/>
                  <a:gd name="connsiteX8" fmla="*/ 66822 w 76399"/>
                  <a:gd name="connsiteY8" fmla="*/ 98800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99" h="101559">
                    <a:moveTo>
                      <a:pt x="66822" y="98800"/>
                    </a:moveTo>
                    <a:lnTo>
                      <a:pt x="66822" y="98800"/>
                    </a:lnTo>
                    <a:cubicBezTo>
                      <a:pt x="57535" y="104347"/>
                      <a:pt x="45390" y="101259"/>
                      <a:pt x="39864" y="91972"/>
                    </a:cubicBezTo>
                    <a:lnTo>
                      <a:pt x="2759" y="29716"/>
                    </a:lnTo>
                    <a:cubicBezTo>
                      <a:pt x="-2788" y="20429"/>
                      <a:pt x="301" y="8285"/>
                      <a:pt x="9588" y="2759"/>
                    </a:cubicBezTo>
                    <a:lnTo>
                      <a:pt x="9588" y="2759"/>
                    </a:lnTo>
                    <a:cubicBezTo>
                      <a:pt x="18874" y="-2788"/>
                      <a:pt x="31019" y="301"/>
                      <a:pt x="36545" y="9588"/>
                    </a:cubicBezTo>
                    <a:lnTo>
                      <a:pt x="73650" y="71843"/>
                    </a:lnTo>
                    <a:cubicBezTo>
                      <a:pt x="79176" y="81130"/>
                      <a:pt x="76109" y="93274"/>
                      <a:pt x="66822" y="9880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91" name="Freeform: Shape 590">
                <a:extLst>
                  <a:ext uri="{FF2B5EF4-FFF2-40B4-BE49-F238E27FC236}">
                    <a16:creationId xmlns:a16="http://schemas.microsoft.com/office/drawing/2014/main" id="{D1E6C2A1-7289-460C-8168-36EFB4F528A8}"/>
                  </a:ext>
                </a:extLst>
              </p:cNvPr>
              <p:cNvSpPr/>
              <p:nvPr/>
            </p:nvSpPr>
            <p:spPr>
              <a:xfrm>
                <a:off x="6686310" y="3927615"/>
                <a:ext cx="107546" cy="63782"/>
              </a:xfrm>
              <a:custGeom>
                <a:avLst/>
                <a:gdLst>
                  <a:gd name="connsiteX0" fmla="*/ 1150 w 107546"/>
                  <a:gd name="connsiteY0" fmla="*/ 50759 h 63782"/>
                  <a:gd name="connsiteX1" fmla="*/ 1150 w 107546"/>
                  <a:gd name="connsiteY1" fmla="*/ 50759 h 63782"/>
                  <a:gd name="connsiteX2" fmla="*/ 26300 w 107546"/>
                  <a:gd name="connsiteY2" fmla="*/ 62630 h 63782"/>
                  <a:gd name="connsiteX3" fmla="*/ 94523 w 107546"/>
                  <a:gd name="connsiteY3" fmla="*/ 38174 h 63782"/>
                  <a:gd name="connsiteX4" fmla="*/ 106394 w 107546"/>
                  <a:gd name="connsiteY4" fmla="*/ 13023 h 63782"/>
                  <a:gd name="connsiteX5" fmla="*/ 106394 w 107546"/>
                  <a:gd name="connsiteY5" fmla="*/ 13023 h 63782"/>
                  <a:gd name="connsiteX6" fmla="*/ 81244 w 107546"/>
                  <a:gd name="connsiteY6" fmla="*/ 1152 h 63782"/>
                  <a:gd name="connsiteX7" fmla="*/ 13021 w 107546"/>
                  <a:gd name="connsiteY7" fmla="*/ 25609 h 63782"/>
                  <a:gd name="connsiteX8" fmla="*/ 1150 w 107546"/>
                  <a:gd name="connsiteY8" fmla="*/ 50759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6" h="63782">
                    <a:moveTo>
                      <a:pt x="1150" y="50759"/>
                    </a:moveTo>
                    <a:lnTo>
                      <a:pt x="1150" y="50759"/>
                    </a:lnTo>
                    <a:cubicBezTo>
                      <a:pt x="4806" y="60950"/>
                      <a:pt x="16110" y="66286"/>
                      <a:pt x="26300" y="62630"/>
                    </a:cubicBezTo>
                    <a:lnTo>
                      <a:pt x="94523" y="38174"/>
                    </a:lnTo>
                    <a:cubicBezTo>
                      <a:pt x="104713" y="34518"/>
                      <a:pt x="110050" y="23214"/>
                      <a:pt x="106394" y="13023"/>
                    </a:cubicBezTo>
                    <a:lnTo>
                      <a:pt x="106394" y="13023"/>
                    </a:lnTo>
                    <a:cubicBezTo>
                      <a:pt x="102738" y="2833"/>
                      <a:pt x="91434" y="-2504"/>
                      <a:pt x="81244" y="1152"/>
                    </a:cubicBezTo>
                    <a:lnTo>
                      <a:pt x="13021" y="25609"/>
                    </a:lnTo>
                    <a:cubicBezTo>
                      <a:pt x="2852" y="29265"/>
                      <a:pt x="-2506" y="40590"/>
                      <a:pt x="1150" y="50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92" name="Freeform: Shape 591">
                <a:extLst>
                  <a:ext uri="{FF2B5EF4-FFF2-40B4-BE49-F238E27FC236}">
                    <a16:creationId xmlns:a16="http://schemas.microsoft.com/office/drawing/2014/main" id="{8B9C30E0-F6C6-49D4-A7F2-A986064BB327}"/>
                  </a:ext>
                </a:extLst>
              </p:cNvPr>
              <p:cNvSpPr/>
              <p:nvPr/>
            </p:nvSpPr>
            <p:spPr>
              <a:xfrm>
                <a:off x="6759479" y="3978263"/>
                <a:ext cx="76409" cy="101559"/>
              </a:xfrm>
              <a:custGeom>
                <a:avLst/>
                <a:gdLst>
                  <a:gd name="connsiteX0" fmla="*/ 9588 w 76409"/>
                  <a:gd name="connsiteY0" fmla="*/ 98800 h 101559"/>
                  <a:gd name="connsiteX1" fmla="*/ 9588 w 76409"/>
                  <a:gd name="connsiteY1" fmla="*/ 98800 h 101559"/>
                  <a:gd name="connsiteX2" fmla="*/ 36545 w 76409"/>
                  <a:gd name="connsiteY2" fmla="*/ 91972 h 101559"/>
                  <a:gd name="connsiteX3" fmla="*/ 73650 w 76409"/>
                  <a:gd name="connsiteY3" fmla="*/ 29716 h 101559"/>
                  <a:gd name="connsiteX4" fmla="*/ 66822 w 76409"/>
                  <a:gd name="connsiteY4" fmla="*/ 2759 h 101559"/>
                  <a:gd name="connsiteX5" fmla="*/ 66822 w 76409"/>
                  <a:gd name="connsiteY5" fmla="*/ 2759 h 101559"/>
                  <a:gd name="connsiteX6" fmla="*/ 39864 w 76409"/>
                  <a:gd name="connsiteY6" fmla="*/ 9588 h 101559"/>
                  <a:gd name="connsiteX7" fmla="*/ 2759 w 76409"/>
                  <a:gd name="connsiteY7" fmla="*/ 71843 h 101559"/>
                  <a:gd name="connsiteX8" fmla="*/ 9588 w 76409"/>
                  <a:gd name="connsiteY8" fmla="*/ 98800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9" h="101559">
                    <a:moveTo>
                      <a:pt x="9588" y="98800"/>
                    </a:moveTo>
                    <a:lnTo>
                      <a:pt x="9588" y="98800"/>
                    </a:lnTo>
                    <a:cubicBezTo>
                      <a:pt x="18874" y="104347"/>
                      <a:pt x="31019" y="101259"/>
                      <a:pt x="36545" y="91972"/>
                    </a:cubicBezTo>
                    <a:lnTo>
                      <a:pt x="73650" y="29716"/>
                    </a:lnTo>
                    <a:cubicBezTo>
                      <a:pt x="79197" y="20429"/>
                      <a:pt x="76109" y="8285"/>
                      <a:pt x="66822" y="2759"/>
                    </a:cubicBezTo>
                    <a:lnTo>
                      <a:pt x="66822" y="2759"/>
                    </a:lnTo>
                    <a:cubicBezTo>
                      <a:pt x="57535" y="-2788"/>
                      <a:pt x="45390" y="301"/>
                      <a:pt x="39864" y="9588"/>
                    </a:cubicBezTo>
                    <a:lnTo>
                      <a:pt x="2759" y="71843"/>
                    </a:lnTo>
                    <a:cubicBezTo>
                      <a:pt x="-2788" y="81130"/>
                      <a:pt x="301" y="93274"/>
                      <a:pt x="9588" y="9880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93" name="Freeform: Shape 592">
                <a:extLst>
                  <a:ext uri="{FF2B5EF4-FFF2-40B4-BE49-F238E27FC236}">
                    <a16:creationId xmlns:a16="http://schemas.microsoft.com/office/drawing/2014/main" id="{C6993C2F-4014-4D1D-A5CD-1DE7D2EFC4DC}"/>
                  </a:ext>
                </a:extLst>
              </p:cNvPr>
              <p:cNvSpPr/>
              <p:nvPr/>
            </p:nvSpPr>
            <p:spPr>
              <a:xfrm>
                <a:off x="6626591" y="3863423"/>
                <a:ext cx="156385" cy="39311"/>
              </a:xfrm>
              <a:custGeom>
                <a:avLst/>
                <a:gdLst>
                  <a:gd name="connsiteX0" fmla="*/ 156385 w 156385"/>
                  <a:gd name="connsiteY0" fmla="*/ 22461 h 39311"/>
                  <a:gd name="connsiteX1" fmla="*/ 156385 w 156385"/>
                  <a:gd name="connsiteY1" fmla="*/ 16851 h 39311"/>
                  <a:gd name="connsiteX2" fmla="*/ 139534 w 156385"/>
                  <a:gd name="connsiteY2" fmla="*/ 0 h 39311"/>
                  <a:gd name="connsiteX3" fmla="*/ 16851 w 156385"/>
                  <a:gd name="connsiteY3" fmla="*/ 0 h 39311"/>
                  <a:gd name="connsiteX4" fmla="*/ 0 w 156385"/>
                  <a:gd name="connsiteY4" fmla="*/ 16851 h 39311"/>
                  <a:gd name="connsiteX5" fmla="*/ 0 w 156385"/>
                  <a:gd name="connsiteY5" fmla="*/ 22461 h 39311"/>
                  <a:gd name="connsiteX6" fmla="*/ 16851 w 156385"/>
                  <a:gd name="connsiteY6" fmla="*/ 39311 h 39311"/>
                  <a:gd name="connsiteX7" fmla="*/ 139534 w 156385"/>
                  <a:gd name="connsiteY7" fmla="*/ 39311 h 39311"/>
                  <a:gd name="connsiteX8" fmla="*/ 156385 w 156385"/>
                  <a:gd name="connsiteY8" fmla="*/ 22461 h 3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5" h="39311">
                    <a:moveTo>
                      <a:pt x="156385" y="22461"/>
                    </a:moveTo>
                    <a:lnTo>
                      <a:pt x="156385" y="16851"/>
                    </a:lnTo>
                    <a:cubicBezTo>
                      <a:pt x="156385" y="7585"/>
                      <a:pt x="148800" y="0"/>
                      <a:pt x="139534" y="0"/>
                    </a:cubicBezTo>
                    <a:lnTo>
                      <a:pt x="16851" y="0"/>
                    </a:lnTo>
                    <a:cubicBezTo>
                      <a:pt x="7585" y="0"/>
                      <a:pt x="0" y="7585"/>
                      <a:pt x="0" y="16851"/>
                    </a:cubicBezTo>
                    <a:lnTo>
                      <a:pt x="0" y="22461"/>
                    </a:lnTo>
                    <a:cubicBezTo>
                      <a:pt x="0" y="31727"/>
                      <a:pt x="7585" y="39311"/>
                      <a:pt x="16851" y="39311"/>
                    </a:cubicBezTo>
                    <a:lnTo>
                      <a:pt x="139534" y="39311"/>
                    </a:lnTo>
                    <a:cubicBezTo>
                      <a:pt x="148779" y="39333"/>
                      <a:pt x="156385" y="31748"/>
                      <a:pt x="156385" y="2246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grpSp>
        <p:grpSp>
          <p:nvGrpSpPr>
            <p:cNvPr id="466" name="Shape5_20211019_122928">
              <a:extLst>
                <a:ext uri="{FF2B5EF4-FFF2-40B4-BE49-F238E27FC236}">
                  <a16:creationId xmlns:a16="http://schemas.microsoft.com/office/drawing/2014/main" id="{E16A7860-8238-4381-A433-17C7DE2767E0}"/>
                </a:ext>
              </a:extLst>
            </p:cNvPr>
            <p:cNvGrpSpPr/>
            <p:nvPr/>
          </p:nvGrpSpPr>
          <p:grpSpPr>
            <a:xfrm>
              <a:off x="2907968" y="3171114"/>
              <a:ext cx="141446" cy="229951"/>
              <a:chOff x="11950324" y="2995753"/>
              <a:chExt cx="290036" cy="471517"/>
            </a:xfrm>
            <a:solidFill>
              <a:schemeClr val="accent4"/>
            </a:solidFill>
          </p:grpSpPr>
          <p:sp>
            <p:nvSpPr>
              <p:cNvPr id="570" name="Freeform: Shape 569">
                <a:extLst>
                  <a:ext uri="{FF2B5EF4-FFF2-40B4-BE49-F238E27FC236}">
                    <a16:creationId xmlns:a16="http://schemas.microsoft.com/office/drawing/2014/main" id="{9D66113A-A932-459C-B67D-E2168D2D04E5}"/>
                  </a:ext>
                </a:extLst>
              </p:cNvPr>
              <p:cNvSpPr/>
              <p:nvPr/>
            </p:nvSpPr>
            <p:spPr>
              <a:xfrm>
                <a:off x="12084584" y="2995753"/>
                <a:ext cx="21515" cy="85577"/>
              </a:xfrm>
              <a:custGeom>
                <a:avLst/>
                <a:gdLst>
                  <a:gd name="connsiteX0" fmla="*/ 12292 w 21515"/>
                  <a:gd name="connsiteY0" fmla="*/ 0 h 85577"/>
                  <a:gd name="connsiteX1" fmla="*/ 9224 w 21515"/>
                  <a:gd name="connsiteY1" fmla="*/ 0 h 85577"/>
                  <a:gd name="connsiteX2" fmla="*/ 0 w 21515"/>
                  <a:gd name="connsiteY2" fmla="*/ 9224 h 85577"/>
                  <a:gd name="connsiteX3" fmla="*/ 0 w 21515"/>
                  <a:gd name="connsiteY3" fmla="*/ 76354 h 85577"/>
                  <a:gd name="connsiteX4" fmla="*/ 9224 w 21515"/>
                  <a:gd name="connsiteY4" fmla="*/ 85578 h 85577"/>
                  <a:gd name="connsiteX5" fmla="*/ 12292 w 21515"/>
                  <a:gd name="connsiteY5" fmla="*/ 85578 h 85577"/>
                  <a:gd name="connsiteX6" fmla="*/ 21515 w 21515"/>
                  <a:gd name="connsiteY6" fmla="*/ 76354 h 85577"/>
                  <a:gd name="connsiteX7" fmla="*/ 21515 w 21515"/>
                  <a:gd name="connsiteY7" fmla="*/ 9224 h 85577"/>
                  <a:gd name="connsiteX8" fmla="*/ 12292 w 21515"/>
                  <a:gd name="connsiteY8" fmla="*/ 0 h 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5" h="85577">
                    <a:moveTo>
                      <a:pt x="12292" y="0"/>
                    </a:moveTo>
                    <a:lnTo>
                      <a:pt x="9224" y="0"/>
                    </a:lnTo>
                    <a:cubicBezTo>
                      <a:pt x="4160" y="0"/>
                      <a:pt x="0" y="4160"/>
                      <a:pt x="0" y="9224"/>
                    </a:cubicBezTo>
                    <a:lnTo>
                      <a:pt x="0" y="76354"/>
                    </a:lnTo>
                    <a:cubicBezTo>
                      <a:pt x="0" y="81418"/>
                      <a:pt x="4160" y="85578"/>
                      <a:pt x="9224" y="85578"/>
                    </a:cubicBezTo>
                    <a:lnTo>
                      <a:pt x="12292" y="85578"/>
                    </a:lnTo>
                    <a:cubicBezTo>
                      <a:pt x="17355" y="85578"/>
                      <a:pt x="21515" y="81418"/>
                      <a:pt x="21515" y="76354"/>
                    </a:cubicBezTo>
                    <a:lnTo>
                      <a:pt x="21515" y="9224"/>
                    </a:lnTo>
                    <a:cubicBezTo>
                      <a:pt x="21515" y="4139"/>
                      <a:pt x="17376" y="0"/>
                      <a:pt x="12292"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71" name="Freeform: Shape 570">
                <a:extLst>
                  <a:ext uri="{FF2B5EF4-FFF2-40B4-BE49-F238E27FC236}">
                    <a16:creationId xmlns:a16="http://schemas.microsoft.com/office/drawing/2014/main" id="{035F5C15-953A-44C8-9229-E3873E653B5A}"/>
                  </a:ext>
                </a:extLst>
              </p:cNvPr>
              <p:cNvSpPr/>
              <p:nvPr/>
            </p:nvSpPr>
            <p:spPr>
              <a:xfrm>
                <a:off x="12084584" y="3200211"/>
                <a:ext cx="21515" cy="85577"/>
              </a:xfrm>
              <a:custGeom>
                <a:avLst/>
                <a:gdLst>
                  <a:gd name="connsiteX0" fmla="*/ 12292 w 21515"/>
                  <a:gd name="connsiteY0" fmla="*/ 0 h 85577"/>
                  <a:gd name="connsiteX1" fmla="*/ 9224 w 21515"/>
                  <a:gd name="connsiteY1" fmla="*/ 0 h 85577"/>
                  <a:gd name="connsiteX2" fmla="*/ 0 w 21515"/>
                  <a:gd name="connsiteY2" fmla="*/ 9224 h 85577"/>
                  <a:gd name="connsiteX3" fmla="*/ 0 w 21515"/>
                  <a:gd name="connsiteY3" fmla="*/ 76354 h 85577"/>
                  <a:gd name="connsiteX4" fmla="*/ 9224 w 21515"/>
                  <a:gd name="connsiteY4" fmla="*/ 85578 h 85577"/>
                  <a:gd name="connsiteX5" fmla="*/ 12292 w 21515"/>
                  <a:gd name="connsiteY5" fmla="*/ 85578 h 85577"/>
                  <a:gd name="connsiteX6" fmla="*/ 21515 w 21515"/>
                  <a:gd name="connsiteY6" fmla="*/ 76354 h 85577"/>
                  <a:gd name="connsiteX7" fmla="*/ 21515 w 21515"/>
                  <a:gd name="connsiteY7" fmla="*/ 9224 h 85577"/>
                  <a:gd name="connsiteX8" fmla="*/ 12292 w 21515"/>
                  <a:gd name="connsiteY8" fmla="*/ 0 h 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5" h="85577">
                    <a:moveTo>
                      <a:pt x="12292" y="0"/>
                    </a:moveTo>
                    <a:lnTo>
                      <a:pt x="9224" y="0"/>
                    </a:lnTo>
                    <a:cubicBezTo>
                      <a:pt x="4160" y="0"/>
                      <a:pt x="0" y="4160"/>
                      <a:pt x="0" y="9224"/>
                    </a:cubicBezTo>
                    <a:lnTo>
                      <a:pt x="0" y="76354"/>
                    </a:lnTo>
                    <a:cubicBezTo>
                      <a:pt x="0" y="81418"/>
                      <a:pt x="4160" y="85578"/>
                      <a:pt x="9224" y="85578"/>
                    </a:cubicBezTo>
                    <a:lnTo>
                      <a:pt x="12292" y="85578"/>
                    </a:lnTo>
                    <a:cubicBezTo>
                      <a:pt x="17355" y="85578"/>
                      <a:pt x="21515" y="81418"/>
                      <a:pt x="21515" y="76354"/>
                    </a:cubicBezTo>
                    <a:lnTo>
                      <a:pt x="21515" y="9224"/>
                    </a:lnTo>
                    <a:cubicBezTo>
                      <a:pt x="21515" y="4139"/>
                      <a:pt x="17376" y="0"/>
                      <a:pt x="12292"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72" name="Freeform: Shape 571">
                <a:extLst>
                  <a:ext uri="{FF2B5EF4-FFF2-40B4-BE49-F238E27FC236}">
                    <a16:creationId xmlns:a16="http://schemas.microsoft.com/office/drawing/2014/main" id="{9FBC688C-705E-48CD-93E2-F2DFD2B6807B}"/>
                  </a:ext>
                </a:extLst>
              </p:cNvPr>
              <p:cNvSpPr/>
              <p:nvPr/>
            </p:nvSpPr>
            <p:spPr>
              <a:xfrm>
                <a:off x="12154782" y="3138208"/>
                <a:ext cx="85577" cy="21515"/>
              </a:xfrm>
              <a:custGeom>
                <a:avLst/>
                <a:gdLst>
                  <a:gd name="connsiteX0" fmla="*/ 85578 w 85577"/>
                  <a:gd name="connsiteY0" fmla="*/ 12291 h 21515"/>
                  <a:gd name="connsiteX1" fmla="*/ 85578 w 85577"/>
                  <a:gd name="connsiteY1" fmla="*/ 9224 h 21515"/>
                  <a:gd name="connsiteX2" fmla="*/ 76354 w 85577"/>
                  <a:gd name="connsiteY2" fmla="*/ 0 h 21515"/>
                  <a:gd name="connsiteX3" fmla="*/ 9224 w 85577"/>
                  <a:gd name="connsiteY3" fmla="*/ 0 h 21515"/>
                  <a:gd name="connsiteX4" fmla="*/ 0 w 85577"/>
                  <a:gd name="connsiteY4" fmla="*/ 9224 h 21515"/>
                  <a:gd name="connsiteX5" fmla="*/ 0 w 85577"/>
                  <a:gd name="connsiteY5" fmla="*/ 12291 h 21515"/>
                  <a:gd name="connsiteX6" fmla="*/ 9224 w 85577"/>
                  <a:gd name="connsiteY6" fmla="*/ 21515 h 21515"/>
                  <a:gd name="connsiteX7" fmla="*/ 76354 w 85577"/>
                  <a:gd name="connsiteY7" fmla="*/ 21515 h 21515"/>
                  <a:gd name="connsiteX8" fmla="*/ 85578 w 85577"/>
                  <a:gd name="connsiteY8" fmla="*/ 12291 h 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7" h="21515">
                    <a:moveTo>
                      <a:pt x="85578" y="12291"/>
                    </a:moveTo>
                    <a:lnTo>
                      <a:pt x="85578" y="9224"/>
                    </a:lnTo>
                    <a:cubicBezTo>
                      <a:pt x="85578" y="4160"/>
                      <a:pt x="81418" y="0"/>
                      <a:pt x="76354" y="0"/>
                    </a:cubicBezTo>
                    <a:lnTo>
                      <a:pt x="9224" y="0"/>
                    </a:lnTo>
                    <a:cubicBezTo>
                      <a:pt x="4160" y="0"/>
                      <a:pt x="0" y="4160"/>
                      <a:pt x="0" y="9224"/>
                    </a:cubicBezTo>
                    <a:lnTo>
                      <a:pt x="0" y="12291"/>
                    </a:lnTo>
                    <a:cubicBezTo>
                      <a:pt x="0" y="17355"/>
                      <a:pt x="4160" y="21515"/>
                      <a:pt x="9224" y="21515"/>
                    </a:cubicBezTo>
                    <a:lnTo>
                      <a:pt x="76354" y="21515"/>
                    </a:lnTo>
                    <a:cubicBezTo>
                      <a:pt x="81438" y="21515"/>
                      <a:pt x="85578" y="17376"/>
                      <a:pt x="85578" y="1229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73" name="Freeform: Shape 572">
                <a:extLst>
                  <a:ext uri="{FF2B5EF4-FFF2-40B4-BE49-F238E27FC236}">
                    <a16:creationId xmlns:a16="http://schemas.microsoft.com/office/drawing/2014/main" id="{17AE436B-E00F-467D-8354-285F368B3692}"/>
                  </a:ext>
                </a:extLst>
              </p:cNvPr>
              <p:cNvSpPr/>
              <p:nvPr/>
            </p:nvSpPr>
            <p:spPr>
              <a:xfrm>
                <a:off x="12148208" y="3083371"/>
                <a:ext cx="58847" cy="34895"/>
              </a:xfrm>
              <a:custGeom>
                <a:avLst/>
                <a:gdLst>
                  <a:gd name="connsiteX0" fmla="*/ 58219 w 58847"/>
                  <a:gd name="connsiteY0" fmla="*/ 7121 h 34895"/>
                  <a:gd name="connsiteX1" fmla="*/ 58219 w 58847"/>
                  <a:gd name="connsiteY1" fmla="*/ 7121 h 34895"/>
                  <a:gd name="connsiteX2" fmla="*/ 44457 w 58847"/>
                  <a:gd name="connsiteY2" fmla="*/ 628 h 34895"/>
                  <a:gd name="connsiteX3" fmla="*/ 7120 w 58847"/>
                  <a:gd name="connsiteY3" fmla="*/ 14012 h 34895"/>
                  <a:gd name="connsiteX4" fmla="*/ 628 w 58847"/>
                  <a:gd name="connsiteY4" fmla="*/ 27774 h 34895"/>
                  <a:gd name="connsiteX5" fmla="*/ 628 w 58847"/>
                  <a:gd name="connsiteY5" fmla="*/ 27774 h 34895"/>
                  <a:gd name="connsiteX6" fmla="*/ 14391 w 58847"/>
                  <a:gd name="connsiteY6" fmla="*/ 34267 h 34895"/>
                  <a:gd name="connsiteX7" fmla="*/ 51727 w 58847"/>
                  <a:gd name="connsiteY7" fmla="*/ 20883 h 34895"/>
                  <a:gd name="connsiteX8" fmla="*/ 58219 w 58847"/>
                  <a:gd name="connsiteY8" fmla="*/ 7121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58219" y="7121"/>
                    </a:moveTo>
                    <a:lnTo>
                      <a:pt x="58219" y="7121"/>
                    </a:lnTo>
                    <a:cubicBezTo>
                      <a:pt x="56223" y="1553"/>
                      <a:pt x="50025" y="-1368"/>
                      <a:pt x="44457" y="628"/>
                    </a:cubicBezTo>
                    <a:lnTo>
                      <a:pt x="7120" y="14012"/>
                    </a:lnTo>
                    <a:cubicBezTo>
                      <a:pt x="1553" y="16008"/>
                      <a:pt x="-1368" y="22207"/>
                      <a:pt x="628" y="27774"/>
                    </a:cubicBezTo>
                    <a:lnTo>
                      <a:pt x="628" y="27774"/>
                    </a:lnTo>
                    <a:cubicBezTo>
                      <a:pt x="2624" y="33342"/>
                      <a:pt x="8822" y="36263"/>
                      <a:pt x="14391" y="34267"/>
                    </a:cubicBezTo>
                    <a:lnTo>
                      <a:pt x="51727" y="20883"/>
                    </a:lnTo>
                    <a:cubicBezTo>
                      <a:pt x="57295" y="18887"/>
                      <a:pt x="60215" y="12689"/>
                      <a:pt x="58219" y="712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74" name="Freeform: Shape 573">
                <a:extLst>
                  <a:ext uri="{FF2B5EF4-FFF2-40B4-BE49-F238E27FC236}">
                    <a16:creationId xmlns:a16="http://schemas.microsoft.com/office/drawing/2014/main" id="{8E1454B8-261A-4134-BEA0-6EF32B88C384}"/>
                  </a:ext>
                </a:extLst>
              </p:cNvPr>
              <p:cNvSpPr/>
              <p:nvPr/>
            </p:nvSpPr>
            <p:spPr>
              <a:xfrm>
                <a:off x="12125227" y="3034988"/>
                <a:ext cx="41796" cy="55558"/>
              </a:xfrm>
              <a:custGeom>
                <a:avLst/>
                <a:gdLst>
                  <a:gd name="connsiteX0" fmla="*/ 36551 w 41796"/>
                  <a:gd name="connsiteY0" fmla="*/ 1505 h 55558"/>
                  <a:gd name="connsiteX1" fmla="*/ 36551 w 41796"/>
                  <a:gd name="connsiteY1" fmla="*/ 1505 h 55558"/>
                  <a:gd name="connsiteX2" fmla="*/ 21802 w 41796"/>
                  <a:gd name="connsiteY2" fmla="*/ 5245 h 55558"/>
                  <a:gd name="connsiteX3" fmla="*/ 1505 w 41796"/>
                  <a:gd name="connsiteY3" fmla="*/ 39304 h 55558"/>
                  <a:gd name="connsiteX4" fmla="*/ 5245 w 41796"/>
                  <a:gd name="connsiteY4" fmla="*/ 54054 h 55558"/>
                  <a:gd name="connsiteX5" fmla="*/ 5245 w 41796"/>
                  <a:gd name="connsiteY5" fmla="*/ 54054 h 55558"/>
                  <a:gd name="connsiteX6" fmla="*/ 19995 w 41796"/>
                  <a:gd name="connsiteY6" fmla="*/ 50314 h 55558"/>
                  <a:gd name="connsiteX7" fmla="*/ 40291 w 41796"/>
                  <a:gd name="connsiteY7" fmla="*/ 16255 h 55558"/>
                  <a:gd name="connsiteX8" fmla="*/ 36551 w 41796"/>
                  <a:gd name="connsiteY8" fmla="*/ 1505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36551" y="1505"/>
                    </a:moveTo>
                    <a:lnTo>
                      <a:pt x="36551" y="1505"/>
                    </a:lnTo>
                    <a:cubicBezTo>
                      <a:pt x="31467" y="-1520"/>
                      <a:pt x="24828" y="160"/>
                      <a:pt x="21802" y="5245"/>
                    </a:cubicBezTo>
                    <a:lnTo>
                      <a:pt x="1505" y="39304"/>
                    </a:lnTo>
                    <a:cubicBezTo>
                      <a:pt x="-1520" y="44389"/>
                      <a:pt x="160" y="51028"/>
                      <a:pt x="5245" y="54054"/>
                    </a:cubicBezTo>
                    <a:lnTo>
                      <a:pt x="5245" y="54054"/>
                    </a:lnTo>
                    <a:cubicBezTo>
                      <a:pt x="10330" y="57079"/>
                      <a:pt x="16969" y="55398"/>
                      <a:pt x="19995" y="50314"/>
                    </a:cubicBezTo>
                    <a:lnTo>
                      <a:pt x="40291" y="16255"/>
                    </a:lnTo>
                    <a:cubicBezTo>
                      <a:pt x="43317" y="11170"/>
                      <a:pt x="41636" y="4531"/>
                      <a:pt x="36551" y="150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75" name="Freeform: Shape 574">
                <a:extLst>
                  <a:ext uri="{FF2B5EF4-FFF2-40B4-BE49-F238E27FC236}">
                    <a16:creationId xmlns:a16="http://schemas.microsoft.com/office/drawing/2014/main" id="{BB3A9E15-80D6-4410-B995-7EABA37B2995}"/>
                  </a:ext>
                </a:extLst>
              </p:cNvPr>
              <p:cNvSpPr/>
              <p:nvPr/>
            </p:nvSpPr>
            <p:spPr>
              <a:xfrm>
                <a:off x="11983019" y="3083371"/>
                <a:ext cx="58847" cy="34895"/>
              </a:xfrm>
              <a:custGeom>
                <a:avLst/>
                <a:gdLst>
                  <a:gd name="connsiteX0" fmla="*/ 628 w 58847"/>
                  <a:gd name="connsiteY0" fmla="*/ 7121 h 34895"/>
                  <a:gd name="connsiteX1" fmla="*/ 628 w 58847"/>
                  <a:gd name="connsiteY1" fmla="*/ 7121 h 34895"/>
                  <a:gd name="connsiteX2" fmla="*/ 14390 w 58847"/>
                  <a:gd name="connsiteY2" fmla="*/ 628 h 34895"/>
                  <a:gd name="connsiteX3" fmla="*/ 51727 w 58847"/>
                  <a:gd name="connsiteY3" fmla="*/ 14012 h 34895"/>
                  <a:gd name="connsiteX4" fmla="*/ 58220 w 58847"/>
                  <a:gd name="connsiteY4" fmla="*/ 27774 h 34895"/>
                  <a:gd name="connsiteX5" fmla="*/ 58220 w 58847"/>
                  <a:gd name="connsiteY5" fmla="*/ 27774 h 34895"/>
                  <a:gd name="connsiteX6" fmla="*/ 44457 w 58847"/>
                  <a:gd name="connsiteY6" fmla="*/ 34267 h 34895"/>
                  <a:gd name="connsiteX7" fmla="*/ 7121 w 58847"/>
                  <a:gd name="connsiteY7" fmla="*/ 20883 h 34895"/>
                  <a:gd name="connsiteX8" fmla="*/ 628 w 58847"/>
                  <a:gd name="connsiteY8" fmla="*/ 7121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628" y="7121"/>
                    </a:moveTo>
                    <a:lnTo>
                      <a:pt x="628" y="7121"/>
                    </a:lnTo>
                    <a:cubicBezTo>
                      <a:pt x="2625" y="1553"/>
                      <a:pt x="8823" y="-1368"/>
                      <a:pt x="14390" y="628"/>
                    </a:cubicBezTo>
                    <a:lnTo>
                      <a:pt x="51727" y="14012"/>
                    </a:lnTo>
                    <a:cubicBezTo>
                      <a:pt x="57295" y="16008"/>
                      <a:pt x="60216" y="22207"/>
                      <a:pt x="58220" y="27774"/>
                    </a:cubicBezTo>
                    <a:lnTo>
                      <a:pt x="58220" y="27774"/>
                    </a:lnTo>
                    <a:cubicBezTo>
                      <a:pt x="56223" y="33342"/>
                      <a:pt x="50025" y="36263"/>
                      <a:pt x="44457" y="34267"/>
                    </a:cubicBezTo>
                    <a:lnTo>
                      <a:pt x="7121" y="20883"/>
                    </a:lnTo>
                    <a:cubicBezTo>
                      <a:pt x="1553" y="18887"/>
                      <a:pt x="-1368" y="12689"/>
                      <a:pt x="628" y="712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76" name="Freeform: Shape 575">
                <a:extLst>
                  <a:ext uri="{FF2B5EF4-FFF2-40B4-BE49-F238E27FC236}">
                    <a16:creationId xmlns:a16="http://schemas.microsoft.com/office/drawing/2014/main" id="{3ADE0E0B-1DA1-4786-87C8-D6D4EEF4F38B}"/>
                  </a:ext>
                </a:extLst>
              </p:cNvPr>
              <p:cNvSpPr/>
              <p:nvPr/>
            </p:nvSpPr>
            <p:spPr>
              <a:xfrm>
                <a:off x="12023050" y="3034988"/>
                <a:ext cx="41796" cy="55558"/>
              </a:xfrm>
              <a:custGeom>
                <a:avLst/>
                <a:gdLst>
                  <a:gd name="connsiteX0" fmla="*/ 5245 w 41796"/>
                  <a:gd name="connsiteY0" fmla="*/ 1505 h 55558"/>
                  <a:gd name="connsiteX1" fmla="*/ 5245 w 41796"/>
                  <a:gd name="connsiteY1" fmla="*/ 1505 h 55558"/>
                  <a:gd name="connsiteX2" fmla="*/ 19995 w 41796"/>
                  <a:gd name="connsiteY2" fmla="*/ 5245 h 55558"/>
                  <a:gd name="connsiteX3" fmla="*/ 40292 w 41796"/>
                  <a:gd name="connsiteY3" fmla="*/ 39304 h 55558"/>
                  <a:gd name="connsiteX4" fmla="*/ 36552 w 41796"/>
                  <a:gd name="connsiteY4" fmla="*/ 54054 h 55558"/>
                  <a:gd name="connsiteX5" fmla="*/ 36552 w 41796"/>
                  <a:gd name="connsiteY5" fmla="*/ 54054 h 55558"/>
                  <a:gd name="connsiteX6" fmla="*/ 21802 w 41796"/>
                  <a:gd name="connsiteY6" fmla="*/ 50314 h 55558"/>
                  <a:gd name="connsiteX7" fmla="*/ 1505 w 41796"/>
                  <a:gd name="connsiteY7" fmla="*/ 16255 h 55558"/>
                  <a:gd name="connsiteX8" fmla="*/ 5245 w 41796"/>
                  <a:gd name="connsiteY8" fmla="*/ 1505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5245" y="1505"/>
                    </a:moveTo>
                    <a:lnTo>
                      <a:pt x="5245" y="1505"/>
                    </a:lnTo>
                    <a:cubicBezTo>
                      <a:pt x="10330" y="-1520"/>
                      <a:pt x="16969" y="160"/>
                      <a:pt x="19995" y="5245"/>
                    </a:cubicBezTo>
                    <a:lnTo>
                      <a:pt x="40292" y="39304"/>
                    </a:lnTo>
                    <a:cubicBezTo>
                      <a:pt x="43317" y="44389"/>
                      <a:pt x="41636" y="51028"/>
                      <a:pt x="36552" y="54054"/>
                    </a:cubicBezTo>
                    <a:lnTo>
                      <a:pt x="36552" y="54054"/>
                    </a:lnTo>
                    <a:cubicBezTo>
                      <a:pt x="31467" y="57079"/>
                      <a:pt x="24828" y="55398"/>
                      <a:pt x="21802" y="50314"/>
                    </a:cubicBezTo>
                    <a:lnTo>
                      <a:pt x="1505" y="16255"/>
                    </a:lnTo>
                    <a:cubicBezTo>
                      <a:pt x="-1520" y="11170"/>
                      <a:pt x="161" y="4531"/>
                      <a:pt x="5245" y="150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77" name="Freeform: Shape 576">
                <a:extLst>
                  <a:ext uri="{FF2B5EF4-FFF2-40B4-BE49-F238E27FC236}">
                    <a16:creationId xmlns:a16="http://schemas.microsoft.com/office/drawing/2014/main" id="{B1C3386B-777C-4ED1-83C4-00FF2570CA3C}"/>
                  </a:ext>
                </a:extLst>
              </p:cNvPr>
              <p:cNvSpPr/>
              <p:nvPr/>
            </p:nvSpPr>
            <p:spPr>
              <a:xfrm>
                <a:off x="12148208" y="3173340"/>
                <a:ext cx="58847" cy="34895"/>
              </a:xfrm>
              <a:custGeom>
                <a:avLst/>
                <a:gdLst>
                  <a:gd name="connsiteX0" fmla="*/ 58219 w 58847"/>
                  <a:gd name="connsiteY0" fmla="*/ 27774 h 34895"/>
                  <a:gd name="connsiteX1" fmla="*/ 58219 w 58847"/>
                  <a:gd name="connsiteY1" fmla="*/ 27774 h 34895"/>
                  <a:gd name="connsiteX2" fmla="*/ 44457 w 58847"/>
                  <a:gd name="connsiteY2" fmla="*/ 34267 h 34895"/>
                  <a:gd name="connsiteX3" fmla="*/ 7120 w 58847"/>
                  <a:gd name="connsiteY3" fmla="*/ 20883 h 34895"/>
                  <a:gd name="connsiteX4" fmla="*/ 628 w 58847"/>
                  <a:gd name="connsiteY4" fmla="*/ 7121 h 34895"/>
                  <a:gd name="connsiteX5" fmla="*/ 628 w 58847"/>
                  <a:gd name="connsiteY5" fmla="*/ 7121 h 34895"/>
                  <a:gd name="connsiteX6" fmla="*/ 14391 w 58847"/>
                  <a:gd name="connsiteY6" fmla="*/ 628 h 34895"/>
                  <a:gd name="connsiteX7" fmla="*/ 51727 w 58847"/>
                  <a:gd name="connsiteY7" fmla="*/ 14012 h 34895"/>
                  <a:gd name="connsiteX8" fmla="*/ 58219 w 58847"/>
                  <a:gd name="connsiteY8" fmla="*/ 27774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58219" y="27774"/>
                    </a:moveTo>
                    <a:lnTo>
                      <a:pt x="58219" y="27774"/>
                    </a:lnTo>
                    <a:cubicBezTo>
                      <a:pt x="56223" y="33342"/>
                      <a:pt x="50025" y="36263"/>
                      <a:pt x="44457" y="34267"/>
                    </a:cubicBezTo>
                    <a:lnTo>
                      <a:pt x="7120" y="20883"/>
                    </a:lnTo>
                    <a:cubicBezTo>
                      <a:pt x="1553" y="18887"/>
                      <a:pt x="-1368" y="12689"/>
                      <a:pt x="628" y="7121"/>
                    </a:cubicBezTo>
                    <a:lnTo>
                      <a:pt x="628" y="7121"/>
                    </a:lnTo>
                    <a:cubicBezTo>
                      <a:pt x="2624" y="1553"/>
                      <a:pt x="8822" y="-1368"/>
                      <a:pt x="14391" y="628"/>
                    </a:cubicBezTo>
                    <a:lnTo>
                      <a:pt x="51727" y="14012"/>
                    </a:lnTo>
                    <a:cubicBezTo>
                      <a:pt x="57295" y="16008"/>
                      <a:pt x="60215" y="22207"/>
                      <a:pt x="58219" y="2777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78" name="Freeform: Shape 577">
                <a:extLst>
                  <a:ext uri="{FF2B5EF4-FFF2-40B4-BE49-F238E27FC236}">
                    <a16:creationId xmlns:a16="http://schemas.microsoft.com/office/drawing/2014/main" id="{46E74A9E-733E-4C1A-9E32-19357EDDEFE6}"/>
                  </a:ext>
                </a:extLst>
              </p:cNvPr>
              <p:cNvSpPr/>
              <p:nvPr/>
            </p:nvSpPr>
            <p:spPr>
              <a:xfrm>
                <a:off x="12125227" y="3201059"/>
                <a:ext cx="41796" cy="55558"/>
              </a:xfrm>
              <a:custGeom>
                <a:avLst/>
                <a:gdLst>
                  <a:gd name="connsiteX0" fmla="*/ 36551 w 41796"/>
                  <a:gd name="connsiteY0" fmla="*/ 54054 h 55558"/>
                  <a:gd name="connsiteX1" fmla="*/ 36551 w 41796"/>
                  <a:gd name="connsiteY1" fmla="*/ 54054 h 55558"/>
                  <a:gd name="connsiteX2" fmla="*/ 21802 w 41796"/>
                  <a:gd name="connsiteY2" fmla="*/ 50314 h 55558"/>
                  <a:gd name="connsiteX3" fmla="*/ 1505 w 41796"/>
                  <a:gd name="connsiteY3" fmla="*/ 16255 h 55558"/>
                  <a:gd name="connsiteX4" fmla="*/ 5245 w 41796"/>
                  <a:gd name="connsiteY4" fmla="*/ 1505 h 55558"/>
                  <a:gd name="connsiteX5" fmla="*/ 5245 w 41796"/>
                  <a:gd name="connsiteY5" fmla="*/ 1505 h 55558"/>
                  <a:gd name="connsiteX6" fmla="*/ 19995 w 41796"/>
                  <a:gd name="connsiteY6" fmla="*/ 5245 h 55558"/>
                  <a:gd name="connsiteX7" fmla="*/ 40291 w 41796"/>
                  <a:gd name="connsiteY7" fmla="*/ 39304 h 55558"/>
                  <a:gd name="connsiteX8" fmla="*/ 36551 w 41796"/>
                  <a:gd name="connsiteY8" fmla="*/ 54054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36551" y="54054"/>
                    </a:moveTo>
                    <a:lnTo>
                      <a:pt x="36551" y="54054"/>
                    </a:lnTo>
                    <a:cubicBezTo>
                      <a:pt x="31467" y="57079"/>
                      <a:pt x="24828" y="55398"/>
                      <a:pt x="21802" y="50314"/>
                    </a:cubicBezTo>
                    <a:lnTo>
                      <a:pt x="1505" y="16255"/>
                    </a:lnTo>
                    <a:cubicBezTo>
                      <a:pt x="-1520" y="11170"/>
                      <a:pt x="160" y="4531"/>
                      <a:pt x="5245" y="1505"/>
                    </a:cubicBezTo>
                    <a:lnTo>
                      <a:pt x="5245" y="1505"/>
                    </a:lnTo>
                    <a:cubicBezTo>
                      <a:pt x="10330" y="-1520"/>
                      <a:pt x="16969" y="160"/>
                      <a:pt x="19995" y="5245"/>
                    </a:cubicBezTo>
                    <a:lnTo>
                      <a:pt x="40291" y="39304"/>
                    </a:lnTo>
                    <a:cubicBezTo>
                      <a:pt x="43317" y="44389"/>
                      <a:pt x="41636" y="51028"/>
                      <a:pt x="36551" y="5405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79" name="Freeform: Shape 578">
                <a:extLst>
                  <a:ext uri="{FF2B5EF4-FFF2-40B4-BE49-F238E27FC236}">
                    <a16:creationId xmlns:a16="http://schemas.microsoft.com/office/drawing/2014/main" id="{B9578411-1058-4720-A74E-1799EE68F4EA}"/>
                  </a:ext>
                </a:extLst>
              </p:cNvPr>
              <p:cNvSpPr/>
              <p:nvPr/>
            </p:nvSpPr>
            <p:spPr>
              <a:xfrm>
                <a:off x="11983019" y="3173340"/>
                <a:ext cx="58847" cy="34895"/>
              </a:xfrm>
              <a:custGeom>
                <a:avLst/>
                <a:gdLst>
                  <a:gd name="connsiteX0" fmla="*/ 628 w 58847"/>
                  <a:gd name="connsiteY0" fmla="*/ 27774 h 34895"/>
                  <a:gd name="connsiteX1" fmla="*/ 628 w 58847"/>
                  <a:gd name="connsiteY1" fmla="*/ 27774 h 34895"/>
                  <a:gd name="connsiteX2" fmla="*/ 14390 w 58847"/>
                  <a:gd name="connsiteY2" fmla="*/ 34267 h 34895"/>
                  <a:gd name="connsiteX3" fmla="*/ 51727 w 58847"/>
                  <a:gd name="connsiteY3" fmla="*/ 20883 h 34895"/>
                  <a:gd name="connsiteX4" fmla="*/ 58220 w 58847"/>
                  <a:gd name="connsiteY4" fmla="*/ 7121 h 34895"/>
                  <a:gd name="connsiteX5" fmla="*/ 58220 w 58847"/>
                  <a:gd name="connsiteY5" fmla="*/ 7121 h 34895"/>
                  <a:gd name="connsiteX6" fmla="*/ 44457 w 58847"/>
                  <a:gd name="connsiteY6" fmla="*/ 628 h 34895"/>
                  <a:gd name="connsiteX7" fmla="*/ 7121 w 58847"/>
                  <a:gd name="connsiteY7" fmla="*/ 14012 h 34895"/>
                  <a:gd name="connsiteX8" fmla="*/ 628 w 58847"/>
                  <a:gd name="connsiteY8" fmla="*/ 27774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628" y="27774"/>
                    </a:moveTo>
                    <a:lnTo>
                      <a:pt x="628" y="27774"/>
                    </a:lnTo>
                    <a:cubicBezTo>
                      <a:pt x="2625" y="33342"/>
                      <a:pt x="8823" y="36263"/>
                      <a:pt x="14390" y="34267"/>
                    </a:cubicBezTo>
                    <a:lnTo>
                      <a:pt x="51727" y="20883"/>
                    </a:lnTo>
                    <a:cubicBezTo>
                      <a:pt x="57295" y="18887"/>
                      <a:pt x="60216" y="12689"/>
                      <a:pt x="58220" y="7121"/>
                    </a:cubicBezTo>
                    <a:lnTo>
                      <a:pt x="58220" y="7121"/>
                    </a:lnTo>
                    <a:cubicBezTo>
                      <a:pt x="56223" y="1553"/>
                      <a:pt x="50025" y="-1368"/>
                      <a:pt x="44457" y="628"/>
                    </a:cubicBezTo>
                    <a:lnTo>
                      <a:pt x="7121" y="14012"/>
                    </a:lnTo>
                    <a:cubicBezTo>
                      <a:pt x="1553" y="16008"/>
                      <a:pt x="-1368" y="22207"/>
                      <a:pt x="628" y="2777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80" name="Freeform: Shape 579">
                <a:extLst>
                  <a:ext uri="{FF2B5EF4-FFF2-40B4-BE49-F238E27FC236}">
                    <a16:creationId xmlns:a16="http://schemas.microsoft.com/office/drawing/2014/main" id="{6C62CDF9-4CE5-48B1-B2B2-B736476A1C7A}"/>
                  </a:ext>
                </a:extLst>
              </p:cNvPr>
              <p:cNvSpPr/>
              <p:nvPr/>
            </p:nvSpPr>
            <p:spPr>
              <a:xfrm>
                <a:off x="12023050" y="3201059"/>
                <a:ext cx="41796" cy="55558"/>
              </a:xfrm>
              <a:custGeom>
                <a:avLst/>
                <a:gdLst>
                  <a:gd name="connsiteX0" fmla="*/ 5245 w 41796"/>
                  <a:gd name="connsiteY0" fmla="*/ 54054 h 55558"/>
                  <a:gd name="connsiteX1" fmla="*/ 5245 w 41796"/>
                  <a:gd name="connsiteY1" fmla="*/ 54054 h 55558"/>
                  <a:gd name="connsiteX2" fmla="*/ 19995 w 41796"/>
                  <a:gd name="connsiteY2" fmla="*/ 50314 h 55558"/>
                  <a:gd name="connsiteX3" fmla="*/ 40292 w 41796"/>
                  <a:gd name="connsiteY3" fmla="*/ 16255 h 55558"/>
                  <a:gd name="connsiteX4" fmla="*/ 36552 w 41796"/>
                  <a:gd name="connsiteY4" fmla="*/ 1505 h 55558"/>
                  <a:gd name="connsiteX5" fmla="*/ 36552 w 41796"/>
                  <a:gd name="connsiteY5" fmla="*/ 1505 h 55558"/>
                  <a:gd name="connsiteX6" fmla="*/ 21802 w 41796"/>
                  <a:gd name="connsiteY6" fmla="*/ 5245 h 55558"/>
                  <a:gd name="connsiteX7" fmla="*/ 1505 w 41796"/>
                  <a:gd name="connsiteY7" fmla="*/ 39304 h 55558"/>
                  <a:gd name="connsiteX8" fmla="*/ 5245 w 41796"/>
                  <a:gd name="connsiteY8" fmla="*/ 54054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5245" y="54054"/>
                    </a:moveTo>
                    <a:lnTo>
                      <a:pt x="5245" y="54054"/>
                    </a:lnTo>
                    <a:cubicBezTo>
                      <a:pt x="10330" y="57079"/>
                      <a:pt x="16969" y="55398"/>
                      <a:pt x="19995" y="50314"/>
                    </a:cubicBezTo>
                    <a:lnTo>
                      <a:pt x="40292" y="16255"/>
                    </a:lnTo>
                    <a:cubicBezTo>
                      <a:pt x="43317" y="11170"/>
                      <a:pt x="41636" y="4531"/>
                      <a:pt x="36552" y="1505"/>
                    </a:cubicBezTo>
                    <a:lnTo>
                      <a:pt x="36552" y="1505"/>
                    </a:lnTo>
                    <a:cubicBezTo>
                      <a:pt x="31467" y="-1520"/>
                      <a:pt x="24828" y="160"/>
                      <a:pt x="21802" y="5245"/>
                    </a:cubicBezTo>
                    <a:lnTo>
                      <a:pt x="1505" y="39304"/>
                    </a:lnTo>
                    <a:cubicBezTo>
                      <a:pt x="-1520" y="44389"/>
                      <a:pt x="161" y="51028"/>
                      <a:pt x="5245" y="5405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81" name="Freeform: Shape 580">
                <a:extLst>
                  <a:ext uri="{FF2B5EF4-FFF2-40B4-BE49-F238E27FC236}">
                    <a16:creationId xmlns:a16="http://schemas.microsoft.com/office/drawing/2014/main" id="{3EB6860B-8274-4EB3-8F93-977D1E112037}"/>
                  </a:ext>
                </a:extLst>
              </p:cNvPr>
              <p:cNvSpPr/>
              <p:nvPr/>
            </p:nvSpPr>
            <p:spPr>
              <a:xfrm>
                <a:off x="11950324" y="3138208"/>
                <a:ext cx="85577" cy="21515"/>
              </a:xfrm>
              <a:custGeom>
                <a:avLst/>
                <a:gdLst>
                  <a:gd name="connsiteX0" fmla="*/ 85578 w 85577"/>
                  <a:gd name="connsiteY0" fmla="*/ 12291 h 21515"/>
                  <a:gd name="connsiteX1" fmla="*/ 85578 w 85577"/>
                  <a:gd name="connsiteY1" fmla="*/ 9224 h 21515"/>
                  <a:gd name="connsiteX2" fmla="*/ 76354 w 85577"/>
                  <a:gd name="connsiteY2" fmla="*/ 0 h 21515"/>
                  <a:gd name="connsiteX3" fmla="*/ 9224 w 85577"/>
                  <a:gd name="connsiteY3" fmla="*/ 0 h 21515"/>
                  <a:gd name="connsiteX4" fmla="*/ 0 w 85577"/>
                  <a:gd name="connsiteY4" fmla="*/ 9224 h 21515"/>
                  <a:gd name="connsiteX5" fmla="*/ 0 w 85577"/>
                  <a:gd name="connsiteY5" fmla="*/ 12291 h 21515"/>
                  <a:gd name="connsiteX6" fmla="*/ 9224 w 85577"/>
                  <a:gd name="connsiteY6" fmla="*/ 21515 h 21515"/>
                  <a:gd name="connsiteX7" fmla="*/ 76354 w 85577"/>
                  <a:gd name="connsiteY7" fmla="*/ 21515 h 21515"/>
                  <a:gd name="connsiteX8" fmla="*/ 85578 w 85577"/>
                  <a:gd name="connsiteY8" fmla="*/ 12291 h 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7" h="21515">
                    <a:moveTo>
                      <a:pt x="85578" y="12291"/>
                    </a:moveTo>
                    <a:lnTo>
                      <a:pt x="85578" y="9224"/>
                    </a:lnTo>
                    <a:cubicBezTo>
                      <a:pt x="85578" y="4160"/>
                      <a:pt x="81418" y="0"/>
                      <a:pt x="76354" y="0"/>
                    </a:cubicBezTo>
                    <a:lnTo>
                      <a:pt x="9224" y="0"/>
                    </a:lnTo>
                    <a:cubicBezTo>
                      <a:pt x="4160" y="0"/>
                      <a:pt x="0" y="4160"/>
                      <a:pt x="0" y="9224"/>
                    </a:cubicBezTo>
                    <a:lnTo>
                      <a:pt x="0" y="12291"/>
                    </a:lnTo>
                    <a:cubicBezTo>
                      <a:pt x="0" y="17355"/>
                      <a:pt x="4160" y="21515"/>
                      <a:pt x="9224" y="21515"/>
                    </a:cubicBezTo>
                    <a:lnTo>
                      <a:pt x="76354" y="21515"/>
                    </a:lnTo>
                    <a:cubicBezTo>
                      <a:pt x="81439" y="21515"/>
                      <a:pt x="85578" y="17376"/>
                      <a:pt x="85578" y="1229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grpSp>
        <p:grpSp>
          <p:nvGrpSpPr>
            <p:cNvPr id="467" name="Shape6_20211019_122928">
              <a:extLst>
                <a:ext uri="{FF2B5EF4-FFF2-40B4-BE49-F238E27FC236}">
                  <a16:creationId xmlns:a16="http://schemas.microsoft.com/office/drawing/2014/main" id="{F9BDA9DA-F4BA-4D5C-9BD4-7C366D057EAF}"/>
                </a:ext>
              </a:extLst>
            </p:cNvPr>
            <p:cNvGrpSpPr/>
            <p:nvPr/>
          </p:nvGrpSpPr>
          <p:grpSpPr>
            <a:xfrm>
              <a:off x="3365556" y="3165796"/>
              <a:ext cx="101545" cy="165067"/>
              <a:chOff x="12888613" y="2984848"/>
              <a:chExt cx="208219" cy="338471"/>
            </a:xfrm>
            <a:solidFill>
              <a:schemeClr val="accent4"/>
            </a:solidFill>
          </p:grpSpPr>
          <p:sp>
            <p:nvSpPr>
              <p:cNvPr id="558" name="Freeform: Shape 557">
                <a:extLst>
                  <a:ext uri="{FF2B5EF4-FFF2-40B4-BE49-F238E27FC236}">
                    <a16:creationId xmlns:a16="http://schemas.microsoft.com/office/drawing/2014/main" id="{CB476200-742B-4FD1-851A-A67504467559}"/>
                  </a:ext>
                </a:extLst>
              </p:cNvPr>
              <p:cNvSpPr/>
              <p:nvPr/>
            </p:nvSpPr>
            <p:spPr>
              <a:xfrm>
                <a:off x="12985012" y="2984848"/>
                <a:ext cx="15443" cy="61436"/>
              </a:xfrm>
              <a:custGeom>
                <a:avLst/>
                <a:gdLst>
                  <a:gd name="connsiteX0" fmla="*/ 8825 w 15443"/>
                  <a:gd name="connsiteY0" fmla="*/ 0 h 61436"/>
                  <a:gd name="connsiteX1" fmla="*/ 6618 w 15443"/>
                  <a:gd name="connsiteY1" fmla="*/ 0 h 61436"/>
                  <a:gd name="connsiteX2" fmla="*/ 0 w 15443"/>
                  <a:gd name="connsiteY2" fmla="*/ 6618 h 61436"/>
                  <a:gd name="connsiteX3" fmla="*/ 0 w 15443"/>
                  <a:gd name="connsiteY3" fmla="*/ 54818 h 61436"/>
                  <a:gd name="connsiteX4" fmla="*/ 6618 w 15443"/>
                  <a:gd name="connsiteY4" fmla="*/ 61436 h 61436"/>
                  <a:gd name="connsiteX5" fmla="*/ 8825 w 15443"/>
                  <a:gd name="connsiteY5" fmla="*/ 61436 h 61436"/>
                  <a:gd name="connsiteX6" fmla="*/ 15443 w 15443"/>
                  <a:gd name="connsiteY6" fmla="*/ 54818 h 61436"/>
                  <a:gd name="connsiteX7" fmla="*/ 15443 w 15443"/>
                  <a:gd name="connsiteY7" fmla="*/ 6618 h 61436"/>
                  <a:gd name="connsiteX8" fmla="*/ 8825 w 15443"/>
                  <a:gd name="connsiteY8" fmla="*/ 0 h 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3" h="61436">
                    <a:moveTo>
                      <a:pt x="8825" y="0"/>
                    </a:moveTo>
                    <a:lnTo>
                      <a:pt x="6618" y="0"/>
                    </a:lnTo>
                    <a:cubicBezTo>
                      <a:pt x="2983" y="0"/>
                      <a:pt x="0" y="2984"/>
                      <a:pt x="0" y="6618"/>
                    </a:cubicBezTo>
                    <a:lnTo>
                      <a:pt x="0" y="54818"/>
                    </a:lnTo>
                    <a:cubicBezTo>
                      <a:pt x="0" y="58453"/>
                      <a:pt x="2983" y="61436"/>
                      <a:pt x="6618" y="61436"/>
                    </a:cubicBezTo>
                    <a:lnTo>
                      <a:pt x="8825" y="61436"/>
                    </a:lnTo>
                    <a:cubicBezTo>
                      <a:pt x="12459" y="61436"/>
                      <a:pt x="15443" y="58453"/>
                      <a:pt x="15443" y="54818"/>
                    </a:cubicBezTo>
                    <a:lnTo>
                      <a:pt x="15443" y="6618"/>
                    </a:lnTo>
                    <a:cubicBezTo>
                      <a:pt x="15443" y="2963"/>
                      <a:pt x="12459" y="0"/>
                      <a:pt x="8825"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59" name="Freeform: Shape 558">
                <a:extLst>
                  <a:ext uri="{FF2B5EF4-FFF2-40B4-BE49-F238E27FC236}">
                    <a16:creationId xmlns:a16="http://schemas.microsoft.com/office/drawing/2014/main" id="{0F12866F-96FA-455B-B72F-8E7D368C5A51}"/>
                  </a:ext>
                </a:extLst>
              </p:cNvPr>
              <p:cNvSpPr/>
              <p:nvPr/>
            </p:nvSpPr>
            <p:spPr>
              <a:xfrm>
                <a:off x="12985012" y="3131610"/>
                <a:ext cx="15443" cy="61436"/>
              </a:xfrm>
              <a:custGeom>
                <a:avLst/>
                <a:gdLst>
                  <a:gd name="connsiteX0" fmla="*/ 8825 w 15443"/>
                  <a:gd name="connsiteY0" fmla="*/ 0 h 61436"/>
                  <a:gd name="connsiteX1" fmla="*/ 6618 w 15443"/>
                  <a:gd name="connsiteY1" fmla="*/ 0 h 61436"/>
                  <a:gd name="connsiteX2" fmla="*/ 0 w 15443"/>
                  <a:gd name="connsiteY2" fmla="*/ 6618 h 61436"/>
                  <a:gd name="connsiteX3" fmla="*/ 0 w 15443"/>
                  <a:gd name="connsiteY3" fmla="*/ 54818 h 61436"/>
                  <a:gd name="connsiteX4" fmla="*/ 6618 w 15443"/>
                  <a:gd name="connsiteY4" fmla="*/ 61436 h 61436"/>
                  <a:gd name="connsiteX5" fmla="*/ 8825 w 15443"/>
                  <a:gd name="connsiteY5" fmla="*/ 61436 h 61436"/>
                  <a:gd name="connsiteX6" fmla="*/ 15443 w 15443"/>
                  <a:gd name="connsiteY6" fmla="*/ 54818 h 61436"/>
                  <a:gd name="connsiteX7" fmla="*/ 15443 w 15443"/>
                  <a:gd name="connsiteY7" fmla="*/ 6618 h 61436"/>
                  <a:gd name="connsiteX8" fmla="*/ 8825 w 15443"/>
                  <a:gd name="connsiteY8" fmla="*/ 0 h 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3" h="61436">
                    <a:moveTo>
                      <a:pt x="8825" y="0"/>
                    </a:moveTo>
                    <a:lnTo>
                      <a:pt x="6618" y="0"/>
                    </a:lnTo>
                    <a:cubicBezTo>
                      <a:pt x="2983" y="0"/>
                      <a:pt x="0" y="2984"/>
                      <a:pt x="0" y="6618"/>
                    </a:cubicBezTo>
                    <a:lnTo>
                      <a:pt x="0" y="54818"/>
                    </a:lnTo>
                    <a:cubicBezTo>
                      <a:pt x="0" y="58453"/>
                      <a:pt x="2983" y="61436"/>
                      <a:pt x="6618" y="61436"/>
                    </a:cubicBezTo>
                    <a:lnTo>
                      <a:pt x="8825" y="61436"/>
                    </a:lnTo>
                    <a:cubicBezTo>
                      <a:pt x="12459" y="61436"/>
                      <a:pt x="15443" y="58453"/>
                      <a:pt x="15443" y="54818"/>
                    </a:cubicBezTo>
                    <a:lnTo>
                      <a:pt x="15443" y="6618"/>
                    </a:lnTo>
                    <a:cubicBezTo>
                      <a:pt x="15443" y="2984"/>
                      <a:pt x="12459" y="0"/>
                      <a:pt x="8825"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0" name="Freeform: Shape 559">
                <a:extLst>
                  <a:ext uri="{FF2B5EF4-FFF2-40B4-BE49-F238E27FC236}">
                    <a16:creationId xmlns:a16="http://schemas.microsoft.com/office/drawing/2014/main" id="{5C223DBB-B28E-413D-834C-1BB2952E1049}"/>
                  </a:ext>
                </a:extLst>
              </p:cNvPr>
              <p:cNvSpPr/>
              <p:nvPr/>
            </p:nvSpPr>
            <p:spPr>
              <a:xfrm>
                <a:off x="13035397" y="3087109"/>
                <a:ext cx="61436" cy="15443"/>
              </a:xfrm>
              <a:custGeom>
                <a:avLst/>
                <a:gdLst>
                  <a:gd name="connsiteX0" fmla="*/ 61436 w 61436"/>
                  <a:gd name="connsiteY0" fmla="*/ 8825 h 15443"/>
                  <a:gd name="connsiteX1" fmla="*/ 61436 w 61436"/>
                  <a:gd name="connsiteY1" fmla="*/ 6618 h 15443"/>
                  <a:gd name="connsiteX2" fmla="*/ 54818 w 61436"/>
                  <a:gd name="connsiteY2" fmla="*/ 0 h 15443"/>
                  <a:gd name="connsiteX3" fmla="*/ 6618 w 61436"/>
                  <a:gd name="connsiteY3" fmla="*/ 0 h 15443"/>
                  <a:gd name="connsiteX4" fmla="*/ 0 w 61436"/>
                  <a:gd name="connsiteY4" fmla="*/ 6618 h 15443"/>
                  <a:gd name="connsiteX5" fmla="*/ 0 w 61436"/>
                  <a:gd name="connsiteY5" fmla="*/ 8825 h 15443"/>
                  <a:gd name="connsiteX6" fmla="*/ 6618 w 61436"/>
                  <a:gd name="connsiteY6" fmla="*/ 15443 h 15443"/>
                  <a:gd name="connsiteX7" fmla="*/ 54818 w 61436"/>
                  <a:gd name="connsiteY7" fmla="*/ 15443 h 15443"/>
                  <a:gd name="connsiteX8" fmla="*/ 61436 w 61436"/>
                  <a:gd name="connsiteY8" fmla="*/ 8825 h 1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6" h="15443">
                    <a:moveTo>
                      <a:pt x="61436" y="8825"/>
                    </a:moveTo>
                    <a:lnTo>
                      <a:pt x="61436" y="6618"/>
                    </a:lnTo>
                    <a:cubicBezTo>
                      <a:pt x="61436" y="2984"/>
                      <a:pt x="58453" y="0"/>
                      <a:pt x="54818" y="0"/>
                    </a:cubicBezTo>
                    <a:lnTo>
                      <a:pt x="6618" y="0"/>
                    </a:lnTo>
                    <a:cubicBezTo>
                      <a:pt x="2983" y="0"/>
                      <a:pt x="0" y="2984"/>
                      <a:pt x="0" y="6618"/>
                    </a:cubicBezTo>
                    <a:lnTo>
                      <a:pt x="0" y="8825"/>
                    </a:lnTo>
                    <a:cubicBezTo>
                      <a:pt x="0" y="12460"/>
                      <a:pt x="2983" y="15443"/>
                      <a:pt x="6618" y="15443"/>
                    </a:cubicBezTo>
                    <a:lnTo>
                      <a:pt x="54818" y="15443"/>
                    </a:lnTo>
                    <a:cubicBezTo>
                      <a:pt x="58453" y="15443"/>
                      <a:pt x="61436" y="12460"/>
                      <a:pt x="61436" y="882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1" name="Freeform: Shape 560">
                <a:extLst>
                  <a:ext uri="{FF2B5EF4-FFF2-40B4-BE49-F238E27FC236}">
                    <a16:creationId xmlns:a16="http://schemas.microsoft.com/office/drawing/2014/main" id="{3A02F8F8-FF88-4D32-AE49-0076F8179684}"/>
                  </a:ext>
                </a:extLst>
              </p:cNvPr>
              <p:cNvSpPr/>
              <p:nvPr/>
            </p:nvSpPr>
            <p:spPr>
              <a:xfrm>
                <a:off x="13030704" y="3047748"/>
                <a:ext cx="42225" cy="25038"/>
              </a:xfrm>
              <a:custGeom>
                <a:avLst/>
                <a:gdLst>
                  <a:gd name="connsiteX0" fmla="*/ 41777 w 42225"/>
                  <a:gd name="connsiteY0" fmla="*/ 5113 h 25038"/>
                  <a:gd name="connsiteX1" fmla="*/ 41777 w 42225"/>
                  <a:gd name="connsiteY1" fmla="*/ 5113 h 25038"/>
                  <a:gd name="connsiteX2" fmla="*/ 31902 w 42225"/>
                  <a:gd name="connsiteY2" fmla="*/ 448 h 25038"/>
                  <a:gd name="connsiteX3" fmla="*/ 5113 w 42225"/>
                  <a:gd name="connsiteY3" fmla="*/ 10050 h 25038"/>
                  <a:gd name="connsiteX4" fmla="*/ 448 w 42225"/>
                  <a:gd name="connsiteY4" fmla="*/ 19926 h 25038"/>
                  <a:gd name="connsiteX5" fmla="*/ 448 w 42225"/>
                  <a:gd name="connsiteY5" fmla="*/ 19926 h 25038"/>
                  <a:gd name="connsiteX6" fmla="*/ 10323 w 42225"/>
                  <a:gd name="connsiteY6" fmla="*/ 24590 h 25038"/>
                  <a:gd name="connsiteX7" fmla="*/ 37112 w 42225"/>
                  <a:gd name="connsiteY7" fmla="*/ 14988 h 25038"/>
                  <a:gd name="connsiteX8" fmla="*/ 41777 w 42225"/>
                  <a:gd name="connsiteY8" fmla="*/ 5113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 h="25038">
                    <a:moveTo>
                      <a:pt x="41777" y="5113"/>
                    </a:moveTo>
                    <a:lnTo>
                      <a:pt x="41777" y="5113"/>
                    </a:lnTo>
                    <a:cubicBezTo>
                      <a:pt x="40348" y="1121"/>
                      <a:pt x="35894" y="-980"/>
                      <a:pt x="31902" y="448"/>
                    </a:cubicBezTo>
                    <a:lnTo>
                      <a:pt x="5113" y="10050"/>
                    </a:lnTo>
                    <a:cubicBezTo>
                      <a:pt x="1121" y="11479"/>
                      <a:pt x="-980" y="15933"/>
                      <a:pt x="448" y="19926"/>
                    </a:cubicBezTo>
                    <a:lnTo>
                      <a:pt x="448" y="19926"/>
                    </a:lnTo>
                    <a:cubicBezTo>
                      <a:pt x="1877" y="23918"/>
                      <a:pt x="6331" y="26019"/>
                      <a:pt x="10323" y="24590"/>
                    </a:cubicBezTo>
                    <a:lnTo>
                      <a:pt x="37112" y="14988"/>
                    </a:lnTo>
                    <a:cubicBezTo>
                      <a:pt x="41105" y="13559"/>
                      <a:pt x="43206" y="9105"/>
                      <a:pt x="41777" y="511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2" name="Freeform: Shape 561">
                <a:extLst>
                  <a:ext uri="{FF2B5EF4-FFF2-40B4-BE49-F238E27FC236}">
                    <a16:creationId xmlns:a16="http://schemas.microsoft.com/office/drawing/2014/main" id="{FE6EFFF0-29AE-47E7-9690-57147AEED866}"/>
                  </a:ext>
                </a:extLst>
              </p:cNvPr>
              <p:cNvSpPr/>
              <p:nvPr/>
            </p:nvSpPr>
            <p:spPr>
              <a:xfrm>
                <a:off x="13014161" y="3013009"/>
                <a:ext cx="30024" cy="39908"/>
              </a:xfrm>
              <a:custGeom>
                <a:avLst/>
                <a:gdLst>
                  <a:gd name="connsiteX0" fmla="*/ 26257 w 30024"/>
                  <a:gd name="connsiteY0" fmla="*/ 1086 h 39908"/>
                  <a:gd name="connsiteX1" fmla="*/ 26257 w 30024"/>
                  <a:gd name="connsiteY1" fmla="*/ 1086 h 39908"/>
                  <a:gd name="connsiteX2" fmla="*/ 15668 w 30024"/>
                  <a:gd name="connsiteY2" fmla="*/ 3776 h 39908"/>
                  <a:gd name="connsiteX3" fmla="*/ 1086 w 30024"/>
                  <a:gd name="connsiteY3" fmla="*/ 28233 h 39908"/>
                  <a:gd name="connsiteX4" fmla="*/ 3776 w 30024"/>
                  <a:gd name="connsiteY4" fmla="*/ 38822 h 39908"/>
                  <a:gd name="connsiteX5" fmla="*/ 3776 w 30024"/>
                  <a:gd name="connsiteY5" fmla="*/ 38822 h 39908"/>
                  <a:gd name="connsiteX6" fmla="*/ 14365 w 30024"/>
                  <a:gd name="connsiteY6" fmla="*/ 36133 h 39908"/>
                  <a:gd name="connsiteX7" fmla="*/ 28947 w 30024"/>
                  <a:gd name="connsiteY7" fmla="*/ 11676 h 39908"/>
                  <a:gd name="connsiteX8" fmla="*/ 26257 w 30024"/>
                  <a:gd name="connsiteY8" fmla="*/ 1086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4" h="39908">
                    <a:moveTo>
                      <a:pt x="26257" y="1086"/>
                    </a:moveTo>
                    <a:lnTo>
                      <a:pt x="26257" y="1086"/>
                    </a:lnTo>
                    <a:cubicBezTo>
                      <a:pt x="22602" y="-1099"/>
                      <a:pt x="17833" y="120"/>
                      <a:pt x="15668" y="3776"/>
                    </a:cubicBezTo>
                    <a:lnTo>
                      <a:pt x="1086" y="28233"/>
                    </a:lnTo>
                    <a:cubicBezTo>
                      <a:pt x="-1098" y="31889"/>
                      <a:pt x="120" y="36658"/>
                      <a:pt x="3776" y="38822"/>
                    </a:cubicBezTo>
                    <a:lnTo>
                      <a:pt x="3776" y="38822"/>
                    </a:lnTo>
                    <a:cubicBezTo>
                      <a:pt x="7432" y="41007"/>
                      <a:pt x="12201" y="39789"/>
                      <a:pt x="14365" y="36133"/>
                    </a:cubicBezTo>
                    <a:lnTo>
                      <a:pt x="28947" y="11676"/>
                    </a:lnTo>
                    <a:cubicBezTo>
                      <a:pt x="31111" y="8020"/>
                      <a:pt x="29914" y="3251"/>
                      <a:pt x="26257" y="1086"/>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3" name="Freeform: Shape 562">
                <a:extLst>
                  <a:ext uri="{FF2B5EF4-FFF2-40B4-BE49-F238E27FC236}">
                    <a16:creationId xmlns:a16="http://schemas.microsoft.com/office/drawing/2014/main" id="{7B1DAF86-FE5F-431C-B524-09F73B101941}"/>
                  </a:ext>
                </a:extLst>
              </p:cNvPr>
              <p:cNvSpPr/>
              <p:nvPr/>
            </p:nvSpPr>
            <p:spPr>
              <a:xfrm>
                <a:off x="12912097" y="3047748"/>
                <a:ext cx="42225" cy="25038"/>
              </a:xfrm>
              <a:custGeom>
                <a:avLst/>
                <a:gdLst>
                  <a:gd name="connsiteX0" fmla="*/ 448 w 42225"/>
                  <a:gd name="connsiteY0" fmla="*/ 5113 h 25038"/>
                  <a:gd name="connsiteX1" fmla="*/ 448 w 42225"/>
                  <a:gd name="connsiteY1" fmla="*/ 5113 h 25038"/>
                  <a:gd name="connsiteX2" fmla="*/ 10323 w 42225"/>
                  <a:gd name="connsiteY2" fmla="*/ 448 h 25038"/>
                  <a:gd name="connsiteX3" fmla="*/ 37112 w 42225"/>
                  <a:gd name="connsiteY3" fmla="*/ 10050 h 25038"/>
                  <a:gd name="connsiteX4" fmla="*/ 41777 w 42225"/>
                  <a:gd name="connsiteY4" fmla="*/ 19926 h 25038"/>
                  <a:gd name="connsiteX5" fmla="*/ 41777 w 42225"/>
                  <a:gd name="connsiteY5" fmla="*/ 19926 h 25038"/>
                  <a:gd name="connsiteX6" fmla="*/ 31902 w 42225"/>
                  <a:gd name="connsiteY6" fmla="*/ 24590 h 25038"/>
                  <a:gd name="connsiteX7" fmla="*/ 5113 w 42225"/>
                  <a:gd name="connsiteY7" fmla="*/ 14988 h 25038"/>
                  <a:gd name="connsiteX8" fmla="*/ 448 w 42225"/>
                  <a:gd name="connsiteY8" fmla="*/ 5113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 h="25038">
                    <a:moveTo>
                      <a:pt x="448" y="5113"/>
                    </a:moveTo>
                    <a:lnTo>
                      <a:pt x="448" y="5113"/>
                    </a:lnTo>
                    <a:cubicBezTo>
                      <a:pt x="1877" y="1121"/>
                      <a:pt x="6331" y="-980"/>
                      <a:pt x="10323" y="448"/>
                    </a:cubicBezTo>
                    <a:lnTo>
                      <a:pt x="37112" y="10050"/>
                    </a:lnTo>
                    <a:cubicBezTo>
                      <a:pt x="41105" y="11479"/>
                      <a:pt x="43206" y="15933"/>
                      <a:pt x="41777" y="19926"/>
                    </a:cubicBezTo>
                    <a:lnTo>
                      <a:pt x="41777" y="19926"/>
                    </a:lnTo>
                    <a:cubicBezTo>
                      <a:pt x="40348" y="23918"/>
                      <a:pt x="35894" y="26019"/>
                      <a:pt x="31902" y="24590"/>
                    </a:cubicBezTo>
                    <a:lnTo>
                      <a:pt x="5113" y="14988"/>
                    </a:lnTo>
                    <a:cubicBezTo>
                      <a:pt x="1121" y="13559"/>
                      <a:pt x="-980" y="9105"/>
                      <a:pt x="448" y="511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4" name="Freeform: Shape 563">
                <a:extLst>
                  <a:ext uri="{FF2B5EF4-FFF2-40B4-BE49-F238E27FC236}">
                    <a16:creationId xmlns:a16="http://schemas.microsoft.com/office/drawing/2014/main" id="{DFFCEABB-5F63-4878-80FE-3EE3E8CC7B5C}"/>
                  </a:ext>
                </a:extLst>
              </p:cNvPr>
              <p:cNvSpPr/>
              <p:nvPr/>
            </p:nvSpPr>
            <p:spPr>
              <a:xfrm>
                <a:off x="12940825" y="3013009"/>
                <a:ext cx="30019" cy="39908"/>
              </a:xfrm>
              <a:custGeom>
                <a:avLst/>
                <a:gdLst>
                  <a:gd name="connsiteX0" fmla="*/ 3762 w 30019"/>
                  <a:gd name="connsiteY0" fmla="*/ 1086 h 39908"/>
                  <a:gd name="connsiteX1" fmla="*/ 3762 w 30019"/>
                  <a:gd name="connsiteY1" fmla="*/ 1086 h 39908"/>
                  <a:gd name="connsiteX2" fmla="*/ 14352 w 30019"/>
                  <a:gd name="connsiteY2" fmla="*/ 3776 h 39908"/>
                  <a:gd name="connsiteX3" fmla="*/ 28933 w 30019"/>
                  <a:gd name="connsiteY3" fmla="*/ 28233 h 39908"/>
                  <a:gd name="connsiteX4" fmla="*/ 26244 w 30019"/>
                  <a:gd name="connsiteY4" fmla="*/ 38822 h 39908"/>
                  <a:gd name="connsiteX5" fmla="*/ 26244 w 30019"/>
                  <a:gd name="connsiteY5" fmla="*/ 38822 h 39908"/>
                  <a:gd name="connsiteX6" fmla="*/ 15654 w 30019"/>
                  <a:gd name="connsiteY6" fmla="*/ 36133 h 39908"/>
                  <a:gd name="connsiteX7" fmla="*/ 1072 w 30019"/>
                  <a:gd name="connsiteY7" fmla="*/ 11676 h 39908"/>
                  <a:gd name="connsiteX8" fmla="*/ 3762 w 30019"/>
                  <a:gd name="connsiteY8" fmla="*/ 1086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 h="39908">
                    <a:moveTo>
                      <a:pt x="3762" y="1086"/>
                    </a:moveTo>
                    <a:lnTo>
                      <a:pt x="3762" y="1086"/>
                    </a:lnTo>
                    <a:cubicBezTo>
                      <a:pt x="7418" y="-1099"/>
                      <a:pt x="12187" y="120"/>
                      <a:pt x="14352" y="3776"/>
                    </a:cubicBezTo>
                    <a:lnTo>
                      <a:pt x="28933" y="28233"/>
                    </a:lnTo>
                    <a:cubicBezTo>
                      <a:pt x="31118" y="31889"/>
                      <a:pt x="29899" y="36658"/>
                      <a:pt x="26244" y="38822"/>
                    </a:cubicBezTo>
                    <a:lnTo>
                      <a:pt x="26244" y="38822"/>
                    </a:lnTo>
                    <a:cubicBezTo>
                      <a:pt x="22588" y="41007"/>
                      <a:pt x="17818" y="39789"/>
                      <a:pt x="15654" y="36133"/>
                    </a:cubicBezTo>
                    <a:lnTo>
                      <a:pt x="1072" y="11676"/>
                    </a:lnTo>
                    <a:cubicBezTo>
                      <a:pt x="-1092" y="8020"/>
                      <a:pt x="127" y="3251"/>
                      <a:pt x="3762" y="1086"/>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5" name="Freeform: Shape 564">
                <a:extLst>
                  <a:ext uri="{FF2B5EF4-FFF2-40B4-BE49-F238E27FC236}">
                    <a16:creationId xmlns:a16="http://schemas.microsoft.com/office/drawing/2014/main" id="{B3530DDF-FB90-4ACE-9DE1-22E8E4C98F52}"/>
                  </a:ext>
                </a:extLst>
              </p:cNvPr>
              <p:cNvSpPr/>
              <p:nvPr/>
            </p:nvSpPr>
            <p:spPr>
              <a:xfrm>
                <a:off x="13030704" y="3112336"/>
                <a:ext cx="42225" cy="25038"/>
              </a:xfrm>
              <a:custGeom>
                <a:avLst/>
                <a:gdLst>
                  <a:gd name="connsiteX0" fmla="*/ 41777 w 42225"/>
                  <a:gd name="connsiteY0" fmla="*/ 19926 h 25038"/>
                  <a:gd name="connsiteX1" fmla="*/ 41777 w 42225"/>
                  <a:gd name="connsiteY1" fmla="*/ 19926 h 25038"/>
                  <a:gd name="connsiteX2" fmla="*/ 31902 w 42225"/>
                  <a:gd name="connsiteY2" fmla="*/ 24590 h 25038"/>
                  <a:gd name="connsiteX3" fmla="*/ 5113 w 42225"/>
                  <a:gd name="connsiteY3" fmla="*/ 14988 h 25038"/>
                  <a:gd name="connsiteX4" fmla="*/ 448 w 42225"/>
                  <a:gd name="connsiteY4" fmla="*/ 5113 h 25038"/>
                  <a:gd name="connsiteX5" fmla="*/ 448 w 42225"/>
                  <a:gd name="connsiteY5" fmla="*/ 5113 h 25038"/>
                  <a:gd name="connsiteX6" fmla="*/ 10323 w 42225"/>
                  <a:gd name="connsiteY6" fmla="*/ 448 h 25038"/>
                  <a:gd name="connsiteX7" fmla="*/ 37112 w 42225"/>
                  <a:gd name="connsiteY7" fmla="*/ 10050 h 25038"/>
                  <a:gd name="connsiteX8" fmla="*/ 41777 w 42225"/>
                  <a:gd name="connsiteY8" fmla="*/ 19926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 h="25038">
                    <a:moveTo>
                      <a:pt x="41777" y="19926"/>
                    </a:moveTo>
                    <a:lnTo>
                      <a:pt x="41777" y="19926"/>
                    </a:lnTo>
                    <a:cubicBezTo>
                      <a:pt x="40348" y="23918"/>
                      <a:pt x="35894" y="26019"/>
                      <a:pt x="31902" y="24590"/>
                    </a:cubicBezTo>
                    <a:lnTo>
                      <a:pt x="5113" y="14988"/>
                    </a:lnTo>
                    <a:cubicBezTo>
                      <a:pt x="1121" y="13559"/>
                      <a:pt x="-980" y="9105"/>
                      <a:pt x="448" y="5113"/>
                    </a:cubicBezTo>
                    <a:lnTo>
                      <a:pt x="448" y="5113"/>
                    </a:lnTo>
                    <a:cubicBezTo>
                      <a:pt x="1877" y="1121"/>
                      <a:pt x="6331" y="-980"/>
                      <a:pt x="10323" y="448"/>
                    </a:cubicBezTo>
                    <a:lnTo>
                      <a:pt x="37112" y="10050"/>
                    </a:lnTo>
                    <a:cubicBezTo>
                      <a:pt x="41105" y="11479"/>
                      <a:pt x="43206" y="15933"/>
                      <a:pt x="41777" y="19926"/>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6" name="Freeform: Shape 565">
                <a:extLst>
                  <a:ext uri="{FF2B5EF4-FFF2-40B4-BE49-F238E27FC236}">
                    <a16:creationId xmlns:a16="http://schemas.microsoft.com/office/drawing/2014/main" id="{14204335-75D1-41EA-A41F-42524C6CE521}"/>
                  </a:ext>
                </a:extLst>
              </p:cNvPr>
              <p:cNvSpPr/>
              <p:nvPr/>
            </p:nvSpPr>
            <p:spPr>
              <a:xfrm>
                <a:off x="13014161" y="3132205"/>
                <a:ext cx="30024" cy="39908"/>
              </a:xfrm>
              <a:custGeom>
                <a:avLst/>
                <a:gdLst>
                  <a:gd name="connsiteX0" fmla="*/ 26257 w 30024"/>
                  <a:gd name="connsiteY0" fmla="*/ 38822 h 39908"/>
                  <a:gd name="connsiteX1" fmla="*/ 26257 w 30024"/>
                  <a:gd name="connsiteY1" fmla="*/ 38822 h 39908"/>
                  <a:gd name="connsiteX2" fmla="*/ 15668 w 30024"/>
                  <a:gd name="connsiteY2" fmla="*/ 36133 h 39908"/>
                  <a:gd name="connsiteX3" fmla="*/ 1086 w 30024"/>
                  <a:gd name="connsiteY3" fmla="*/ 11676 h 39908"/>
                  <a:gd name="connsiteX4" fmla="*/ 3776 w 30024"/>
                  <a:gd name="connsiteY4" fmla="*/ 1086 h 39908"/>
                  <a:gd name="connsiteX5" fmla="*/ 3776 w 30024"/>
                  <a:gd name="connsiteY5" fmla="*/ 1086 h 39908"/>
                  <a:gd name="connsiteX6" fmla="*/ 14365 w 30024"/>
                  <a:gd name="connsiteY6" fmla="*/ 3776 h 39908"/>
                  <a:gd name="connsiteX7" fmla="*/ 28947 w 30024"/>
                  <a:gd name="connsiteY7" fmla="*/ 28233 h 39908"/>
                  <a:gd name="connsiteX8" fmla="*/ 26257 w 30024"/>
                  <a:gd name="connsiteY8" fmla="*/ 38822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4" h="39908">
                    <a:moveTo>
                      <a:pt x="26257" y="38822"/>
                    </a:moveTo>
                    <a:lnTo>
                      <a:pt x="26257" y="38822"/>
                    </a:lnTo>
                    <a:cubicBezTo>
                      <a:pt x="22602" y="41007"/>
                      <a:pt x="17833" y="39789"/>
                      <a:pt x="15668" y="36133"/>
                    </a:cubicBezTo>
                    <a:lnTo>
                      <a:pt x="1086" y="11676"/>
                    </a:lnTo>
                    <a:cubicBezTo>
                      <a:pt x="-1098" y="8020"/>
                      <a:pt x="120" y="3251"/>
                      <a:pt x="3776" y="1086"/>
                    </a:cubicBezTo>
                    <a:lnTo>
                      <a:pt x="3776" y="1086"/>
                    </a:lnTo>
                    <a:cubicBezTo>
                      <a:pt x="7432" y="-1099"/>
                      <a:pt x="12201" y="120"/>
                      <a:pt x="14365" y="3776"/>
                    </a:cubicBezTo>
                    <a:lnTo>
                      <a:pt x="28947" y="28233"/>
                    </a:lnTo>
                    <a:cubicBezTo>
                      <a:pt x="31111" y="31889"/>
                      <a:pt x="29914" y="36658"/>
                      <a:pt x="26257" y="38822"/>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7" name="Freeform: Shape 566">
                <a:extLst>
                  <a:ext uri="{FF2B5EF4-FFF2-40B4-BE49-F238E27FC236}">
                    <a16:creationId xmlns:a16="http://schemas.microsoft.com/office/drawing/2014/main" id="{23E79443-1E28-4459-871E-84C3939340A3}"/>
                  </a:ext>
                </a:extLst>
              </p:cNvPr>
              <p:cNvSpPr/>
              <p:nvPr/>
            </p:nvSpPr>
            <p:spPr>
              <a:xfrm>
                <a:off x="12912097" y="3112336"/>
                <a:ext cx="42225" cy="25038"/>
              </a:xfrm>
              <a:custGeom>
                <a:avLst/>
                <a:gdLst>
                  <a:gd name="connsiteX0" fmla="*/ 448 w 42225"/>
                  <a:gd name="connsiteY0" fmla="*/ 19926 h 25038"/>
                  <a:gd name="connsiteX1" fmla="*/ 448 w 42225"/>
                  <a:gd name="connsiteY1" fmla="*/ 19926 h 25038"/>
                  <a:gd name="connsiteX2" fmla="*/ 10323 w 42225"/>
                  <a:gd name="connsiteY2" fmla="*/ 24590 h 25038"/>
                  <a:gd name="connsiteX3" fmla="*/ 37112 w 42225"/>
                  <a:gd name="connsiteY3" fmla="*/ 14988 h 25038"/>
                  <a:gd name="connsiteX4" fmla="*/ 41777 w 42225"/>
                  <a:gd name="connsiteY4" fmla="*/ 5113 h 25038"/>
                  <a:gd name="connsiteX5" fmla="*/ 41777 w 42225"/>
                  <a:gd name="connsiteY5" fmla="*/ 5113 h 25038"/>
                  <a:gd name="connsiteX6" fmla="*/ 31902 w 42225"/>
                  <a:gd name="connsiteY6" fmla="*/ 448 h 25038"/>
                  <a:gd name="connsiteX7" fmla="*/ 5113 w 42225"/>
                  <a:gd name="connsiteY7" fmla="*/ 10050 h 25038"/>
                  <a:gd name="connsiteX8" fmla="*/ 448 w 42225"/>
                  <a:gd name="connsiteY8" fmla="*/ 19926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 h="25038">
                    <a:moveTo>
                      <a:pt x="448" y="19926"/>
                    </a:moveTo>
                    <a:lnTo>
                      <a:pt x="448" y="19926"/>
                    </a:lnTo>
                    <a:cubicBezTo>
                      <a:pt x="1877" y="23918"/>
                      <a:pt x="6331" y="26019"/>
                      <a:pt x="10323" y="24590"/>
                    </a:cubicBezTo>
                    <a:lnTo>
                      <a:pt x="37112" y="14988"/>
                    </a:lnTo>
                    <a:cubicBezTo>
                      <a:pt x="41105" y="13559"/>
                      <a:pt x="43206" y="9105"/>
                      <a:pt x="41777" y="5113"/>
                    </a:cubicBezTo>
                    <a:lnTo>
                      <a:pt x="41777" y="5113"/>
                    </a:lnTo>
                    <a:cubicBezTo>
                      <a:pt x="40348" y="1121"/>
                      <a:pt x="35894" y="-980"/>
                      <a:pt x="31902" y="448"/>
                    </a:cubicBezTo>
                    <a:lnTo>
                      <a:pt x="5113" y="10050"/>
                    </a:lnTo>
                    <a:cubicBezTo>
                      <a:pt x="1121" y="11479"/>
                      <a:pt x="-980" y="15933"/>
                      <a:pt x="448" y="19926"/>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8" name="Freeform: Shape 567">
                <a:extLst>
                  <a:ext uri="{FF2B5EF4-FFF2-40B4-BE49-F238E27FC236}">
                    <a16:creationId xmlns:a16="http://schemas.microsoft.com/office/drawing/2014/main" id="{C591335F-5F71-41BC-BF89-0ECC588B6815}"/>
                  </a:ext>
                </a:extLst>
              </p:cNvPr>
              <p:cNvSpPr/>
              <p:nvPr/>
            </p:nvSpPr>
            <p:spPr>
              <a:xfrm>
                <a:off x="12940825" y="3132205"/>
                <a:ext cx="30019" cy="39908"/>
              </a:xfrm>
              <a:custGeom>
                <a:avLst/>
                <a:gdLst>
                  <a:gd name="connsiteX0" fmla="*/ 3762 w 30019"/>
                  <a:gd name="connsiteY0" fmla="*/ 38822 h 39908"/>
                  <a:gd name="connsiteX1" fmla="*/ 3762 w 30019"/>
                  <a:gd name="connsiteY1" fmla="*/ 38822 h 39908"/>
                  <a:gd name="connsiteX2" fmla="*/ 14352 w 30019"/>
                  <a:gd name="connsiteY2" fmla="*/ 36133 h 39908"/>
                  <a:gd name="connsiteX3" fmla="*/ 28933 w 30019"/>
                  <a:gd name="connsiteY3" fmla="*/ 11676 h 39908"/>
                  <a:gd name="connsiteX4" fmla="*/ 26244 w 30019"/>
                  <a:gd name="connsiteY4" fmla="*/ 1086 h 39908"/>
                  <a:gd name="connsiteX5" fmla="*/ 26244 w 30019"/>
                  <a:gd name="connsiteY5" fmla="*/ 1086 h 39908"/>
                  <a:gd name="connsiteX6" fmla="*/ 15654 w 30019"/>
                  <a:gd name="connsiteY6" fmla="*/ 3776 h 39908"/>
                  <a:gd name="connsiteX7" fmla="*/ 1072 w 30019"/>
                  <a:gd name="connsiteY7" fmla="*/ 28233 h 39908"/>
                  <a:gd name="connsiteX8" fmla="*/ 3762 w 30019"/>
                  <a:gd name="connsiteY8" fmla="*/ 38822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 h="39908">
                    <a:moveTo>
                      <a:pt x="3762" y="38822"/>
                    </a:moveTo>
                    <a:lnTo>
                      <a:pt x="3762" y="38822"/>
                    </a:lnTo>
                    <a:cubicBezTo>
                      <a:pt x="7418" y="41007"/>
                      <a:pt x="12187" y="39789"/>
                      <a:pt x="14352" y="36133"/>
                    </a:cubicBezTo>
                    <a:lnTo>
                      <a:pt x="28933" y="11676"/>
                    </a:lnTo>
                    <a:cubicBezTo>
                      <a:pt x="31118" y="8020"/>
                      <a:pt x="29899" y="3251"/>
                      <a:pt x="26244" y="1086"/>
                    </a:cubicBezTo>
                    <a:lnTo>
                      <a:pt x="26244" y="1086"/>
                    </a:lnTo>
                    <a:cubicBezTo>
                      <a:pt x="22588" y="-1099"/>
                      <a:pt x="17818" y="120"/>
                      <a:pt x="15654" y="3776"/>
                    </a:cubicBezTo>
                    <a:lnTo>
                      <a:pt x="1072" y="28233"/>
                    </a:lnTo>
                    <a:cubicBezTo>
                      <a:pt x="-1092" y="31889"/>
                      <a:pt x="127" y="36658"/>
                      <a:pt x="3762" y="38822"/>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69" name="Freeform: Shape 568">
                <a:extLst>
                  <a:ext uri="{FF2B5EF4-FFF2-40B4-BE49-F238E27FC236}">
                    <a16:creationId xmlns:a16="http://schemas.microsoft.com/office/drawing/2014/main" id="{A5F3CA47-1B90-4962-8487-EAA9E8CECB85}"/>
                  </a:ext>
                </a:extLst>
              </p:cNvPr>
              <p:cNvSpPr/>
              <p:nvPr/>
            </p:nvSpPr>
            <p:spPr>
              <a:xfrm>
                <a:off x="12888613" y="3087109"/>
                <a:ext cx="61436" cy="15443"/>
              </a:xfrm>
              <a:custGeom>
                <a:avLst/>
                <a:gdLst>
                  <a:gd name="connsiteX0" fmla="*/ 61437 w 61436"/>
                  <a:gd name="connsiteY0" fmla="*/ 8825 h 15443"/>
                  <a:gd name="connsiteX1" fmla="*/ 61437 w 61436"/>
                  <a:gd name="connsiteY1" fmla="*/ 6618 h 15443"/>
                  <a:gd name="connsiteX2" fmla="*/ 54818 w 61436"/>
                  <a:gd name="connsiteY2" fmla="*/ 0 h 15443"/>
                  <a:gd name="connsiteX3" fmla="*/ 6619 w 61436"/>
                  <a:gd name="connsiteY3" fmla="*/ 0 h 15443"/>
                  <a:gd name="connsiteX4" fmla="*/ 0 w 61436"/>
                  <a:gd name="connsiteY4" fmla="*/ 6618 h 15443"/>
                  <a:gd name="connsiteX5" fmla="*/ 0 w 61436"/>
                  <a:gd name="connsiteY5" fmla="*/ 8825 h 15443"/>
                  <a:gd name="connsiteX6" fmla="*/ 6619 w 61436"/>
                  <a:gd name="connsiteY6" fmla="*/ 15443 h 15443"/>
                  <a:gd name="connsiteX7" fmla="*/ 54818 w 61436"/>
                  <a:gd name="connsiteY7" fmla="*/ 15443 h 15443"/>
                  <a:gd name="connsiteX8" fmla="*/ 61437 w 61436"/>
                  <a:gd name="connsiteY8" fmla="*/ 8825 h 1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6" h="15443">
                    <a:moveTo>
                      <a:pt x="61437" y="8825"/>
                    </a:moveTo>
                    <a:lnTo>
                      <a:pt x="61437" y="6618"/>
                    </a:lnTo>
                    <a:cubicBezTo>
                      <a:pt x="61437" y="2984"/>
                      <a:pt x="58453" y="0"/>
                      <a:pt x="54818" y="0"/>
                    </a:cubicBezTo>
                    <a:lnTo>
                      <a:pt x="6619" y="0"/>
                    </a:lnTo>
                    <a:cubicBezTo>
                      <a:pt x="2984" y="0"/>
                      <a:pt x="0" y="2984"/>
                      <a:pt x="0" y="6618"/>
                    </a:cubicBezTo>
                    <a:lnTo>
                      <a:pt x="0" y="8825"/>
                    </a:lnTo>
                    <a:cubicBezTo>
                      <a:pt x="0" y="12460"/>
                      <a:pt x="2984" y="15443"/>
                      <a:pt x="6619" y="15443"/>
                    </a:cubicBezTo>
                    <a:lnTo>
                      <a:pt x="54818" y="15443"/>
                    </a:lnTo>
                    <a:cubicBezTo>
                      <a:pt x="58474" y="15443"/>
                      <a:pt x="61437" y="12460"/>
                      <a:pt x="61437" y="882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grpSp>
        <p:sp>
          <p:nvSpPr>
            <p:cNvPr id="468" name="Shape7_20211019_122928">
              <a:extLst>
                <a:ext uri="{FF2B5EF4-FFF2-40B4-BE49-F238E27FC236}">
                  <a16:creationId xmlns:a16="http://schemas.microsoft.com/office/drawing/2014/main" id="{57089341-2A24-4035-8118-49386F1280B2}"/>
                </a:ext>
              </a:extLst>
            </p:cNvPr>
            <p:cNvSpPr/>
            <p:nvPr/>
          </p:nvSpPr>
          <p:spPr>
            <a:xfrm>
              <a:off x="1716476" y="3883118"/>
              <a:ext cx="7531" cy="29961"/>
            </a:xfrm>
            <a:custGeom>
              <a:avLst/>
              <a:gdLst>
                <a:gd name="connsiteX0" fmla="*/ 8825 w 15443"/>
                <a:gd name="connsiteY0" fmla="*/ 0 h 61436"/>
                <a:gd name="connsiteX1" fmla="*/ 6619 w 15443"/>
                <a:gd name="connsiteY1" fmla="*/ 0 h 61436"/>
                <a:gd name="connsiteX2" fmla="*/ 0 w 15443"/>
                <a:gd name="connsiteY2" fmla="*/ 6619 h 61436"/>
                <a:gd name="connsiteX3" fmla="*/ 0 w 15443"/>
                <a:gd name="connsiteY3" fmla="*/ 54818 h 61436"/>
                <a:gd name="connsiteX4" fmla="*/ 6619 w 15443"/>
                <a:gd name="connsiteY4" fmla="*/ 61436 h 61436"/>
                <a:gd name="connsiteX5" fmla="*/ 8825 w 15443"/>
                <a:gd name="connsiteY5" fmla="*/ 61436 h 61436"/>
                <a:gd name="connsiteX6" fmla="*/ 15443 w 15443"/>
                <a:gd name="connsiteY6" fmla="*/ 54818 h 61436"/>
                <a:gd name="connsiteX7" fmla="*/ 15443 w 15443"/>
                <a:gd name="connsiteY7" fmla="*/ 6619 h 61436"/>
                <a:gd name="connsiteX8" fmla="*/ 8825 w 15443"/>
                <a:gd name="connsiteY8" fmla="*/ 0 h 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3" h="61436">
                  <a:moveTo>
                    <a:pt x="8825" y="0"/>
                  </a:moveTo>
                  <a:lnTo>
                    <a:pt x="6619" y="0"/>
                  </a:lnTo>
                  <a:cubicBezTo>
                    <a:pt x="2984" y="0"/>
                    <a:pt x="0" y="2984"/>
                    <a:pt x="0" y="6619"/>
                  </a:cubicBezTo>
                  <a:lnTo>
                    <a:pt x="0" y="54818"/>
                  </a:lnTo>
                  <a:cubicBezTo>
                    <a:pt x="0" y="58453"/>
                    <a:pt x="2984" y="61436"/>
                    <a:pt x="6619" y="61436"/>
                  </a:cubicBezTo>
                  <a:lnTo>
                    <a:pt x="8825" y="61436"/>
                  </a:lnTo>
                  <a:cubicBezTo>
                    <a:pt x="12459" y="61436"/>
                    <a:pt x="15443" y="58453"/>
                    <a:pt x="15443" y="54818"/>
                  </a:cubicBezTo>
                  <a:lnTo>
                    <a:pt x="15443" y="6619"/>
                  </a:lnTo>
                  <a:cubicBezTo>
                    <a:pt x="15443" y="2984"/>
                    <a:pt x="12480" y="0"/>
                    <a:pt x="8825" y="0"/>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69" name="Shape8_20211019_122928">
              <a:extLst>
                <a:ext uri="{FF2B5EF4-FFF2-40B4-BE49-F238E27FC236}">
                  <a16:creationId xmlns:a16="http://schemas.microsoft.com/office/drawing/2014/main" id="{4534DDA0-0B60-4049-ACAD-F4FC47ED018B}"/>
                </a:ext>
              </a:extLst>
            </p:cNvPr>
            <p:cNvSpPr/>
            <p:nvPr/>
          </p:nvSpPr>
          <p:spPr>
            <a:xfrm>
              <a:off x="1716476" y="3954691"/>
              <a:ext cx="7531" cy="29961"/>
            </a:xfrm>
            <a:custGeom>
              <a:avLst/>
              <a:gdLst>
                <a:gd name="connsiteX0" fmla="*/ 8825 w 15443"/>
                <a:gd name="connsiteY0" fmla="*/ 0 h 61436"/>
                <a:gd name="connsiteX1" fmla="*/ 6619 w 15443"/>
                <a:gd name="connsiteY1" fmla="*/ 0 h 61436"/>
                <a:gd name="connsiteX2" fmla="*/ 0 w 15443"/>
                <a:gd name="connsiteY2" fmla="*/ 6618 h 61436"/>
                <a:gd name="connsiteX3" fmla="*/ 0 w 15443"/>
                <a:gd name="connsiteY3" fmla="*/ 54818 h 61436"/>
                <a:gd name="connsiteX4" fmla="*/ 6619 w 15443"/>
                <a:gd name="connsiteY4" fmla="*/ 61436 h 61436"/>
                <a:gd name="connsiteX5" fmla="*/ 8825 w 15443"/>
                <a:gd name="connsiteY5" fmla="*/ 61436 h 61436"/>
                <a:gd name="connsiteX6" fmla="*/ 15443 w 15443"/>
                <a:gd name="connsiteY6" fmla="*/ 54818 h 61436"/>
                <a:gd name="connsiteX7" fmla="*/ 15443 w 15443"/>
                <a:gd name="connsiteY7" fmla="*/ 6618 h 61436"/>
                <a:gd name="connsiteX8" fmla="*/ 8825 w 15443"/>
                <a:gd name="connsiteY8" fmla="*/ 0 h 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3" h="61436">
                  <a:moveTo>
                    <a:pt x="8825" y="0"/>
                  </a:moveTo>
                  <a:lnTo>
                    <a:pt x="6619" y="0"/>
                  </a:lnTo>
                  <a:cubicBezTo>
                    <a:pt x="2984" y="0"/>
                    <a:pt x="0" y="2984"/>
                    <a:pt x="0" y="6618"/>
                  </a:cubicBezTo>
                  <a:lnTo>
                    <a:pt x="0" y="54818"/>
                  </a:lnTo>
                  <a:cubicBezTo>
                    <a:pt x="0" y="58453"/>
                    <a:pt x="2984" y="61436"/>
                    <a:pt x="6619" y="61436"/>
                  </a:cubicBezTo>
                  <a:lnTo>
                    <a:pt x="8825" y="61436"/>
                  </a:lnTo>
                  <a:cubicBezTo>
                    <a:pt x="12459" y="61436"/>
                    <a:pt x="15443" y="58453"/>
                    <a:pt x="15443" y="54818"/>
                  </a:cubicBezTo>
                  <a:lnTo>
                    <a:pt x="15443" y="6618"/>
                  </a:lnTo>
                  <a:cubicBezTo>
                    <a:pt x="15443" y="2984"/>
                    <a:pt x="12480" y="0"/>
                    <a:pt x="8825" y="0"/>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0" name="Shape9_20211019_122928">
              <a:extLst>
                <a:ext uri="{FF2B5EF4-FFF2-40B4-BE49-F238E27FC236}">
                  <a16:creationId xmlns:a16="http://schemas.microsoft.com/office/drawing/2014/main" id="{96F2CEE0-996C-4B93-8C50-817F97B8E8D8}"/>
                </a:ext>
              </a:extLst>
            </p:cNvPr>
            <p:cNvSpPr/>
            <p:nvPr/>
          </p:nvSpPr>
          <p:spPr>
            <a:xfrm>
              <a:off x="1741058" y="3932989"/>
              <a:ext cx="29961" cy="7531"/>
            </a:xfrm>
            <a:custGeom>
              <a:avLst/>
              <a:gdLst>
                <a:gd name="connsiteX0" fmla="*/ 61436 w 61436"/>
                <a:gd name="connsiteY0" fmla="*/ 8825 h 15443"/>
                <a:gd name="connsiteX1" fmla="*/ 61436 w 61436"/>
                <a:gd name="connsiteY1" fmla="*/ 6618 h 15443"/>
                <a:gd name="connsiteX2" fmla="*/ 54818 w 61436"/>
                <a:gd name="connsiteY2" fmla="*/ 0 h 15443"/>
                <a:gd name="connsiteX3" fmla="*/ 6619 w 61436"/>
                <a:gd name="connsiteY3" fmla="*/ 0 h 15443"/>
                <a:gd name="connsiteX4" fmla="*/ 0 w 61436"/>
                <a:gd name="connsiteY4" fmla="*/ 6618 h 15443"/>
                <a:gd name="connsiteX5" fmla="*/ 0 w 61436"/>
                <a:gd name="connsiteY5" fmla="*/ 8825 h 15443"/>
                <a:gd name="connsiteX6" fmla="*/ 6619 w 61436"/>
                <a:gd name="connsiteY6" fmla="*/ 15443 h 15443"/>
                <a:gd name="connsiteX7" fmla="*/ 54818 w 61436"/>
                <a:gd name="connsiteY7" fmla="*/ 15443 h 15443"/>
                <a:gd name="connsiteX8" fmla="*/ 61436 w 61436"/>
                <a:gd name="connsiteY8" fmla="*/ 8825 h 1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6" h="15443">
                  <a:moveTo>
                    <a:pt x="61436" y="8825"/>
                  </a:moveTo>
                  <a:lnTo>
                    <a:pt x="61436" y="6618"/>
                  </a:lnTo>
                  <a:cubicBezTo>
                    <a:pt x="61436" y="2984"/>
                    <a:pt x="58453" y="0"/>
                    <a:pt x="54818" y="0"/>
                  </a:cubicBezTo>
                  <a:lnTo>
                    <a:pt x="6619" y="0"/>
                  </a:lnTo>
                  <a:cubicBezTo>
                    <a:pt x="2984" y="0"/>
                    <a:pt x="0" y="2984"/>
                    <a:pt x="0" y="6618"/>
                  </a:cubicBezTo>
                  <a:lnTo>
                    <a:pt x="0" y="8825"/>
                  </a:lnTo>
                  <a:cubicBezTo>
                    <a:pt x="0" y="12460"/>
                    <a:pt x="2984" y="15443"/>
                    <a:pt x="6619" y="15443"/>
                  </a:cubicBezTo>
                  <a:lnTo>
                    <a:pt x="54818" y="15443"/>
                  </a:lnTo>
                  <a:cubicBezTo>
                    <a:pt x="58453" y="15443"/>
                    <a:pt x="61436" y="12480"/>
                    <a:pt x="61436" y="8825"/>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1" name="Shape10_20211019_122928">
              <a:extLst>
                <a:ext uri="{FF2B5EF4-FFF2-40B4-BE49-F238E27FC236}">
                  <a16:creationId xmlns:a16="http://schemas.microsoft.com/office/drawing/2014/main" id="{6255A852-AFFB-42F4-B0F5-0FF7D743EEFF}"/>
                </a:ext>
              </a:extLst>
            </p:cNvPr>
            <p:cNvSpPr/>
            <p:nvPr/>
          </p:nvSpPr>
          <p:spPr>
            <a:xfrm>
              <a:off x="1738760" y="3913793"/>
              <a:ext cx="20593" cy="12211"/>
            </a:xfrm>
            <a:custGeom>
              <a:avLst/>
              <a:gdLst>
                <a:gd name="connsiteX0" fmla="*/ 41777 w 42227"/>
                <a:gd name="connsiteY0" fmla="*/ 5113 h 25038"/>
                <a:gd name="connsiteX1" fmla="*/ 41777 w 42227"/>
                <a:gd name="connsiteY1" fmla="*/ 5113 h 25038"/>
                <a:gd name="connsiteX2" fmla="*/ 31902 w 42227"/>
                <a:gd name="connsiteY2" fmla="*/ 448 h 25038"/>
                <a:gd name="connsiteX3" fmla="*/ 5113 w 42227"/>
                <a:gd name="connsiteY3" fmla="*/ 10050 h 25038"/>
                <a:gd name="connsiteX4" fmla="*/ 448 w 42227"/>
                <a:gd name="connsiteY4" fmla="*/ 19926 h 25038"/>
                <a:gd name="connsiteX5" fmla="*/ 448 w 42227"/>
                <a:gd name="connsiteY5" fmla="*/ 19926 h 25038"/>
                <a:gd name="connsiteX6" fmla="*/ 10324 w 42227"/>
                <a:gd name="connsiteY6" fmla="*/ 24590 h 25038"/>
                <a:gd name="connsiteX7" fmla="*/ 37113 w 42227"/>
                <a:gd name="connsiteY7" fmla="*/ 14988 h 25038"/>
                <a:gd name="connsiteX8" fmla="*/ 41777 w 42227"/>
                <a:gd name="connsiteY8" fmla="*/ 5113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7" h="25038">
                  <a:moveTo>
                    <a:pt x="41777" y="5113"/>
                  </a:moveTo>
                  <a:lnTo>
                    <a:pt x="41777" y="5113"/>
                  </a:lnTo>
                  <a:cubicBezTo>
                    <a:pt x="40348" y="1121"/>
                    <a:pt x="35894" y="-980"/>
                    <a:pt x="31902" y="448"/>
                  </a:cubicBezTo>
                  <a:lnTo>
                    <a:pt x="5113" y="10050"/>
                  </a:lnTo>
                  <a:cubicBezTo>
                    <a:pt x="1121" y="11479"/>
                    <a:pt x="-980" y="15933"/>
                    <a:pt x="448" y="19926"/>
                  </a:cubicBezTo>
                  <a:lnTo>
                    <a:pt x="448" y="19926"/>
                  </a:lnTo>
                  <a:cubicBezTo>
                    <a:pt x="1877" y="23918"/>
                    <a:pt x="6331" y="26019"/>
                    <a:pt x="10324" y="24590"/>
                  </a:cubicBezTo>
                  <a:lnTo>
                    <a:pt x="37113" y="14988"/>
                  </a:lnTo>
                  <a:cubicBezTo>
                    <a:pt x="41126" y="13559"/>
                    <a:pt x="43206" y="9105"/>
                    <a:pt x="41777" y="5113"/>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2" name="Shape11_20211019_122928">
              <a:extLst>
                <a:ext uri="{FF2B5EF4-FFF2-40B4-BE49-F238E27FC236}">
                  <a16:creationId xmlns:a16="http://schemas.microsoft.com/office/drawing/2014/main" id="{6FC65A8E-9803-4EDF-9779-D6307A012918}"/>
                </a:ext>
              </a:extLst>
            </p:cNvPr>
            <p:cNvSpPr/>
            <p:nvPr/>
          </p:nvSpPr>
          <p:spPr>
            <a:xfrm>
              <a:off x="1730702" y="3896851"/>
              <a:ext cx="14640" cy="19462"/>
            </a:xfrm>
            <a:custGeom>
              <a:avLst/>
              <a:gdLst>
                <a:gd name="connsiteX0" fmla="*/ 26258 w 30019"/>
                <a:gd name="connsiteY0" fmla="*/ 1087 h 39908"/>
                <a:gd name="connsiteX1" fmla="*/ 26258 w 30019"/>
                <a:gd name="connsiteY1" fmla="*/ 1087 h 39908"/>
                <a:gd name="connsiteX2" fmla="*/ 15668 w 30019"/>
                <a:gd name="connsiteY2" fmla="*/ 3776 h 39908"/>
                <a:gd name="connsiteX3" fmla="*/ 1087 w 30019"/>
                <a:gd name="connsiteY3" fmla="*/ 28233 h 39908"/>
                <a:gd name="connsiteX4" fmla="*/ 3776 w 30019"/>
                <a:gd name="connsiteY4" fmla="*/ 38822 h 39908"/>
                <a:gd name="connsiteX5" fmla="*/ 3776 w 30019"/>
                <a:gd name="connsiteY5" fmla="*/ 38822 h 39908"/>
                <a:gd name="connsiteX6" fmla="*/ 14365 w 30019"/>
                <a:gd name="connsiteY6" fmla="*/ 36133 h 39908"/>
                <a:gd name="connsiteX7" fmla="*/ 28947 w 30019"/>
                <a:gd name="connsiteY7" fmla="*/ 11676 h 39908"/>
                <a:gd name="connsiteX8" fmla="*/ 26258 w 30019"/>
                <a:gd name="connsiteY8" fmla="*/ 1087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 h="39908">
                  <a:moveTo>
                    <a:pt x="26258" y="1087"/>
                  </a:moveTo>
                  <a:lnTo>
                    <a:pt x="26258" y="1087"/>
                  </a:lnTo>
                  <a:cubicBezTo>
                    <a:pt x="22602" y="-1099"/>
                    <a:pt x="17832" y="120"/>
                    <a:pt x="15668" y="3776"/>
                  </a:cubicBezTo>
                  <a:lnTo>
                    <a:pt x="1087" y="28233"/>
                  </a:lnTo>
                  <a:cubicBezTo>
                    <a:pt x="-1099" y="31889"/>
                    <a:pt x="120" y="36658"/>
                    <a:pt x="3776" y="38822"/>
                  </a:cubicBezTo>
                  <a:lnTo>
                    <a:pt x="3776" y="38822"/>
                  </a:lnTo>
                  <a:cubicBezTo>
                    <a:pt x="7432" y="41007"/>
                    <a:pt x="12201" y="39789"/>
                    <a:pt x="14365" y="36133"/>
                  </a:cubicBezTo>
                  <a:lnTo>
                    <a:pt x="28947" y="11676"/>
                  </a:lnTo>
                  <a:cubicBezTo>
                    <a:pt x="31111" y="8020"/>
                    <a:pt x="29893" y="3251"/>
                    <a:pt x="26258" y="1087"/>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3" name="Shape12_20211019_122928">
              <a:extLst>
                <a:ext uri="{FF2B5EF4-FFF2-40B4-BE49-F238E27FC236}">
                  <a16:creationId xmlns:a16="http://schemas.microsoft.com/office/drawing/2014/main" id="{14DB192F-0E18-44F6-AE5E-81E1A7979E2E}"/>
                </a:ext>
              </a:extLst>
            </p:cNvPr>
            <p:cNvSpPr/>
            <p:nvPr/>
          </p:nvSpPr>
          <p:spPr>
            <a:xfrm>
              <a:off x="1680922" y="3913793"/>
              <a:ext cx="20597" cy="12211"/>
            </a:xfrm>
            <a:custGeom>
              <a:avLst/>
              <a:gdLst>
                <a:gd name="connsiteX0" fmla="*/ 459 w 42235"/>
                <a:gd name="connsiteY0" fmla="*/ 5113 h 25038"/>
                <a:gd name="connsiteX1" fmla="*/ 459 w 42235"/>
                <a:gd name="connsiteY1" fmla="*/ 5113 h 25038"/>
                <a:gd name="connsiteX2" fmla="*/ 10334 w 42235"/>
                <a:gd name="connsiteY2" fmla="*/ 448 h 25038"/>
                <a:gd name="connsiteX3" fmla="*/ 37123 w 42235"/>
                <a:gd name="connsiteY3" fmla="*/ 10050 h 25038"/>
                <a:gd name="connsiteX4" fmla="*/ 41788 w 42235"/>
                <a:gd name="connsiteY4" fmla="*/ 19926 h 25038"/>
                <a:gd name="connsiteX5" fmla="*/ 41788 w 42235"/>
                <a:gd name="connsiteY5" fmla="*/ 19926 h 25038"/>
                <a:gd name="connsiteX6" fmla="*/ 31912 w 42235"/>
                <a:gd name="connsiteY6" fmla="*/ 24590 h 25038"/>
                <a:gd name="connsiteX7" fmla="*/ 5123 w 42235"/>
                <a:gd name="connsiteY7" fmla="*/ 14988 h 25038"/>
                <a:gd name="connsiteX8" fmla="*/ 459 w 42235"/>
                <a:gd name="connsiteY8" fmla="*/ 5113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35" h="25038">
                  <a:moveTo>
                    <a:pt x="459" y="5113"/>
                  </a:moveTo>
                  <a:lnTo>
                    <a:pt x="459" y="5113"/>
                  </a:lnTo>
                  <a:cubicBezTo>
                    <a:pt x="1888" y="1121"/>
                    <a:pt x="6342" y="-980"/>
                    <a:pt x="10334" y="448"/>
                  </a:cubicBezTo>
                  <a:lnTo>
                    <a:pt x="37123" y="10050"/>
                  </a:lnTo>
                  <a:cubicBezTo>
                    <a:pt x="41115" y="11479"/>
                    <a:pt x="43216" y="15933"/>
                    <a:pt x="41788" y="19926"/>
                  </a:cubicBezTo>
                  <a:lnTo>
                    <a:pt x="41788" y="19926"/>
                  </a:lnTo>
                  <a:cubicBezTo>
                    <a:pt x="40359" y="23918"/>
                    <a:pt x="35905" y="26019"/>
                    <a:pt x="31912" y="24590"/>
                  </a:cubicBezTo>
                  <a:lnTo>
                    <a:pt x="5123" y="14988"/>
                  </a:lnTo>
                  <a:cubicBezTo>
                    <a:pt x="1110" y="13559"/>
                    <a:pt x="-991" y="9105"/>
                    <a:pt x="459" y="5113"/>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4" name="Shape13_20211019_122928">
              <a:extLst>
                <a:ext uri="{FF2B5EF4-FFF2-40B4-BE49-F238E27FC236}">
                  <a16:creationId xmlns:a16="http://schemas.microsoft.com/office/drawing/2014/main" id="{6F14A7E0-9FF4-4E12-AC85-2E0FFB5EAB46}"/>
                </a:ext>
              </a:extLst>
            </p:cNvPr>
            <p:cNvSpPr/>
            <p:nvPr/>
          </p:nvSpPr>
          <p:spPr>
            <a:xfrm>
              <a:off x="1694935" y="3896851"/>
              <a:ext cx="14642" cy="19462"/>
            </a:xfrm>
            <a:custGeom>
              <a:avLst/>
              <a:gdLst>
                <a:gd name="connsiteX0" fmla="*/ 3767 w 30024"/>
                <a:gd name="connsiteY0" fmla="*/ 1087 h 39908"/>
                <a:gd name="connsiteX1" fmla="*/ 3767 w 30024"/>
                <a:gd name="connsiteY1" fmla="*/ 1087 h 39908"/>
                <a:gd name="connsiteX2" fmla="*/ 14356 w 30024"/>
                <a:gd name="connsiteY2" fmla="*/ 3776 h 39908"/>
                <a:gd name="connsiteX3" fmla="*/ 28938 w 30024"/>
                <a:gd name="connsiteY3" fmla="*/ 28233 h 39908"/>
                <a:gd name="connsiteX4" fmla="*/ 26248 w 30024"/>
                <a:gd name="connsiteY4" fmla="*/ 38822 h 39908"/>
                <a:gd name="connsiteX5" fmla="*/ 26248 w 30024"/>
                <a:gd name="connsiteY5" fmla="*/ 38822 h 39908"/>
                <a:gd name="connsiteX6" fmla="*/ 15659 w 30024"/>
                <a:gd name="connsiteY6" fmla="*/ 36133 h 39908"/>
                <a:gd name="connsiteX7" fmla="*/ 1077 w 30024"/>
                <a:gd name="connsiteY7" fmla="*/ 11676 h 39908"/>
                <a:gd name="connsiteX8" fmla="*/ 3767 w 30024"/>
                <a:gd name="connsiteY8" fmla="*/ 1087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4" h="39908">
                  <a:moveTo>
                    <a:pt x="3767" y="1087"/>
                  </a:moveTo>
                  <a:lnTo>
                    <a:pt x="3767" y="1087"/>
                  </a:lnTo>
                  <a:cubicBezTo>
                    <a:pt x="7423" y="-1099"/>
                    <a:pt x="12192" y="120"/>
                    <a:pt x="14356" y="3776"/>
                  </a:cubicBezTo>
                  <a:lnTo>
                    <a:pt x="28938" y="28233"/>
                  </a:lnTo>
                  <a:cubicBezTo>
                    <a:pt x="31123" y="31889"/>
                    <a:pt x="29904" y="36658"/>
                    <a:pt x="26248" y="38822"/>
                  </a:cubicBezTo>
                  <a:lnTo>
                    <a:pt x="26248" y="38822"/>
                  </a:lnTo>
                  <a:cubicBezTo>
                    <a:pt x="22592" y="41007"/>
                    <a:pt x="17823" y="39789"/>
                    <a:pt x="15659" y="36133"/>
                  </a:cubicBezTo>
                  <a:lnTo>
                    <a:pt x="1077" y="11676"/>
                  </a:lnTo>
                  <a:cubicBezTo>
                    <a:pt x="-1087" y="8020"/>
                    <a:pt x="111" y="3251"/>
                    <a:pt x="3767" y="1087"/>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5" name="Shape14_20211019_122928">
              <a:extLst>
                <a:ext uri="{FF2B5EF4-FFF2-40B4-BE49-F238E27FC236}">
                  <a16:creationId xmlns:a16="http://schemas.microsoft.com/office/drawing/2014/main" id="{FEE2BA55-3CC1-438B-A06A-852A43204A57}"/>
                </a:ext>
              </a:extLst>
            </p:cNvPr>
            <p:cNvSpPr/>
            <p:nvPr/>
          </p:nvSpPr>
          <p:spPr>
            <a:xfrm>
              <a:off x="1738760" y="3945291"/>
              <a:ext cx="20593" cy="12211"/>
            </a:xfrm>
            <a:custGeom>
              <a:avLst/>
              <a:gdLst>
                <a:gd name="connsiteX0" fmla="*/ 41777 w 42227"/>
                <a:gd name="connsiteY0" fmla="*/ 19926 h 25038"/>
                <a:gd name="connsiteX1" fmla="*/ 41777 w 42227"/>
                <a:gd name="connsiteY1" fmla="*/ 19926 h 25038"/>
                <a:gd name="connsiteX2" fmla="*/ 31902 w 42227"/>
                <a:gd name="connsiteY2" fmla="*/ 24590 h 25038"/>
                <a:gd name="connsiteX3" fmla="*/ 5113 w 42227"/>
                <a:gd name="connsiteY3" fmla="*/ 14988 h 25038"/>
                <a:gd name="connsiteX4" fmla="*/ 448 w 42227"/>
                <a:gd name="connsiteY4" fmla="*/ 5113 h 25038"/>
                <a:gd name="connsiteX5" fmla="*/ 448 w 42227"/>
                <a:gd name="connsiteY5" fmla="*/ 5113 h 25038"/>
                <a:gd name="connsiteX6" fmla="*/ 10324 w 42227"/>
                <a:gd name="connsiteY6" fmla="*/ 448 h 25038"/>
                <a:gd name="connsiteX7" fmla="*/ 37113 w 42227"/>
                <a:gd name="connsiteY7" fmla="*/ 10050 h 25038"/>
                <a:gd name="connsiteX8" fmla="*/ 41777 w 42227"/>
                <a:gd name="connsiteY8" fmla="*/ 19926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7" h="25038">
                  <a:moveTo>
                    <a:pt x="41777" y="19926"/>
                  </a:moveTo>
                  <a:lnTo>
                    <a:pt x="41777" y="19926"/>
                  </a:lnTo>
                  <a:cubicBezTo>
                    <a:pt x="40348" y="23918"/>
                    <a:pt x="35894" y="26019"/>
                    <a:pt x="31902" y="24590"/>
                  </a:cubicBezTo>
                  <a:lnTo>
                    <a:pt x="5113" y="14988"/>
                  </a:lnTo>
                  <a:cubicBezTo>
                    <a:pt x="1121" y="13559"/>
                    <a:pt x="-980" y="9105"/>
                    <a:pt x="448" y="5113"/>
                  </a:cubicBezTo>
                  <a:lnTo>
                    <a:pt x="448" y="5113"/>
                  </a:lnTo>
                  <a:cubicBezTo>
                    <a:pt x="1877" y="1121"/>
                    <a:pt x="6331" y="-980"/>
                    <a:pt x="10324" y="448"/>
                  </a:cubicBezTo>
                  <a:lnTo>
                    <a:pt x="37113" y="10050"/>
                  </a:lnTo>
                  <a:cubicBezTo>
                    <a:pt x="41126" y="11479"/>
                    <a:pt x="43206" y="15933"/>
                    <a:pt x="41777" y="19926"/>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6" name="Shape15_20211019_122928">
              <a:extLst>
                <a:ext uri="{FF2B5EF4-FFF2-40B4-BE49-F238E27FC236}">
                  <a16:creationId xmlns:a16="http://schemas.microsoft.com/office/drawing/2014/main" id="{C0F213CF-3588-42A1-89AD-585708A58D62}"/>
                </a:ext>
              </a:extLst>
            </p:cNvPr>
            <p:cNvSpPr/>
            <p:nvPr/>
          </p:nvSpPr>
          <p:spPr>
            <a:xfrm>
              <a:off x="1730702" y="3954981"/>
              <a:ext cx="14640" cy="19462"/>
            </a:xfrm>
            <a:custGeom>
              <a:avLst/>
              <a:gdLst>
                <a:gd name="connsiteX0" fmla="*/ 26258 w 30019"/>
                <a:gd name="connsiteY0" fmla="*/ 38822 h 39908"/>
                <a:gd name="connsiteX1" fmla="*/ 26258 w 30019"/>
                <a:gd name="connsiteY1" fmla="*/ 38822 h 39908"/>
                <a:gd name="connsiteX2" fmla="*/ 15668 w 30019"/>
                <a:gd name="connsiteY2" fmla="*/ 36133 h 39908"/>
                <a:gd name="connsiteX3" fmla="*/ 1087 w 30019"/>
                <a:gd name="connsiteY3" fmla="*/ 11676 h 39908"/>
                <a:gd name="connsiteX4" fmla="*/ 3776 w 30019"/>
                <a:gd name="connsiteY4" fmla="*/ 1087 h 39908"/>
                <a:gd name="connsiteX5" fmla="*/ 3776 w 30019"/>
                <a:gd name="connsiteY5" fmla="*/ 1087 h 39908"/>
                <a:gd name="connsiteX6" fmla="*/ 14365 w 30019"/>
                <a:gd name="connsiteY6" fmla="*/ 3776 h 39908"/>
                <a:gd name="connsiteX7" fmla="*/ 28947 w 30019"/>
                <a:gd name="connsiteY7" fmla="*/ 28233 h 39908"/>
                <a:gd name="connsiteX8" fmla="*/ 26258 w 30019"/>
                <a:gd name="connsiteY8" fmla="*/ 38822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 h="39908">
                  <a:moveTo>
                    <a:pt x="26258" y="38822"/>
                  </a:moveTo>
                  <a:lnTo>
                    <a:pt x="26258" y="38822"/>
                  </a:lnTo>
                  <a:cubicBezTo>
                    <a:pt x="22602" y="41007"/>
                    <a:pt x="17832" y="39789"/>
                    <a:pt x="15668" y="36133"/>
                  </a:cubicBezTo>
                  <a:lnTo>
                    <a:pt x="1087" y="11676"/>
                  </a:lnTo>
                  <a:cubicBezTo>
                    <a:pt x="-1099" y="8020"/>
                    <a:pt x="120" y="3251"/>
                    <a:pt x="3776" y="1087"/>
                  </a:cubicBezTo>
                  <a:lnTo>
                    <a:pt x="3776" y="1087"/>
                  </a:lnTo>
                  <a:cubicBezTo>
                    <a:pt x="7432" y="-1099"/>
                    <a:pt x="12201" y="120"/>
                    <a:pt x="14365" y="3776"/>
                  </a:cubicBezTo>
                  <a:lnTo>
                    <a:pt x="28947" y="28233"/>
                  </a:lnTo>
                  <a:cubicBezTo>
                    <a:pt x="31111" y="31889"/>
                    <a:pt x="29893" y="36658"/>
                    <a:pt x="26258" y="38822"/>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7" name="Shape16_20211019_122928">
              <a:extLst>
                <a:ext uri="{FF2B5EF4-FFF2-40B4-BE49-F238E27FC236}">
                  <a16:creationId xmlns:a16="http://schemas.microsoft.com/office/drawing/2014/main" id="{B68BB8CC-8978-4D60-B415-B887FD52711C}"/>
                </a:ext>
              </a:extLst>
            </p:cNvPr>
            <p:cNvSpPr/>
            <p:nvPr/>
          </p:nvSpPr>
          <p:spPr>
            <a:xfrm>
              <a:off x="1680922" y="3945291"/>
              <a:ext cx="20597" cy="12211"/>
            </a:xfrm>
            <a:custGeom>
              <a:avLst/>
              <a:gdLst>
                <a:gd name="connsiteX0" fmla="*/ 459 w 42235"/>
                <a:gd name="connsiteY0" fmla="*/ 19926 h 25038"/>
                <a:gd name="connsiteX1" fmla="*/ 459 w 42235"/>
                <a:gd name="connsiteY1" fmla="*/ 19926 h 25038"/>
                <a:gd name="connsiteX2" fmla="*/ 10334 w 42235"/>
                <a:gd name="connsiteY2" fmla="*/ 24590 h 25038"/>
                <a:gd name="connsiteX3" fmla="*/ 37123 w 42235"/>
                <a:gd name="connsiteY3" fmla="*/ 14988 h 25038"/>
                <a:gd name="connsiteX4" fmla="*/ 41788 w 42235"/>
                <a:gd name="connsiteY4" fmla="*/ 5113 h 25038"/>
                <a:gd name="connsiteX5" fmla="*/ 41788 w 42235"/>
                <a:gd name="connsiteY5" fmla="*/ 5113 h 25038"/>
                <a:gd name="connsiteX6" fmla="*/ 31912 w 42235"/>
                <a:gd name="connsiteY6" fmla="*/ 448 h 25038"/>
                <a:gd name="connsiteX7" fmla="*/ 5123 w 42235"/>
                <a:gd name="connsiteY7" fmla="*/ 10050 h 25038"/>
                <a:gd name="connsiteX8" fmla="*/ 459 w 42235"/>
                <a:gd name="connsiteY8" fmla="*/ 19926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35" h="25038">
                  <a:moveTo>
                    <a:pt x="459" y="19926"/>
                  </a:moveTo>
                  <a:lnTo>
                    <a:pt x="459" y="19926"/>
                  </a:lnTo>
                  <a:cubicBezTo>
                    <a:pt x="1888" y="23918"/>
                    <a:pt x="6342" y="26019"/>
                    <a:pt x="10334" y="24590"/>
                  </a:cubicBezTo>
                  <a:lnTo>
                    <a:pt x="37123" y="14988"/>
                  </a:lnTo>
                  <a:cubicBezTo>
                    <a:pt x="41115" y="13559"/>
                    <a:pt x="43216" y="9105"/>
                    <a:pt x="41788" y="5113"/>
                  </a:cubicBezTo>
                  <a:lnTo>
                    <a:pt x="41788" y="5113"/>
                  </a:lnTo>
                  <a:cubicBezTo>
                    <a:pt x="40359" y="1121"/>
                    <a:pt x="35905" y="-980"/>
                    <a:pt x="31912" y="448"/>
                  </a:cubicBezTo>
                  <a:lnTo>
                    <a:pt x="5123" y="10050"/>
                  </a:lnTo>
                  <a:cubicBezTo>
                    <a:pt x="1110" y="11479"/>
                    <a:pt x="-991" y="15933"/>
                    <a:pt x="459" y="19926"/>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8" name="Shape17_20211019_122928">
              <a:extLst>
                <a:ext uri="{FF2B5EF4-FFF2-40B4-BE49-F238E27FC236}">
                  <a16:creationId xmlns:a16="http://schemas.microsoft.com/office/drawing/2014/main" id="{0B0DC058-AA13-4E54-BA17-27736AB075A7}"/>
                </a:ext>
              </a:extLst>
            </p:cNvPr>
            <p:cNvSpPr/>
            <p:nvPr/>
          </p:nvSpPr>
          <p:spPr>
            <a:xfrm>
              <a:off x="1694935" y="3954981"/>
              <a:ext cx="14642" cy="19462"/>
            </a:xfrm>
            <a:custGeom>
              <a:avLst/>
              <a:gdLst>
                <a:gd name="connsiteX0" fmla="*/ 3767 w 30024"/>
                <a:gd name="connsiteY0" fmla="*/ 38822 h 39908"/>
                <a:gd name="connsiteX1" fmla="*/ 3767 w 30024"/>
                <a:gd name="connsiteY1" fmla="*/ 38822 h 39908"/>
                <a:gd name="connsiteX2" fmla="*/ 14356 w 30024"/>
                <a:gd name="connsiteY2" fmla="*/ 36133 h 39908"/>
                <a:gd name="connsiteX3" fmla="*/ 28938 w 30024"/>
                <a:gd name="connsiteY3" fmla="*/ 11676 h 39908"/>
                <a:gd name="connsiteX4" fmla="*/ 26248 w 30024"/>
                <a:gd name="connsiteY4" fmla="*/ 1087 h 39908"/>
                <a:gd name="connsiteX5" fmla="*/ 26248 w 30024"/>
                <a:gd name="connsiteY5" fmla="*/ 1087 h 39908"/>
                <a:gd name="connsiteX6" fmla="*/ 15659 w 30024"/>
                <a:gd name="connsiteY6" fmla="*/ 3776 h 39908"/>
                <a:gd name="connsiteX7" fmla="*/ 1077 w 30024"/>
                <a:gd name="connsiteY7" fmla="*/ 28233 h 39908"/>
                <a:gd name="connsiteX8" fmla="*/ 3767 w 30024"/>
                <a:gd name="connsiteY8" fmla="*/ 38822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4" h="39908">
                  <a:moveTo>
                    <a:pt x="3767" y="38822"/>
                  </a:moveTo>
                  <a:lnTo>
                    <a:pt x="3767" y="38822"/>
                  </a:lnTo>
                  <a:cubicBezTo>
                    <a:pt x="7423" y="41007"/>
                    <a:pt x="12192" y="39789"/>
                    <a:pt x="14356" y="36133"/>
                  </a:cubicBezTo>
                  <a:lnTo>
                    <a:pt x="28938" y="11676"/>
                  </a:lnTo>
                  <a:cubicBezTo>
                    <a:pt x="31123" y="8020"/>
                    <a:pt x="29904" y="3251"/>
                    <a:pt x="26248" y="1087"/>
                  </a:cubicBezTo>
                  <a:lnTo>
                    <a:pt x="26248" y="1087"/>
                  </a:lnTo>
                  <a:cubicBezTo>
                    <a:pt x="22592" y="-1099"/>
                    <a:pt x="17823" y="120"/>
                    <a:pt x="15659" y="3776"/>
                  </a:cubicBezTo>
                  <a:lnTo>
                    <a:pt x="1077" y="28233"/>
                  </a:lnTo>
                  <a:cubicBezTo>
                    <a:pt x="-1087" y="31889"/>
                    <a:pt x="111" y="36658"/>
                    <a:pt x="3767" y="38822"/>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79" name="Shape18_20211019_122928">
              <a:extLst>
                <a:ext uri="{FF2B5EF4-FFF2-40B4-BE49-F238E27FC236}">
                  <a16:creationId xmlns:a16="http://schemas.microsoft.com/office/drawing/2014/main" id="{7F8AB5D2-20BF-48E0-8DAC-D74593D0568B}"/>
                </a:ext>
              </a:extLst>
            </p:cNvPr>
            <p:cNvSpPr/>
            <p:nvPr/>
          </p:nvSpPr>
          <p:spPr>
            <a:xfrm>
              <a:off x="1669475" y="3932989"/>
              <a:ext cx="29961" cy="7531"/>
            </a:xfrm>
            <a:custGeom>
              <a:avLst/>
              <a:gdLst>
                <a:gd name="connsiteX0" fmla="*/ 61436 w 61436"/>
                <a:gd name="connsiteY0" fmla="*/ 8825 h 15443"/>
                <a:gd name="connsiteX1" fmla="*/ 61436 w 61436"/>
                <a:gd name="connsiteY1" fmla="*/ 6618 h 15443"/>
                <a:gd name="connsiteX2" fmla="*/ 54818 w 61436"/>
                <a:gd name="connsiteY2" fmla="*/ 0 h 15443"/>
                <a:gd name="connsiteX3" fmla="*/ 6619 w 61436"/>
                <a:gd name="connsiteY3" fmla="*/ 0 h 15443"/>
                <a:gd name="connsiteX4" fmla="*/ 0 w 61436"/>
                <a:gd name="connsiteY4" fmla="*/ 6618 h 15443"/>
                <a:gd name="connsiteX5" fmla="*/ 0 w 61436"/>
                <a:gd name="connsiteY5" fmla="*/ 8825 h 15443"/>
                <a:gd name="connsiteX6" fmla="*/ 6619 w 61436"/>
                <a:gd name="connsiteY6" fmla="*/ 15443 h 15443"/>
                <a:gd name="connsiteX7" fmla="*/ 54818 w 61436"/>
                <a:gd name="connsiteY7" fmla="*/ 15443 h 15443"/>
                <a:gd name="connsiteX8" fmla="*/ 61436 w 61436"/>
                <a:gd name="connsiteY8" fmla="*/ 8825 h 1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6" h="15443">
                  <a:moveTo>
                    <a:pt x="61436" y="8825"/>
                  </a:moveTo>
                  <a:lnTo>
                    <a:pt x="61436" y="6618"/>
                  </a:lnTo>
                  <a:cubicBezTo>
                    <a:pt x="61436" y="2984"/>
                    <a:pt x="58453" y="0"/>
                    <a:pt x="54818" y="0"/>
                  </a:cubicBezTo>
                  <a:lnTo>
                    <a:pt x="6619" y="0"/>
                  </a:lnTo>
                  <a:cubicBezTo>
                    <a:pt x="2984" y="0"/>
                    <a:pt x="0" y="2984"/>
                    <a:pt x="0" y="6618"/>
                  </a:cubicBezTo>
                  <a:lnTo>
                    <a:pt x="0" y="8825"/>
                  </a:lnTo>
                  <a:cubicBezTo>
                    <a:pt x="0" y="12460"/>
                    <a:pt x="2984" y="15443"/>
                    <a:pt x="6619" y="15443"/>
                  </a:cubicBezTo>
                  <a:lnTo>
                    <a:pt x="54818" y="15443"/>
                  </a:lnTo>
                  <a:cubicBezTo>
                    <a:pt x="58453" y="15443"/>
                    <a:pt x="61436" y="12480"/>
                    <a:pt x="61436" y="8825"/>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0" name="Shape19_20211019_122928">
              <a:extLst>
                <a:ext uri="{FF2B5EF4-FFF2-40B4-BE49-F238E27FC236}">
                  <a16:creationId xmlns:a16="http://schemas.microsoft.com/office/drawing/2014/main" id="{3711FB79-429D-4F96-9B64-B465C99A6591}"/>
                </a:ext>
              </a:extLst>
            </p:cNvPr>
            <p:cNvSpPr/>
            <p:nvPr/>
          </p:nvSpPr>
          <p:spPr>
            <a:xfrm>
              <a:off x="2712880" y="3775035"/>
              <a:ext cx="7531" cy="29961"/>
            </a:xfrm>
            <a:custGeom>
              <a:avLst/>
              <a:gdLst>
                <a:gd name="connsiteX0" fmla="*/ 8825 w 15443"/>
                <a:gd name="connsiteY0" fmla="*/ 0 h 61436"/>
                <a:gd name="connsiteX1" fmla="*/ 6619 w 15443"/>
                <a:gd name="connsiteY1" fmla="*/ 0 h 61436"/>
                <a:gd name="connsiteX2" fmla="*/ 0 w 15443"/>
                <a:gd name="connsiteY2" fmla="*/ 6619 h 61436"/>
                <a:gd name="connsiteX3" fmla="*/ 0 w 15443"/>
                <a:gd name="connsiteY3" fmla="*/ 54818 h 61436"/>
                <a:gd name="connsiteX4" fmla="*/ 6619 w 15443"/>
                <a:gd name="connsiteY4" fmla="*/ 61436 h 61436"/>
                <a:gd name="connsiteX5" fmla="*/ 8825 w 15443"/>
                <a:gd name="connsiteY5" fmla="*/ 61436 h 61436"/>
                <a:gd name="connsiteX6" fmla="*/ 15443 w 15443"/>
                <a:gd name="connsiteY6" fmla="*/ 54818 h 61436"/>
                <a:gd name="connsiteX7" fmla="*/ 15443 w 15443"/>
                <a:gd name="connsiteY7" fmla="*/ 6619 h 61436"/>
                <a:gd name="connsiteX8" fmla="*/ 8825 w 15443"/>
                <a:gd name="connsiteY8" fmla="*/ 0 h 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3" h="61436">
                  <a:moveTo>
                    <a:pt x="8825" y="0"/>
                  </a:moveTo>
                  <a:lnTo>
                    <a:pt x="6619" y="0"/>
                  </a:lnTo>
                  <a:cubicBezTo>
                    <a:pt x="2984" y="0"/>
                    <a:pt x="0" y="2984"/>
                    <a:pt x="0" y="6619"/>
                  </a:cubicBezTo>
                  <a:lnTo>
                    <a:pt x="0" y="54818"/>
                  </a:lnTo>
                  <a:cubicBezTo>
                    <a:pt x="0" y="58453"/>
                    <a:pt x="2984" y="61436"/>
                    <a:pt x="6619" y="61436"/>
                  </a:cubicBezTo>
                  <a:lnTo>
                    <a:pt x="8825" y="61436"/>
                  </a:lnTo>
                  <a:cubicBezTo>
                    <a:pt x="12460" y="61436"/>
                    <a:pt x="15443" y="58453"/>
                    <a:pt x="15443" y="54818"/>
                  </a:cubicBezTo>
                  <a:lnTo>
                    <a:pt x="15443" y="6619"/>
                  </a:lnTo>
                  <a:cubicBezTo>
                    <a:pt x="15443" y="2984"/>
                    <a:pt x="12460" y="0"/>
                    <a:pt x="8825" y="0"/>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1" name="Shape20_20211019_122928">
              <a:extLst>
                <a:ext uri="{FF2B5EF4-FFF2-40B4-BE49-F238E27FC236}">
                  <a16:creationId xmlns:a16="http://schemas.microsoft.com/office/drawing/2014/main" id="{5B3DB3D5-AB56-4B6E-AF73-6404F8103101}"/>
                </a:ext>
              </a:extLst>
            </p:cNvPr>
            <p:cNvSpPr/>
            <p:nvPr/>
          </p:nvSpPr>
          <p:spPr>
            <a:xfrm>
              <a:off x="2712880" y="3846619"/>
              <a:ext cx="7531" cy="29961"/>
            </a:xfrm>
            <a:custGeom>
              <a:avLst/>
              <a:gdLst>
                <a:gd name="connsiteX0" fmla="*/ 8825 w 15443"/>
                <a:gd name="connsiteY0" fmla="*/ 0 h 61436"/>
                <a:gd name="connsiteX1" fmla="*/ 6619 w 15443"/>
                <a:gd name="connsiteY1" fmla="*/ 0 h 61436"/>
                <a:gd name="connsiteX2" fmla="*/ 0 w 15443"/>
                <a:gd name="connsiteY2" fmla="*/ 6619 h 61436"/>
                <a:gd name="connsiteX3" fmla="*/ 0 w 15443"/>
                <a:gd name="connsiteY3" fmla="*/ 54818 h 61436"/>
                <a:gd name="connsiteX4" fmla="*/ 6619 w 15443"/>
                <a:gd name="connsiteY4" fmla="*/ 61436 h 61436"/>
                <a:gd name="connsiteX5" fmla="*/ 8825 w 15443"/>
                <a:gd name="connsiteY5" fmla="*/ 61436 h 61436"/>
                <a:gd name="connsiteX6" fmla="*/ 15443 w 15443"/>
                <a:gd name="connsiteY6" fmla="*/ 54818 h 61436"/>
                <a:gd name="connsiteX7" fmla="*/ 15443 w 15443"/>
                <a:gd name="connsiteY7" fmla="*/ 6619 h 61436"/>
                <a:gd name="connsiteX8" fmla="*/ 8825 w 15443"/>
                <a:gd name="connsiteY8" fmla="*/ 0 h 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3" h="61436">
                  <a:moveTo>
                    <a:pt x="8825" y="0"/>
                  </a:moveTo>
                  <a:lnTo>
                    <a:pt x="6619" y="0"/>
                  </a:lnTo>
                  <a:cubicBezTo>
                    <a:pt x="2984" y="0"/>
                    <a:pt x="0" y="2984"/>
                    <a:pt x="0" y="6619"/>
                  </a:cubicBezTo>
                  <a:lnTo>
                    <a:pt x="0" y="54818"/>
                  </a:lnTo>
                  <a:cubicBezTo>
                    <a:pt x="0" y="58453"/>
                    <a:pt x="2984" y="61436"/>
                    <a:pt x="6619" y="61436"/>
                  </a:cubicBezTo>
                  <a:lnTo>
                    <a:pt x="8825" y="61436"/>
                  </a:lnTo>
                  <a:cubicBezTo>
                    <a:pt x="12460" y="61436"/>
                    <a:pt x="15443" y="58453"/>
                    <a:pt x="15443" y="54818"/>
                  </a:cubicBezTo>
                  <a:lnTo>
                    <a:pt x="15443" y="6619"/>
                  </a:lnTo>
                  <a:cubicBezTo>
                    <a:pt x="15443" y="2963"/>
                    <a:pt x="12460" y="0"/>
                    <a:pt x="8825" y="0"/>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2" name="Shape21_20211019_122928">
              <a:extLst>
                <a:ext uri="{FF2B5EF4-FFF2-40B4-BE49-F238E27FC236}">
                  <a16:creationId xmlns:a16="http://schemas.microsoft.com/office/drawing/2014/main" id="{65B28FE0-D25B-48FB-A763-C15E4148F257}"/>
                </a:ext>
              </a:extLst>
            </p:cNvPr>
            <p:cNvSpPr/>
            <p:nvPr/>
          </p:nvSpPr>
          <p:spPr>
            <a:xfrm>
              <a:off x="2737451" y="3824906"/>
              <a:ext cx="29961" cy="7531"/>
            </a:xfrm>
            <a:custGeom>
              <a:avLst/>
              <a:gdLst>
                <a:gd name="connsiteX0" fmla="*/ 61436 w 61436"/>
                <a:gd name="connsiteY0" fmla="*/ 8825 h 15443"/>
                <a:gd name="connsiteX1" fmla="*/ 61436 w 61436"/>
                <a:gd name="connsiteY1" fmla="*/ 6619 h 15443"/>
                <a:gd name="connsiteX2" fmla="*/ 54818 w 61436"/>
                <a:gd name="connsiteY2" fmla="*/ 0 h 15443"/>
                <a:gd name="connsiteX3" fmla="*/ 6619 w 61436"/>
                <a:gd name="connsiteY3" fmla="*/ 0 h 15443"/>
                <a:gd name="connsiteX4" fmla="*/ 0 w 61436"/>
                <a:gd name="connsiteY4" fmla="*/ 6619 h 15443"/>
                <a:gd name="connsiteX5" fmla="*/ 0 w 61436"/>
                <a:gd name="connsiteY5" fmla="*/ 8825 h 15443"/>
                <a:gd name="connsiteX6" fmla="*/ 6619 w 61436"/>
                <a:gd name="connsiteY6" fmla="*/ 15443 h 15443"/>
                <a:gd name="connsiteX7" fmla="*/ 54818 w 61436"/>
                <a:gd name="connsiteY7" fmla="*/ 15443 h 15443"/>
                <a:gd name="connsiteX8" fmla="*/ 61436 w 61436"/>
                <a:gd name="connsiteY8" fmla="*/ 8825 h 1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6" h="15443">
                  <a:moveTo>
                    <a:pt x="61436" y="8825"/>
                  </a:moveTo>
                  <a:lnTo>
                    <a:pt x="61436" y="6619"/>
                  </a:lnTo>
                  <a:cubicBezTo>
                    <a:pt x="61436" y="2984"/>
                    <a:pt x="58453" y="0"/>
                    <a:pt x="54818" y="0"/>
                  </a:cubicBezTo>
                  <a:lnTo>
                    <a:pt x="6619" y="0"/>
                  </a:lnTo>
                  <a:cubicBezTo>
                    <a:pt x="2984" y="0"/>
                    <a:pt x="0" y="2984"/>
                    <a:pt x="0" y="6619"/>
                  </a:cubicBezTo>
                  <a:lnTo>
                    <a:pt x="0" y="8825"/>
                  </a:lnTo>
                  <a:cubicBezTo>
                    <a:pt x="0" y="12460"/>
                    <a:pt x="2984" y="15443"/>
                    <a:pt x="6619" y="15443"/>
                  </a:cubicBezTo>
                  <a:lnTo>
                    <a:pt x="54818" y="15443"/>
                  </a:lnTo>
                  <a:cubicBezTo>
                    <a:pt x="58453" y="15443"/>
                    <a:pt x="61436" y="12481"/>
                    <a:pt x="61436" y="8825"/>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3" name="Shape22_20211019_122928">
              <a:extLst>
                <a:ext uri="{FF2B5EF4-FFF2-40B4-BE49-F238E27FC236}">
                  <a16:creationId xmlns:a16="http://schemas.microsoft.com/office/drawing/2014/main" id="{609F83EB-4351-4996-971A-77FE2B0C2317}"/>
                </a:ext>
              </a:extLst>
            </p:cNvPr>
            <p:cNvSpPr/>
            <p:nvPr/>
          </p:nvSpPr>
          <p:spPr>
            <a:xfrm>
              <a:off x="2735163" y="3805710"/>
              <a:ext cx="20592" cy="12211"/>
            </a:xfrm>
            <a:custGeom>
              <a:avLst/>
              <a:gdLst>
                <a:gd name="connsiteX0" fmla="*/ 41777 w 42225"/>
                <a:gd name="connsiteY0" fmla="*/ 5113 h 25038"/>
                <a:gd name="connsiteX1" fmla="*/ 41777 w 42225"/>
                <a:gd name="connsiteY1" fmla="*/ 5113 h 25038"/>
                <a:gd name="connsiteX2" fmla="*/ 31902 w 42225"/>
                <a:gd name="connsiteY2" fmla="*/ 448 h 25038"/>
                <a:gd name="connsiteX3" fmla="*/ 5113 w 42225"/>
                <a:gd name="connsiteY3" fmla="*/ 10050 h 25038"/>
                <a:gd name="connsiteX4" fmla="*/ 448 w 42225"/>
                <a:gd name="connsiteY4" fmla="*/ 19926 h 25038"/>
                <a:gd name="connsiteX5" fmla="*/ 448 w 42225"/>
                <a:gd name="connsiteY5" fmla="*/ 19926 h 25038"/>
                <a:gd name="connsiteX6" fmla="*/ 10324 w 42225"/>
                <a:gd name="connsiteY6" fmla="*/ 24590 h 25038"/>
                <a:gd name="connsiteX7" fmla="*/ 37113 w 42225"/>
                <a:gd name="connsiteY7" fmla="*/ 14988 h 25038"/>
                <a:gd name="connsiteX8" fmla="*/ 41777 w 42225"/>
                <a:gd name="connsiteY8" fmla="*/ 5113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 h="25038">
                  <a:moveTo>
                    <a:pt x="41777" y="5113"/>
                  </a:moveTo>
                  <a:lnTo>
                    <a:pt x="41777" y="5113"/>
                  </a:lnTo>
                  <a:cubicBezTo>
                    <a:pt x="40349" y="1121"/>
                    <a:pt x="35894" y="-980"/>
                    <a:pt x="31902" y="448"/>
                  </a:cubicBezTo>
                  <a:lnTo>
                    <a:pt x="5113" y="10050"/>
                  </a:lnTo>
                  <a:cubicBezTo>
                    <a:pt x="1121" y="11479"/>
                    <a:pt x="-980" y="15934"/>
                    <a:pt x="448" y="19926"/>
                  </a:cubicBezTo>
                  <a:lnTo>
                    <a:pt x="448" y="19926"/>
                  </a:lnTo>
                  <a:cubicBezTo>
                    <a:pt x="1877" y="23918"/>
                    <a:pt x="6331" y="26019"/>
                    <a:pt x="10324" y="24590"/>
                  </a:cubicBezTo>
                  <a:lnTo>
                    <a:pt x="37113" y="14988"/>
                  </a:lnTo>
                  <a:cubicBezTo>
                    <a:pt x="41105" y="13559"/>
                    <a:pt x="43206" y="9105"/>
                    <a:pt x="41777" y="5113"/>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4" name="Shape23_20211019_122928">
              <a:extLst>
                <a:ext uri="{FF2B5EF4-FFF2-40B4-BE49-F238E27FC236}">
                  <a16:creationId xmlns:a16="http://schemas.microsoft.com/office/drawing/2014/main" id="{A461BAD1-E268-470D-9EB2-7A645F4408F6}"/>
                </a:ext>
              </a:extLst>
            </p:cNvPr>
            <p:cNvSpPr/>
            <p:nvPr/>
          </p:nvSpPr>
          <p:spPr>
            <a:xfrm>
              <a:off x="2727095" y="3788769"/>
              <a:ext cx="14642" cy="19462"/>
            </a:xfrm>
            <a:custGeom>
              <a:avLst/>
              <a:gdLst>
                <a:gd name="connsiteX0" fmla="*/ 26258 w 30024"/>
                <a:gd name="connsiteY0" fmla="*/ 1086 h 39908"/>
                <a:gd name="connsiteX1" fmla="*/ 26258 w 30024"/>
                <a:gd name="connsiteY1" fmla="*/ 1086 h 39908"/>
                <a:gd name="connsiteX2" fmla="*/ 15668 w 30024"/>
                <a:gd name="connsiteY2" fmla="*/ 3776 h 39908"/>
                <a:gd name="connsiteX3" fmla="*/ 1086 w 30024"/>
                <a:gd name="connsiteY3" fmla="*/ 28233 h 39908"/>
                <a:gd name="connsiteX4" fmla="*/ 3776 w 30024"/>
                <a:gd name="connsiteY4" fmla="*/ 38822 h 39908"/>
                <a:gd name="connsiteX5" fmla="*/ 3776 w 30024"/>
                <a:gd name="connsiteY5" fmla="*/ 38822 h 39908"/>
                <a:gd name="connsiteX6" fmla="*/ 14365 w 30024"/>
                <a:gd name="connsiteY6" fmla="*/ 36133 h 39908"/>
                <a:gd name="connsiteX7" fmla="*/ 28947 w 30024"/>
                <a:gd name="connsiteY7" fmla="*/ 11676 h 39908"/>
                <a:gd name="connsiteX8" fmla="*/ 26258 w 30024"/>
                <a:gd name="connsiteY8" fmla="*/ 1086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4" h="39908">
                  <a:moveTo>
                    <a:pt x="26258" y="1086"/>
                  </a:moveTo>
                  <a:lnTo>
                    <a:pt x="26258" y="1086"/>
                  </a:lnTo>
                  <a:cubicBezTo>
                    <a:pt x="22602" y="-1099"/>
                    <a:pt x="17832" y="120"/>
                    <a:pt x="15668" y="3776"/>
                  </a:cubicBezTo>
                  <a:lnTo>
                    <a:pt x="1086" y="28233"/>
                  </a:lnTo>
                  <a:cubicBezTo>
                    <a:pt x="-1099" y="31889"/>
                    <a:pt x="120" y="36658"/>
                    <a:pt x="3776" y="38822"/>
                  </a:cubicBezTo>
                  <a:lnTo>
                    <a:pt x="3776" y="38822"/>
                  </a:lnTo>
                  <a:cubicBezTo>
                    <a:pt x="7432" y="41007"/>
                    <a:pt x="12201" y="39789"/>
                    <a:pt x="14365" y="36133"/>
                  </a:cubicBezTo>
                  <a:lnTo>
                    <a:pt x="28947" y="11676"/>
                  </a:lnTo>
                  <a:cubicBezTo>
                    <a:pt x="31111" y="8020"/>
                    <a:pt x="29914" y="3251"/>
                    <a:pt x="26258" y="1086"/>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5" name="Shape24_20211019_122928">
              <a:extLst>
                <a:ext uri="{FF2B5EF4-FFF2-40B4-BE49-F238E27FC236}">
                  <a16:creationId xmlns:a16="http://schemas.microsoft.com/office/drawing/2014/main" id="{1ABF52CE-6DFC-4E8A-B0D3-CCFD998155EF}"/>
                </a:ext>
              </a:extLst>
            </p:cNvPr>
            <p:cNvSpPr/>
            <p:nvPr/>
          </p:nvSpPr>
          <p:spPr>
            <a:xfrm>
              <a:off x="2677320" y="3805710"/>
              <a:ext cx="20592" cy="12211"/>
            </a:xfrm>
            <a:custGeom>
              <a:avLst/>
              <a:gdLst>
                <a:gd name="connsiteX0" fmla="*/ 448 w 42225"/>
                <a:gd name="connsiteY0" fmla="*/ 5113 h 25038"/>
                <a:gd name="connsiteX1" fmla="*/ 448 w 42225"/>
                <a:gd name="connsiteY1" fmla="*/ 5113 h 25038"/>
                <a:gd name="connsiteX2" fmla="*/ 10323 w 42225"/>
                <a:gd name="connsiteY2" fmla="*/ 448 h 25038"/>
                <a:gd name="connsiteX3" fmla="*/ 37112 w 42225"/>
                <a:gd name="connsiteY3" fmla="*/ 10050 h 25038"/>
                <a:gd name="connsiteX4" fmla="*/ 41777 w 42225"/>
                <a:gd name="connsiteY4" fmla="*/ 19926 h 25038"/>
                <a:gd name="connsiteX5" fmla="*/ 41777 w 42225"/>
                <a:gd name="connsiteY5" fmla="*/ 19926 h 25038"/>
                <a:gd name="connsiteX6" fmla="*/ 31902 w 42225"/>
                <a:gd name="connsiteY6" fmla="*/ 24590 h 25038"/>
                <a:gd name="connsiteX7" fmla="*/ 5113 w 42225"/>
                <a:gd name="connsiteY7" fmla="*/ 14988 h 25038"/>
                <a:gd name="connsiteX8" fmla="*/ 448 w 42225"/>
                <a:gd name="connsiteY8" fmla="*/ 5113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 h="25038">
                  <a:moveTo>
                    <a:pt x="448" y="5113"/>
                  </a:moveTo>
                  <a:lnTo>
                    <a:pt x="448" y="5113"/>
                  </a:lnTo>
                  <a:cubicBezTo>
                    <a:pt x="1877" y="1121"/>
                    <a:pt x="6331" y="-980"/>
                    <a:pt x="10323" y="448"/>
                  </a:cubicBezTo>
                  <a:lnTo>
                    <a:pt x="37112" y="10050"/>
                  </a:lnTo>
                  <a:cubicBezTo>
                    <a:pt x="41105" y="11479"/>
                    <a:pt x="43206" y="15934"/>
                    <a:pt x="41777" y="19926"/>
                  </a:cubicBezTo>
                  <a:lnTo>
                    <a:pt x="41777" y="19926"/>
                  </a:lnTo>
                  <a:cubicBezTo>
                    <a:pt x="40348" y="23918"/>
                    <a:pt x="35894" y="26019"/>
                    <a:pt x="31902" y="24590"/>
                  </a:cubicBezTo>
                  <a:lnTo>
                    <a:pt x="5113" y="14988"/>
                  </a:lnTo>
                  <a:cubicBezTo>
                    <a:pt x="1121" y="13559"/>
                    <a:pt x="-980" y="9105"/>
                    <a:pt x="448" y="5113"/>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6" name="Shape25_20211019_122928">
              <a:extLst>
                <a:ext uri="{FF2B5EF4-FFF2-40B4-BE49-F238E27FC236}">
                  <a16:creationId xmlns:a16="http://schemas.microsoft.com/office/drawing/2014/main" id="{5571E317-C4D3-4396-A412-4F813F057102}"/>
                </a:ext>
              </a:extLst>
            </p:cNvPr>
            <p:cNvSpPr/>
            <p:nvPr/>
          </p:nvSpPr>
          <p:spPr>
            <a:xfrm>
              <a:off x="2691334" y="3788769"/>
              <a:ext cx="14647" cy="19462"/>
            </a:xfrm>
            <a:custGeom>
              <a:avLst/>
              <a:gdLst>
                <a:gd name="connsiteX0" fmla="*/ 3776 w 30033"/>
                <a:gd name="connsiteY0" fmla="*/ 1086 h 39908"/>
                <a:gd name="connsiteX1" fmla="*/ 3776 w 30033"/>
                <a:gd name="connsiteY1" fmla="*/ 1086 h 39908"/>
                <a:gd name="connsiteX2" fmla="*/ 14365 w 30033"/>
                <a:gd name="connsiteY2" fmla="*/ 3776 h 39908"/>
                <a:gd name="connsiteX3" fmla="*/ 28947 w 30033"/>
                <a:gd name="connsiteY3" fmla="*/ 28233 h 39908"/>
                <a:gd name="connsiteX4" fmla="*/ 26257 w 30033"/>
                <a:gd name="connsiteY4" fmla="*/ 38822 h 39908"/>
                <a:gd name="connsiteX5" fmla="*/ 26257 w 30033"/>
                <a:gd name="connsiteY5" fmla="*/ 38822 h 39908"/>
                <a:gd name="connsiteX6" fmla="*/ 15668 w 30033"/>
                <a:gd name="connsiteY6" fmla="*/ 36133 h 39908"/>
                <a:gd name="connsiteX7" fmla="*/ 1086 w 30033"/>
                <a:gd name="connsiteY7" fmla="*/ 11676 h 39908"/>
                <a:gd name="connsiteX8" fmla="*/ 3776 w 30033"/>
                <a:gd name="connsiteY8" fmla="*/ 1086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3" h="39908">
                  <a:moveTo>
                    <a:pt x="3776" y="1086"/>
                  </a:moveTo>
                  <a:lnTo>
                    <a:pt x="3776" y="1086"/>
                  </a:lnTo>
                  <a:cubicBezTo>
                    <a:pt x="7432" y="-1099"/>
                    <a:pt x="12201" y="120"/>
                    <a:pt x="14365" y="3776"/>
                  </a:cubicBezTo>
                  <a:lnTo>
                    <a:pt x="28947" y="28233"/>
                  </a:lnTo>
                  <a:cubicBezTo>
                    <a:pt x="31132" y="31889"/>
                    <a:pt x="29913" y="36658"/>
                    <a:pt x="26257" y="38822"/>
                  </a:cubicBezTo>
                  <a:lnTo>
                    <a:pt x="26257" y="38822"/>
                  </a:lnTo>
                  <a:cubicBezTo>
                    <a:pt x="22602" y="41007"/>
                    <a:pt x="17832" y="39789"/>
                    <a:pt x="15668" y="36133"/>
                  </a:cubicBezTo>
                  <a:lnTo>
                    <a:pt x="1086" y="11676"/>
                  </a:lnTo>
                  <a:cubicBezTo>
                    <a:pt x="-1098" y="8020"/>
                    <a:pt x="120" y="3251"/>
                    <a:pt x="3776" y="1086"/>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7" name="Shape26_20211019_122928">
              <a:extLst>
                <a:ext uri="{FF2B5EF4-FFF2-40B4-BE49-F238E27FC236}">
                  <a16:creationId xmlns:a16="http://schemas.microsoft.com/office/drawing/2014/main" id="{FFEA9285-3C9D-4F60-858E-43385D3D516F}"/>
                </a:ext>
              </a:extLst>
            </p:cNvPr>
            <p:cNvSpPr/>
            <p:nvPr/>
          </p:nvSpPr>
          <p:spPr>
            <a:xfrm>
              <a:off x="2735163" y="3837209"/>
              <a:ext cx="20592" cy="12211"/>
            </a:xfrm>
            <a:custGeom>
              <a:avLst/>
              <a:gdLst>
                <a:gd name="connsiteX0" fmla="*/ 41777 w 42225"/>
                <a:gd name="connsiteY0" fmla="*/ 19925 h 25038"/>
                <a:gd name="connsiteX1" fmla="*/ 41777 w 42225"/>
                <a:gd name="connsiteY1" fmla="*/ 19925 h 25038"/>
                <a:gd name="connsiteX2" fmla="*/ 31902 w 42225"/>
                <a:gd name="connsiteY2" fmla="*/ 24590 h 25038"/>
                <a:gd name="connsiteX3" fmla="*/ 5113 w 42225"/>
                <a:gd name="connsiteY3" fmla="*/ 14988 h 25038"/>
                <a:gd name="connsiteX4" fmla="*/ 448 w 42225"/>
                <a:gd name="connsiteY4" fmla="*/ 5113 h 25038"/>
                <a:gd name="connsiteX5" fmla="*/ 448 w 42225"/>
                <a:gd name="connsiteY5" fmla="*/ 5113 h 25038"/>
                <a:gd name="connsiteX6" fmla="*/ 10324 w 42225"/>
                <a:gd name="connsiteY6" fmla="*/ 448 h 25038"/>
                <a:gd name="connsiteX7" fmla="*/ 37113 w 42225"/>
                <a:gd name="connsiteY7" fmla="*/ 10050 h 25038"/>
                <a:gd name="connsiteX8" fmla="*/ 41777 w 42225"/>
                <a:gd name="connsiteY8" fmla="*/ 19925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 h="25038">
                  <a:moveTo>
                    <a:pt x="41777" y="19925"/>
                  </a:moveTo>
                  <a:lnTo>
                    <a:pt x="41777" y="19925"/>
                  </a:lnTo>
                  <a:cubicBezTo>
                    <a:pt x="40349" y="23918"/>
                    <a:pt x="35894" y="26019"/>
                    <a:pt x="31902" y="24590"/>
                  </a:cubicBezTo>
                  <a:lnTo>
                    <a:pt x="5113" y="14988"/>
                  </a:lnTo>
                  <a:cubicBezTo>
                    <a:pt x="1121" y="13559"/>
                    <a:pt x="-980" y="9105"/>
                    <a:pt x="448" y="5113"/>
                  </a:cubicBezTo>
                  <a:lnTo>
                    <a:pt x="448" y="5113"/>
                  </a:lnTo>
                  <a:cubicBezTo>
                    <a:pt x="1877" y="1121"/>
                    <a:pt x="6331" y="-980"/>
                    <a:pt x="10324" y="448"/>
                  </a:cubicBezTo>
                  <a:lnTo>
                    <a:pt x="37113" y="10050"/>
                  </a:lnTo>
                  <a:cubicBezTo>
                    <a:pt x="41105" y="11500"/>
                    <a:pt x="43206" y="15933"/>
                    <a:pt x="41777" y="19925"/>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8" name="Shape27_20211019_122928">
              <a:extLst>
                <a:ext uri="{FF2B5EF4-FFF2-40B4-BE49-F238E27FC236}">
                  <a16:creationId xmlns:a16="http://schemas.microsoft.com/office/drawing/2014/main" id="{3A4390EB-6634-4CEF-8444-B996B485BFFA}"/>
                </a:ext>
              </a:extLst>
            </p:cNvPr>
            <p:cNvSpPr/>
            <p:nvPr/>
          </p:nvSpPr>
          <p:spPr>
            <a:xfrm>
              <a:off x="2727095" y="3846898"/>
              <a:ext cx="14642" cy="19462"/>
            </a:xfrm>
            <a:custGeom>
              <a:avLst/>
              <a:gdLst>
                <a:gd name="connsiteX0" fmla="*/ 26258 w 30024"/>
                <a:gd name="connsiteY0" fmla="*/ 38822 h 39908"/>
                <a:gd name="connsiteX1" fmla="*/ 26258 w 30024"/>
                <a:gd name="connsiteY1" fmla="*/ 38822 h 39908"/>
                <a:gd name="connsiteX2" fmla="*/ 15668 w 30024"/>
                <a:gd name="connsiteY2" fmla="*/ 36133 h 39908"/>
                <a:gd name="connsiteX3" fmla="*/ 1086 w 30024"/>
                <a:gd name="connsiteY3" fmla="*/ 11676 h 39908"/>
                <a:gd name="connsiteX4" fmla="*/ 3776 w 30024"/>
                <a:gd name="connsiteY4" fmla="*/ 1087 h 39908"/>
                <a:gd name="connsiteX5" fmla="*/ 3776 w 30024"/>
                <a:gd name="connsiteY5" fmla="*/ 1087 h 39908"/>
                <a:gd name="connsiteX6" fmla="*/ 14365 w 30024"/>
                <a:gd name="connsiteY6" fmla="*/ 3776 h 39908"/>
                <a:gd name="connsiteX7" fmla="*/ 28947 w 30024"/>
                <a:gd name="connsiteY7" fmla="*/ 28233 h 39908"/>
                <a:gd name="connsiteX8" fmla="*/ 26258 w 30024"/>
                <a:gd name="connsiteY8" fmla="*/ 38822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4" h="39908">
                  <a:moveTo>
                    <a:pt x="26258" y="38822"/>
                  </a:moveTo>
                  <a:lnTo>
                    <a:pt x="26258" y="38822"/>
                  </a:lnTo>
                  <a:cubicBezTo>
                    <a:pt x="22602" y="41007"/>
                    <a:pt x="17832" y="39789"/>
                    <a:pt x="15668" y="36133"/>
                  </a:cubicBezTo>
                  <a:lnTo>
                    <a:pt x="1086" y="11676"/>
                  </a:lnTo>
                  <a:cubicBezTo>
                    <a:pt x="-1099" y="8020"/>
                    <a:pt x="120" y="3251"/>
                    <a:pt x="3776" y="1087"/>
                  </a:cubicBezTo>
                  <a:lnTo>
                    <a:pt x="3776" y="1087"/>
                  </a:lnTo>
                  <a:cubicBezTo>
                    <a:pt x="7432" y="-1099"/>
                    <a:pt x="12201" y="120"/>
                    <a:pt x="14365" y="3776"/>
                  </a:cubicBezTo>
                  <a:lnTo>
                    <a:pt x="28947" y="28233"/>
                  </a:lnTo>
                  <a:cubicBezTo>
                    <a:pt x="31111" y="31889"/>
                    <a:pt x="29914" y="36658"/>
                    <a:pt x="26258" y="38822"/>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89" name="Shape28_20211019_122928">
              <a:extLst>
                <a:ext uri="{FF2B5EF4-FFF2-40B4-BE49-F238E27FC236}">
                  <a16:creationId xmlns:a16="http://schemas.microsoft.com/office/drawing/2014/main" id="{5E21F1A6-295F-41F4-8ABA-9468FE5008BE}"/>
                </a:ext>
              </a:extLst>
            </p:cNvPr>
            <p:cNvSpPr/>
            <p:nvPr/>
          </p:nvSpPr>
          <p:spPr>
            <a:xfrm>
              <a:off x="2677320" y="3837209"/>
              <a:ext cx="20592" cy="12211"/>
            </a:xfrm>
            <a:custGeom>
              <a:avLst/>
              <a:gdLst>
                <a:gd name="connsiteX0" fmla="*/ 448 w 42225"/>
                <a:gd name="connsiteY0" fmla="*/ 19925 h 25038"/>
                <a:gd name="connsiteX1" fmla="*/ 448 w 42225"/>
                <a:gd name="connsiteY1" fmla="*/ 19925 h 25038"/>
                <a:gd name="connsiteX2" fmla="*/ 10323 w 42225"/>
                <a:gd name="connsiteY2" fmla="*/ 24590 h 25038"/>
                <a:gd name="connsiteX3" fmla="*/ 37112 w 42225"/>
                <a:gd name="connsiteY3" fmla="*/ 14988 h 25038"/>
                <a:gd name="connsiteX4" fmla="*/ 41777 w 42225"/>
                <a:gd name="connsiteY4" fmla="*/ 5113 h 25038"/>
                <a:gd name="connsiteX5" fmla="*/ 41777 w 42225"/>
                <a:gd name="connsiteY5" fmla="*/ 5113 h 25038"/>
                <a:gd name="connsiteX6" fmla="*/ 31902 w 42225"/>
                <a:gd name="connsiteY6" fmla="*/ 448 h 25038"/>
                <a:gd name="connsiteX7" fmla="*/ 5113 w 42225"/>
                <a:gd name="connsiteY7" fmla="*/ 10050 h 25038"/>
                <a:gd name="connsiteX8" fmla="*/ 448 w 42225"/>
                <a:gd name="connsiteY8" fmla="*/ 19925 h 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 h="25038">
                  <a:moveTo>
                    <a:pt x="448" y="19925"/>
                  </a:moveTo>
                  <a:lnTo>
                    <a:pt x="448" y="19925"/>
                  </a:lnTo>
                  <a:cubicBezTo>
                    <a:pt x="1877" y="23918"/>
                    <a:pt x="6331" y="26019"/>
                    <a:pt x="10323" y="24590"/>
                  </a:cubicBezTo>
                  <a:lnTo>
                    <a:pt x="37112" y="14988"/>
                  </a:lnTo>
                  <a:cubicBezTo>
                    <a:pt x="41105" y="13559"/>
                    <a:pt x="43206" y="9105"/>
                    <a:pt x="41777" y="5113"/>
                  </a:cubicBezTo>
                  <a:lnTo>
                    <a:pt x="41777" y="5113"/>
                  </a:lnTo>
                  <a:cubicBezTo>
                    <a:pt x="40348" y="1121"/>
                    <a:pt x="35894" y="-980"/>
                    <a:pt x="31902" y="448"/>
                  </a:cubicBezTo>
                  <a:lnTo>
                    <a:pt x="5113" y="10050"/>
                  </a:lnTo>
                  <a:cubicBezTo>
                    <a:pt x="1121" y="11500"/>
                    <a:pt x="-980" y="15933"/>
                    <a:pt x="448" y="19925"/>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90" name="Shape29_20211019_122928">
              <a:extLst>
                <a:ext uri="{FF2B5EF4-FFF2-40B4-BE49-F238E27FC236}">
                  <a16:creationId xmlns:a16="http://schemas.microsoft.com/office/drawing/2014/main" id="{2EB19A0F-127F-472F-97CA-70C4448E96BC}"/>
                </a:ext>
              </a:extLst>
            </p:cNvPr>
            <p:cNvSpPr/>
            <p:nvPr/>
          </p:nvSpPr>
          <p:spPr>
            <a:xfrm>
              <a:off x="2691334" y="3846898"/>
              <a:ext cx="14647" cy="19462"/>
            </a:xfrm>
            <a:custGeom>
              <a:avLst/>
              <a:gdLst>
                <a:gd name="connsiteX0" fmla="*/ 3776 w 30033"/>
                <a:gd name="connsiteY0" fmla="*/ 38822 h 39908"/>
                <a:gd name="connsiteX1" fmla="*/ 3776 w 30033"/>
                <a:gd name="connsiteY1" fmla="*/ 38822 h 39908"/>
                <a:gd name="connsiteX2" fmla="*/ 14365 w 30033"/>
                <a:gd name="connsiteY2" fmla="*/ 36133 h 39908"/>
                <a:gd name="connsiteX3" fmla="*/ 28947 w 30033"/>
                <a:gd name="connsiteY3" fmla="*/ 11676 h 39908"/>
                <a:gd name="connsiteX4" fmla="*/ 26257 w 30033"/>
                <a:gd name="connsiteY4" fmla="*/ 1087 h 39908"/>
                <a:gd name="connsiteX5" fmla="*/ 26257 w 30033"/>
                <a:gd name="connsiteY5" fmla="*/ 1087 h 39908"/>
                <a:gd name="connsiteX6" fmla="*/ 15668 w 30033"/>
                <a:gd name="connsiteY6" fmla="*/ 3776 h 39908"/>
                <a:gd name="connsiteX7" fmla="*/ 1086 w 30033"/>
                <a:gd name="connsiteY7" fmla="*/ 28233 h 39908"/>
                <a:gd name="connsiteX8" fmla="*/ 3776 w 30033"/>
                <a:gd name="connsiteY8" fmla="*/ 38822 h 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3" h="39908">
                  <a:moveTo>
                    <a:pt x="3776" y="38822"/>
                  </a:moveTo>
                  <a:lnTo>
                    <a:pt x="3776" y="38822"/>
                  </a:lnTo>
                  <a:cubicBezTo>
                    <a:pt x="7432" y="41007"/>
                    <a:pt x="12201" y="39789"/>
                    <a:pt x="14365" y="36133"/>
                  </a:cubicBezTo>
                  <a:lnTo>
                    <a:pt x="28947" y="11676"/>
                  </a:lnTo>
                  <a:cubicBezTo>
                    <a:pt x="31132" y="8020"/>
                    <a:pt x="29913" y="3251"/>
                    <a:pt x="26257" y="1087"/>
                  </a:cubicBezTo>
                  <a:lnTo>
                    <a:pt x="26257" y="1087"/>
                  </a:lnTo>
                  <a:cubicBezTo>
                    <a:pt x="22602" y="-1099"/>
                    <a:pt x="17832" y="120"/>
                    <a:pt x="15668" y="3776"/>
                  </a:cubicBezTo>
                  <a:lnTo>
                    <a:pt x="1086" y="28233"/>
                  </a:lnTo>
                  <a:cubicBezTo>
                    <a:pt x="-1098" y="31889"/>
                    <a:pt x="120" y="36658"/>
                    <a:pt x="3776" y="38822"/>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sp>
          <p:nvSpPr>
            <p:cNvPr id="491" name="Shape30_20211019_122928">
              <a:extLst>
                <a:ext uri="{FF2B5EF4-FFF2-40B4-BE49-F238E27FC236}">
                  <a16:creationId xmlns:a16="http://schemas.microsoft.com/office/drawing/2014/main" id="{66F26D52-9297-47A4-AF46-B12EE5DA8F02}"/>
                </a:ext>
              </a:extLst>
            </p:cNvPr>
            <p:cNvSpPr/>
            <p:nvPr/>
          </p:nvSpPr>
          <p:spPr>
            <a:xfrm>
              <a:off x="2665868" y="3824906"/>
              <a:ext cx="29961" cy="7531"/>
            </a:xfrm>
            <a:custGeom>
              <a:avLst/>
              <a:gdLst>
                <a:gd name="connsiteX0" fmla="*/ 61436 w 61436"/>
                <a:gd name="connsiteY0" fmla="*/ 8825 h 15443"/>
                <a:gd name="connsiteX1" fmla="*/ 61436 w 61436"/>
                <a:gd name="connsiteY1" fmla="*/ 6619 h 15443"/>
                <a:gd name="connsiteX2" fmla="*/ 54817 w 61436"/>
                <a:gd name="connsiteY2" fmla="*/ 0 h 15443"/>
                <a:gd name="connsiteX3" fmla="*/ 6618 w 61436"/>
                <a:gd name="connsiteY3" fmla="*/ 0 h 15443"/>
                <a:gd name="connsiteX4" fmla="*/ 0 w 61436"/>
                <a:gd name="connsiteY4" fmla="*/ 6619 h 15443"/>
                <a:gd name="connsiteX5" fmla="*/ 0 w 61436"/>
                <a:gd name="connsiteY5" fmla="*/ 8825 h 15443"/>
                <a:gd name="connsiteX6" fmla="*/ 6618 w 61436"/>
                <a:gd name="connsiteY6" fmla="*/ 15443 h 15443"/>
                <a:gd name="connsiteX7" fmla="*/ 54817 w 61436"/>
                <a:gd name="connsiteY7" fmla="*/ 15443 h 15443"/>
                <a:gd name="connsiteX8" fmla="*/ 61436 w 61436"/>
                <a:gd name="connsiteY8" fmla="*/ 8825 h 1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6" h="15443">
                  <a:moveTo>
                    <a:pt x="61436" y="8825"/>
                  </a:moveTo>
                  <a:lnTo>
                    <a:pt x="61436" y="6619"/>
                  </a:lnTo>
                  <a:cubicBezTo>
                    <a:pt x="61436" y="2984"/>
                    <a:pt x="58453" y="0"/>
                    <a:pt x="54817" y="0"/>
                  </a:cubicBezTo>
                  <a:lnTo>
                    <a:pt x="6618" y="0"/>
                  </a:lnTo>
                  <a:cubicBezTo>
                    <a:pt x="2983" y="0"/>
                    <a:pt x="0" y="2984"/>
                    <a:pt x="0" y="6619"/>
                  </a:cubicBezTo>
                  <a:lnTo>
                    <a:pt x="0" y="8825"/>
                  </a:lnTo>
                  <a:cubicBezTo>
                    <a:pt x="0" y="12460"/>
                    <a:pt x="2983" y="15443"/>
                    <a:pt x="6618" y="15443"/>
                  </a:cubicBezTo>
                  <a:lnTo>
                    <a:pt x="54817" y="15443"/>
                  </a:lnTo>
                  <a:cubicBezTo>
                    <a:pt x="58474" y="15443"/>
                    <a:pt x="61436" y="12481"/>
                    <a:pt x="61436" y="8825"/>
                  </a:cubicBezTo>
                  <a:close/>
                </a:path>
              </a:pathLst>
            </a:custGeom>
            <a:solidFill>
              <a:schemeClr val="accent3">
                <a:lumMod val="100000"/>
              </a:schemeClr>
            </a:solidFill>
            <a:ln w="2101" cap="flat">
              <a:noFill/>
              <a:prstDash val="solid"/>
              <a:miter/>
            </a:ln>
          </p:spPr>
          <p:txBody>
            <a:bodyPr rtlCol="0" anchor="ctr"/>
            <a:lstStyle/>
            <a:p>
              <a:endParaRPr lang="en-US" sz="1351">
                <a:latin typeface="Trebuchet MS" panose="020B0603020202020204" pitchFamily="34" charset="0"/>
              </a:endParaRPr>
            </a:p>
          </p:txBody>
        </p:sp>
        <p:grpSp>
          <p:nvGrpSpPr>
            <p:cNvPr id="492" name="Shape31_20211019_122928">
              <a:extLst>
                <a:ext uri="{FF2B5EF4-FFF2-40B4-BE49-F238E27FC236}">
                  <a16:creationId xmlns:a16="http://schemas.microsoft.com/office/drawing/2014/main" id="{4D4FB1A2-5565-4F71-B75E-9D017901315E}"/>
                </a:ext>
              </a:extLst>
            </p:cNvPr>
            <p:cNvGrpSpPr/>
            <p:nvPr/>
          </p:nvGrpSpPr>
          <p:grpSpPr>
            <a:xfrm>
              <a:off x="589478" y="3226292"/>
              <a:ext cx="141446" cy="229951"/>
              <a:chOff x="7196242" y="3108897"/>
              <a:chExt cx="290036" cy="471517"/>
            </a:xfrm>
            <a:solidFill>
              <a:schemeClr val="accent4"/>
            </a:solidFill>
          </p:grpSpPr>
          <p:sp>
            <p:nvSpPr>
              <p:cNvPr id="546" name="Freeform: Shape 545">
                <a:extLst>
                  <a:ext uri="{FF2B5EF4-FFF2-40B4-BE49-F238E27FC236}">
                    <a16:creationId xmlns:a16="http://schemas.microsoft.com/office/drawing/2014/main" id="{7C030BDD-49D7-42E6-B6D4-796A943AF17A}"/>
                  </a:ext>
                </a:extLst>
              </p:cNvPr>
              <p:cNvSpPr/>
              <p:nvPr/>
            </p:nvSpPr>
            <p:spPr>
              <a:xfrm>
                <a:off x="7330503" y="3108897"/>
                <a:ext cx="21515" cy="85577"/>
              </a:xfrm>
              <a:custGeom>
                <a:avLst/>
                <a:gdLst>
                  <a:gd name="connsiteX0" fmla="*/ 12292 w 21515"/>
                  <a:gd name="connsiteY0" fmla="*/ 0 h 85577"/>
                  <a:gd name="connsiteX1" fmla="*/ 9224 w 21515"/>
                  <a:gd name="connsiteY1" fmla="*/ 0 h 85577"/>
                  <a:gd name="connsiteX2" fmla="*/ 0 w 21515"/>
                  <a:gd name="connsiteY2" fmla="*/ 9224 h 85577"/>
                  <a:gd name="connsiteX3" fmla="*/ 0 w 21515"/>
                  <a:gd name="connsiteY3" fmla="*/ 76354 h 85577"/>
                  <a:gd name="connsiteX4" fmla="*/ 9224 w 21515"/>
                  <a:gd name="connsiteY4" fmla="*/ 85578 h 85577"/>
                  <a:gd name="connsiteX5" fmla="*/ 12292 w 21515"/>
                  <a:gd name="connsiteY5" fmla="*/ 85578 h 85577"/>
                  <a:gd name="connsiteX6" fmla="*/ 21515 w 21515"/>
                  <a:gd name="connsiteY6" fmla="*/ 76354 h 85577"/>
                  <a:gd name="connsiteX7" fmla="*/ 21515 w 21515"/>
                  <a:gd name="connsiteY7" fmla="*/ 9224 h 85577"/>
                  <a:gd name="connsiteX8" fmla="*/ 12292 w 21515"/>
                  <a:gd name="connsiteY8" fmla="*/ 0 h 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5" h="85577">
                    <a:moveTo>
                      <a:pt x="12292" y="0"/>
                    </a:moveTo>
                    <a:lnTo>
                      <a:pt x="9224" y="0"/>
                    </a:lnTo>
                    <a:cubicBezTo>
                      <a:pt x="4160" y="0"/>
                      <a:pt x="0" y="4160"/>
                      <a:pt x="0" y="9224"/>
                    </a:cubicBezTo>
                    <a:lnTo>
                      <a:pt x="0" y="76354"/>
                    </a:lnTo>
                    <a:cubicBezTo>
                      <a:pt x="0" y="81418"/>
                      <a:pt x="4160" y="85578"/>
                      <a:pt x="9224" y="85578"/>
                    </a:cubicBezTo>
                    <a:lnTo>
                      <a:pt x="12292" y="85578"/>
                    </a:lnTo>
                    <a:cubicBezTo>
                      <a:pt x="17355" y="85578"/>
                      <a:pt x="21515" y="81418"/>
                      <a:pt x="21515" y="76354"/>
                    </a:cubicBezTo>
                    <a:lnTo>
                      <a:pt x="21515" y="9224"/>
                    </a:lnTo>
                    <a:cubicBezTo>
                      <a:pt x="21515" y="4139"/>
                      <a:pt x="17376" y="0"/>
                      <a:pt x="12292"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47" name="Freeform: Shape 546">
                <a:extLst>
                  <a:ext uri="{FF2B5EF4-FFF2-40B4-BE49-F238E27FC236}">
                    <a16:creationId xmlns:a16="http://schemas.microsoft.com/office/drawing/2014/main" id="{F77E8F91-1FD7-46F7-8F96-CD91E0930D86}"/>
                  </a:ext>
                </a:extLst>
              </p:cNvPr>
              <p:cNvSpPr/>
              <p:nvPr/>
            </p:nvSpPr>
            <p:spPr>
              <a:xfrm>
                <a:off x="7330503" y="3313355"/>
                <a:ext cx="21515" cy="85577"/>
              </a:xfrm>
              <a:custGeom>
                <a:avLst/>
                <a:gdLst>
                  <a:gd name="connsiteX0" fmla="*/ 12292 w 21515"/>
                  <a:gd name="connsiteY0" fmla="*/ 0 h 85577"/>
                  <a:gd name="connsiteX1" fmla="*/ 9224 w 21515"/>
                  <a:gd name="connsiteY1" fmla="*/ 0 h 85577"/>
                  <a:gd name="connsiteX2" fmla="*/ 0 w 21515"/>
                  <a:gd name="connsiteY2" fmla="*/ 9224 h 85577"/>
                  <a:gd name="connsiteX3" fmla="*/ 0 w 21515"/>
                  <a:gd name="connsiteY3" fmla="*/ 76354 h 85577"/>
                  <a:gd name="connsiteX4" fmla="*/ 9224 w 21515"/>
                  <a:gd name="connsiteY4" fmla="*/ 85578 h 85577"/>
                  <a:gd name="connsiteX5" fmla="*/ 12292 w 21515"/>
                  <a:gd name="connsiteY5" fmla="*/ 85578 h 85577"/>
                  <a:gd name="connsiteX6" fmla="*/ 21515 w 21515"/>
                  <a:gd name="connsiteY6" fmla="*/ 76354 h 85577"/>
                  <a:gd name="connsiteX7" fmla="*/ 21515 w 21515"/>
                  <a:gd name="connsiteY7" fmla="*/ 9224 h 85577"/>
                  <a:gd name="connsiteX8" fmla="*/ 12292 w 21515"/>
                  <a:gd name="connsiteY8" fmla="*/ 0 h 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5" h="85577">
                    <a:moveTo>
                      <a:pt x="12292" y="0"/>
                    </a:moveTo>
                    <a:lnTo>
                      <a:pt x="9224" y="0"/>
                    </a:lnTo>
                    <a:cubicBezTo>
                      <a:pt x="4160" y="0"/>
                      <a:pt x="0" y="4160"/>
                      <a:pt x="0" y="9224"/>
                    </a:cubicBezTo>
                    <a:lnTo>
                      <a:pt x="0" y="76354"/>
                    </a:lnTo>
                    <a:cubicBezTo>
                      <a:pt x="0" y="81418"/>
                      <a:pt x="4160" y="85578"/>
                      <a:pt x="9224" y="85578"/>
                    </a:cubicBezTo>
                    <a:lnTo>
                      <a:pt x="12292" y="85578"/>
                    </a:lnTo>
                    <a:cubicBezTo>
                      <a:pt x="17355" y="85578"/>
                      <a:pt x="21515" y="81418"/>
                      <a:pt x="21515" y="76354"/>
                    </a:cubicBezTo>
                    <a:lnTo>
                      <a:pt x="21515" y="9224"/>
                    </a:lnTo>
                    <a:cubicBezTo>
                      <a:pt x="21515" y="4139"/>
                      <a:pt x="17376" y="0"/>
                      <a:pt x="12292"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48" name="Freeform: Shape 547">
                <a:extLst>
                  <a:ext uri="{FF2B5EF4-FFF2-40B4-BE49-F238E27FC236}">
                    <a16:creationId xmlns:a16="http://schemas.microsoft.com/office/drawing/2014/main" id="{1ECC9906-7EF0-47FE-A32C-1731AEB95BFE}"/>
                  </a:ext>
                </a:extLst>
              </p:cNvPr>
              <p:cNvSpPr/>
              <p:nvPr/>
            </p:nvSpPr>
            <p:spPr>
              <a:xfrm>
                <a:off x="7400700" y="3251352"/>
                <a:ext cx="85577" cy="21515"/>
              </a:xfrm>
              <a:custGeom>
                <a:avLst/>
                <a:gdLst>
                  <a:gd name="connsiteX0" fmla="*/ 85578 w 85577"/>
                  <a:gd name="connsiteY0" fmla="*/ 12291 h 21515"/>
                  <a:gd name="connsiteX1" fmla="*/ 85578 w 85577"/>
                  <a:gd name="connsiteY1" fmla="*/ 9224 h 21515"/>
                  <a:gd name="connsiteX2" fmla="*/ 76354 w 85577"/>
                  <a:gd name="connsiteY2" fmla="*/ 0 h 21515"/>
                  <a:gd name="connsiteX3" fmla="*/ 9224 w 85577"/>
                  <a:gd name="connsiteY3" fmla="*/ 0 h 21515"/>
                  <a:gd name="connsiteX4" fmla="*/ 0 w 85577"/>
                  <a:gd name="connsiteY4" fmla="*/ 9224 h 21515"/>
                  <a:gd name="connsiteX5" fmla="*/ 0 w 85577"/>
                  <a:gd name="connsiteY5" fmla="*/ 12291 h 21515"/>
                  <a:gd name="connsiteX6" fmla="*/ 9224 w 85577"/>
                  <a:gd name="connsiteY6" fmla="*/ 21515 h 21515"/>
                  <a:gd name="connsiteX7" fmla="*/ 76354 w 85577"/>
                  <a:gd name="connsiteY7" fmla="*/ 21515 h 21515"/>
                  <a:gd name="connsiteX8" fmla="*/ 85578 w 85577"/>
                  <a:gd name="connsiteY8" fmla="*/ 12291 h 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7" h="21515">
                    <a:moveTo>
                      <a:pt x="85578" y="12291"/>
                    </a:moveTo>
                    <a:lnTo>
                      <a:pt x="85578" y="9224"/>
                    </a:lnTo>
                    <a:cubicBezTo>
                      <a:pt x="85578" y="4160"/>
                      <a:pt x="81418" y="0"/>
                      <a:pt x="76354" y="0"/>
                    </a:cubicBezTo>
                    <a:lnTo>
                      <a:pt x="9224" y="0"/>
                    </a:lnTo>
                    <a:cubicBezTo>
                      <a:pt x="4160" y="0"/>
                      <a:pt x="0" y="4160"/>
                      <a:pt x="0" y="9224"/>
                    </a:cubicBezTo>
                    <a:lnTo>
                      <a:pt x="0" y="12291"/>
                    </a:lnTo>
                    <a:cubicBezTo>
                      <a:pt x="0" y="17355"/>
                      <a:pt x="4160" y="21515"/>
                      <a:pt x="9224" y="21515"/>
                    </a:cubicBezTo>
                    <a:lnTo>
                      <a:pt x="76354" y="21515"/>
                    </a:lnTo>
                    <a:cubicBezTo>
                      <a:pt x="81418" y="21515"/>
                      <a:pt x="85578" y="17376"/>
                      <a:pt x="85578" y="1229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49" name="Freeform: Shape 548">
                <a:extLst>
                  <a:ext uri="{FF2B5EF4-FFF2-40B4-BE49-F238E27FC236}">
                    <a16:creationId xmlns:a16="http://schemas.microsoft.com/office/drawing/2014/main" id="{3E86C3CE-AF03-4A0A-BEF1-16B06D538AF1}"/>
                  </a:ext>
                </a:extLst>
              </p:cNvPr>
              <p:cNvSpPr/>
              <p:nvPr/>
            </p:nvSpPr>
            <p:spPr>
              <a:xfrm>
                <a:off x="7394126" y="3196515"/>
                <a:ext cx="58847" cy="34895"/>
              </a:xfrm>
              <a:custGeom>
                <a:avLst/>
                <a:gdLst>
                  <a:gd name="connsiteX0" fmla="*/ 58219 w 58847"/>
                  <a:gd name="connsiteY0" fmla="*/ 7121 h 34895"/>
                  <a:gd name="connsiteX1" fmla="*/ 58219 w 58847"/>
                  <a:gd name="connsiteY1" fmla="*/ 7121 h 34895"/>
                  <a:gd name="connsiteX2" fmla="*/ 44457 w 58847"/>
                  <a:gd name="connsiteY2" fmla="*/ 628 h 34895"/>
                  <a:gd name="connsiteX3" fmla="*/ 7121 w 58847"/>
                  <a:gd name="connsiteY3" fmla="*/ 14012 h 34895"/>
                  <a:gd name="connsiteX4" fmla="*/ 628 w 58847"/>
                  <a:gd name="connsiteY4" fmla="*/ 27774 h 34895"/>
                  <a:gd name="connsiteX5" fmla="*/ 628 w 58847"/>
                  <a:gd name="connsiteY5" fmla="*/ 27774 h 34895"/>
                  <a:gd name="connsiteX6" fmla="*/ 14390 w 58847"/>
                  <a:gd name="connsiteY6" fmla="*/ 34267 h 34895"/>
                  <a:gd name="connsiteX7" fmla="*/ 51727 w 58847"/>
                  <a:gd name="connsiteY7" fmla="*/ 20883 h 34895"/>
                  <a:gd name="connsiteX8" fmla="*/ 58219 w 58847"/>
                  <a:gd name="connsiteY8" fmla="*/ 7121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58219" y="7121"/>
                    </a:moveTo>
                    <a:lnTo>
                      <a:pt x="58219" y="7121"/>
                    </a:lnTo>
                    <a:cubicBezTo>
                      <a:pt x="56223" y="1553"/>
                      <a:pt x="50025" y="-1368"/>
                      <a:pt x="44457" y="628"/>
                    </a:cubicBezTo>
                    <a:lnTo>
                      <a:pt x="7121" y="14012"/>
                    </a:lnTo>
                    <a:cubicBezTo>
                      <a:pt x="1553" y="16008"/>
                      <a:pt x="-1368" y="22207"/>
                      <a:pt x="628" y="27774"/>
                    </a:cubicBezTo>
                    <a:lnTo>
                      <a:pt x="628" y="27774"/>
                    </a:lnTo>
                    <a:cubicBezTo>
                      <a:pt x="2624" y="33342"/>
                      <a:pt x="8823" y="36263"/>
                      <a:pt x="14390" y="34267"/>
                    </a:cubicBezTo>
                    <a:lnTo>
                      <a:pt x="51727" y="20883"/>
                    </a:lnTo>
                    <a:cubicBezTo>
                      <a:pt x="57295" y="18887"/>
                      <a:pt x="60215" y="12689"/>
                      <a:pt x="58219" y="712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50" name="Freeform: Shape 549">
                <a:extLst>
                  <a:ext uri="{FF2B5EF4-FFF2-40B4-BE49-F238E27FC236}">
                    <a16:creationId xmlns:a16="http://schemas.microsoft.com/office/drawing/2014/main" id="{4D7D0D9C-9686-42F6-BD14-7C7FA551ED8E}"/>
                  </a:ext>
                </a:extLst>
              </p:cNvPr>
              <p:cNvSpPr/>
              <p:nvPr/>
            </p:nvSpPr>
            <p:spPr>
              <a:xfrm>
                <a:off x="7371145" y="3148132"/>
                <a:ext cx="41796" cy="55558"/>
              </a:xfrm>
              <a:custGeom>
                <a:avLst/>
                <a:gdLst>
                  <a:gd name="connsiteX0" fmla="*/ 36552 w 41796"/>
                  <a:gd name="connsiteY0" fmla="*/ 1505 h 55558"/>
                  <a:gd name="connsiteX1" fmla="*/ 36552 w 41796"/>
                  <a:gd name="connsiteY1" fmla="*/ 1505 h 55558"/>
                  <a:gd name="connsiteX2" fmla="*/ 21802 w 41796"/>
                  <a:gd name="connsiteY2" fmla="*/ 5245 h 55558"/>
                  <a:gd name="connsiteX3" fmla="*/ 1505 w 41796"/>
                  <a:gd name="connsiteY3" fmla="*/ 39304 h 55558"/>
                  <a:gd name="connsiteX4" fmla="*/ 5245 w 41796"/>
                  <a:gd name="connsiteY4" fmla="*/ 54054 h 55558"/>
                  <a:gd name="connsiteX5" fmla="*/ 5245 w 41796"/>
                  <a:gd name="connsiteY5" fmla="*/ 54054 h 55558"/>
                  <a:gd name="connsiteX6" fmla="*/ 19995 w 41796"/>
                  <a:gd name="connsiteY6" fmla="*/ 50314 h 55558"/>
                  <a:gd name="connsiteX7" fmla="*/ 40292 w 41796"/>
                  <a:gd name="connsiteY7" fmla="*/ 16255 h 55558"/>
                  <a:gd name="connsiteX8" fmla="*/ 36552 w 41796"/>
                  <a:gd name="connsiteY8" fmla="*/ 1505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36552" y="1505"/>
                    </a:moveTo>
                    <a:lnTo>
                      <a:pt x="36552" y="1505"/>
                    </a:lnTo>
                    <a:cubicBezTo>
                      <a:pt x="31467" y="-1520"/>
                      <a:pt x="24828" y="160"/>
                      <a:pt x="21802" y="5245"/>
                    </a:cubicBezTo>
                    <a:lnTo>
                      <a:pt x="1505" y="39304"/>
                    </a:lnTo>
                    <a:cubicBezTo>
                      <a:pt x="-1520" y="44389"/>
                      <a:pt x="160" y="51028"/>
                      <a:pt x="5245" y="54054"/>
                    </a:cubicBezTo>
                    <a:lnTo>
                      <a:pt x="5245" y="54054"/>
                    </a:lnTo>
                    <a:cubicBezTo>
                      <a:pt x="10330" y="57079"/>
                      <a:pt x="16969" y="55398"/>
                      <a:pt x="19995" y="50314"/>
                    </a:cubicBezTo>
                    <a:lnTo>
                      <a:pt x="40292" y="16255"/>
                    </a:lnTo>
                    <a:cubicBezTo>
                      <a:pt x="43317" y="11170"/>
                      <a:pt x="41636" y="4531"/>
                      <a:pt x="36552" y="150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51" name="Freeform: Shape 550">
                <a:extLst>
                  <a:ext uri="{FF2B5EF4-FFF2-40B4-BE49-F238E27FC236}">
                    <a16:creationId xmlns:a16="http://schemas.microsoft.com/office/drawing/2014/main" id="{77F8F721-CFA2-4375-881E-955D1E8B16AE}"/>
                  </a:ext>
                </a:extLst>
              </p:cNvPr>
              <p:cNvSpPr/>
              <p:nvPr/>
            </p:nvSpPr>
            <p:spPr>
              <a:xfrm>
                <a:off x="7228937" y="3196515"/>
                <a:ext cx="58847" cy="34895"/>
              </a:xfrm>
              <a:custGeom>
                <a:avLst/>
                <a:gdLst>
                  <a:gd name="connsiteX0" fmla="*/ 628 w 58847"/>
                  <a:gd name="connsiteY0" fmla="*/ 7121 h 34895"/>
                  <a:gd name="connsiteX1" fmla="*/ 628 w 58847"/>
                  <a:gd name="connsiteY1" fmla="*/ 7121 h 34895"/>
                  <a:gd name="connsiteX2" fmla="*/ 14390 w 58847"/>
                  <a:gd name="connsiteY2" fmla="*/ 628 h 34895"/>
                  <a:gd name="connsiteX3" fmla="*/ 51727 w 58847"/>
                  <a:gd name="connsiteY3" fmla="*/ 14012 h 34895"/>
                  <a:gd name="connsiteX4" fmla="*/ 58219 w 58847"/>
                  <a:gd name="connsiteY4" fmla="*/ 27774 h 34895"/>
                  <a:gd name="connsiteX5" fmla="*/ 58219 w 58847"/>
                  <a:gd name="connsiteY5" fmla="*/ 27774 h 34895"/>
                  <a:gd name="connsiteX6" fmla="*/ 44457 w 58847"/>
                  <a:gd name="connsiteY6" fmla="*/ 34267 h 34895"/>
                  <a:gd name="connsiteX7" fmla="*/ 7121 w 58847"/>
                  <a:gd name="connsiteY7" fmla="*/ 20883 h 34895"/>
                  <a:gd name="connsiteX8" fmla="*/ 628 w 58847"/>
                  <a:gd name="connsiteY8" fmla="*/ 7121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628" y="7121"/>
                    </a:moveTo>
                    <a:lnTo>
                      <a:pt x="628" y="7121"/>
                    </a:lnTo>
                    <a:cubicBezTo>
                      <a:pt x="2624" y="1553"/>
                      <a:pt x="8822" y="-1368"/>
                      <a:pt x="14390" y="628"/>
                    </a:cubicBezTo>
                    <a:lnTo>
                      <a:pt x="51727" y="14012"/>
                    </a:lnTo>
                    <a:cubicBezTo>
                      <a:pt x="57295" y="16008"/>
                      <a:pt x="60215" y="22207"/>
                      <a:pt x="58219" y="27774"/>
                    </a:cubicBezTo>
                    <a:lnTo>
                      <a:pt x="58219" y="27774"/>
                    </a:lnTo>
                    <a:cubicBezTo>
                      <a:pt x="56223" y="33342"/>
                      <a:pt x="50025" y="36263"/>
                      <a:pt x="44457" y="34267"/>
                    </a:cubicBezTo>
                    <a:lnTo>
                      <a:pt x="7121" y="20883"/>
                    </a:lnTo>
                    <a:cubicBezTo>
                      <a:pt x="1553" y="18887"/>
                      <a:pt x="-1368" y="12689"/>
                      <a:pt x="628" y="712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52" name="Freeform: Shape 551">
                <a:extLst>
                  <a:ext uri="{FF2B5EF4-FFF2-40B4-BE49-F238E27FC236}">
                    <a16:creationId xmlns:a16="http://schemas.microsoft.com/office/drawing/2014/main" id="{89F9E176-ABBF-4367-A1A0-9FD6C7D8686E}"/>
                  </a:ext>
                </a:extLst>
              </p:cNvPr>
              <p:cNvSpPr/>
              <p:nvPr/>
            </p:nvSpPr>
            <p:spPr>
              <a:xfrm>
                <a:off x="7268969" y="3148132"/>
                <a:ext cx="41796" cy="55558"/>
              </a:xfrm>
              <a:custGeom>
                <a:avLst/>
                <a:gdLst>
                  <a:gd name="connsiteX0" fmla="*/ 5245 w 41796"/>
                  <a:gd name="connsiteY0" fmla="*/ 1505 h 55558"/>
                  <a:gd name="connsiteX1" fmla="*/ 5245 w 41796"/>
                  <a:gd name="connsiteY1" fmla="*/ 1505 h 55558"/>
                  <a:gd name="connsiteX2" fmla="*/ 19995 w 41796"/>
                  <a:gd name="connsiteY2" fmla="*/ 5245 h 55558"/>
                  <a:gd name="connsiteX3" fmla="*/ 40292 w 41796"/>
                  <a:gd name="connsiteY3" fmla="*/ 39304 h 55558"/>
                  <a:gd name="connsiteX4" fmla="*/ 36552 w 41796"/>
                  <a:gd name="connsiteY4" fmla="*/ 54054 h 55558"/>
                  <a:gd name="connsiteX5" fmla="*/ 36552 w 41796"/>
                  <a:gd name="connsiteY5" fmla="*/ 54054 h 55558"/>
                  <a:gd name="connsiteX6" fmla="*/ 21802 w 41796"/>
                  <a:gd name="connsiteY6" fmla="*/ 50314 h 55558"/>
                  <a:gd name="connsiteX7" fmla="*/ 1505 w 41796"/>
                  <a:gd name="connsiteY7" fmla="*/ 16255 h 55558"/>
                  <a:gd name="connsiteX8" fmla="*/ 5245 w 41796"/>
                  <a:gd name="connsiteY8" fmla="*/ 1505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5245" y="1505"/>
                    </a:moveTo>
                    <a:lnTo>
                      <a:pt x="5245" y="1505"/>
                    </a:lnTo>
                    <a:cubicBezTo>
                      <a:pt x="10330" y="-1520"/>
                      <a:pt x="16969" y="160"/>
                      <a:pt x="19995" y="5245"/>
                    </a:cubicBezTo>
                    <a:lnTo>
                      <a:pt x="40292" y="39304"/>
                    </a:lnTo>
                    <a:cubicBezTo>
                      <a:pt x="43317" y="44389"/>
                      <a:pt x="41636" y="51028"/>
                      <a:pt x="36552" y="54054"/>
                    </a:cubicBezTo>
                    <a:lnTo>
                      <a:pt x="36552" y="54054"/>
                    </a:lnTo>
                    <a:cubicBezTo>
                      <a:pt x="31467" y="57079"/>
                      <a:pt x="24827" y="55398"/>
                      <a:pt x="21802" y="50314"/>
                    </a:cubicBezTo>
                    <a:lnTo>
                      <a:pt x="1505" y="16255"/>
                    </a:lnTo>
                    <a:cubicBezTo>
                      <a:pt x="-1520" y="11170"/>
                      <a:pt x="161" y="4531"/>
                      <a:pt x="5245" y="150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53" name="Freeform: Shape 552">
                <a:extLst>
                  <a:ext uri="{FF2B5EF4-FFF2-40B4-BE49-F238E27FC236}">
                    <a16:creationId xmlns:a16="http://schemas.microsoft.com/office/drawing/2014/main" id="{F5087E18-F4E1-4507-9715-9CA981053E71}"/>
                  </a:ext>
                </a:extLst>
              </p:cNvPr>
              <p:cNvSpPr/>
              <p:nvPr/>
            </p:nvSpPr>
            <p:spPr>
              <a:xfrm>
                <a:off x="7394126" y="3286484"/>
                <a:ext cx="58847" cy="34895"/>
              </a:xfrm>
              <a:custGeom>
                <a:avLst/>
                <a:gdLst>
                  <a:gd name="connsiteX0" fmla="*/ 58219 w 58847"/>
                  <a:gd name="connsiteY0" fmla="*/ 27774 h 34895"/>
                  <a:gd name="connsiteX1" fmla="*/ 58219 w 58847"/>
                  <a:gd name="connsiteY1" fmla="*/ 27774 h 34895"/>
                  <a:gd name="connsiteX2" fmla="*/ 44457 w 58847"/>
                  <a:gd name="connsiteY2" fmla="*/ 34267 h 34895"/>
                  <a:gd name="connsiteX3" fmla="*/ 7121 w 58847"/>
                  <a:gd name="connsiteY3" fmla="*/ 20883 h 34895"/>
                  <a:gd name="connsiteX4" fmla="*/ 628 w 58847"/>
                  <a:gd name="connsiteY4" fmla="*/ 7121 h 34895"/>
                  <a:gd name="connsiteX5" fmla="*/ 628 w 58847"/>
                  <a:gd name="connsiteY5" fmla="*/ 7121 h 34895"/>
                  <a:gd name="connsiteX6" fmla="*/ 14390 w 58847"/>
                  <a:gd name="connsiteY6" fmla="*/ 628 h 34895"/>
                  <a:gd name="connsiteX7" fmla="*/ 51727 w 58847"/>
                  <a:gd name="connsiteY7" fmla="*/ 14012 h 34895"/>
                  <a:gd name="connsiteX8" fmla="*/ 58219 w 58847"/>
                  <a:gd name="connsiteY8" fmla="*/ 27774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58219" y="27774"/>
                    </a:moveTo>
                    <a:lnTo>
                      <a:pt x="58219" y="27774"/>
                    </a:lnTo>
                    <a:cubicBezTo>
                      <a:pt x="56223" y="33342"/>
                      <a:pt x="50025" y="36263"/>
                      <a:pt x="44457" y="34267"/>
                    </a:cubicBezTo>
                    <a:lnTo>
                      <a:pt x="7121" y="20883"/>
                    </a:lnTo>
                    <a:cubicBezTo>
                      <a:pt x="1553" y="18887"/>
                      <a:pt x="-1368" y="12689"/>
                      <a:pt x="628" y="7121"/>
                    </a:cubicBezTo>
                    <a:lnTo>
                      <a:pt x="628" y="7121"/>
                    </a:lnTo>
                    <a:cubicBezTo>
                      <a:pt x="2624" y="1553"/>
                      <a:pt x="8823" y="-1368"/>
                      <a:pt x="14390" y="628"/>
                    </a:cubicBezTo>
                    <a:lnTo>
                      <a:pt x="51727" y="14012"/>
                    </a:lnTo>
                    <a:cubicBezTo>
                      <a:pt x="57295" y="16008"/>
                      <a:pt x="60215" y="22207"/>
                      <a:pt x="58219" y="2777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54" name="Freeform: Shape 553">
                <a:extLst>
                  <a:ext uri="{FF2B5EF4-FFF2-40B4-BE49-F238E27FC236}">
                    <a16:creationId xmlns:a16="http://schemas.microsoft.com/office/drawing/2014/main" id="{38C765DF-8C09-4451-9AF1-A4171AFD37B1}"/>
                  </a:ext>
                </a:extLst>
              </p:cNvPr>
              <p:cNvSpPr/>
              <p:nvPr/>
            </p:nvSpPr>
            <p:spPr>
              <a:xfrm>
                <a:off x="7371145" y="3314203"/>
                <a:ext cx="41796" cy="55558"/>
              </a:xfrm>
              <a:custGeom>
                <a:avLst/>
                <a:gdLst>
                  <a:gd name="connsiteX0" fmla="*/ 36552 w 41796"/>
                  <a:gd name="connsiteY0" fmla="*/ 54054 h 55558"/>
                  <a:gd name="connsiteX1" fmla="*/ 36552 w 41796"/>
                  <a:gd name="connsiteY1" fmla="*/ 54054 h 55558"/>
                  <a:gd name="connsiteX2" fmla="*/ 21802 w 41796"/>
                  <a:gd name="connsiteY2" fmla="*/ 50314 h 55558"/>
                  <a:gd name="connsiteX3" fmla="*/ 1505 w 41796"/>
                  <a:gd name="connsiteY3" fmla="*/ 16255 h 55558"/>
                  <a:gd name="connsiteX4" fmla="*/ 5245 w 41796"/>
                  <a:gd name="connsiteY4" fmla="*/ 1505 h 55558"/>
                  <a:gd name="connsiteX5" fmla="*/ 5245 w 41796"/>
                  <a:gd name="connsiteY5" fmla="*/ 1505 h 55558"/>
                  <a:gd name="connsiteX6" fmla="*/ 19995 w 41796"/>
                  <a:gd name="connsiteY6" fmla="*/ 5245 h 55558"/>
                  <a:gd name="connsiteX7" fmla="*/ 40292 w 41796"/>
                  <a:gd name="connsiteY7" fmla="*/ 39304 h 55558"/>
                  <a:gd name="connsiteX8" fmla="*/ 36552 w 41796"/>
                  <a:gd name="connsiteY8" fmla="*/ 54054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36552" y="54054"/>
                    </a:moveTo>
                    <a:lnTo>
                      <a:pt x="36552" y="54054"/>
                    </a:lnTo>
                    <a:cubicBezTo>
                      <a:pt x="31467" y="57079"/>
                      <a:pt x="24828" y="55398"/>
                      <a:pt x="21802" y="50314"/>
                    </a:cubicBezTo>
                    <a:lnTo>
                      <a:pt x="1505" y="16255"/>
                    </a:lnTo>
                    <a:cubicBezTo>
                      <a:pt x="-1520" y="11170"/>
                      <a:pt x="160" y="4531"/>
                      <a:pt x="5245" y="1505"/>
                    </a:cubicBezTo>
                    <a:lnTo>
                      <a:pt x="5245" y="1505"/>
                    </a:lnTo>
                    <a:cubicBezTo>
                      <a:pt x="10330" y="-1520"/>
                      <a:pt x="16969" y="161"/>
                      <a:pt x="19995" y="5245"/>
                    </a:cubicBezTo>
                    <a:lnTo>
                      <a:pt x="40292" y="39304"/>
                    </a:lnTo>
                    <a:cubicBezTo>
                      <a:pt x="43317" y="44389"/>
                      <a:pt x="41636" y="51028"/>
                      <a:pt x="36552" y="5405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55" name="Freeform: Shape 554">
                <a:extLst>
                  <a:ext uri="{FF2B5EF4-FFF2-40B4-BE49-F238E27FC236}">
                    <a16:creationId xmlns:a16="http://schemas.microsoft.com/office/drawing/2014/main" id="{417475DA-6FDE-46E1-B979-B10C078DD23C}"/>
                  </a:ext>
                </a:extLst>
              </p:cNvPr>
              <p:cNvSpPr/>
              <p:nvPr/>
            </p:nvSpPr>
            <p:spPr>
              <a:xfrm>
                <a:off x="7228937" y="3286484"/>
                <a:ext cx="58847" cy="34895"/>
              </a:xfrm>
              <a:custGeom>
                <a:avLst/>
                <a:gdLst>
                  <a:gd name="connsiteX0" fmla="*/ 628 w 58847"/>
                  <a:gd name="connsiteY0" fmla="*/ 27774 h 34895"/>
                  <a:gd name="connsiteX1" fmla="*/ 628 w 58847"/>
                  <a:gd name="connsiteY1" fmla="*/ 27774 h 34895"/>
                  <a:gd name="connsiteX2" fmla="*/ 14390 w 58847"/>
                  <a:gd name="connsiteY2" fmla="*/ 34267 h 34895"/>
                  <a:gd name="connsiteX3" fmla="*/ 51727 w 58847"/>
                  <a:gd name="connsiteY3" fmla="*/ 20883 h 34895"/>
                  <a:gd name="connsiteX4" fmla="*/ 58219 w 58847"/>
                  <a:gd name="connsiteY4" fmla="*/ 7121 h 34895"/>
                  <a:gd name="connsiteX5" fmla="*/ 58219 w 58847"/>
                  <a:gd name="connsiteY5" fmla="*/ 7121 h 34895"/>
                  <a:gd name="connsiteX6" fmla="*/ 44457 w 58847"/>
                  <a:gd name="connsiteY6" fmla="*/ 628 h 34895"/>
                  <a:gd name="connsiteX7" fmla="*/ 7121 w 58847"/>
                  <a:gd name="connsiteY7" fmla="*/ 14012 h 34895"/>
                  <a:gd name="connsiteX8" fmla="*/ 628 w 58847"/>
                  <a:gd name="connsiteY8" fmla="*/ 27774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628" y="27774"/>
                    </a:moveTo>
                    <a:lnTo>
                      <a:pt x="628" y="27774"/>
                    </a:lnTo>
                    <a:cubicBezTo>
                      <a:pt x="2624" y="33342"/>
                      <a:pt x="8822" y="36263"/>
                      <a:pt x="14390" y="34267"/>
                    </a:cubicBezTo>
                    <a:lnTo>
                      <a:pt x="51727" y="20883"/>
                    </a:lnTo>
                    <a:cubicBezTo>
                      <a:pt x="57295" y="18887"/>
                      <a:pt x="60215" y="12689"/>
                      <a:pt x="58219" y="7121"/>
                    </a:cubicBezTo>
                    <a:lnTo>
                      <a:pt x="58219" y="7121"/>
                    </a:lnTo>
                    <a:cubicBezTo>
                      <a:pt x="56223" y="1553"/>
                      <a:pt x="50025" y="-1368"/>
                      <a:pt x="44457" y="628"/>
                    </a:cubicBezTo>
                    <a:lnTo>
                      <a:pt x="7121" y="14012"/>
                    </a:lnTo>
                    <a:cubicBezTo>
                      <a:pt x="1553" y="16008"/>
                      <a:pt x="-1368" y="22207"/>
                      <a:pt x="628" y="2777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56" name="Freeform: Shape 555">
                <a:extLst>
                  <a:ext uri="{FF2B5EF4-FFF2-40B4-BE49-F238E27FC236}">
                    <a16:creationId xmlns:a16="http://schemas.microsoft.com/office/drawing/2014/main" id="{FD53EA9E-1808-419D-812A-AFEC9F4965DE}"/>
                  </a:ext>
                </a:extLst>
              </p:cNvPr>
              <p:cNvSpPr/>
              <p:nvPr/>
            </p:nvSpPr>
            <p:spPr>
              <a:xfrm>
                <a:off x="7268969" y="3314203"/>
                <a:ext cx="41796" cy="55558"/>
              </a:xfrm>
              <a:custGeom>
                <a:avLst/>
                <a:gdLst>
                  <a:gd name="connsiteX0" fmla="*/ 5245 w 41796"/>
                  <a:gd name="connsiteY0" fmla="*/ 54054 h 55558"/>
                  <a:gd name="connsiteX1" fmla="*/ 5245 w 41796"/>
                  <a:gd name="connsiteY1" fmla="*/ 54054 h 55558"/>
                  <a:gd name="connsiteX2" fmla="*/ 19995 w 41796"/>
                  <a:gd name="connsiteY2" fmla="*/ 50314 h 55558"/>
                  <a:gd name="connsiteX3" fmla="*/ 40292 w 41796"/>
                  <a:gd name="connsiteY3" fmla="*/ 16255 h 55558"/>
                  <a:gd name="connsiteX4" fmla="*/ 36552 w 41796"/>
                  <a:gd name="connsiteY4" fmla="*/ 1505 h 55558"/>
                  <a:gd name="connsiteX5" fmla="*/ 36552 w 41796"/>
                  <a:gd name="connsiteY5" fmla="*/ 1505 h 55558"/>
                  <a:gd name="connsiteX6" fmla="*/ 21802 w 41796"/>
                  <a:gd name="connsiteY6" fmla="*/ 5245 h 55558"/>
                  <a:gd name="connsiteX7" fmla="*/ 1505 w 41796"/>
                  <a:gd name="connsiteY7" fmla="*/ 39304 h 55558"/>
                  <a:gd name="connsiteX8" fmla="*/ 5245 w 41796"/>
                  <a:gd name="connsiteY8" fmla="*/ 54054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5245" y="54054"/>
                    </a:moveTo>
                    <a:lnTo>
                      <a:pt x="5245" y="54054"/>
                    </a:lnTo>
                    <a:cubicBezTo>
                      <a:pt x="10330" y="57079"/>
                      <a:pt x="16969" y="55398"/>
                      <a:pt x="19995" y="50314"/>
                    </a:cubicBezTo>
                    <a:lnTo>
                      <a:pt x="40292" y="16255"/>
                    </a:lnTo>
                    <a:cubicBezTo>
                      <a:pt x="43317" y="11170"/>
                      <a:pt x="41636" y="4531"/>
                      <a:pt x="36552" y="1505"/>
                    </a:cubicBezTo>
                    <a:lnTo>
                      <a:pt x="36552" y="1505"/>
                    </a:lnTo>
                    <a:cubicBezTo>
                      <a:pt x="31467" y="-1520"/>
                      <a:pt x="24827" y="161"/>
                      <a:pt x="21802" y="5245"/>
                    </a:cubicBezTo>
                    <a:lnTo>
                      <a:pt x="1505" y="39304"/>
                    </a:lnTo>
                    <a:cubicBezTo>
                      <a:pt x="-1520" y="44389"/>
                      <a:pt x="161" y="51028"/>
                      <a:pt x="5245" y="5405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57" name="Freeform: Shape 556">
                <a:extLst>
                  <a:ext uri="{FF2B5EF4-FFF2-40B4-BE49-F238E27FC236}">
                    <a16:creationId xmlns:a16="http://schemas.microsoft.com/office/drawing/2014/main" id="{8354CEE1-A526-4E56-8B9B-5DB41EB698C4}"/>
                  </a:ext>
                </a:extLst>
              </p:cNvPr>
              <p:cNvSpPr/>
              <p:nvPr/>
            </p:nvSpPr>
            <p:spPr>
              <a:xfrm>
                <a:off x="7196242" y="3251352"/>
                <a:ext cx="85577" cy="21515"/>
              </a:xfrm>
              <a:custGeom>
                <a:avLst/>
                <a:gdLst>
                  <a:gd name="connsiteX0" fmla="*/ 85578 w 85577"/>
                  <a:gd name="connsiteY0" fmla="*/ 12291 h 21515"/>
                  <a:gd name="connsiteX1" fmla="*/ 85578 w 85577"/>
                  <a:gd name="connsiteY1" fmla="*/ 9224 h 21515"/>
                  <a:gd name="connsiteX2" fmla="*/ 76354 w 85577"/>
                  <a:gd name="connsiteY2" fmla="*/ 0 h 21515"/>
                  <a:gd name="connsiteX3" fmla="*/ 9224 w 85577"/>
                  <a:gd name="connsiteY3" fmla="*/ 0 h 21515"/>
                  <a:gd name="connsiteX4" fmla="*/ 0 w 85577"/>
                  <a:gd name="connsiteY4" fmla="*/ 9224 h 21515"/>
                  <a:gd name="connsiteX5" fmla="*/ 0 w 85577"/>
                  <a:gd name="connsiteY5" fmla="*/ 12291 h 21515"/>
                  <a:gd name="connsiteX6" fmla="*/ 9224 w 85577"/>
                  <a:gd name="connsiteY6" fmla="*/ 21515 h 21515"/>
                  <a:gd name="connsiteX7" fmla="*/ 76354 w 85577"/>
                  <a:gd name="connsiteY7" fmla="*/ 21515 h 21515"/>
                  <a:gd name="connsiteX8" fmla="*/ 85578 w 85577"/>
                  <a:gd name="connsiteY8" fmla="*/ 12291 h 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7" h="21515">
                    <a:moveTo>
                      <a:pt x="85578" y="12291"/>
                    </a:moveTo>
                    <a:lnTo>
                      <a:pt x="85578" y="9224"/>
                    </a:lnTo>
                    <a:cubicBezTo>
                      <a:pt x="85578" y="4160"/>
                      <a:pt x="81418" y="0"/>
                      <a:pt x="76354" y="0"/>
                    </a:cubicBezTo>
                    <a:lnTo>
                      <a:pt x="9224" y="0"/>
                    </a:lnTo>
                    <a:cubicBezTo>
                      <a:pt x="4160" y="0"/>
                      <a:pt x="0" y="4160"/>
                      <a:pt x="0" y="9224"/>
                    </a:cubicBezTo>
                    <a:lnTo>
                      <a:pt x="0" y="12291"/>
                    </a:lnTo>
                    <a:cubicBezTo>
                      <a:pt x="0" y="17355"/>
                      <a:pt x="4160" y="21515"/>
                      <a:pt x="9224" y="21515"/>
                    </a:cubicBezTo>
                    <a:lnTo>
                      <a:pt x="76354" y="21515"/>
                    </a:lnTo>
                    <a:cubicBezTo>
                      <a:pt x="81418" y="21515"/>
                      <a:pt x="85578" y="17376"/>
                      <a:pt x="85578" y="1229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grpSp>
        <p:grpSp>
          <p:nvGrpSpPr>
            <p:cNvPr id="493" name="Shape32_20211019_122928">
              <a:extLst>
                <a:ext uri="{FF2B5EF4-FFF2-40B4-BE49-F238E27FC236}">
                  <a16:creationId xmlns:a16="http://schemas.microsoft.com/office/drawing/2014/main" id="{FEC6392E-36A7-4CE5-B0F4-3AE31650E9D9}"/>
                </a:ext>
              </a:extLst>
            </p:cNvPr>
            <p:cNvGrpSpPr/>
            <p:nvPr/>
          </p:nvGrpSpPr>
          <p:grpSpPr>
            <a:xfrm>
              <a:off x="1189463" y="2814808"/>
              <a:ext cx="258494" cy="258504"/>
              <a:chOff x="6626591" y="3603055"/>
              <a:chExt cx="530045" cy="530065"/>
            </a:xfrm>
            <a:solidFill>
              <a:schemeClr val="accent4"/>
            </a:solidFill>
          </p:grpSpPr>
          <p:sp>
            <p:nvSpPr>
              <p:cNvPr id="534" name="Freeform: Shape 533">
                <a:extLst>
                  <a:ext uri="{FF2B5EF4-FFF2-40B4-BE49-F238E27FC236}">
                    <a16:creationId xmlns:a16="http://schemas.microsoft.com/office/drawing/2014/main" id="{C16B7233-3E0E-4050-B382-9AE249D5F7D5}"/>
                  </a:ext>
                </a:extLst>
              </p:cNvPr>
              <p:cNvSpPr/>
              <p:nvPr/>
            </p:nvSpPr>
            <p:spPr>
              <a:xfrm>
                <a:off x="6871958" y="3603055"/>
                <a:ext cx="39311" cy="156384"/>
              </a:xfrm>
              <a:custGeom>
                <a:avLst/>
                <a:gdLst>
                  <a:gd name="connsiteX0" fmla="*/ 22461 w 39311"/>
                  <a:gd name="connsiteY0" fmla="*/ 0 h 156384"/>
                  <a:gd name="connsiteX1" fmla="*/ 16851 w 39311"/>
                  <a:gd name="connsiteY1" fmla="*/ 0 h 156384"/>
                  <a:gd name="connsiteX2" fmla="*/ 0 w 39311"/>
                  <a:gd name="connsiteY2" fmla="*/ 16851 h 156384"/>
                  <a:gd name="connsiteX3" fmla="*/ 0 w 39311"/>
                  <a:gd name="connsiteY3" fmla="*/ 139534 h 156384"/>
                  <a:gd name="connsiteX4" fmla="*/ 16851 w 39311"/>
                  <a:gd name="connsiteY4" fmla="*/ 156385 h 156384"/>
                  <a:gd name="connsiteX5" fmla="*/ 22461 w 39311"/>
                  <a:gd name="connsiteY5" fmla="*/ 156385 h 156384"/>
                  <a:gd name="connsiteX6" fmla="*/ 39312 w 39311"/>
                  <a:gd name="connsiteY6" fmla="*/ 139534 h 156384"/>
                  <a:gd name="connsiteX7" fmla="*/ 39312 w 39311"/>
                  <a:gd name="connsiteY7" fmla="*/ 16851 h 156384"/>
                  <a:gd name="connsiteX8" fmla="*/ 22461 w 39311"/>
                  <a:gd name="connsiteY8" fmla="*/ 0 h 1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1" h="156384">
                    <a:moveTo>
                      <a:pt x="22461" y="0"/>
                    </a:moveTo>
                    <a:lnTo>
                      <a:pt x="16851" y="0"/>
                    </a:lnTo>
                    <a:cubicBezTo>
                      <a:pt x="7585" y="0"/>
                      <a:pt x="0" y="7585"/>
                      <a:pt x="0" y="16851"/>
                    </a:cubicBezTo>
                    <a:lnTo>
                      <a:pt x="0" y="139534"/>
                    </a:lnTo>
                    <a:cubicBezTo>
                      <a:pt x="0" y="148800"/>
                      <a:pt x="7585" y="156385"/>
                      <a:pt x="16851" y="156385"/>
                    </a:cubicBezTo>
                    <a:lnTo>
                      <a:pt x="22461" y="156385"/>
                    </a:lnTo>
                    <a:cubicBezTo>
                      <a:pt x="31727" y="156385"/>
                      <a:pt x="39312" y="148800"/>
                      <a:pt x="39312" y="139534"/>
                    </a:cubicBezTo>
                    <a:lnTo>
                      <a:pt x="39312" y="16851"/>
                    </a:lnTo>
                    <a:cubicBezTo>
                      <a:pt x="39312" y="7585"/>
                      <a:pt x="31727" y="0"/>
                      <a:pt x="22461"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35" name="Freeform: Shape 534">
                <a:extLst>
                  <a:ext uri="{FF2B5EF4-FFF2-40B4-BE49-F238E27FC236}">
                    <a16:creationId xmlns:a16="http://schemas.microsoft.com/office/drawing/2014/main" id="{39B778B4-64DA-4317-9FA6-8E5A63F0C445}"/>
                  </a:ext>
                </a:extLst>
              </p:cNvPr>
              <p:cNvSpPr/>
              <p:nvPr/>
            </p:nvSpPr>
            <p:spPr>
              <a:xfrm>
                <a:off x="6871958" y="3976736"/>
                <a:ext cx="39311" cy="156384"/>
              </a:xfrm>
              <a:custGeom>
                <a:avLst/>
                <a:gdLst>
                  <a:gd name="connsiteX0" fmla="*/ 22461 w 39311"/>
                  <a:gd name="connsiteY0" fmla="*/ 0 h 156384"/>
                  <a:gd name="connsiteX1" fmla="*/ 16851 w 39311"/>
                  <a:gd name="connsiteY1" fmla="*/ 0 h 156384"/>
                  <a:gd name="connsiteX2" fmla="*/ 0 w 39311"/>
                  <a:gd name="connsiteY2" fmla="*/ 16851 h 156384"/>
                  <a:gd name="connsiteX3" fmla="*/ 0 w 39311"/>
                  <a:gd name="connsiteY3" fmla="*/ 139534 h 156384"/>
                  <a:gd name="connsiteX4" fmla="*/ 16851 w 39311"/>
                  <a:gd name="connsiteY4" fmla="*/ 156385 h 156384"/>
                  <a:gd name="connsiteX5" fmla="*/ 22461 w 39311"/>
                  <a:gd name="connsiteY5" fmla="*/ 156385 h 156384"/>
                  <a:gd name="connsiteX6" fmla="*/ 39312 w 39311"/>
                  <a:gd name="connsiteY6" fmla="*/ 139534 h 156384"/>
                  <a:gd name="connsiteX7" fmla="*/ 39312 w 39311"/>
                  <a:gd name="connsiteY7" fmla="*/ 16851 h 156384"/>
                  <a:gd name="connsiteX8" fmla="*/ 22461 w 39311"/>
                  <a:gd name="connsiteY8" fmla="*/ 0 h 1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1" h="156384">
                    <a:moveTo>
                      <a:pt x="22461" y="0"/>
                    </a:moveTo>
                    <a:lnTo>
                      <a:pt x="16851" y="0"/>
                    </a:lnTo>
                    <a:cubicBezTo>
                      <a:pt x="7585" y="0"/>
                      <a:pt x="0" y="7585"/>
                      <a:pt x="0" y="16851"/>
                    </a:cubicBezTo>
                    <a:lnTo>
                      <a:pt x="0" y="139534"/>
                    </a:lnTo>
                    <a:cubicBezTo>
                      <a:pt x="0" y="148800"/>
                      <a:pt x="7585" y="156385"/>
                      <a:pt x="16851" y="156385"/>
                    </a:cubicBezTo>
                    <a:lnTo>
                      <a:pt x="22461" y="156385"/>
                    </a:lnTo>
                    <a:cubicBezTo>
                      <a:pt x="31727" y="156385"/>
                      <a:pt x="39312" y="148800"/>
                      <a:pt x="39312" y="139534"/>
                    </a:cubicBezTo>
                    <a:lnTo>
                      <a:pt x="39312" y="16851"/>
                    </a:lnTo>
                    <a:cubicBezTo>
                      <a:pt x="39312" y="7585"/>
                      <a:pt x="31727" y="0"/>
                      <a:pt x="22461"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36" name="Freeform: Shape 535">
                <a:extLst>
                  <a:ext uri="{FF2B5EF4-FFF2-40B4-BE49-F238E27FC236}">
                    <a16:creationId xmlns:a16="http://schemas.microsoft.com/office/drawing/2014/main" id="{A2EE6578-1BF0-467B-96F9-D9F62F94195E}"/>
                  </a:ext>
                </a:extLst>
              </p:cNvPr>
              <p:cNvSpPr/>
              <p:nvPr/>
            </p:nvSpPr>
            <p:spPr>
              <a:xfrm>
                <a:off x="7000251" y="3863423"/>
                <a:ext cx="156385" cy="39311"/>
              </a:xfrm>
              <a:custGeom>
                <a:avLst/>
                <a:gdLst>
                  <a:gd name="connsiteX0" fmla="*/ 156385 w 156385"/>
                  <a:gd name="connsiteY0" fmla="*/ 22461 h 39311"/>
                  <a:gd name="connsiteX1" fmla="*/ 156385 w 156385"/>
                  <a:gd name="connsiteY1" fmla="*/ 16851 h 39311"/>
                  <a:gd name="connsiteX2" fmla="*/ 139534 w 156385"/>
                  <a:gd name="connsiteY2" fmla="*/ 0 h 39311"/>
                  <a:gd name="connsiteX3" fmla="*/ 16851 w 156385"/>
                  <a:gd name="connsiteY3" fmla="*/ 0 h 39311"/>
                  <a:gd name="connsiteX4" fmla="*/ 0 w 156385"/>
                  <a:gd name="connsiteY4" fmla="*/ 16851 h 39311"/>
                  <a:gd name="connsiteX5" fmla="*/ 0 w 156385"/>
                  <a:gd name="connsiteY5" fmla="*/ 22461 h 39311"/>
                  <a:gd name="connsiteX6" fmla="*/ 16851 w 156385"/>
                  <a:gd name="connsiteY6" fmla="*/ 39311 h 39311"/>
                  <a:gd name="connsiteX7" fmla="*/ 139534 w 156385"/>
                  <a:gd name="connsiteY7" fmla="*/ 39311 h 39311"/>
                  <a:gd name="connsiteX8" fmla="*/ 156385 w 156385"/>
                  <a:gd name="connsiteY8" fmla="*/ 22461 h 3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5" h="39311">
                    <a:moveTo>
                      <a:pt x="156385" y="22461"/>
                    </a:moveTo>
                    <a:lnTo>
                      <a:pt x="156385" y="16851"/>
                    </a:lnTo>
                    <a:cubicBezTo>
                      <a:pt x="156385" y="7585"/>
                      <a:pt x="148800" y="0"/>
                      <a:pt x="139534" y="0"/>
                    </a:cubicBezTo>
                    <a:lnTo>
                      <a:pt x="16851" y="0"/>
                    </a:lnTo>
                    <a:cubicBezTo>
                      <a:pt x="7585" y="0"/>
                      <a:pt x="0" y="7585"/>
                      <a:pt x="0" y="16851"/>
                    </a:cubicBezTo>
                    <a:lnTo>
                      <a:pt x="0" y="22461"/>
                    </a:lnTo>
                    <a:cubicBezTo>
                      <a:pt x="0" y="31727"/>
                      <a:pt x="7585" y="39311"/>
                      <a:pt x="16851" y="39311"/>
                    </a:cubicBezTo>
                    <a:lnTo>
                      <a:pt x="139534" y="39311"/>
                    </a:lnTo>
                    <a:cubicBezTo>
                      <a:pt x="148800" y="39333"/>
                      <a:pt x="156385" y="31748"/>
                      <a:pt x="156385" y="2246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37" name="Freeform: Shape 536">
                <a:extLst>
                  <a:ext uri="{FF2B5EF4-FFF2-40B4-BE49-F238E27FC236}">
                    <a16:creationId xmlns:a16="http://schemas.microsoft.com/office/drawing/2014/main" id="{7795F839-EF8D-41A8-ABFB-42D04D3B86E7}"/>
                  </a:ext>
                </a:extLst>
              </p:cNvPr>
              <p:cNvSpPr/>
              <p:nvPr/>
            </p:nvSpPr>
            <p:spPr>
              <a:xfrm>
                <a:off x="6988215" y="3763183"/>
                <a:ext cx="107548" cy="63782"/>
              </a:xfrm>
              <a:custGeom>
                <a:avLst/>
                <a:gdLst>
                  <a:gd name="connsiteX0" fmla="*/ 106396 w 107548"/>
                  <a:gd name="connsiteY0" fmla="*/ 13023 h 63782"/>
                  <a:gd name="connsiteX1" fmla="*/ 106396 w 107548"/>
                  <a:gd name="connsiteY1" fmla="*/ 13023 h 63782"/>
                  <a:gd name="connsiteX2" fmla="*/ 81246 w 107548"/>
                  <a:gd name="connsiteY2" fmla="*/ 1152 h 63782"/>
                  <a:gd name="connsiteX3" fmla="*/ 13023 w 107548"/>
                  <a:gd name="connsiteY3" fmla="*/ 25609 h 63782"/>
                  <a:gd name="connsiteX4" fmla="*/ 1152 w 107548"/>
                  <a:gd name="connsiteY4" fmla="*/ 50759 h 63782"/>
                  <a:gd name="connsiteX5" fmla="*/ 1152 w 107548"/>
                  <a:gd name="connsiteY5" fmla="*/ 50759 h 63782"/>
                  <a:gd name="connsiteX6" fmla="*/ 26302 w 107548"/>
                  <a:gd name="connsiteY6" fmla="*/ 62630 h 63782"/>
                  <a:gd name="connsiteX7" fmla="*/ 94525 w 107548"/>
                  <a:gd name="connsiteY7" fmla="*/ 38174 h 63782"/>
                  <a:gd name="connsiteX8" fmla="*/ 106396 w 107548"/>
                  <a:gd name="connsiteY8" fmla="*/ 13023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8" h="63782">
                    <a:moveTo>
                      <a:pt x="106396" y="13023"/>
                    </a:moveTo>
                    <a:lnTo>
                      <a:pt x="106396" y="13023"/>
                    </a:lnTo>
                    <a:cubicBezTo>
                      <a:pt x="102741" y="2833"/>
                      <a:pt x="91437" y="-2504"/>
                      <a:pt x="81246" y="1152"/>
                    </a:cubicBezTo>
                    <a:lnTo>
                      <a:pt x="13023" y="25609"/>
                    </a:lnTo>
                    <a:cubicBezTo>
                      <a:pt x="2833" y="29265"/>
                      <a:pt x="-2504" y="40569"/>
                      <a:pt x="1152" y="50759"/>
                    </a:cubicBezTo>
                    <a:lnTo>
                      <a:pt x="1152" y="50759"/>
                    </a:lnTo>
                    <a:cubicBezTo>
                      <a:pt x="4808" y="60950"/>
                      <a:pt x="16112" y="66286"/>
                      <a:pt x="26302" y="62630"/>
                    </a:cubicBezTo>
                    <a:lnTo>
                      <a:pt x="94525" y="38174"/>
                    </a:lnTo>
                    <a:cubicBezTo>
                      <a:pt x="104716" y="34539"/>
                      <a:pt x="110052" y="23214"/>
                      <a:pt x="106396" y="1302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38" name="Freeform: Shape 537">
                <a:extLst>
                  <a:ext uri="{FF2B5EF4-FFF2-40B4-BE49-F238E27FC236}">
                    <a16:creationId xmlns:a16="http://schemas.microsoft.com/office/drawing/2014/main" id="{F3644FF9-E1D4-4097-A15D-A7C28A01A486}"/>
                  </a:ext>
                </a:extLst>
              </p:cNvPr>
              <p:cNvSpPr/>
              <p:nvPr/>
            </p:nvSpPr>
            <p:spPr>
              <a:xfrm>
                <a:off x="6946204" y="3674759"/>
                <a:ext cx="76399" cy="101559"/>
              </a:xfrm>
              <a:custGeom>
                <a:avLst/>
                <a:gdLst>
                  <a:gd name="connsiteX0" fmla="*/ 66822 w 76399"/>
                  <a:gd name="connsiteY0" fmla="*/ 2759 h 101559"/>
                  <a:gd name="connsiteX1" fmla="*/ 66822 w 76399"/>
                  <a:gd name="connsiteY1" fmla="*/ 2759 h 101559"/>
                  <a:gd name="connsiteX2" fmla="*/ 39864 w 76399"/>
                  <a:gd name="connsiteY2" fmla="*/ 9588 h 101559"/>
                  <a:gd name="connsiteX3" fmla="*/ 2759 w 76399"/>
                  <a:gd name="connsiteY3" fmla="*/ 71843 h 101559"/>
                  <a:gd name="connsiteX4" fmla="*/ 9588 w 76399"/>
                  <a:gd name="connsiteY4" fmla="*/ 98800 h 101559"/>
                  <a:gd name="connsiteX5" fmla="*/ 9588 w 76399"/>
                  <a:gd name="connsiteY5" fmla="*/ 98800 h 101559"/>
                  <a:gd name="connsiteX6" fmla="*/ 36545 w 76399"/>
                  <a:gd name="connsiteY6" fmla="*/ 91972 h 101559"/>
                  <a:gd name="connsiteX7" fmla="*/ 73650 w 76399"/>
                  <a:gd name="connsiteY7" fmla="*/ 29716 h 101559"/>
                  <a:gd name="connsiteX8" fmla="*/ 66822 w 76399"/>
                  <a:gd name="connsiteY8" fmla="*/ 2759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99" h="101559">
                    <a:moveTo>
                      <a:pt x="66822" y="2759"/>
                    </a:moveTo>
                    <a:lnTo>
                      <a:pt x="66822" y="2759"/>
                    </a:lnTo>
                    <a:cubicBezTo>
                      <a:pt x="57535" y="-2788"/>
                      <a:pt x="45390" y="301"/>
                      <a:pt x="39864" y="9588"/>
                    </a:cubicBezTo>
                    <a:lnTo>
                      <a:pt x="2759" y="71843"/>
                    </a:lnTo>
                    <a:cubicBezTo>
                      <a:pt x="-2788" y="81130"/>
                      <a:pt x="301" y="93274"/>
                      <a:pt x="9588" y="98800"/>
                    </a:cubicBezTo>
                    <a:lnTo>
                      <a:pt x="9588" y="98800"/>
                    </a:lnTo>
                    <a:cubicBezTo>
                      <a:pt x="18874" y="104347"/>
                      <a:pt x="31019" y="101259"/>
                      <a:pt x="36545" y="91972"/>
                    </a:cubicBezTo>
                    <a:lnTo>
                      <a:pt x="73650" y="29716"/>
                    </a:lnTo>
                    <a:cubicBezTo>
                      <a:pt x="79176" y="20429"/>
                      <a:pt x="76109" y="8306"/>
                      <a:pt x="66822" y="2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39" name="Freeform: Shape 538">
                <a:extLst>
                  <a:ext uri="{FF2B5EF4-FFF2-40B4-BE49-F238E27FC236}">
                    <a16:creationId xmlns:a16="http://schemas.microsoft.com/office/drawing/2014/main" id="{511438DB-0F8E-474C-981D-C916A39121FF}"/>
                  </a:ext>
                </a:extLst>
              </p:cNvPr>
              <p:cNvSpPr/>
              <p:nvPr/>
            </p:nvSpPr>
            <p:spPr>
              <a:xfrm>
                <a:off x="6686310" y="3763183"/>
                <a:ext cx="107546" cy="63782"/>
              </a:xfrm>
              <a:custGeom>
                <a:avLst/>
                <a:gdLst>
                  <a:gd name="connsiteX0" fmla="*/ 1150 w 107546"/>
                  <a:gd name="connsiteY0" fmla="*/ 13023 h 63782"/>
                  <a:gd name="connsiteX1" fmla="*/ 1150 w 107546"/>
                  <a:gd name="connsiteY1" fmla="*/ 13023 h 63782"/>
                  <a:gd name="connsiteX2" fmla="*/ 26300 w 107546"/>
                  <a:gd name="connsiteY2" fmla="*/ 1152 h 63782"/>
                  <a:gd name="connsiteX3" fmla="*/ 94523 w 107546"/>
                  <a:gd name="connsiteY3" fmla="*/ 25609 h 63782"/>
                  <a:gd name="connsiteX4" fmla="*/ 106394 w 107546"/>
                  <a:gd name="connsiteY4" fmla="*/ 50759 h 63782"/>
                  <a:gd name="connsiteX5" fmla="*/ 106394 w 107546"/>
                  <a:gd name="connsiteY5" fmla="*/ 50759 h 63782"/>
                  <a:gd name="connsiteX6" fmla="*/ 81244 w 107546"/>
                  <a:gd name="connsiteY6" fmla="*/ 62630 h 63782"/>
                  <a:gd name="connsiteX7" fmla="*/ 13021 w 107546"/>
                  <a:gd name="connsiteY7" fmla="*/ 38174 h 63782"/>
                  <a:gd name="connsiteX8" fmla="*/ 1150 w 107546"/>
                  <a:gd name="connsiteY8" fmla="*/ 13023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6" h="63782">
                    <a:moveTo>
                      <a:pt x="1150" y="13023"/>
                    </a:moveTo>
                    <a:lnTo>
                      <a:pt x="1150" y="13023"/>
                    </a:lnTo>
                    <a:cubicBezTo>
                      <a:pt x="4806" y="2833"/>
                      <a:pt x="16110" y="-2504"/>
                      <a:pt x="26300" y="1152"/>
                    </a:cubicBezTo>
                    <a:lnTo>
                      <a:pt x="94523" y="25609"/>
                    </a:lnTo>
                    <a:cubicBezTo>
                      <a:pt x="104713" y="29265"/>
                      <a:pt x="110050" y="40569"/>
                      <a:pt x="106394" y="50759"/>
                    </a:cubicBezTo>
                    <a:lnTo>
                      <a:pt x="106394" y="50759"/>
                    </a:lnTo>
                    <a:cubicBezTo>
                      <a:pt x="102738" y="60950"/>
                      <a:pt x="91434" y="66286"/>
                      <a:pt x="81244" y="62630"/>
                    </a:cubicBezTo>
                    <a:lnTo>
                      <a:pt x="13021" y="38174"/>
                    </a:lnTo>
                    <a:cubicBezTo>
                      <a:pt x="2852" y="34539"/>
                      <a:pt x="-2506" y="23214"/>
                      <a:pt x="1150" y="1302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40" name="Freeform: Shape 539">
                <a:extLst>
                  <a:ext uri="{FF2B5EF4-FFF2-40B4-BE49-F238E27FC236}">
                    <a16:creationId xmlns:a16="http://schemas.microsoft.com/office/drawing/2014/main" id="{C09016F8-E9C8-4B6D-9B6C-762577C36CC9}"/>
                  </a:ext>
                </a:extLst>
              </p:cNvPr>
              <p:cNvSpPr/>
              <p:nvPr/>
            </p:nvSpPr>
            <p:spPr>
              <a:xfrm>
                <a:off x="6759479" y="3674759"/>
                <a:ext cx="76409" cy="101559"/>
              </a:xfrm>
              <a:custGeom>
                <a:avLst/>
                <a:gdLst>
                  <a:gd name="connsiteX0" fmla="*/ 9588 w 76409"/>
                  <a:gd name="connsiteY0" fmla="*/ 2759 h 101559"/>
                  <a:gd name="connsiteX1" fmla="*/ 9588 w 76409"/>
                  <a:gd name="connsiteY1" fmla="*/ 2759 h 101559"/>
                  <a:gd name="connsiteX2" fmla="*/ 36545 w 76409"/>
                  <a:gd name="connsiteY2" fmla="*/ 9588 h 101559"/>
                  <a:gd name="connsiteX3" fmla="*/ 73650 w 76409"/>
                  <a:gd name="connsiteY3" fmla="*/ 71843 h 101559"/>
                  <a:gd name="connsiteX4" fmla="*/ 66822 w 76409"/>
                  <a:gd name="connsiteY4" fmla="*/ 98800 h 101559"/>
                  <a:gd name="connsiteX5" fmla="*/ 66822 w 76409"/>
                  <a:gd name="connsiteY5" fmla="*/ 98800 h 101559"/>
                  <a:gd name="connsiteX6" fmla="*/ 39864 w 76409"/>
                  <a:gd name="connsiteY6" fmla="*/ 91972 h 101559"/>
                  <a:gd name="connsiteX7" fmla="*/ 2759 w 76409"/>
                  <a:gd name="connsiteY7" fmla="*/ 29716 h 101559"/>
                  <a:gd name="connsiteX8" fmla="*/ 9588 w 76409"/>
                  <a:gd name="connsiteY8" fmla="*/ 2759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9" h="101559">
                    <a:moveTo>
                      <a:pt x="9588" y="2759"/>
                    </a:moveTo>
                    <a:lnTo>
                      <a:pt x="9588" y="2759"/>
                    </a:lnTo>
                    <a:cubicBezTo>
                      <a:pt x="18874" y="-2788"/>
                      <a:pt x="31019" y="301"/>
                      <a:pt x="36545" y="9588"/>
                    </a:cubicBezTo>
                    <a:lnTo>
                      <a:pt x="73650" y="71843"/>
                    </a:lnTo>
                    <a:cubicBezTo>
                      <a:pt x="79197" y="81130"/>
                      <a:pt x="76109" y="93274"/>
                      <a:pt x="66822" y="98800"/>
                    </a:cubicBezTo>
                    <a:lnTo>
                      <a:pt x="66822" y="98800"/>
                    </a:lnTo>
                    <a:cubicBezTo>
                      <a:pt x="57535" y="104347"/>
                      <a:pt x="45390" y="101259"/>
                      <a:pt x="39864" y="91972"/>
                    </a:cubicBezTo>
                    <a:lnTo>
                      <a:pt x="2759" y="29716"/>
                    </a:lnTo>
                    <a:cubicBezTo>
                      <a:pt x="-2788" y="20429"/>
                      <a:pt x="301" y="8306"/>
                      <a:pt x="9588" y="2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41" name="Freeform: Shape 540">
                <a:extLst>
                  <a:ext uri="{FF2B5EF4-FFF2-40B4-BE49-F238E27FC236}">
                    <a16:creationId xmlns:a16="http://schemas.microsoft.com/office/drawing/2014/main" id="{2331E581-9725-4274-AC8D-88D341746F4F}"/>
                  </a:ext>
                </a:extLst>
              </p:cNvPr>
              <p:cNvSpPr/>
              <p:nvPr/>
            </p:nvSpPr>
            <p:spPr>
              <a:xfrm>
                <a:off x="6988215" y="3927615"/>
                <a:ext cx="107548" cy="63782"/>
              </a:xfrm>
              <a:custGeom>
                <a:avLst/>
                <a:gdLst>
                  <a:gd name="connsiteX0" fmla="*/ 106396 w 107548"/>
                  <a:gd name="connsiteY0" fmla="*/ 50759 h 63782"/>
                  <a:gd name="connsiteX1" fmla="*/ 106396 w 107548"/>
                  <a:gd name="connsiteY1" fmla="*/ 50759 h 63782"/>
                  <a:gd name="connsiteX2" fmla="*/ 81246 w 107548"/>
                  <a:gd name="connsiteY2" fmla="*/ 62630 h 63782"/>
                  <a:gd name="connsiteX3" fmla="*/ 13023 w 107548"/>
                  <a:gd name="connsiteY3" fmla="*/ 38174 h 63782"/>
                  <a:gd name="connsiteX4" fmla="*/ 1152 w 107548"/>
                  <a:gd name="connsiteY4" fmla="*/ 13023 h 63782"/>
                  <a:gd name="connsiteX5" fmla="*/ 1152 w 107548"/>
                  <a:gd name="connsiteY5" fmla="*/ 13023 h 63782"/>
                  <a:gd name="connsiteX6" fmla="*/ 26302 w 107548"/>
                  <a:gd name="connsiteY6" fmla="*/ 1152 h 63782"/>
                  <a:gd name="connsiteX7" fmla="*/ 94525 w 107548"/>
                  <a:gd name="connsiteY7" fmla="*/ 25609 h 63782"/>
                  <a:gd name="connsiteX8" fmla="*/ 106396 w 107548"/>
                  <a:gd name="connsiteY8" fmla="*/ 50759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8" h="63782">
                    <a:moveTo>
                      <a:pt x="106396" y="50759"/>
                    </a:moveTo>
                    <a:lnTo>
                      <a:pt x="106396" y="50759"/>
                    </a:lnTo>
                    <a:cubicBezTo>
                      <a:pt x="102741" y="60950"/>
                      <a:pt x="91437" y="66286"/>
                      <a:pt x="81246" y="62630"/>
                    </a:cubicBezTo>
                    <a:lnTo>
                      <a:pt x="13023" y="38174"/>
                    </a:lnTo>
                    <a:cubicBezTo>
                      <a:pt x="2833" y="34518"/>
                      <a:pt x="-2504" y="23214"/>
                      <a:pt x="1152" y="13023"/>
                    </a:cubicBezTo>
                    <a:lnTo>
                      <a:pt x="1152" y="13023"/>
                    </a:lnTo>
                    <a:cubicBezTo>
                      <a:pt x="4808" y="2833"/>
                      <a:pt x="16112" y="-2504"/>
                      <a:pt x="26302" y="1152"/>
                    </a:cubicBezTo>
                    <a:lnTo>
                      <a:pt x="94525" y="25609"/>
                    </a:lnTo>
                    <a:cubicBezTo>
                      <a:pt x="104716" y="29265"/>
                      <a:pt x="110052" y="40590"/>
                      <a:pt x="106396" y="50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42" name="Freeform: Shape 541">
                <a:extLst>
                  <a:ext uri="{FF2B5EF4-FFF2-40B4-BE49-F238E27FC236}">
                    <a16:creationId xmlns:a16="http://schemas.microsoft.com/office/drawing/2014/main" id="{1AF601C5-66A2-4677-92D2-DDCD09F53FB6}"/>
                  </a:ext>
                </a:extLst>
              </p:cNvPr>
              <p:cNvSpPr/>
              <p:nvPr/>
            </p:nvSpPr>
            <p:spPr>
              <a:xfrm>
                <a:off x="6946204" y="3978263"/>
                <a:ext cx="76399" cy="101559"/>
              </a:xfrm>
              <a:custGeom>
                <a:avLst/>
                <a:gdLst>
                  <a:gd name="connsiteX0" fmla="*/ 66822 w 76399"/>
                  <a:gd name="connsiteY0" fmla="*/ 98800 h 101559"/>
                  <a:gd name="connsiteX1" fmla="*/ 66822 w 76399"/>
                  <a:gd name="connsiteY1" fmla="*/ 98800 h 101559"/>
                  <a:gd name="connsiteX2" fmla="*/ 39864 w 76399"/>
                  <a:gd name="connsiteY2" fmla="*/ 91972 h 101559"/>
                  <a:gd name="connsiteX3" fmla="*/ 2759 w 76399"/>
                  <a:gd name="connsiteY3" fmla="*/ 29716 h 101559"/>
                  <a:gd name="connsiteX4" fmla="*/ 9588 w 76399"/>
                  <a:gd name="connsiteY4" fmla="*/ 2759 h 101559"/>
                  <a:gd name="connsiteX5" fmla="*/ 9588 w 76399"/>
                  <a:gd name="connsiteY5" fmla="*/ 2759 h 101559"/>
                  <a:gd name="connsiteX6" fmla="*/ 36545 w 76399"/>
                  <a:gd name="connsiteY6" fmla="*/ 9588 h 101559"/>
                  <a:gd name="connsiteX7" fmla="*/ 73650 w 76399"/>
                  <a:gd name="connsiteY7" fmla="*/ 71843 h 101559"/>
                  <a:gd name="connsiteX8" fmla="*/ 66822 w 76399"/>
                  <a:gd name="connsiteY8" fmla="*/ 98800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99" h="101559">
                    <a:moveTo>
                      <a:pt x="66822" y="98800"/>
                    </a:moveTo>
                    <a:lnTo>
                      <a:pt x="66822" y="98800"/>
                    </a:lnTo>
                    <a:cubicBezTo>
                      <a:pt x="57535" y="104347"/>
                      <a:pt x="45390" y="101259"/>
                      <a:pt x="39864" y="91972"/>
                    </a:cubicBezTo>
                    <a:lnTo>
                      <a:pt x="2759" y="29716"/>
                    </a:lnTo>
                    <a:cubicBezTo>
                      <a:pt x="-2788" y="20429"/>
                      <a:pt x="301" y="8285"/>
                      <a:pt x="9588" y="2759"/>
                    </a:cubicBezTo>
                    <a:lnTo>
                      <a:pt x="9588" y="2759"/>
                    </a:lnTo>
                    <a:cubicBezTo>
                      <a:pt x="18874" y="-2788"/>
                      <a:pt x="31019" y="301"/>
                      <a:pt x="36545" y="9588"/>
                    </a:cubicBezTo>
                    <a:lnTo>
                      <a:pt x="73650" y="71843"/>
                    </a:lnTo>
                    <a:cubicBezTo>
                      <a:pt x="79176" y="81130"/>
                      <a:pt x="76109" y="93274"/>
                      <a:pt x="66822" y="9880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43" name="Freeform: Shape 542">
                <a:extLst>
                  <a:ext uri="{FF2B5EF4-FFF2-40B4-BE49-F238E27FC236}">
                    <a16:creationId xmlns:a16="http://schemas.microsoft.com/office/drawing/2014/main" id="{D7308931-3972-4D9A-B767-72DB59A4FF85}"/>
                  </a:ext>
                </a:extLst>
              </p:cNvPr>
              <p:cNvSpPr/>
              <p:nvPr/>
            </p:nvSpPr>
            <p:spPr>
              <a:xfrm>
                <a:off x="6686310" y="3927615"/>
                <a:ext cx="107546" cy="63782"/>
              </a:xfrm>
              <a:custGeom>
                <a:avLst/>
                <a:gdLst>
                  <a:gd name="connsiteX0" fmla="*/ 1150 w 107546"/>
                  <a:gd name="connsiteY0" fmla="*/ 50759 h 63782"/>
                  <a:gd name="connsiteX1" fmla="*/ 1150 w 107546"/>
                  <a:gd name="connsiteY1" fmla="*/ 50759 h 63782"/>
                  <a:gd name="connsiteX2" fmla="*/ 26300 w 107546"/>
                  <a:gd name="connsiteY2" fmla="*/ 62630 h 63782"/>
                  <a:gd name="connsiteX3" fmla="*/ 94523 w 107546"/>
                  <a:gd name="connsiteY3" fmla="*/ 38174 h 63782"/>
                  <a:gd name="connsiteX4" fmla="*/ 106394 w 107546"/>
                  <a:gd name="connsiteY4" fmla="*/ 13023 h 63782"/>
                  <a:gd name="connsiteX5" fmla="*/ 106394 w 107546"/>
                  <a:gd name="connsiteY5" fmla="*/ 13023 h 63782"/>
                  <a:gd name="connsiteX6" fmla="*/ 81244 w 107546"/>
                  <a:gd name="connsiteY6" fmla="*/ 1152 h 63782"/>
                  <a:gd name="connsiteX7" fmla="*/ 13021 w 107546"/>
                  <a:gd name="connsiteY7" fmla="*/ 25609 h 63782"/>
                  <a:gd name="connsiteX8" fmla="*/ 1150 w 107546"/>
                  <a:gd name="connsiteY8" fmla="*/ 50759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6" h="63782">
                    <a:moveTo>
                      <a:pt x="1150" y="50759"/>
                    </a:moveTo>
                    <a:lnTo>
                      <a:pt x="1150" y="50759"/>
                    </a:lnTo>
                    <a:cubicBezTo>
                      <a:pt x="4806" y="60950"/>
                      <a:pt x="16110" y="66286"/>
                      <a:pt x="26300" y="62630"/>
                    </a:cubicBezTo>
                    <a:lnTo>
                      <a:pt x="94523" y="38174"/>
                    </a:lnTo>
                    <a:cubicBezTo>
                      <a:pt x="104713" y="34518"/>
                      <a:pt x="110050" y="23214"/>
                      <a:pt x="106394" y="13023"/>
                    </a:cubicBezTo>
                    <a:lnTo>
                      <a:pt x="106394" y="13023"/>
                    </a:lnTo>
                    <a:cubicBezTo>
                      <a:pt x="102738" y="2833"/>
                      <a:pt x="91434" y="-2504"/>
                      <a:pt x="81244" y="1152"/>
                    </a:cubicBezTo>
                    <a:lnTo>
                      <a:pt x="13021" y="25609"/>
                    </a:lnTo>
                    <a:cubicBezTo>
                      <a:pt x="2852" y="29265"/>
                      <a:pt x="-2506" y="40590"/>
                      <a:pt x="1150" y="50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44" name="Freeform: Shape 543">
                <a:extLst>
                  <a:ext uri="{FF2B5EF4-FFF2-40B4-BE49-F238E27FC236}">
                    <a16:creationId xmlns:a16="http://schemas.microsoft.com/office/drawing/2014/main" id="{B8CACBA7-3D27-4329-B146-A2F07294A2AC}"/>
                  </a:ext>
                </a:extLst>
              </p:cNvPr>
              <p:cNvSpPr/>
              <p:nvPr/>
            </p:nvSpPr>
            <p:spPr>
              <a:xfrm>
                <a:off x="6759479" y="3978263"/>
                <a:ext cx="76409" cy="101559"/>
              </a:xfrm>
              <a:custGeom>
                <a:avLst/>
                <a:gdLst>
                  <a:gd name="connsiteX0" fmla="*/ 9588 w 76409"/>
                  <a:gd name="connsiteY0" fmla="*/ 98800 h 101559"/>
                  <a:gd name="connsiteX1" fmla="*/ 9588 w 76409"/>
                  <a:gd name="connsiteY1" fmla="*/ 98800 h 101559"/>
                  <a:gd name="connsiteX2" fmla="*/ 36545 w 76409"/>
                  <a:gd name="connsiteY2" fmla="*/ 91972 h 101559"/>
                  <a:gd name="connsiteX3" fmla="*/ 73650 w 76409"/>
                  <a:gd name="connsiteY3" fmla="*/ 29716 h 101559"/>
                  <a:gd name="connsiteX4" fmla="*/ 66822 w 76409"/>
                  <a:gd name="connsiteY4" fmla="*/ 2759 h 101559"/>
                  <a:gd name="connsiteX5" fmla="*/ 66822 w 76409"/>
                  <a:gd name="connsiteY5" fmla="*/ 2759 h 101559"/>
                  <a:gd name="connsiteX6" fmla="*/ 39864 w 76409"/>
                  <a:gd name="connsiteY6" fmla="*/ 9588 h 101559"/>
                  <a:gd name="connsiteX7" fmla="*/ 2759 w 76409"/>
                  <a:gd name="connsiteY7" fmla="*/ 71843 h 101559"/>
                  <a:gd name="connsiteX8" fmla="*/ 9588 w 76409"/>
                  <a:gd name="connsiteY8" fmla="*/ 98800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9" h="101559">
                    <a:moveTo>
                      <a:pt x="9588" y="98800"/>
                    </a:moveTo>
                    <a:lnTo>
                      <a:pt x="9588" y="98800"/>
                    </a:lnTo>
                    <a:cubicBezTo>
                      <a:pt x="18874" y="104347"/>
                      <a:pt x="31019" y="101259"/>
                      <a:pt x="36545" y="91972"/>
                    </a:cubicBezTo>
                    <a:lnTo>
                      <a:pt x="73650" y="29716"/>
                    </a:lnTo>
                    <a:cubicBezTo>
                      <a:pt x="79197" y="20429"/>
                      <a:pt x="76109" y="8285"/>
                      <a:pt x="66822" y="2759"/>
                    </a:cubicBezTo>
                    <a:lnTo>
                      <a:pt x="66822" y="2759"/>
                    </a:lnTo>
                    <a:cubicBezTo>
                      <a:pt x="57535" y="-2788"/>
                      <a:pt x="45390" y="301"/>
                      <a:pt x="39864" y="9588"/>
                    </a:cubicBezTo>
                    <a:lnTo>
                      <a:pt x="2759" y="71843"/>
                    </a:lnTo>
                    <a:cubicBezTo>
                      <a:pt x="-2788" y="81130"/>
                      <a:pt x="301" y="93274"/>
                      <a:pt x="9588" y="9880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45" name="Freeform: Shape 544">
                <a:extLst>
                  <a:ext uri="{FF2B5EF4-FFF2-40B4-BE49-F238E27FC236}">
                    <a16:creationId xmlns:a16="http://schemas.microsoft.com/office/drawing/2014/main" id="{FD3A5D87-90F2-4B16-8473-5FE2035EB27E}"/>
                  </a:ext>
                </a:extLst>
              </p:cNvPr>
              <p:cNvSpPr/>
              <p:nvPr/>
            </p:nvSpPr>
            <p:spPr>
              <a:xfrm>
                <a:off x="6626591" y="3863423"/>
                <a:ext cx="156385" cy="39311"/>
              </a:xfrm>
              <a:custGeom>
                <a:avLst/>
                <a:gdLst>
                  <a:gd name="connsiteX0" fmla="*/ 156385 w 156385"/>
                  <a:gd name="connsiteY0" fmla="*/ 22461 h 39311"/>
                  <a:gd name="connsiteX1" fmla="*/ 156385 w 156385"/>
                  <a:gd name="connsiteY1" fmla="*/ 16851 h 39311"/>
                  <a:gd name="connsiteX2" fmla="*/ 139534 w 156385"/>
                  <a:gd name="connsiteY2" fmla="*/ 0 h 39311"/>
                  <a:gd name="connsiteX3" fmla="*/ 16851 w 156385"/>
                  <a:gd name="connsiteY3" fmla="*/ 0 h 39311"/>
                  <a:gd name="connsiteX4" fmla="*/ 0 w 156385"/>
                  <a:gd name="connsiteY4" fmla="*/ 16851 h 39311"/>
                  <a:gd name="connsiteX5" fmla="*/ 0 w 156385"/>
                  <a:gd name="connsiteY5" fmla="*/ 22461 h 39311"/>
                  <a:gd name="connsiteX6" fmla="*/ 16851 w 156385"/>
                  <a:gd name="connsiteY6" fmla="*/ 39311 h 39311"/>
                  <a:gd name="connsiteX7" fmla="*/ 139534 w 156385"/>
                  <a:gd name="connsiteY7" fmla="*/ 39311 h 39311"/>
                  <a:gd name="connsiteX8" fmla="*/ 156385 w 156385"/>
                  <a:gd name="connsiteY8" fmla="*/ 22461 h 3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5" h="39311">
                    <a:moveTo>
                      <a:pt x="156385" y="22461"/>
                    </a:moveTo>
                    <a:lnTo>
                      <a:pt x="156385" y="16851"/>
                    </a:lnTo>
                    <a:cubicBezTo>
                      <a:pt x="156385" y="7585"/>
                      <a:pt x="148800" y="0"/>
                      <a:pt x="139534" y="0"/>
                    </a:cubicBezTo>
                    <a:lnTo>
                      <a:pt x="16851" y="0"/>
                    </a:lnTo>
                    <a:cubicBezTo>
                      <a:pt x="7585" y="0"/>
                      <a:pt x="0" y="7585"/>
                      <a:pt x="0" y="16851"/>
                    </a:cubicBezTo>
                    <a:lnTo>
                      <a:pt x="0" y="22461"/>
                    </a:lnTo>
                    <a:cubicBezTo>
                      <a:pt x="0" y="31727"/>
                      <a:pt x="7585" y="39311"/>
                      <a:pt x="16851" y="39311"/>
                    </a:cubicBezTo>
                    <a:lnTo>
                      <a:pt x="139534" y="39311"/>
                    </a:lnTo>
                    <a:cubicBezTo>
                      <a:pt x="148779" y="39333"/>
                      <a:pt x="156385" y="31748"/>
                      <a:pt x="156385" y="2246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grpSp>
        <p:grpSp>
          <p:nvGrpSpPr>
            <p:cNvPr id="494" name="Shape33_20211019_122928">
              <a:extLst>
                <a:ext uri="{FF2B5EF4-FFF2-40B4-BE49-F238E27FC236}">
                  <a16:creationId xmlns:a16="http://schemas.microsoft.com/office/drawing/2014/main" id="{0293B4C2-311A-4E45-B135-A67622C28F93}"/>
                </a:ext>
              </a:extLst>
            </p:cNvPr>
            <p:cNvGrpSpPr/>
            <p:nvPr/>
          </p:nvGrpSpPr>
          <p:grpSpPr>
            <a:xfrm>
              <a:off x="1804388" y="2763173"/>
              <a:ext cx="258494" cy="258504"/>
              <a:chOff x="6626591" y="3603055"/>
              <a:chExt cx="530045" cy="530065"/>
            </a:xfrm>
            <a:solidFill>
              <a:schemeClr val="accent4"/>
            </a:solidFill>
          </p:grpSpPr>
          <p:sp>
            <p:nvSpPr>
              <p:cNvPr id="522" name="Freeform: Shape 521">
                <a:extLst>
                  <a:ext uri="{FF2B5EF4-FFF2-40B4-BE49-F238E27FC236}">
                    <a16:creationId xmlns:a16="http://schemas.microsoft.com/office/drawing/2014/main" id="{7665B9F4-94B7-4E0B-99C1-B6839F071142}"/>
                  </a:ext>
                </a:extLst>
              </p:cNvPr>
              <p:cNvSpPr/>
              <p:nvPr/>
            </p:nvSpPr>
            <p:spPr>
              <a:xfrm>
                <a:off x="6871958" y="3603055"/>
                <a:ext cx="39311" cy="156384"/>
              </a:xfrm>
              <a:custGeom>
                <a:avLst/>
                <a:gdLst>
                  <a:gd name="connsiteX0" fmla="*/ 22461 w 39311"/>
                  <a:gd name="connsiteY0" fmla="*/ 0 h 156384"/>
                  <a:gd name="connsiteX1" fmla="*/ 16851 w 39311"/>
                  <a:gd name="connsiteY1" fmla="*/ 0 h 156384"/>
                  <a:gd name="connsiteX2" fmla="*/ 0 w 39311"/>
                  <a:gd name="connsiteY2" fmla="*/ 16851 h 156384"/>
                  <a:gd name="connsiteX3" fmla="*/ 0 w 39311"/>
                  <a:gd name="connsiteY3" fmla="*/ 139534 h 156384"/>
                  <a:gd name="connsiteX4" fmla="*/ 16851 w 39311"/>
                  <a:gd name="connsiteY4" fmla="*/ 156385 h 156384"/>
                  <a:gd name="connsiteX5" fmla="*/ 22461 w 39311"/>
                  <a:gd name="connsiteY5" fmla="*/ 156385 h 156384"/>
                  <a:gd name="connsiteX6" fmla="*/ 39312 w 39311"/>
                  <a:gd name="connsiteY6" fmla="*/ 139534 h 156384"/>
                  <a:gd name="connsiteX7" fmla="*/ 39312 w 39311"/>
                  <a:gd name="connsiteY7" fmla="*/ 16851 h 156384"/>
                  <a:gd name="connsiteX8" fmla="*/ 22461 w 39311"/>
                  <a:gd name="connsiteY8" fmla="*/ 0 h 1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1" h="156384">
                    <a:moveTo>
                      <a:pt x="22461" y="0"/>
                    </a:moveTo>
                    <a:lnTo>
                      <a:pt x="16851" y="0"/>
                    </a:lnTo>
                    <a:cubicBezTo>
                      <a:pt x="7585" y="0"/>
                      <a:pt x="0" y="7585"/>
                      <a:pt x="0" y="16851"/>
                    </a:cubicBezTo>
                    <a:lnTo>
                      <a:pt x="0" y="139534"/>
                    </a:lnTo>
                    <a:cubicBezTo>
                      <a:pt x="0" y="148800"/>
                      <a:pt x="7585" y="156385"/>
                      <a:pt x="16851" y="156385"/>
                    </a:cubicBezTo>
                    <a:lnTo>
                      <a:pt x="22461" y="156385"/>
                    </a:lnTo>
                    <a:cubicBezTo>
                      <a:pt x="31727" y="156385"/>
                      <a:pt x="39312" y="148800"/>
                      <a:pt x="39312" y="139534"/>
                    </a:cubicBezTo>
                    <a:lnTo>
                      <a:pt x="39312" y="16851"/>
                    </a:lnTo>
                    <a:cubicBezTo>
                      <a:pt x="39312" y="7585"/>
                      <a:pt x="31727" y="0"/>
                      <a:pt x="22461"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23" name="Freeform: Shape 522">
                <a:extLst>
                  <a:ext uri="{FF2B5EF4-FFF2-40B4-BE49-F238E27FC236}">
                    <a16:creationId xmlns:a16="http://schemas.microsoft.com/office/drawing/2014/main" id="{75D5060B-E010-419A-AE40-5084C5F6AFF9}"/>
                  </a:ext>
                </a:extLst>
              </p:cNvPr>
              <p:cNvSpPr/>
              <p:nvPr/>
            </p:nvSpPr>
            <p:spPr>
              <a:xfrm>
                <a:off x="6871958" y="3976736"/>
                <a:ext cx="39311" cy="156384"/>
              </a:xfrm>
              <a:custGeom>
                <a:avLst/>
                <a:gdLst>
                  <a:gd name="connsiteX0" fmla="*/ 22461 w 39311"/>
                  <a:gd name="connsiteY0" fmla="*/ 0 h 156384"/>
                  <a:gd name="connsiteX1" fmla="*/ 16851 w 39311"/>
                  <a:gd name="connsiteY1" fmla="*/ 0 h 156384"/>
                  <a:gd name="connsiteX2" fmla="*/ 0 w 39311"/>
                  <a:gd name="connsiteY2" fmla="*/ 16851 h 156384"/>
                  <a:gd name="connsiteX3" fmla="*/ 0 w 39311"/>
                  <a:gd name="connsiteY3" fmla="*/ 139534 h 156384"/>
                  <a:gd name="connsiteX4" fmla="*/ 16851 w 39311"/>
                  <a:gd name="connsiteY4" fmla="*/ 156385 h 156384"/>
                  <a:gd name="connsiteX5" fmla="*/ 22461 w 39311"/>
                  <a:gd name="connsiteY5" fmla="*/ 156385 h 156384"/>
                  <a:gd name="connsiteX6" fmla="*/ 39312 w 39311"/>
                  <a:gd name="connsiteY6" fmla="*/ 139534 h 156384"/>
                  <a:gd name="connsiteX7" fmla="*/ 39312 w 39311"/>
                  <a:gd name="connsiteY7" fmla="*/ 16851 h 156384"/>
                  <a:gd name="connsiteX8" fmla="*/ 22461 w 39311"/>
                  <a:gd name="connsiteY8" fmla="*/ 0 h 1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1" h="156384">
                    <a:moveTo>
                      <a:pt x="22461" y="0"/>
                    </a:moveTo>
                    <a:lnTo>
                      <a:pt x="16851" y="0"/>
                    </a:lnTo>
                    <a:cubicBezTo>
                      <a:pt x="7585" y="0"/>
                      <a:pt x="0" y="7585"/>
                      <a:pt x="0" y="16851"/>
                    </a:cubicBezTo>
                    <a:lnTo>
                      <a:pt x="0" y="139534"/>
                    </a:lnTo>
                    <a:cubicBezTo>
                      <a:pt x="0" y="148800"/>
                      <a:pt x="7585" y="156385"/>
                      <a:pt x="16851" y="156385"/>
                    </a:cubicBezTo>
                    <a:lnTo>
                      <a:pt x="22461" y="156385"/>
                    </a:lnTo>
                    <a:cubicBezTo>
                      <a:pt x="31727" y="156385"/>
                      <a:pt x="39312" y="148800"/>
                      <a:pt x="39312" y="139534"/>
                    </a:cubicBezTo>
                    <a:lnTo>
                      <a:pt x="39312" y="16851"/>
                    </a:lnTo>
                    <a:cubicBezTo>
                      <a:pt x="39312" y="7585"/>
                      <a:pt x="31727" y="0"/>
                      <a:pt x="22461"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24" name="Freeform: Shape 523">
                <a:extLst>
                  <a:ext uri="{FF2B5EF4-FFF2-40B4-BE49-F238E27FC236}">
                    <a16:creationId xmlns:a16="http://schemas.microsoft.com/office/drawing/2014/main" id="{E836347E-95B4-467F-B102-1EF5F9D90B92}"/>
                  </a:ext>
                </a:extLst>
              </p:cNvPr>
              <p:cNvSpPr/>
              <p:nvPr/>
            </p:nvSpPr>
            <p:spPr>
              <a:xfrm>
                <a:off x="7000251" y="3863423"/>
                <a:ext cx="156385" cy="39311"/>
              </a:xfrm>
              <a:custGeom>
                <a:avLst/>
                <a:gdLst>
                  <a:gd name="connsiteX0" fmla="*/ 156385 w 156385"/>
                  <a:gd name="connsiteY0" fmla="*/ 22461 h 39311"/>
                  <a:gd name="connsiteX1" fmla="*/ 156385 w 156385"/>
                  <a:gd name="connsiteY1" fmla="*/ 16851 h 39311"/>
                  <a:gd name="connsiteX2" fmla="*/ 139534 w 156385"/>
                  <a:gd name="connsiteY2" fmla="*/ 0 h 39311"/>
                  <a:gd name="connsiteX3" fmla="*/ 16851 w 156385"/>
                  <a:gd name="connsiteY3" fmla="*/ 0 h 39311"/>
                  <a:gd name="connsiteX4" fmla="*/ 0 w 156385"/>
                  <a:gd name="connsiteY4" fmla="*/ 16851 h 39311"/>
                  <a:gd name="connsiteX5" fmla="*/ 0 w 156385"/>
                  <a:gd name="connsiteY5" fmla="*/ 22461 h 39311"/>
                  <a:gd name="connsiteX6" fmla="*/ 16851 w 156385"/>
                  <a:gd name="connsiteY6" fmla="*/ 39311 h 39311"/>
                  <a:gd name="connsiteX7" fmla="*/ 139534 w 156385"/>
                  <a:gd name="connsiteY7" fmla="*/ 39311 h 39311"/>
                  <a:gd name="connsiteX8" fmla="*/ 156385 w 156385"/>
                  <a:gd name="connsiteY8" fmla="*/ 22461 h 3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5" h="39311">
                    <a:moveTo>
                      <a:pt x="156385" y="22461"/>
                    </a:moveTo>
                    <a:lnTo>
                      <a:pt x="156385" y="16851"/>
                    </a:lnTo>
                    <a:cubicBezTo>
                      <a:pt x="156385" y="7585"/>
                      <a:pt x="148800" y="0"/>
                      <a:pt x="139534" y="0"/>
                    </a:cubicBezTo>
                    <a:lnTo>
                      <a:pt x="16851" y="0"/>
                    </a:lnTo>
                    <a:cubicBezTo>
                      <a:pt x="7585" y="0"/>
                      <a:pt x="0" y="7585"/>
                      <a:pt x="0" y="16851"/>
                    </a:cubicBezTo>
                    <a:lnTo>
                      <a:pt x="0" y="22461"/>
                    </a:lnTo>
                    <a:cubicBezTo>
                      <a:pt x="0" y="31727"/>
                      <a:pt x="7585" y="39311"/>
                      <a:pt x="16851" y="39311"/>
                    </a:cubicBezTo>
                    <a:lnTo>
                      <a:pt x="139534" y="39311"/>
                    </a:lnTo>
                    <a:cubicBezTo>
                      <a:pt x="148800" y="39333"/>
                      <a:pt x="156385" y="31748"/>
                      <a:pt x="156385" y="2246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25" name="Freeform: Shape 524">
                <a:extLst>
                  <a:ext uri="{FF2B5EF4-FFF2-40B4-BE49-F238E27FC236}">
                    <a16:creationId xmlns:a16="http://schemas.microsoft.com/office/drawing/2014/main" id="{BC103140-7F95-41E6-AB98-6C5E695C3A58}"/>
                  </a:ext>
                </a:extLst>
              </p:cNvPr>
              <p:cNvSpPr/>
              <p:nvPr/>
            </p:nvSpPr>
            <p:spPr>
              <a:xfrm>
                <a:off x="6988215" y="3763183"/>
                <a:ext cx="107548" cy="63782"/>
              </a:xfrm>
              <a:custGeom>
                <a:avLst/>
                <a:gdLst>
                  <a:gd name="connsiteX0" fmla="*/ 106396 w 107548"/>
                  <a:gd name="connsiteY0" fmla="*/ 13023 h 63782"/>
                  <a:gd name="connsiteX1" fmla="*/ 106396 w 107548"/>
                  <a:gd name="connsiteY1" fmla="*/ 13023 h 63782"/>
                  <a:gd name="connsiteX2" fmla="*/ 81246 w 107548"/>
                  <a:gd name="connsiteY2" fmla="*/ 1152 h 63782"/>
                  <a:gd name="connsiteX3" fmla="*/ 13023 w 107548"/>
                  <a:gd name="connsiteY3" fmla="*/ 25609 h 63782"/>
                  <a:gd name="connsiteX4" fmla="*/ 1152 w 107548"/>
                  <a:gd name="connsiteY4" fmla="*/ 50759 h 63782"/>
                  <a:gd name="connsiteX5" fmla="*/ 1152 w 107548"/>
                  <a:gd name="connsiteY5" fmla="*/ 50759 h 63782"/>
                  <a:gd name="connsiteX6" fmla="*/ 26302 w 107548"/>
                  <a:gd name="connsiteY6" fmla="*/ 62630 h 63782"/>
                  <a:gd name="connsiteX7" fmla="*/ 94525 w 107548"/>
                  <a:gd name="connsiteY7" fmla="*/ 38174 h 63782"/>
                  <a:gd name="connsiteX8" fmla="*/ 106396 w 107548"/>
                  <a:gd name="connsiteY8" fmla="*/ 13023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8" h="63782">
                    <a:moveTo>
                      <a:pt x="106396" y="13023"/>
                    </a:moveTo>
                    <a:lnTo>
                      <a:pt x="106396" y="13023"/>
                    </a:lnTo>
                    <a:cubicBezTo>
                      <a:pt x="102741" y="2833"/>
                      <a:pt x="91437" y="-2504"/>
                      <a:pt x="81246" y="1152"/>
                    </a:cubicBezTo>
                    <a:lnTo>
                      <a:pt x="13023" y="25609"/>
                    </a:lnTo>
                    <a:cubicBezTo>
                      <a:pt x="2833" y="29265"/>
                      <a:pt x="-2504" y="40569"/>
                      <a:pt x="1152" y="50759"/>
                    </a:cubicBezTo>
                    <a:lnTo>
                      <a:pt x="1152" y="50759"/>
                    </a:lnTo>
                    <a:cubicBezTo>
                      <a:pt x="4808" y="60950"/>
                      <a:pt x="16112" y="66286"/>
                      <a:pt x="26302" y="62630"/>
                    </a:cubicBezTo>
                    <a:lnTo>
                      <a:pt x="94525" y="38174"/>
                    </a:lnTo>
                    <a:cubicBezTo>
                      <a:pt x="104716" y="34539"/>
                      <a:pt x="110052" y="23214"/>
                      <a:pt x="106396" y="1302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26" name="Freeform: Shape 525">
                <a:extLst>
                  <a:ext uri="{FF2B5EF4-FFF2-40B4-BE49-F238E27FC236}">
                    <a16:creationId xmlns:a16="http://schemas.microsoft.com/office/drawing/2014/main" id="{68263A86-7BB4-4275-A90E-CDE864136593}"/>
                  </a:ext>
                </a:extLst>
              </p:cNvPr>
              <p:cNvSpPr/>
              <p:nvPr/>
            </p:nvSpPr>
            <p:spPr>
              <a:xfrm>
                <a:off x="6946204" y="3674759"/>
                <a:ext cx="76399" cy="101559"/>
              </a:xfrm>
              <a:custGeom>
                <a:avLst/>
                <a:gdLst>
                  <a:gd name="connsiteX0" fmla="*/ 66822 w 76399"/>
                  <a:gd name="connsiteY0" fmla="*/ 2759 h 101559"/>
                  <a:gd name="connsiteX1" fmla="*/ 66822 w 76399"/>
                  <a:gd name="connsiteY1" fmla="*/ 2759 h 101559"/>
                  <a:gd name="connsiteX2" fmla="*/ 39864 w 76399"/>
                  <a:gd name="connsiteY2" fmla="*/ 9588 h 101559"/>
                  <a:gd name="connsiteX3" fmla="*/ 2759 w 76399"/>
                  <a:gd name="connsiteY3" fmla="*/ 71843 h 101559"/>
                  <a:gd name="connsiteX4" fmla="*/ 9588 w 76399"/>
                  <a:gd name="connsiteY4" fmla="*/ 98800 h 101559"/>
                  <a:gd name="connsiteX5" fmla="*/ 9588 w 76399"/>
                  <a:gd name="connsiteY5" fmla="*/ 98800 h 101559"/>
                  <a:gd name="connsiteX6" fmla="*/ 36545 w 76399"/>
                  <a:gd name="connsiteY6" fmla="*/ 91972 h 101559"/>
                  <a:gd name="connsiteX7" fmla="*/ 73650 w 76399"/>
                  <a:gd name="connsiteY7" fmla="*/ 29716 h 101559"/>
                  <a:gd name="connsiteX8" fmla="*/ 66822 w 76399"/>
                  <a:gd name="connsiteY8" fmla="*/ 2759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99" h="101559">
                    <a:moveTo>
                      <a:pt x="66822" y="2759"/>
                    </a:moveTo>
                    <a:lnTo>
                      <a:pt x="66822" y="2759"/>
                    </a:lnTo>
                    <a:cubicBezTo>
                      <a:pt x="57535" y="-2788"/>
                      <a:pt x="45390" y="301"/>
                      <a:pt x="39864" y="9588"/>
                    </a:cubicBezTo>
                    <a:lnTo>
                      <a:pt x="2759" y="71843"/>
                    </a:lnTo>
                    <a:cubicBezTo>
                      <a:pt x="-2788" y="81130"/>
                      <a:pt x="301" y="93274"/>
                      <a:pt x="9588" y="98800"/>
                    </a:cubicBezTo>
                    <a:lnTo>
                      <a:pt x="9588" y="98800"/>
                    </a:lnTo>
                    <a:cubicBezTo>
                      <a:pt x="18874" y="104347"/>
                      <a:pt x="31019" y="101259"/>
                      <a:pt x="36545" y="91972"/>
                    </a:cubicBezTo>
                    <a:lnTo>
                      <a:pt x="73650" y="29716"/>
                    </a:lnTo>
                    <a:cubicBezTo>
                      <a:pt x="79176" y="20429"/>
                      <a:pt x="76109" y="8306"/>
                      <a:pt x="66822" y="2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27" name="Freeform: Shape 526">
                <a:extLst>
                  <a:ext uri="{FF2B5EF4-FFF2-40B4-BE49-F238E27FC236}">
                    <a16:creationId xmlns:a16="http://schemas.microsoft.com/office/drawing/2014/main" id="{9312671F-A572-4DE9-8211-14630ED4C300}"/>
                  </a:ext>
                </a:extLst>
              </p:cNvPr>
              <p:cNvSpPr/>
              <p:nvPr/>
            </p:nvSpPr>
            <p:spPr>
              <a:xfrm>
                <a:off x="6686310" y="3763183"/>
                <a:ext cx="107546" cy="63782"/>
              </a:xfrm>
              <a:custGeom>
                <a:avLst/>
                <a:gdLst>
                  <a:gd name="connsiteX0" fmla="*/ 1150 w 107546"/>
                  <a:gd name="connsiteY0" fmla="*/ 13023 h 63782"/>
                  <a:gd name="connsiteX1" fmla="*/ 1150 w 107546"/>
                  <a:gd name="connsiteY1" fmla="*/ 13023 h 63782"/>
                  <a:gd name="connsiteX2" fmla="*/ 26300 w 107546"/>
                  <a:gd name="connsiteY2" fmla="*/ 1152 h 63782"/>
                  <a:gd name="connsiteX3" fmla="*/ 94523 w 107546"/>
                  <a:gd name="connsiteY3" fmla="*/ 25609 h 63782"/>
                  <a:gd name="connsiteX4" fmla="*/ 106394 w 107546"/>
                  <a:gd name="connsiteY4" fmla="*/ 50759 h 63782"/>
                  <a:gd name="connsiteX5" fmla="*/ 106394 w 107546"/>
                  <a:gd name="connsiteY5" fmla="*/ 50759 h 63782"/>
                  <a:gd name="connsiteX6" fmla="*/ 81244 w 107546"/>
                  <a:gd name="connsiteY6" fmla="*/ 62630 h 63782"/>
                  <a:gd name="connsiteX7" fmla="*/ 13021 w 107546"/>
                  <a:gd name="connsiteY7" fmla="*/ 38174 h 63782"/>
                  <a:gd name="connsiteX8" fmla="*/ 1150 w 107546"/>
                  <a:gd name="connsiteY8" fmla="*/ 13023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6" h="63782">
                    <a:moveTo>
                      <a:pt x="1150" y="13023"/>
                    </a:moveTo>
                    <a:lnTo>
                      <a:pt x="1150" y="13023"/>
                    </a:lnTo>
                    <a:cubicBezTo>
                      <a:pt x="4806" y="2833"/>
                      <a:pt x="16110" y="-2504"/>
                      <a:pt x="26300" y="1152"/>
                    </a:cubicBezTo>
                    <a:lnTo>
                      <a:pt x="94523" y="25609"/>
                    </a:lnTo>
                    <a:cubicBezTo>
                      <a:pt x="104713" y="29265"/>
                      <a:pt x="110050" y="40569"/>
                      <a:pt x="106394" y="50759"/>
                    </a:cubicBezTo>
                    <a:lnTo>
                      <a:pt x="106394" y="50759"/>
                    </a:lnTo>
                    <a:cubicBezTo>
                      <a:pt x="102738" y="60950"/>
                      <a:pt x="91434" y="66286"/>
                      <a:pt x="81244" y="62630"/>
                    </a:cubicBezTo>
                    <a:lnTo>
                      <a:pt x="13021" y="38174"/>
                    </a:lnTo>
                    <a:cubicBezTo>
                      <a:pt x="2852" y="34539"/>
                      <a:pt x="-2506" y="23214"/>
                      <a:pt x="1150" y="13023"/>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28" name="Freeform: Shape 527">
                <a:extLst>
                  <a:ext uri="{FF2B5EF4-FFF2-40B4-BE49-F238E27FC236}">
                    <a16:creationId xmlns:a16="http://schemas.microsoft.com/office/drawing/2014/main" id="{330C7291-9D7E-4107-B787-AB6E17E772DC}"/>
                  </a:ext>
                </a:extLst>
              </p:cNvPr>
              <p:cNvSpPr/>
              <p:nvPr/>
            </p:nvSpPr>
            <p:spPr>
              <a:xfrm>
                <a:off x="6759479" y="3674759"/>
                <a:ext cx="76409" cy="101559"/>
              </a:xfrm>
              <a:custGeom>
                <a:avLst/>
                <a:gdLst>
                  <a:gd name="connsiteX0" fmla="*/ 9588 w 76409"/>
                  <a:gd name="connsiteY0" fmla="*/ 2759 h 101559"/>
                  <a:gd name="connsiteX1" fmla="*/ 9588 w 76409"/>
                  <a:gd name="connsiteY1" fmla="*/ 2759 h 101559"/>
                  <a:gd name="connsiteX2" fmla="*/ 36545 w 76409"/>
                  <a:gd name="connsiteY2" fmla="*/ 9588 h 101559"/>
                  <a:gd name="connsiteX3" fmla="*/ 73650 w 76409"/>
                  <a:gd name="connsiteY3" fmla="*/ 71843 h 101559"/>
                  <a:gd name="connsiteX4" fmla="*/ 66822 w 76409"/>
                  <a:gd name="connsiteY4" fmla="*/ 98800 h 101559"/>
                  <a:gd name="connsiteX5" fmla="*/ 66822 w 76409"/>
                  <a:gd name="connsiteY5" fmla="*/ 98800 h 101559"/>
                  <a:gd name="connsiteX6" fmla="*/ 39864 w 76409"/>
                  <a:gd name="connsiteY6" fmla="*/ 91972 h 101559"/>
                  <a:gd name="connsiteX7" fmla="*/ 2759 w 76409"/>
                  <a:gd name="connsiteY7" fmla="*/ 29716 h 101559"/>
                  <a:gd name="connsiteX8" fmla="*/ 9588 w 76409"/>
                  <a:gd name="connsiteY8" fmla="*/ 2759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9" h="101559">
                    <a:moveTo>
                      <a:pt x="9588" y="2759"/>
                    </a:moveTo>
                    <a:lnTo>
                      <a:pt x="9588" y="2759"/>
                    </a:lnTo>
                    <a:cubicBezTo>
                      <a:pt x="18874" y="-2788"/>
                      <a:pt x="31019" y="301"/>
                      <a:pt x="36545" y="9588"/>
                    </a:cubicBezTo>
                    <a:lnTo>
                      <a:pt x="73650" y="71843"/>
                    </a:lnTo>
                    <a:cubicBezTo>
                      <a:pt x="79197" y="81130"/>
                      <a:pt x="76109" y="93274"/>
                      <a:pt x="66822" y="98800"/>
                    </a:cubicBezTo>
                    <a:lnTo>
                      <a:pt x="66822" y="98800"/>
                    </a:lnTo>
                    <a:cubicBezTo>
                      <a:pt x="57535" y="104347"/>
                      <a:pt x="45390" y="101259"/>
                      <a:pt x="39864" y="91972"/>
                    </a:cubicBezTo>
                    <a:lnTo>
                      <a:pt x="2759" y="29716"/>
                    </a:lnTo>
                    <a:cubicBezTo>
                      <a:pt x="-2788" y="20429"/>
                      <a:pt x="301" y="8306"/>
                      <a:pt x="9588" y="2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29" name="Freeform: Shape 528">
                <a:extLst>
                  <a:ext uri="{FF2B5EF4-FFF2-40B4-BE49-F238E27FC236}">
                    <a16:creationId xmlns:a16="http://schemas.microsoft.com/office/drawing/2014/main" id="{8E26A6D5-AE6D-48BA-8165-BB7720FEAED6}"/>
                  </a:ext>
                </a:extLst>
              </p:cNvPr>
              <p:cNvSpPr/>
              <p:nvPr/>
            </p:nvSpPr>
            <p:spPr>
              <a:xfrm>
                <a:off x="6988215" y="3927615"/>
                <a:ext cx="107548" cy="63782"/>
              </a:xfrm>
              <a:custGeom>
                <a:avLst/>
                <a:gdLst>
                  <a:gd name="connsiteX0" fmla="*/ 106396 w 107548"/>
                  <a:gd name="connsiteY0" fmla="*/ 50759 h 63782"/>
                  <a:gd name="connsiteX1" fmla="*/ 106396 w 107548"/>
                  <a:gd name="connsiteY1" fmla="*/ 50759 h 63782"/>
                  <a:gd name="connsiteX2" fmla="*/ 81246 w 107548"/>
                  <a:gd name="connsiteY2" fmla="*/ 62630 h 63782"/>
                  <a:gd name="connsiteX3" fmla="*/ 13023 w 107548"/>
                  <a:gd name="connsiteY3" fmla="*/ 38174 h 63782"/>
                  <a:gd name="connsiteX4" fmla="*/ 1152 w 107548"/>
                  <a:gd name="connsiteY4" fmla="*/ 13023 h 63782"/>
                  <a:gd name="connsiteX5" fmla="*/ 1152 w 107548"/>
                  <a:gd name="connsiteY5" fmla="*/ 13023 h 63782"/>
                  <a:gd name="connsiteX6" fmla="*/ 26302 w 107548"/>
                  <a:gd name="connsiteY6" fmla="*/ 1152 h 63782"/>
                  <a:gd name="connsiteX7" fmla="*/ 94525 w 107548"/>
                  <a:gd name="connsiteY7" fmla="*/ 25609 h 63782"/>
                  <a:gd name="connsiteX8" fmla="*/ 106396 w 107548"/>
                  <a:gd name="connsiteY8" fmla="*/ 50759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8" h="63782">
                    <a:moveTo>
                      <a:pt x="106396" y="50759"/>
                    </a:moveTo>
                    <a:lnTo>
                      <a:pt x="106396" y="50759"/>
                    </a:lnTo>
                    <a:cubicBezTo>
                      <a:pt x="102741" y="60950"/>
                      <a:pt x="91437" y="66286"/>
                      <a:pt x="81246" y="62630"/>
                    </a:cubicBezTo>
                    <a:lnTo>
                      <a:pt x="13023" y="38174"/>
                    </a:lnTo>
                    <a:cubicBezTo>
                      <a:pt x="2833" y="34518"/>
                      <a:pt x="-2504" y="23214"/>
                      <a:pt x="1152" y="13023"/>
                    </a:cubicBezTo>
                    <a:lnTo>
                      <a:pt x="1152" y="13023"/>
                    </a:lnTo>
                    <a:cubicBezTo>
                      <a:pt x="4808" y="2833"/>
                      <a:pt x="16112" y="-2504"/>
                      <a:pt x="26302" y="1152"/>
                    </a:cubicBezTo>
                    <a:lnTo>
                      <a:pt x="94525" y="25609"/>
                    </a:lnTo>
                    <a:cubicBezTo>
                      <a:pt x="104716" y="29265"/>
                      <a:pt x="110052" y="40590"/>
                      <a:pt x="106396" y="50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30" name="Freeform: Shape 529">
                <a:extLst>
                  <a:ext uri="{FF2B5EF4-FFF2-40B4-BE49-F238E27FC236}">
                    <a16:creationId xmlns:a16="http://schemas.microsoft.com/office/drawing/2014/main" id="{FAF337E8-01CC-4BBA-A84A-2600030C7FB4}"/>
                  </a:ext>
                </a:extLst>
              </p:cNvPr>
              <p:cNvSpPr/>
              <p:nvPr/>
            </p:nvSpPr>
            <p:spPr>
              <a:xfrm>
                <a:off x="6946204" y="3978263"/>
                <a:ext cx="76399" cy="101559"/>
              </a:xfrm>
              <a:custGeom>
                <a:avLst/>
                <a:gdLst>
                  <a:gd name="connsiteX0" fmla="*/ 66822 w 76399"/>
                  <a:gd name="connsiteY0" fmla="*/ 98800 h 101559"/>
                  <a:gd name="connsiteX1" fmla="*/ 66822 w 76399"/>
                  <a:gd name="connsiteY1" fmla="*/ 98800 h 101559"/>
                  <a:gd name="connsiteX2" fmla="*/ 39864 w 76399"/>
                  <a:gd name="connsiteY2" fmla="*/ 91972 h 101559"/>
                  <a:gd name="connsiteX3" fmla="*/ 2759 w 76399"/>
                  <a:gd name="connsiteY3" fmla="*/ 29716 h 101559"/>
                  <a:gd name="connsiteX4" fmla="*/ 9588 w 76399"/>
                  <a:gd name="connsiteY4" fmla="*/ 2759 h 101559"/>
                  <a:gd name="connsiteX5" fmla="*/ 9588 w 76399"/>
                  <a:gd name="connsiteY5" fmla="*/ 2759 h 101559"/>
                  <a:gd name="connsiteX6" fmla="*/ 36545 w 76399"/>
                  <a:gd name="connsiteY6" fmla="*/ 9588 h 101559"/>
                  <a:gd name="connsiteX7" fmla="*/ 73650 w 76399"/>
                  <a:gd name="connsiteY7" fmla="*/ 71843 h 101559"/>
                  <a:gd name="connsiteX8" fmla="*/ 66822 w 76399"/>
                  <a:gd name="connsiteY8" fmla="*/ 98800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99" h="101559">
                    <a:moveTo>
                      <a:pt x="66822" y="98800"/>
                    </a:moveTo>
                    <a:lnTo>
                      <a:pt x="66822" y="98800"/>
                    </a:lnTo>
                    <a:cubicBezTo>
                      <a:pt x="57535" y="104347"/>
                      <a:pt x="45390" y="101259"/>
                      <a:pt x="39864" y="91972"/>
                    </a:cubicBezTo>
                    <a:lnTo>
                      <a:pt x="2759" y="29716"/>
                    </a:lnTo>
                    <a:cubicBezTo>
                      <a:pt x="-2788" y="20429"/>
                      <a:pt x="301" y="8285"/>
                      <a:pt x="9588" y="2759"/>
                    </a:cubicBezTo>
                    <a:lnTo>
                      <a:pt x="9588" y="2759"/>
                    </a:lnTo>
                    <a:cubicBezTo>
                      <a:pt x="18874" y="-2788"/>
                      <a:pt x="31019" y="301"/>
                      <a:pt x="36545" y="9588"/>
                    </a:cubicBezTo>
                    <a:lnTo>
                      <a:pt x="73650" y="71843"/>
                    </a:lnTo>
                    <a:cubicBezTo>
                      <a:pt x="79176" y="81130"/>
                      <a:pt x="76109" y="93274"/>
                      <a:pt x="66822" y="9880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31" name="Freeform: Shape 530">
                <a:extLst>
                  <a:ext uri="{FF2B5EF4-FFF2-40B4-BE49-F238E27FC236}">
                    <a16:creationId xmlns:a16="http://schemas.microsoft.com/office/drawing/2014/main" id="{9DB94C4D-74BC-4FA9-9855-C443863F1879}"/>
                  </a:ext>
                </a:extLst>
              </p:cNvPr>
              <p:cNvSpPr/>
              <p:nvPr/>
            </p:nvSpPr>
            <p:spPr>
              <a:xfrm>
                <a:off x="6686310" y="3927615"/>
                <a:ext cx="107546" cy="63782"/>
              </a:xfrm>
              <a:custGeom>
                <a:avLst/>
                <a:gdLst>
                  <a:gd name="connsiteX0" fmla="*/ 1150 w 107546"/>
                  <a:gd name="connsiteY0" fmla="*/ 50759 h 63782"/>
                  <a:gd name="connsiteX1" fmla="*/ 1150 w 107546"/>
                  <a:gd name="connsiteY1" fmla="*/ 50759 h 63782"/>
                  <a:gd name="connsiteX2" fmla="*/ 26300 w 107546"/>
                  <a:gd name="connsiteY2" fmla="*/ 62630 h 63782"/>
                  <a:gd name="connsiteX3" fmla="*/ 94523 w 107546"/>
                  <a:gd name="connsiteY3" fmla="*/ 38174 h 63782"/>
                  <a:gd name="connsiteX4" fmla="*/ 106394 w 107546"/>
                  <a:gd name="connsiteY4" fmla="*/ 13023 h 63782"/>
                  <a:gd name="connsiteX5" fmla="*/ 106394 w 107546"/>
                  <a:gd name="connsiteY5" fmla="*/ 13023 h 63782"/>
                  <a:gd name="connsiteX6" fmla="*/ 81244 w 107546"/>
                  <a:gd name="connsiteY6" fmla="*/ 1152 h 63782"/>
                  <a:gd name="connsiteX7" fmla="*/ 13021 w 107546"/>
                  <a:gd name="connsiteY7" fmla="*/ 25609 h 63782"/>
                  <a:gd name="connsiteX8" fmla="*/ 1150 w 107546"/>
                  <a:gd name="connsiteY8" fmla="*/ 50759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46" h="63782">
                    <a:moveTo>
                      <a:pt x="1150" y="50759"/>
                    </a:moveTo>
                    <a:lnTo>
                      <a:pt x="1150" y="50759"/>
                    </a:lnTo>
                    <a:cubicBezTo>
                      <a:pt x="4806" y="60950"/>
                      <a:pt x="16110" y="66286"/>
                      <a:pt x="26300" y="62630"/>
                    </a:cubicBezTo>
                    <a:lnTo>
                      <a:pt x="94523" y="38174"/>
                    </a:lnTo>
                    <a:cubicBezTo>
                      <a:pt x="104713" y="34518"/>
                      <a:pt x="110050" y="23214"/>
                      <a:pt x="106394" y="13023"/>
                    </a:cubicBezTo>
                    <a:lnTo>
                      <a:pt x="106394" y="13023"/>
                    </a:lnTo>
                    <a:cubicBezTo>
                      <a:pt x="102738" y="2833"/>
                      <a:pt x="91434" y="-2504"/>
                      <a:pt x="81244" y="1152"/>
                    </a:cubicBezTo>
                    <a:lnTo>
                      <a:pt x="13021" y="25609"/>
                    </a:lnTo>
                    <a:cubicBezTo>
                      <a:pt x="2852" y="29265"/>
                      <a:pt x="-2506" y="40590"/>
                      <a:pt x="1150" y="50759"/>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32" name="Freeform: Shape 531">
                <a:extLst>
                  <a:ext uri="{FF2B5EF4-FFF2-40B4-BE49-F238E27FC236}">
                    <a16:creationId xmlns:a16="http://schemas.microsoft.com/office/drawing/2014/main" id="{9CC851E4-964A-4EF3-AABE-78F5F14924CE}"/>
                  </a:ext>
                </a:extLst>
              </p:cNvPr>
              <p:cNvSpPr/>
              <p:nvPr/>
            </p:nvSpPr>
            <p:spPr>
              <a:xfrm>
                <a:off x="6759479" y="3978263"/>
                <a:ext cx="76409" cy="101559"/>
              </a:xfrm>
              <a:custGeom>
                <a:avLst/>
                <a:gdLst>
                  <a:gd name="connsiteX0" fmla="*/ 9588 w 76409"/>
                  <a:gd name="connsiteY0" fmla="*/ 98800 h 101559"/>
                  <a:gd name="connsiteX1" fmla="*/ 9588 w 76409"/>
                  <a:gd name="connsiteY1" fmla="*/ 98800 h 101559"/>
                  <a:gd name="connsiteX2" fmla="*/ 36545 w 76409"/>
                  <a:gd name="connsiteY2" fmla="*/ 91972 h 101559"/>
                  <a:gd name="connsiteX3" fmla="*/ 73650 w 76409"/>
                  <a:gd name="connsiteY3" fmla="*/ 29716 h 101559"/>
                  <a:gd name="connsiteX4" fmla="*/ 66822 w 76409"/>
                  <a:gd name="connsiteY4" fmla="*/ 2759 h 101559"/>
                  <a:gd name="connsiteX5" fmla="*/ 66822 w 76409"/>
                  <a:gd name="connsiteY5" fmla="*/ 2759 h 101559"/>
                  <a:gd name="connsiteX6" fmla="*/ 39864 w 76409"/>
                  <a:gd name="connsiteY6" fmla="*/ 9588 h 101559"/>
                  <a:gd name="connsiteX7" fmla="*/ 2759 w 76409"/>
                  <a:gd name="connsiteY7" fmla="*/ 71843 h 101559"/>
                  <a:gd name="connsiteX8" fmla="*/ 9588 w 76409"/>
                  <a:gd name="connsiteY8" fmla="*/ 98800 h 10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9" h="101559">
                    <a:moveTo>
                      <a:pt x="9588" y="98800"/>
                    </a:moveTo>
                    <a:lnTo>
                      <a:pt x="9588" y="98800"/>
                    </a:lnTo>
                    <a:cubicBezTo>
                      <a:pt x="18874" y="104347"/>
                      <a:pt x="31019" y="101259"/>
                      <a:pt x="36545" y="91972"/>
                    </a:cubicBezTo>
                    <a:lnTo>
                      <a:pt x="73650" y="29716"/>
                    </a:lnTo>
                    <a:cubicBezTo>
                      <a:pt x="79197" y="20429"/>
                      <a:pt x="76109" y="8285"/>
                      <a:pt x="66822" y="2759"/>
                    </a:cubicBezTo>
                    <a:lnTo>
                      <a:pt x="66822" y="2759"/>
                    </a:lnTo>
                    <a:cubicBezTo>
                      <a:pt x="57535" y="-2788"/>
                      <a:pt x="45390" y="301"/>
                      <a:pt x="39864" y="9588"/>
                    </a:cubicBezTo>
                    <a:lnTo>
                      <a:pt x="2759" y="71843"/>
                    </a:lnTo>
                    <a:cubicBezTo>
                      <a:pt x="-2788" y="81130"/>
                      <a:pt x="301" y="93274"/>
                      <a:pt x="9588" y="9880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33" name="Freeform: Shape 532">
                <a:extLst>
                  <a:ext uri="{FF2B5EF4-FFF2-40B4-BE49-F238E27FC236}">
                    <a16:creationId xmlns:a16="http://schemas.microsoft.com/office/drawing/2014/main" id="{D72FDA3E-20A1-461F-92E7-708349EBE967}"/>
                  </a:ext>
                </a:extLst>
              </p:cNvPr>
              <p:cNvSpPr/>
              <p:nvPr/>
            </p:nvSpPr>
            <p:spPr>
              <a:xfrm>
                <a:off x="6626591" y="3863423"/>
                <a:ext cx="156385" cy="39311"/>
              </a:xfrm>
              <a:custGeom>
                <a:avLst/>
                <a:gdLst>
                  <a:gd name="connsiteX0" fmla="*/ 156385 w 156385"/>
                  <a:gd name="connsiteY0" fmla="*/ 22461 h 39311"/>
                  <a:gd name="connsiteX1" fmla="*/ 156385 w 156385"/>
                  <a:gd name="connsiteY1" fmla="*/ 16851 h 39311"/>
                  <a:gd name="connsiteX2" fmla="*/ 139534 w 156385"/>
                  <a:gd name="connsiteY2" fmla="*/ 0 h 39311"/>
                  <a:gd name="connsiteX3" fmla="*/ 16851 w 156385"/>
                  <a:gd name="connsiteY3" fmla="*/ 0 h 39311"/>
                  <a:gd name="connsiteX4" fmla="*/ 0 w 156385"/>
                  <a:gd name="connsiteY4" fmla="*/ 16851 h 39311"/>
                  <a:gd name="connsiteX5" fmla="*/ 0 w 156385"/>
                  <a:gd name="connsiteY5" fmla="*/ 22461 h 39311"/>
                  <a:gd name="connsiteX6" fmla="*/ 16851 w 156385"/>
                  <a:gd name="connsiteY6" fmla="*/ 39311 h 39311"/>
                  <a:gd name="connsiteX7" fmla="*/ 139534 w 156385"/>
                  <a:gd name="connsiteY7" fmla="*/ 39311 h 39311"/>
                  <a:gd name="connsiteX8" fmla="*/ 156385 w 156385"/>
                  <a:gd name="connsiteY8" fmla="*/ 22461 h 3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5" h="39311">
                    <a:moveTo>
                      <a:pt x="156385" y="22461"/>
                    </a:moveTo>
                    <a:lnTo>
                      <a:pt x="156385" y="16851"/>
                    </a:lnTo>
                    <a:cubicBezTo>
                      <a:pt x="156385" y="7585"/>
                      <a:pt x="148800" y="0"/>
                      <a:pt x="139534" y="0"/>
                    </a:cubicBezTo>
                    <a:lnTo>
                      <a:pt x="16851" y="0"/>
                    </a:lnTo>
                    <a:cubicBezTo>
                      <a:pt x="7585" y="0"/>
                      <a:pt x="0" y="7585"/>
                      <a:pt x="0" y="16851"/>
                    </a:cubicBezTo>
                    <a:lnTo>
                      <a:pt x="0" y="22461"/>
                    </a:lnTo>
                    <a:cubicBezTo>
                      <a:pt x="0" y="31727"/>
                      <a:pt x="7585" y="39311"/>
                      <a:pt x="16851" y="39311"/>
                    </a:cubicBezTo>
                    <a:lnTo>
                      <a:pt x="139534" y="39311"/>
                    </a:lnTo>
                    <a:cubicBezTo>
                      <a:pt x="148779" y="39333"/>
                      <a:pt x="156385" y="31748"/>
                      <a:pt x="156385" y="2246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grpSp>
        <p:grpSp>
          <p:nvGrpSpPr>
            <p:cNvPr id="495" name="Shape34_20211019_122928">
              <a:extLst>
                <a:ext uri="{FF2B5EF4-FFF2-40B4-BE49-F238E27FC236}">
                  <a16:creationId xmlns:a16="http://schemas.microsoft.com/office/drawing/2014/main" id="{B5EA0C81-C708-416D-ACB2-1075929F0485}"/>
                </a:ext>
              </a:extLst>
            </p:cNvPr>
            <p:cNvGrpSpPr/>
            <p:nvPr/>
          </p:nvGrpSpPr>
          <p:grpSpPr>
            <a:xfrm>
              <a:off x="1504825" y="2606673"/>
              <a:ext cx="141446" cy="229951"/>
              <a:chOff x="7196242" y="3108897"/>
              <a:chExt cx="290036" cy="471517"/>
            </a:xfrm>
            <a:solidFill>
              <a:schemeClr val="accent4"/>
            </a:solidFill>
          </p:grpSpPr>
          <p:sp>
            <p:nvSpPr>
              <p:cNvPr id="510" name="Freeform: Shape 509">
                <a:extLst>
                  <a:ext uri="{FF2B5EF4-FFF2-40B4-BE49-F238E27FC236}">
                    <a16:creationId xmlns:a16="http://schemas.microsoft.com/office/drawing/2014/main" id="{CC799E00-13DE-4ECC-A5BF-0658816F5F98}"/>
                  </a:ext>
                </a:extLst>
              </p:cNvPr>
              <p:cNvSpPr/>
              <p:nvPr/>
            </p:nvSpPr>
            <p:spPr>
              <a:xfrm>
                <a:off x="7330503" y="3108897"/>
                <a:ext cx="21515" cy="85577"/>
              </a:xfrm>
              <a:custGeom>
                <a:avLst/>
                <a:gdLst>
                  <a:gd name="connsiteX0" fmla="*/ 12292 w 21515"/>
                  <a:gd name="connsiteY0" fmla="*/ 0 h 85577"/>
                  <a:gd name="connsiteX1" fmla="*/ 9224 w 21515"/>
                  <a:gd name="connsiteY1" fmla="*/ 0 h 85577"/>
                  <a:gd name="connsiteX2" fmla="*/ 0 w 21515"/>
                  <a:gd name="connsiteY2" fmla="*/ 9224 h 85577"/>
                  <a:gd name="connsiteX3" fmla="*/ 0 w 21515"/>
                  <a:gd name="connsiteY3" fmla="*/ 76354 h 85577"/>
                  <a:gd name="connsiteX4" fmla="*/ 9224 w 21515"/>
                  <a:gd name="connsiteY4" fmla="*/ 85578 h 85577"/>
                  <a:gd name="connsiteX5" fmla="*/ 12292 w 21515"/>
                  <a:gd name="connsiteY5" fmla="*/ 85578 h 85577"/>
                  <a:gd name="connsiteX6" fmla="*/ 21515 w 21515"/>
                  <a:gd name="connsiteY6" fmla="*/ 76354 h 85577"/>
                  <a:gd name="connsiteX7" fmla="*/ 21515 w 21515"/>
                  <a:gd name="connsiteY7" fmla="*/ 9224 h 85577"/>
                  <a:gd name="connsiteX8" fmla="*/ 12292 w 21515"/>
                  <a:gd name="connsiteY8" fmla="*/ 0 h 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5" h="85577">
                    <a:moveTo>
                      <a:pt x="12292" y="0"/>
                    </a:moveTo>
                    <a:lnTo>
                      <a:pt x="9224" y="0"/>
                    </a:lnTo>
                    <a:cubicBezTo>
                      <a:pt x="4160" y="0"/>
                      <a:pt x="0" y="4160"/>
                      <a:pt x="0" y="9224"/>
                    </a:cubicBezTo>
                    <a:lnTo>
                      <a:pt x="0" y="76354"/>
                    </a:lnTo>
                    <a:cubicBezTo>
                      <a:pt x="0" y="81418"/>
                      <a:pt x="4160" y="85578"/>
                      <a:pt x="9224" y="85578"/>
                    </a:cubicBezTo>
                    <a:lnTo>
                      <a:pt x="12292" y="85578"/>
                    </a:lnTo>
                    <a:cubicBezTo>
                      <a:pt x="17355" y="85578"/>
                      <a:pt x="21515" y="81418"/>
                      <a:pt x="21515" y="76354"/>
                    </a:cubicBezTo>
                    <a:lnTo>
                      <a:pt x="21515" y="9224"/>
                    </a:lnTo>
                    <a:cubicBezTo>
                      <a:pt x="21515" y="4139"/>
                      <a:pt x="17376" y="0"/>
                      <a:pt x="12292"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11" name="Freeform: Shape 510">
                <a:extLst>
                  <a:ext uri="{FF2B5EF4-FFF2-40B4-BE49-F238E27FC236}">
                    <a16:creationId xmlns:a16="http://schemas.microsoft.com/office/drawing/2014/main" id="{B112E70C-890D-47A3-A0EA-5628CAE0FD04}"/>
                  </a:ext>
                </a:extLst>
              </p:cNvPr>
              <p:cNvSpPr/>
              <p:nvPr/>
            </p:nvSpPr>
            <p:spPr>
              <a:xfrm>
                <a:off x="7330503" y="3313355"/>
                <a:ext cx="21515" cy="85577"/>
              </a:xfrm>
              <a:custGeom>
                <a:avLst/>
                <a:gdLst>
                  <a:gd name="connsiteX0" fmla="*/ 12292 w 21515"/>
                  <a:gd name="connsiteY0" fmla="*/ 0 h 85577"/>
                  <a:gd name="connsiteX1" fmla="*/ 9224 w 21515"/>
                  <a:gd name="connsiteY1" fmla="*/ 0 h 85577"/>
                  <a:gd name="connsiteX2" fmla="*/ 0 w 21515"/>
                  <a:gd name="connsiteY2" fmla="*/ 9224 h 85577"/>
                  <a:gd name="connsiteX3" fmla="*/ 0 w 21515"/>
                  <a:gd name="connsiteY3" fmla="*/ 76354 h 85577"/>
                  <a:gd name="connsiteX4" fmla="*/ 9224 w 21515"/>
                  <a:gd name="connsiteY4" fmla="*/ 85578 h 85577"/>
                  <a:gd name="connsiteX5" fmla="*/ 12292 w 21515"/>
                  <a:gd name="connsiteY5" fmla="*/ 85578 h 85577"/>
                  <a:gd name="connsiteX6" fmla="*/ 21515 w 21515"/>
                  <a:gd name="connsiteY6" fmla="*/ 76354 h 85577"/>
                  <a:gd name="connsiteX7" fmla="*/ 21515 w 21515"/>
                  <a:gd name="connsiteY7" fmla="*/ 9224 h 85577"/>
                  <a:gd name="connsiteX8" fmla="*/ 12292 w 21515"/>
                  <a:gd name="connsiteY8" fmla="*/ 0 h 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5" h="85577">
                    <a:moveTo>
                      <a:pt x="12292" y="0"/>
                    </a:moveTo>
                    <a:lnTo>
                      <a:pt x="9224" y="0"/>
                    </a:lnTo>
                    <a:cubicBezTo>
                      <a:pt x="4160" y="0"/>
                      <a:pt x="0" y="4160"/>
                      <a:pt x="0" y="9224"/>
                    </a:cubicBezTo>
                    <a:lnTo>
                      <a:pt x="0" y="76354"/>
                    </a:lnTo>
                    <a:cubicBezTo>
                      <a:pt x="0" y="81418"/>
                      <a:pt x="4160" y="85578"/>
                      <a:pt x="9224" y="85578"/>
                    </a:cubicBezTo>
                    <a:lnTo>
                      <a:pt x="12292" y="85578"/>
                    </a:lnTo>
                    <a:cubicBezTo>
                      <a:pt x="17355" y="85578"/>
                      <a:pt x="21515" y="81418"/>
                      <a:pt x="21515" y="76354"/>
                    </a:cubicBezTo>
                    <a:lnTo>
                      <a:pt x="21515" y="9224"/>
                    </a:lnTo>
                    <a:cubicBezTo>
                      <a:pt x="21515" y="4139"/>
                      <a:pt x="17376" y="0"/>
                      <a:pt x="12292"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12" name="Freeform: Shape 511">
                <a:extLst>
                  <a:ext uri="{FF2B5EF4-FFF2-40B4-BE49-F238E27FC236}">
                    <a16:creationId xmlns:a16="http://schemas.microsoft.com/office/drawing/2014/main" id="{DF81B49E-217B-4BE7-8CE4-F5668260A150}"/>
                  </a:ext>
                </a:extLst>
              </p:cNvPr>
              <p:cNvSpPr/>
              <p:nvPr/>
            </p:nvSpPr>
            <p:spPr>
              <a:xfrm>
                <a:off x="7400700" y="3251352"/>
                <a:ext cx="85577" cy="21515"/>
              </a:xfrm>
              <a:custGeom>
                <a:avLst/>
                <a:gdLst>
                  <a:gd name="connsiteX0" fmla="*/ 85578 w 85577"/>
                  <a:gd name="connsiteY0" fmla="*/ 12291 h 21515"/>
                  <a:gd name="connsiteX1" fmla="*/ 85578 w 85577"/>
                  <a:gd name="connsiteY1" fmla="*/ 9224 h 21515"/>
                  <a:gd name="connsiteX2" fmla="*/ 76354 w 85577"/>
                  <a:gd name="connsiteY2" fmla="*/ 0 h 21515"/>
                  <a:gd name="connsiteX3" fmla="*/ 9224 w 85577"/>
                  <a:gd name="connsiteY3" fmla="*/ 0 h 21515"/>
                  <a:gd name="connsiteX4" fmla="*/ 0 w 85577"/>
                  <a:gd name="connsiteY4" fmla="*/ 9224 h 21515"/>
                  <a:gd name="connsiteX5" fmla="*/ 0 w 85577"/>
                  <a:gd name="connsiteY5" fmla="*/ 12291 h 21515"/>
                  <a:gd name="connsiteX6" fmla="*/ 9224 w 85577"/>
                  <a:gd name="connsiteY6" fmla="*/ 21515 h 21515"/>
                  <a:gd name="connsiteX7" fmla="*/ 76354 w 85577"/>
                  <a:gd name="connsiteY7" fmla="*/ 21515 h 21515"/>
                  <a:gd name="connsiteX8" fmla="*/ 85578 w 85577"/>
                  <a:gd name="connsiteY8" fmla="*/ 12291 h 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7" h="21515">
                    <a:moveTo>
                      <a:pt x="85578" y="12291"/>
                    </a:moveTo>
                    <a:lnTo>
                      <a:pt x="85578" y="9224"/>
                    </a:lnTo>
                    <a:cubicBezTo>
                      <a:pt x="85578" y="4160"/>
                      <a:pt x="81418" y="0"/>
                      <a:pt x="76354" y="0"/>
                    </a:cubicBezTo>
                    <a:lnTo>
                      <a:pt x="9224" y="0"/>
                    </a:lnTo>
                    <a:cubicBezTo>
                      <a:pt x="4160" y="0"/>
                      <a:pt x="0" y="4160"/>
                      <a:pt x="0" y="9224"/>
                    </a:cubicBezTo>
                    <a:lnTo>
                      <a:pt x="0" y="12291"/>
                    </a:lnTo>
                    <a:cubicBezTo>
                      <a:pt x="0" y="17355"/>
                      <a:pt x="4160" y="21515"/>
                      <a:pt x="9224" y="21515"/>
                    </a:cubicBezTo>
                    <a:lnTo>
                      <a:pt x="76354" y="21515"/>
                    </a:lnTo>
                    <a:cubicBezTo>
                      <a:pt x="81418" y="21515"/>
                      <a:pt x="85578" y="17376"/>
                      <a:pt x="85578" y="1229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13" name="Freeform: Shape 512">
                <a:extLst>
                  <a:ext uri="{FF2B5EF4-FFF2-40B4-BE49-F238E27FC236}">
                    <a16:creationId xmlns:a16="http://schemas.microsoft.com/office/drawing/2014/main" id="{D13AFAE9-B48D-4CD7-A6E2-DBB0FE2952FD}"/>
                  </a:ext>
                </a:extLst>
              </p:cNvPr>
              <p:cNvSpPr/>
              <p:nvPr/>
            </p:nvSpPr>
            <p:spPr>
              <a:xfrm>
                <a:off x="7394126" y="3196515"/>
                <a:ext cx="58847" cy="34895"/>
              </a:xfrm>
              <a:custGeom>
                <a:avLst/>
                <a:gdLst>
                  <a:gd name="connsiteX0" fmla="*/ 58219 w 58847"/>
                  <a:gd name="connsiteY0" fmla="*/ 7121 h 34895"/>
                  <a:gd name="connsiteX1" fmla="*/ 58219 w 58847"/>
                  <a:gd name="connsiteY1" fmla="*/ 7121 h 34895"/>
                  <a:gd name="connsiteX2" fmla="*/ 44457 w 58847"/>
                  <a:gd name="connsiteY2" fmla="*/ 628 h 34895"/>
                  <a:gd name="connsiteX3" fmla="*/ 7121 w 58847"/>
                  <a:gd name="connsiteY3" fmla="*/ 14012 h 34895"/>
                  <a:gd name="connsiteX4" fmla="*/ 628 w 58847"/>
                  <a:gd name="connsiteY4" fmla="*/ 27774 h 34895"/>
                  <a:gd name="connsiteX5" fmla="*/ 628 w 58847"/>
                  <a:gd name="connsiteY5" fmla="*/ 27774 h 34895"/>
                  <a:gd name="connsiteX6" fmla="*/ 14390 w 58847"/>
                  <a:gd name="connsiteY6" fmla="*/ 34267 h 34895"/>
                  <a:gd name="connsiteX7" fmla="*/ 51727 w 58847"/>
                  <a:gd name="connsiteY7" fmla="*/ 20883 h 34895"/>
                  <a:gd name="connsiteX8" fmla="*/ 58219 w 58847"/>
                  <a:gd name="connsiteY8" fmla="*/ 7121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58219" y="7121"/>
                    </a:moveTo>
                    <a:lnTo>
                      <a:pt x="58219" y="7121"/>
                    </a:lnTo>
                    <a:cubicBezTo>
                      <a:pt x="56223" y="1553"/>
                      <a:pt x="50025" y="-1368"/>
                      <a:pt x="44457" y="628"/>
                    </a:cubicBezTo>
                    <a:lnTo>
                      <a:pt x="7121" y="14012"/>
                    </a:lnTo>
                    <a:cubicBezTo>
                      <a:pt x="1553" y="16008"/>
                      <a:pt x="-1368" y="22207"/>
                      <a:pt x="628" y="27774"/>
                    </a:cubicBezTo>
                    <a:lnTo>
                      <a:pt x="628" y="27774"/>
                    </a:lnTo>
                    <a:cubicBezTo>
                      <a:pt x="2624" y="33342"/>
                      <a:pt x="8823" y="36263"/>
                      <a:pt x="14390" y="34267"/>
                    </a:cubicBezTo>
                    <a:lnTo>
                      <a:pt x="51727" y="20883"/>
                    </a:lnTo>
                    <a:cubicBezTo>
                      <a:pt x="57295" y="18887"/>
                      <a:pt x="60215" y="12689"/>
                      <a:pt x="58219" y="712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14" name="Freeform: Shape 513">
                <a:extLst>
                  <a:ext uri="{FF2B5EF4-FFF2-40B4-BE49-F238E27FC236}">
                    <a16:creationId xmlns:a16="http://schemas.microsoft.com/office/drawing/2014/main" id="{F7CA60AC-0DAC-46ED-881F-ED402D3D6110}"/>
                  </a:ext>
                </a:extLst>
              </p:cNvPr>
              <p:cNvSpPr/>
              <p:nvPr/>
            </p:nvSpPr>
            <p:spPr>
              <a:xfrm>
                <a:off x="7371145" y="3148132"/>
                <a:ext cx="41796" cy="55558"/>
              </a:xfrm>
              <a:custGeom>
                <a:avLst/>
                <a:gdLst>
                  <a:gd name="connsiteX0" fmla="*/ 36552 w 41796"/>
                  <a:gd name="connsiteY0" fmla="*/ 1505 h 55558"/>
                  <a:gd name="connsiteX1" fmla="*/ 36552 w 41796"/>
                  <a:gd name="connsiteY1" fmla="*/ 1505 h 55558"/>
                  <a:gd name="connsiteX2" fmla="*/ 21802 w 41796"/>
                  <a:gd name="connsiteY2" fmla="*/ 5245 h 55558"/>
                  <a:gd name="connsiteX3" fmla="*/ 1505 w 41796"/>
                  <a:gd name="connsiteY3" fmla="*/ 39304 h 55558"/>
                  <a:gd name="connsiteX4" fmla="*/ 5245 w 41796"/>
                  <a:gd name="connsiteY4" fmla="*/ 54054 h 55558"/>
                  <a:gd name="connsiteX5" fmla="*/ 5245 w 41796"/>
                  <a:gd name="connsiteY5" fmla="*/ 54054 h 55558"/>
                  <a:gd name="connsiteX6" fmla="*/ 19995 w 41796"/>
                  <a:gd name="connsiteY6" fmla="*/ 50314 h 55558"/>
                  <a:gd name="connsiteX7" fmla="*/ 40292 w 41796"/>
                  <a:gd name="connsiteY7" fmla="*/ 16255 h 55558"/>
                  <a:gd name="connsiteX8" fmla="*/ 36552 w 41796"/>
                  <a:gd name="connsiteY8" fmla="*/ 1505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36552" y="1505"/>
                    </a:moveTo>
                    <a:lnTo>
                      <a:pt x="36552" y="1505"/>
                    </a:lnTo>
                    <a:cubicBezTo>
                      <a:pt x="31467" y="-1520"/>
                      <a:pt x="24828" y="160"/>
                      <a:pt x="21802" y="5245"/>
                    </a:cubicBezTo>
                    <a:lnTo>
                      <a:pt x="1505" y="39304"/>
                    </a:lnTo>
                    <a:cubicBezTo>
                      <a:pt x="-1520" y="44389"/>
                      <a:pt x="160" y="51028"/>
                      <a:pt x="5245" y="54054"/>
                    </a:cubicBezTo>
                    <a:lnTo>
                      <a:pt x="5245" y="54054"/>
                    </a:lnTo>
                    <a:cubicBezTo>
                      <a:pt x="10330" y="57079"/>
                      <a:pt x="16969" y="55398"/>
                      <a:pt x="19995" y="50314"/>
                    </a:cubicBezTo>
                    <a:lnTo>
                      <a:pt x="40292" y="16255"/>
                    </a:lnTo>
                    <a:cubicBezTo>
                      <a:pt x="43317" y="11170"/>
                      <a:pt x="41636" y="4531"/>
                      <a:pt x="36552" y="150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15" name="Freeform: Shape 514">
                <a:extLst>
                  <a:ext uri="{FF2B5EF4-FFF2-40B4-BE49-F238E27FC236}">
                    <a16:creationId xmlns:a16="http://schemas.microsoft.com/office/drawing/2014/main" id="{82E0AA14-2F02-43C9-AB04-E995ECFDE844}"/>
                  </a:ext>
                </a:extLst>
              </p:cNvPr>
              <p:cNvSpPr/>
              <p:nvPr/>
            </p:nvSpPr>
            <p:spPr>
              <a:xfrm>
                <a:off x="7228937" y="3196515"/>
                <a:ext cx="58847" cy="34895"/>
              </a:xfrm>
              <a:custGeom>
                <a:avLst/>
                <a:gdLst>
                  <a:gd name="connsiteX0" fmla="*/ 628 w 58847"/>
                  <a:gd name="connsiteY0" fmla="*/ 7121 h 34895"/>
                  <a:gd name="connsiteX1" fmla="*/ 628 w 58847"/>
                  <a:gd name="connsiteY1" fmla="*/ 7121 h 34895"/>
                  <a:gd name="connsiteX2" fmla="*/ 14390 w 58847"/>
                  <a:gd name="connsiteY2" fmla="*/ 628 h 34895"/>
                  <a:gd name="connsiteX3" fmla="*/ 51727 w 58847"/>
                  <a:gd name="connsiteY3" fmla="*/ 14012 h 34895"/>
                  <a:gd name="connsiteX4" fmla="*/ 58219 w 58847"/>
                  <a:gd name="connsiteY4" fmla="*/ 27774 h 34895"/>
                  <a:gd name="connsiteX5" fmla="*/ 58219 w 58847"/>
                  <a:gd name="connsiteY5" fmla="*/ 27774 h 34895"/>
                  <a:gd name="connsiteX6" fmla="*/ 44457 w 58847"/>
                  <a:gd name="connsiteY6" fmla="*/ 34267 h 34895"/>
                  <a:gd name="connsiteX7" fmla="*/ 7121 w 58847"/>
                  <a:gd name="connsiteY7" fmla="*/ 20883 h 34895"/>
                  <a:gd name="connsiteX8" fmla="*/ 628 w 58847"/>
                  <a:gd name="connsiteY8" fmla="*/ 7121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628" y="7121"/>
                    </a:moveTo>
                    <a:lnTo>
                      <a:pt x="628" y="7121"/>
                    </a:lnTo>
                    <a:cubicBezTo>
                      <a:pt x="2624" y="1553"/>
                      <a:pt x="8822" y="-1368"/>
                      <a:pt x="14390" y="628"/>
                    </a:cubicBezTo>
                    <a:lnTo>
                      <a:pt x="51727" y="14012"/>
                    </a:lnTo>
                    <a:cubicBezTo>
                      <a:pt x="57295" y="16008"/>
                      <a:pt x="60215" y="22207"/>
                      <a:pt x="58219" y="27774"/>
                    </a:cubicBezTo>
                    <a:lnTo>
                      <a:pt x="58219" y="27774"/>
                    </a:lnTo>
                    <a:cubicBezTo>
                      <a:pt x="56223" y="33342"/>
                      <a:pt x="50025" y="36263"/>
                      <a:pt x="44457" y="34267"/>
                    </a:cubicBezTo>
                    <a:lnTo>
                      <a:pt x="7121" y="20883"/>
                    </a:lnTo>
                    <a:cubicBezTo>
                      <a:pt x="1553" y="18887"/>
                      <a:pt x="-1368" y="12689"/>
                      <a:pt x="628" y="712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16" name="Freeform: Shape 515">
                <a:extLst>
                  <a:ext uri="{FF2B5EF4-FFF2-40B4-BE49-F238E27FC236}">
                    <a16:creationId xmlns:a16="http://schemas.microsoft.com/office/drawing/2014/main" id="{5BD2FC76-6C2C-4C07-87FE-208D3491C4AE}"/>
                  </a:ext>
                </a:extLst>
              </p:cNvPr>
              <p:cNvSpPr/>
              <p:nvPr/>
            </p:nvSpPr>
            <p:spPr>
              <a:xfrm>
                <a:off x="7268969" y="3148132"/>
                <a:ext cx="41796" cy="55558"/>
              </a:xfrm>
              <a:custGeom>
                <a:avLst/>
                <a:gdLst>
                  <a:gd name="connsiteX0" fmla="*/ 5245 w 41796"/>
                  <a:gd name="connsiteY0" fmla="*/ 1505 h 55558"/>
                  <a:gd name="connsiteX1" fmla="*/ 5245 w 41796"/>
                  <a:gd name="connsiteY1" fmla="*/ 1505 h 55558"/>
                  <a:gd name="connsiteX2" fmla="*/ 19995 w 41796"/>
                  <a:gd name="connsiteY2" fmla="*/ 5245 h 55558"/>
                  <a:gd name="connsiteX3" fmla="*/ 40292 w 41796"/>
                  <a:gd name="connsiteY3" fmla="*/ 39304 h 55558"/>
                  <a:gd name="connsiteX4" fmla="*/ 36552 w 41796"/>
                  <a:gd name="connsiteY4" fmla="*/ 54054 h 55558"/>
                  <a:gd name="connsiteX5" fmla="*/ 36552 w 41796"/>
                  <a:gd name="connsiteY5" fmla="*/ 54054 h 55558"/>
                  <a:gd name="connsiteX6" fmla="*/ 21802 w 41796"/>
                  <a:gd name="connsiteY6" fmla="*/ 50314 h 55558"/>
                  <a:gd name="connsiteX7" fmla="*/ 1505 w 41796"/>
                  <a:gd name="connsiteY7" fmla="*/ 16255 h 55558"/>
                  <a:gd name="connsiteX8" fmla="*/ 5245 w 41796"/>
                  <a:gd name="connsiteY8" fmla="*/ 1505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5245" y="1505"/>
                    </a:moveTo>
                    <a:lnTo>
                      <a:pt x="5245" y="1505"/>
                    </a:lnTo>
                    <a:cubicBezTo>
                      <a:pt x="10330" y="-1520"/>
                      <a:pt x="16969" y="160"/>
                      <a:pt x="19995" y="5245"/>
                    </a:cubicBezTo>
                    <a:lnTo>
                      <a:pt x="40292" y="39304"/>
                    </a:lnTo>
                    <a:cubicBezTo>
                      <a:pt x="43317" y="44389"/>
                      <a:pt x="41636" y="51028"/>
                      <a:pt x="36552" y="54054"/>
                    </a:cubicBezTo>
                    <a:lnTo>
                      <a:pt x="36552" y="54054"/>
                    </a:lnTo>
                    <a:cubicBezTo>
                      <a:pt x="31467" y="57079"/>
                      <a:pt x="24827" y="55398"/>
                      <a:pt x="21802" y="50314"/>
                    </a:cubicBezTo>
                    <a:lnTo>
                      <a:pt x="1505" y="16255"/>
                    </a:lnTo>
                    <a:cubicBezTo>
                      <a:pt x="-1520" y="11170"/>
                      <a:pt x="161" y="4531"/>
                      <a:pt x="5245" y="150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17" name="Freeform: Shape 516">
                <a:extLst>
                  <a:ext uri="{FF2B5EF4-FFF2-40B4-BE49-F238E27FC236}">
                    <a16:creationId xmlns:a16="http://schemas.microsoft.com/office/drawing/2014/main" id="{4389E5AA-0730-4470-9395-1E4B4453F693}"/>
                  </a:ext>
                </a:extLst>
              </p:cNvPr>
              <p:cNvSpPr/>
              <p:nvPr/>
            </p:nvSpPr>
            <p:spPr>
              <a:xfrm>
                <a:off x="7394126" y="3286484"/>
                <a:ext cx="58847" cy="34895"/>
              </a:xfrm>
              <a:custGeom>
                <a:avLst/>
                <a:gdLst>
                  <a:gd name="connsiteX0" fmla="*/ 58219 w 58847"/>
                  <a:gd name="connsiteY0" fmla="*/ 27774 h 34895"/>
                  <a:gd name="connsiteX1" fmla="*/ 58219 w 58847"/>
                  <a:gd name="connsiteY1" fmla="*/ 27774 h 34895"/>
                  <a:gd name="connsiteX2" fmla="*/ 44457 w 58847"/>
                  <a:gd name="connsiteY2" fmla="*/ 34267 h 34895"/>
                  <a:gd name="connsiteX3" fmla="*/ 7121 w 58847"/>
                  <a:gd name="connsiteY3" fmla="*/ 20883 h 34895"/>
                  <a:gd name="connsiteX4" fmla="*/ 628 w 58847"/>
                  <a:gd name="connsiteY4" fmla="*/ 7121 h 34895"/>
                  <a:gd name="connsiteX5" fmla="*/ 628 w 58847"/>
                  <a:gd name="connsiteY5" fmla="*/ 7121 h 34895"/>
                  <a:gd name="connsiteX6" fmla="*/ 14390 w 58847"/>
                  <a:gd name="connsiteY6" fmla="*/ 628 h 34895"/>
                  <a:gd name="connsiteX7" fmla="*/ 51727 w 58847"/>
                  <a:gd name="connsiteY7" fmla="*/ 14012 h 34895"/>
                  <a:gd name="connsiteX8" fmla="*/ 58219 w 58847"/>
                  <a:gd name="connsiteY8" fmla="*/ 27774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58219" y="27774"/>
                    </a:moveTo>
                    <a:lnTo>
                      <a:pt x="58219" y="27774"/>
                    </a:lnTo>
                    <a:cubicBezTo>
                      <a:pt x="56223" y="33342"/>
                      <a:pt x="50025" y="36263"/>
                      <a:pt x="44457" y="34267"/>
                    </a:cubicBezTo>
                    <a:lnTo>
                      <a:pt x="7121" y="20883"/>
                    </a:lnTo>
                    <a:cubicBezTo>
                      <a:pt x="1553" y="18887"/>
                      <a:pt x="-1368" y="12689"/>
                      <a:pt x="628" y="7121"/>
                    </a:cubicBezTo>
                    <a:lnTo>
                      <a:pt x="628" y="7121"/>
                    </a:lnTo>
                    <a:cubicBezTo>
                      <a:pt x="2624" y="1553"/>
                      <a:pt x="8823" y="-1368"/>
                      <a:pt x="14390" y="628"/>
                    </a:cubicBezTo>
                    <a:lnTo>
                      <a:pt x="51727" y="14012"/>
                    </a:lnTo>
                    <a:cubicBezTo>
                      <a:pt x="57295" y="16008"/>
                      <a:pt x="60215" y="22207"/>
                      <a:pt x="58219" y="2777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18" name="Freeform: Shape 517">
                <a:extLst>
                  <a:ext uri="{FF2B5EF4-FFF2-40B4-BE49-F238E27FC236}">
                    <a16:creationId xmlns:a16="http://schemas.microsoft.com/office/drawing/2014/main" id="{7501643E-30E8-49C3-8C10-9C4901ACEF3A}"/>
                  </a:ext>
                </a:extLst>
              </p:cNvPr>
              <p:cNvSpPr/>
              <p:nvPr/>
            </p:nvSpPr>
            <p:spPr>
              <a:xfrm>
                <a:off x="7371145" y="3314203"/>
                <a:ext cx="41796" cy="55558"/>
              </a:xfrm>
              <a:custGeom>
                <a:avLst/>
                <a:gdLst>
                  <a:gd name="connsiteX0" fmla="*/ 36552 w 41796"/>
                  <a:gd name="connsiteY0" fmla="*/ 54054 h 55558"/>
                  <a:gd name="connsiteX1" fmla="*/ 36552 w 41796"/>
                  <a:gd name="connsiteY1" fmla="*/ 54054 h 55558"/>
                  <a:gd name="connsiteX2" fmla="*/ 21802 w 41796"/>
                  <a:gd name="connsiteY2" fmla="*/ 50314 h 55558"/>
                  <a:gd name="connsiteX3" fmla="*/ 1505 w 41796"/>
                  <a:gd name="connsiteY3" fmla="*/ 16255 h 55558"/>
                  <a:gd name="connsiteX4" fmla="*/ 5245 w 41796"/>
                  <a:gd name="connsiteY4" fmla="*/ 1505 h 55558"/>
                  <a:gd name="connsiteX5" fmla="*/ 5245 w 41796"/>
                  <a:gd name="connsiteY5" fmla="*/ 1505 h 55558"/>
                  <a:gd name="connsiteX6" fmla="*/ 19995 w 41796"/>
                  <a:gd name="connsiteY6" fmla="*/ 5245 h 55558"/>
                  <a:gd name="connsiteX7" fmla="*/ 40292 w 41796"/>
                  <a:gd name="connsiteY7" fmla="*/ 39304 h 55558"/>
                  <a:gd name="connsiteX8" fmla="*/ 36552 w 41796"/>
                  <a:gd name="connsiteY8" fmla="*/ 54054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36552" y="54054"/>
                    </a:moveTo>
                    <a:lnTo>
                      <a:pt x="36552" y="54054"/>
                    </a:lnTo>
                    <a:cubicBezTo>
                      <a:pt x="31467" y="57079"/>
                      <a:pt x="24828" y="55398"/>
                      <a:pt x="21802" y="50314"/>
                    </a:cubicBezTo>
                    <a:lnTo>
                      <a:pt x="1505" y="16255"/>
                    </a:lnTo>
                    <a:cubicBezTo>
                      <a:pt x="-1520" y="11170"/>
                      <a:pt x="160" y="4531"/>
                      <a:pt x="5245" y="1505"/>
                    </a:cubicBezTo>
                    <a:lnTo>
                      <a:pt x="5245" y="1505"/>
                    </a:lnTo>
                    <a:cubicBezTo>
                      <a:pt x="10330" y="-1520"/>
                      <a:pt x="16969" y="161"/>
                      <a:pt x="19995" y="5245"/>
                    </a:cubicBezTo>
                    <a:lnTo>
                      <a:pt x="40292" y="39304"/>
                    </a:lnTo>
                    <a:cubicBezTo>
                      <a:pt x="43317" y="44389"/>
                      <a:pt x="41636" y="51028"/>
                      <a:pt x="36552" y="5405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19" name="Freeform: Shape 518">
                <a:extLst>
                  <a:ext uri="{FF2B5EF4-FFF2-40B4-BE49-F238E27FC236}">
                    <a16:creationId xmlns:a16="http://schemas.microsoft.com/office/drawing/2014/main" id="{9792A963-1B10-4005-9A04-AEC215781383}"/>
                  </a:ext>
                </a:extLst>
              </p:cNvPr>
              <p:cNvSpPr/>
              <p:nvPr/>
            </p:nvSpPr>
            <p:spPr>
              <a:xfrm>
                <a:off x="7228937" y="3286484"/>
                <a:ext cx="58847" cy="34895"/>
              </a:xfrm>
              <a:custGeom>
                <a:avLst/>
                <a:gdLst>
                  <a:gd name="connsiteX0" fmla="*/ 628 w 58847"/>
                  <a:gd name="connsiteY0" fmla="*/ 27774 h 34895"/>
                  <a:gd name="connsiteX1" fmla="*/ 628 w 58847"/>
                  <a:gd name="connsiteY1" fmla="*/ 27774 h 34895"/>
                  <a:gd name="connsiteX2" fmla="*/ 14390 w 58847"/>
                  <a:gd name="connsiteY2" fmla="*/ 34267 h 34895"/>
                  <a:gd name="connsiteX3" fmla="*/ 51727 w 58847"/>
                  <a:gd name="connsiteY3" fmla="*/ 20883 h 34895"/>
                  <a:gd name="connsiteX4" fmla="*/ 58219 w 58847"/>
                  <a:gd name="connsiteY4" fmla="*/ 7121 h 34895"/>
                  <a:gd name="connsiteX5" fmla="*/ 58219 w 58847"/>
                  <a:gd name="connsiteY5" fmla="*/ 7121 h 34895"/>
                  <a:gd name="connsiteX6" fmla="*/ 44457 w 58847"/>
                  <a:gd name="connsiteY6" fmla="*/ 628 h 34895"/>
                  <a:gd name="connsiteX7" fmla="*/ 7121 w 58847"/>
                  <a:gd name="connsiteY7" fmla="*/ 14012 h 34895"/>
                  <a:gd name="connsiteX8" fmla="*/ 628 w 58847"/>
                  <a:gd name="connsiteY8" fmla="*/ 27774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628" y="27774"/>
                    </a:moveTo>
                    <a:lnTo>
                      <a:pt x="628" y="27774"/>
                    </a:lnTo>
                    <a:cubicBezTo>
                      <a:pt x="2624" y="33342"/>
                      <a:pt x="8822" y="36263"/>
                      <a:pt x="14390" y="34267"/>
                    </a:cubicBezTo>
                    <a:lnTo>
                      <a:pt x="51727" y="20883"/>
                    </a:lnTo>
                    <a:cubicBezTo>
                      <a:pt x="57295" y="18887"/>
                      <a:pt x="60215" y="12689"/>
                      <a:pt x="58219" y="7121"/>
                    </a:cubicBezTo>
                    <a:lnTo>
                      <a:pt x="58219" y="7121"/>
                    </a:lnTo>
                    <a:cubicBezTo>
                      <a:pt x="56223" y="1553"/>
                      <a:pt x="50025" y="-1368"/>
                      <a:pt x="44457" y="628"/>
                    </a:cubicBezTo>
                    <a:lnTo>
                      <a:pt x="7121" y="14012"/>
                    </a:lnTo>
                    <a:cubicBezTo>
                      <a:pt x="1553" y="16008"/>
                      <a:pt x="-1368" y="22207"/>
                      <a:pt x="628" y="2777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20" name="Freeform: Shape 519">
                <a:extLst>
                  <a:ext uri="{FF2B5EF4-FFF2-40B4-BE49-F238E27FC236}">
                    <a16:creationId xmlns:a16="http://schemas.microsoft.com/office/drawing/2014/main" id="{21C6F1C8-0528-42CB-BFCD-8CA3226F7EFA}"/>
                  </a:ext>
                </a:extLst>
              </p:cNvPr>
              <p:cNvSpPr/>
              <p:nvPr/>
            </p:nvSpPr>
            <p:spPr>
              <a:xfrm>
                <a:off x="7268969" y="3314203"/>
                <a:ext cx="41796" cy="55558"/>
              </a:xfrm>
              <a:custGeom>
                <a:avLst/>
                <a:gdLst>
                  <a:gd name="connsiteX0" fmla="*/ 5245 w 41796"/>
                  <a:gd name="connsiteY0" fmla="*/ 54054 h 55558"/>
                  <a:gd name="connsiteX1" fmla="*/ 5245 w 41796"/>
                  <a:gd name="connsiteY1" fmla="*/ 54054 h 55558"/>
                  <a:gd name="connsiteX2" fmla="*/ 19995 w 41796"/>
                  <a:gd name="connsiteY2" fmla="*/ 50314 h 55558"/>
                  <a:gd name="connsiteX3" fmla="*/ 40292 w 41796"/>
                  <a:gd name="connsiteY3" fmla="*/ 16255 h 55558"/>
                  <a:gd name="connsiteX4" fmla="*/ 36552 w 41796"/>
                  <a:gd name="connsiteY4" fmla="*/ 1505 h 55558"/>
                  <a:gd name="connsiteX5" fmla="*/ 36552 w 41796"/>
                  <a:gd name="connsiteY5" fmla="*/ 1505 h 55558"/>
                  <a:gd name="connsiteX6" fmla="*/ 21802 w 41796"/>
                  <a:gd name="connsiteY6" fmla="*/ 5245 h 55558"/>
                  <a:gd name="connsiteX7" fmla="*/ 1505 w 41796"/>
                  <a:gd name="connsiteY7" fmla="*/ 39304 h 55558"/>
                  <a:gd name="connsiteX8" fmla="*/ 5245 w 41796"/>
                  <a:gd name="connsiteY8" fmla="*/ 54054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5245" y="54054"/>
                    </a:moveTo>
                    <a:lnTo>
                      <a:pt x="5245" y="54054"/>
                    </a:lnTo>
                    <a:cubicBezTo>
                      <a:pt x="10330" y="57079"/>
                      <a:pt x="16969" y="55398"/>
                      <a:pt x="19995" y="50314"/>
                    </a:cubicBezTo>
                    <a:lnTo>
                      <a:pt x="40292" y="16255"/>
                    </a:lnTo>
                    <a:cubicBezTo>
                      <a:pt x="43317" y="11170"/>
                      <a:pt x="41636" y="4531"/>
                      <a:pt x="36552" y="1505"/>
                    </a:cubicBezTo>
                    <a:lnTo>
                      <a:pt x="36552" y="1505"/>
                    </a:lnTo>
                    <a:cubicBezTo>
                      <a:pt x="31467" y="-1520"/>
                      <a:pt x="24827" y="161"/>
                      <a:pt x="21802" y="5245"/>
                    </a:cubicBezTo>
                    <a:lnTo>
                      <a:pt x="1505" y="39304"/>
                    </a:lnTo>
                    <a:cubicBezTo>
                      <a:pt x="-1520" y="44389"/>
                      <a:pt x="161" y="51028"/>
                      <a:pt x="5245" y="5405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21" name="Freeform: Shape 520">
                <a:extLst>
                  <a:ext uri="{FF2B5EF4-FFF2-40B4-BE49-F238E27FC236}">
                    <a16:creationId xmlns:a16="http://schemas.microsoft.com/office/drawing/2014/main" id="{C0CCBE9A-999A-45E3-B923-E619C2C306C9}"/>
                  </a:ext>
                </a:extLst>
              </p:cNvPr>
              <p:cNvSpPr/>
              <p:nvPr/>
            </p:nvSpPr>
            <p:spPr>
              <a:xfrm>
                <a:off x="7196242" y="3251352"/>
                <a:ext cx="85577" cy="21515"/>
              </a:xfrm>
              <a:custGeom>
                <a:avLst/>
                <a:gdLst>
                  <a:gd name="connsiteX0" fmla="*/ 85578 w 85577"/>
                  <a:gd name="connsiteY0" fmla="*/ 12291 h 21515"/>
                  <a:gd name="connsiteX1" fmla="*/ 85578 w 85577"/>
                  <a:gd name="connsiteY1" fmla="*/ 9224 h 21515"/>
                  <a:gd name="connsiteX2" fmla="*/ 76354 w 85577"/>
                  <a:gd name="connsiteY2" fmla="*/ 0 h 21515"/>
                  <a:gd name="connsiteX3" fmla="*/ 9224 w 85577"/>
                  <a:gd name="connsiteY3" fmla="*/ 0 h 21515"/>
                  <a:gd name="connsiteX4" fmla="*/ 0 w 85577"/>
                  <a:gd name="connsiteY4" fmla="*/ 9224 h 21515"/>
                  <a:gd name="connsiteX5" fmla="*/ 0 w 85577"/>
                  <a:gd name="connsiteY5" fmla="*/ 12291 h 21515"/>
                  <a:gd name="connsiteX6" fmla="*/ 9224 w 85577"/>
                  <a:gd name="connsiteY6" fmla="*/ 21515 h 21515"/>
                  <a:gd name="connsiteX7" fmla="*/ 76354 w 85577"/>
                  <a:gd name="connsiteY7" fmla="*/ 21515 h 21515"/>
                  <a:gd name="connsiteX8" fmla="*/ 85578 w 85577"/>
                  <a:gd name="connsiteY8" fmla="*/ 12291 h 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7" h="21515">
                    <a:moveTo>
                      <a:pt x="85578" y="12291"/>
                    </a:moveTo>
                    <a:lnTo>
                      <a:pt x="85578" y="9224"/>
                    </a:lnTo>
                    <a:cubicBezTo>
                      <a:pt x="85578" y="4160"/>
                      <a:pt x="81418" y="0"/>
                      <a:pt x="76354" y="0"/>
                    </a:cubicBezTo>
                    <a:lnTo>
                      <a:pt x="9224" y="0"/>
                    </a:lnTo>
                    <a:cubicBezTo>
                      <a:pt x="4160" y="0"/>
                      <a:pt x="0" y="4160"/>
                      <a:pt x="0" y="9224"/>
                    </a:cubicBezTo>
                    <a:lnTo>
                      <a:pt x="0" y="12291"/>
                    </a:lnTo>
                    <a:cubicBezTo>
                      <a:pt x="0" y="17355"/>
                      <a:pt x="4160" y="21515"/>
                      <a:pt x="9224" y="21515"/>
                    </a:cubicBezTo>
                    <a:lnTo>
                      <a:pt x="76354" y="21515"/>
                    </a:lnTo>
                    <a:cubicBezTo>
                      <a:pt x="81418" y="21515"/>
                      <a:pt x="85578" y="17376"/>
                      <a:pt x="85578" y="1229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grpSp>
        <p:grpSp>
          <p:nvGrpSpPr>
            <p:cNvPr id="496" name="Shape35_20211019_122928">
              <a:extLst>
                <a:ext uri="{FF2B5EF4-FFF2-40B4-BE49-F238E27FC236}">
                  <a16:creationId xmlns:a16="http://schemas.microsoft.com/office/drawing/2014/main" id="{985C8E04-7329-4662-9158-29E5FA4B36A8}"/>
                </a:ext>
              </a:extLst>
            </p:cNvPr>
            <p:cNvGrpSpPr/>
            <p:nvPr/>
          </p:nvGrpSpPr>
          <p:grpSpPr>
            <a:xfrm>
              <a:off x="2157303" y="2733413"/>
              <a:ext cx="141446" cy="229951"/>
              <a:chOff x="7196242" y="3108897"/>
              <a:chExt cx="290036" cy="471517"/>
            </a:xfrm>
            <a:solidFill>
              <a:schemeClr val="accent4"/>
            </a:solidFill>
          </p:grpSpPr>
          <p:sp>
            <p:nvSpPr>
              <p:cNvPr id="498" name="Freeform: Shape 497">
                <a:extLst>
                  <a:ext uri="{FF2B5EF4-FFF2-40B4-BE49-F238E27FC236}">
                    <a16:creationId xmlns:a16="http://schemas.microsoft.com/office/drawing/2014/main" id="{C2EB696A-F2A2-4C3D-BBAD-0CB1B947FBAD}"/>
                  </a:ext>
                </a:extLst>
              </p:cNvPr>
              <p:cNvSpPr/>
              <p:nvPr/>
            </p:nvSpPr>
            <p:spPr>
              <a:xfrm>
                <a:off x="7330503" y="3108897"/>
                <a:ext cx="21515" cy="85577"/>
              </a:xfrm>
              <a:custGeom>
                <a:avLst/>
                <a:gdLst>
                  <a:gd name="connsiteX0" fmla="*/ 12292 w 21515"/>
                  <a:gd name="connsiteY0" fmla="*/ 0 h 85577"/>
                  <a:gd name="connsiteX1" fmla="*/ 9224 w 21515"/>
                  <a:gd name="connsiteY1" fmla="*/ 0 h 85577"/>
                  <a:gd name="connsiteX2" fmla="*/ 0 w 21515"/>
                  <a:gd name="connsiteY2" fmla="*/ 9224 h 85577"/>
                  <a:gd name="connsiteX3" fmla="*/ 0 w 21515"/>
                  <a:gd name="connsiteY3" fmla="*/ 76354 h 85577"/>
                  <a:gd name="connsiteX4" fmla="*/ 9224 w 21515"/>
                  <a:gd name="connsiteY4" fmla="*/ 85578 h 85577"/>
                  <a:gd name="connsiteX5" fmla="*/ 12292 w 21515"/>
                  <a:gd name="connsiteY5" fmla="*/ 85578 h 85577"/>
                  <a:gd name="connsiteX6" fmla="*/ 21515 w 21515"/>
                  <a:gd name="connsiteY6" fmla="*/ 76354 h 85577"/>
                  <a:gd name="connsiteX7" fmla="*/ 21515 w 21515"/>
                  <a:gd name="connsiteY7" fmla="*/ 9224 h 85577"/>
                  <a:gd name="connsiteX8" fmla="*/ 12292 w 21515"/>
                  <a:gd name="connsiteY8" fmla="*/ 0 h 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5" h="85577">
                    <a:moveTo>
                      <a:pt x="12292" y="0"/>
                    </a:moveTo>
                    <a:lnTo>
                      <a:pt x="9224" y="0"/>
                    </a:lnTo>
                    <a:cubicBezTo>
                      <a:pt x="4160" y="0"/>
                      <a:pt x="0" y="4160"/>
                      <a:pt x="0" y="9224"/>
                    </a:cubicBezTo>
                    <a:lnTo>
                      <a:pt x="0" y="76354"/>
                    </a:lnTo>
                    <a:cubicBezTo>
                      <a:pt x="0" y="81418"/>
                      <a:pt x="4160" y="85578"/>
                      <a:pt x="9224" y="85578"/>
                    </a:cubicBezTo>
                    <a:lnTo>
                      <a:pt x="12292" y="85578"/>
                    </a:lnTo>
                    <a:cubicBezTo>
                      <a:pt x="17355" y="85578"/>
                      <a:pt x="21515" y="81418"/>
                      <a:pt x="21515" y="76354"/>
                    </a:cubicBezTo>
                    <a:lnTo>
                      <a:pt x="21515" y="9224"/>
                    </a:lnTo>
                    <a:cubicBezTo>
                      <a:pt x="21515" y="4139"/>
                      <a:pt x="17376" y="0"/>
                      <a:pt x="12292"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499" name="Freeform: Shape 498">
                <a:extLst>
                  <a:ext uri="{FF2B5EF4-FFF2-40B4-BE49-F238E27FC236}">
                    <a16:creationId xmlns:a16="http://schemas.microsoft.com/office/drawing/2014/main" id="{1438A4C0-A92E-4196-A3B0-AAF9B6BBD794}"/>
                  </a:ext>
                </a:extLst>
              </p:cNvPr>
              <p:cNvSpPr/>
              <p:nvPr/>
            </p:nvSpPr>
            <p:spPr>
              <a:xfrm>
                <a:off x="7330503" y="3313355"/>
                <a:ext cx="21515" cy="85577"/>
              </a:xfrm>
              <a:custGeom>
                <a:avLst/>
                <a:gdLst>
                  <a:gd name="connsiteX0" fmla="*/ 12292 w 21515"/>
                  <a:gd name="connsiteY0" fmla="*/ 0 h 85577"/>
                  <a:gd name="connsiteX1" fmla="*/ 9224 w 21515"/>
                  <a:gd name="connsiteY1" fmla="*/ 0 h 85577"/>
                  <a:gd name="connsiteX2" fmla="*/ 0 w 21515"/>
                  <a:gd name="connsiteY2" fmla="*/ 9224 h 85577"/>
                  <a:gd name="connsiteX3" fmla="*/ 0 w 21515"/>
                  <a:gd name="connsiteY3" fmla="*/ 76354 h 85577"/>
                  <a:gd name="connsiteX4" fmla="*/ 9224 w 21515"/>
                  <a:gd name="connsiteY4" fmla="*/ 85578 h 85577"/>
                  <a:gd name="connsiteX5" fmla="*/ 12292 w 21515"/>
                  <a:gd name="connsiteY5" fmla="*/ 85578 h 85577"/>
                  <a:gd name="connsiteX6" fmla="*/ 21515 w 21515"/>
                  <a:gd name="connsiteY6" fmla="*/ 76354 h 85577"/>
                  <a:gd name="connsiteX7" fmla="*/ 21515 w 21515"/>
                  <a:gd name="connsiteY7" fmla="*/ 9224 h 85577"/>
                  <a:gd name="connsiteX8" fmla="*/ 12292 w 21515"/>
                  <a:gd name="connsiteY8" fmla="*/ 0 h 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5" h="85577">
                    <a:moveTo>
                      <a:pt x="12292" y="0"/>
                    </a:moveTo>
                    <a:lnTo>
                      <a:pt x="9224" y="0"/>
                    </a:lnTo>
                    <a:cubicBezTo>
                      <a:pt x="4160" y="0"/>
                      <a:pt x="0" y="4160"/>
                      <a:pt x="0" y="9224"/>
                    </a:cubicBezTo>
                    <a:lnTo>
                      <a:pt x="0" y="76354"/>
                    </a:lnTo>
                    <a:cubicBezTo>
                      <a:pt x="0" y="81418"/>
                      <a:pt x="4160" y="85578"/>
                      <a:pt x="9224" y="85578"/>
                    </a:cubicBezTo>
                    <a:lnTo>
                      <a:pt x="12292" y="85578"/>
                    </a:lnTo>
                    <a:cubicBezTo>
                      <a:pt x="17355" y="85578"/>
                      <a:pt x="21515" y="81418"/>
                      <a:pt x="21515" y="76354"/>
                    </a:cubicBezTo>
                    <a:lnTo>
                      <a:pt x="21515" y="9224"/>
                    </a:lnTo>
                    <a:cubicBezTo>
                      <a:pt x="21515" y="4139"/>
                      <a:pt x="17376" y="0"/>
                      <a:pt x="12292" y="0"/>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0" name="Freeform: Shape 499">
                <a:extLst>
                  <a:ext uri="{FF2B5EF4-FFF2-40B4-BE49-F238E27FC236}">
                    <a16:creationId xmlns:a16="http://schemas.microsoft.com/office/drawing/2014/main" id="{02F1F458-763C-4331-8A74-424FB8C75598}"/>
                  </a:ext>
                </a:extLst>
              </p:cNvPr>
              <p:cNvSpPr/>
              <p:nvPr/>
            </p:nvSpPr>
            <p:spPr>
              <a:xfrm>
                <a:off x="7400700" y="3251352"/>
                <a:ext cx="85577" cy="21515"/>
              </a:xfrm>
              <a:custGeom>
                <a:avLst/>
                <a:gdLst>
                  <a:gd name="connsiteX0" fmla="*/ 85578 w 85577"/>
                  <a:gd name="connsiteY0" fmla="*/ 12291 h 21515"/>
                  <a:gd name="connsiteX1" fmla="*/ 85578 w 85577"/>
                  <a:gd name="connsiteY1" fmla="*/ 9224 h 21515"/>
                  <a:gd name="connsiteX2" fmla="*/ 76354 w 85577"/>
                  <a:gd name="connsiteY2" fmla="*/ 0 h 21515"/>
                  <a:gd name="connsiteX3" fmla="*/ 9224 w 85577"/>
                  <a:gd name="connsiteY3" fmla="*/ 0 h 21515"/>
                  <a:gd name="connsiteX4" fmla="*/ 0 w 85577"/>
                  <a:gd name="connsiteY4" fmla="*/ 9224 h 21515"/>
                  <a:gd name="connsiteX5" fmla="*/ 0 w 85577"/>
                  <a:gd name="connsiteY5" fmla="*/ 12291 h 21515"/>
                  <a:gd name="connsiteX6" fmla="*/ 9224 w 85577"/>
                  <a:gd name="connsiteY6" fmla="*/ 21515 h 21515"/>
                  <a:gd name="connsiteX7" fmla="*/ 76354 w 85577"/>
                  <a:gd name="connsiteY7" fmla="*/ 21515 h 21515"/>
                  <a:gd name="connsiteX8" fmla="*/ 85578 w 85577"/>
                  <a:gd name="connsiteY8" fmla="*/ 12291 h 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7" h="21515">
                    <a:moveTo>
                      <a:pt x="85578" y="12291"/>
                    </a:moveTo>
                    <a:lnTo>
                      <a:pt x="85578" y="9224"/>
                    </a:lnTo>
                    <a:cubicBezTo>
                      <a:pt x="85578" y="4160"/>
                      <a:pt x="81418" y="0"/>
                      <a:pt x="76354" y="0"/>
                    </a:cubicBezTo>
                    <a:lnTo>
                      <a:pt x="9224" y="0"/>
                    </a:lnTo>
                    <a:cubicBezTo>
                      <a:pt x="4160" y="0"/>
                      <a:pt x="0" y="4160"/>
                      <a:pt x="0" y="9224"/>
                    </a:cubicBezTo>
                    <a:lnTo>
                      <a:pt x="0" y="12291"/>
                    </a:lnTo>
                    <a:cubicBezTo>
                      <a:pt x="0" y="17355"/>
                      <a:pt x="4160" y="21515"/>
                      <a:pt x="9224" y="21515"/>
                    </a:cubicBezTo>
                    <a:lnTo>
                      <a:pt x="76354" y="21515"/>
                    </a:lnTo>
                    <a:cubicBezTo>
                      <a:pt x="81418" y="21515"/>
                      <a:pt x="85578" y="17376"/>
                      <a:pt x="85578" y="1229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1" name="Freeform: Shape 500">
                <a:extLst>
                  <a:ext uri="{FF2B5EF4-FFF2-40B4-BE49-F238E27FC236}">
                    <a16:creationId xmlns:a16="http://schemas.microsoft.com/office/drawing/2014/main" id="{456B0254-ACAA-45B8-A701-854EC7A30654}"/>
                  </a:ext>
                </a:extLst>
              </p:cNvPr>
              <p:cNvSpPr/>
              <p:nvPr/>
            </p:nvSpPr>
            <p:spPr>
              <a:xfrm>
                <a:off x="7394126" y="3196515"/>
                <a:ext cx="58847" cy="34895"/>
              </a:xfrm>
              <a:custGeom>
                <a:avLst/>
                <a:gdLst>
                  <a:gd name="connsiteX0" fmla="*/ 58219 w 58847"/>
                  <a:gd name="connsiteY0" fmla="*/ 7121 h 34895"/>
                  <a:gd name="connsiteX1" fmla="*/ 58219 w 58847"/>
                  <a:gd name="connsiteY1" fmla="*/ 7121 h 34895"/>
                  <a:gd name="connsiteX2" fmla="*/ 44457 w 58847"/>
                  <a:gd name="connsiteY2" fmla="*/ 628 h 34895"/>
                  <a:gd name="connsiteX3" fmla="*/ 7121 w 58847"/>
                  <a:gd name="connsiteY3" fmla="*/ 14012 h 34895"/>
                  <a:gd name="connsiteX4" fmla="*/ 628 w 58847"/>
                  <a:gd name="connsiteY4" fmla="*/ 27774 h 34895"/>
                  <a:gd name="connsiteX5" fmla="*/ 628 w 58847"/>
                  <a:gd name="connsiteY5" fmla="*/ 27774 h 34895"/>
                  <a:gd name="connsiteX6" fmla="*/ 14390 w 58847"/>
                  <a:gd name="connsiteY6" fmla="*/ 34267 h 34895"/>
                  <a:gd name="connsiteX7" fmla="*/ 51727 w 58847"/>
                  <a:gd name="connsiteY7" fmla="*/ 20883 h 34895"/>
                  <a:gd name="connsiteX8" fmla="*/ 58219 w 58847"/>
                  <a:gd name="connsiteY8" fmla="*/ 7121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58219" y="7121"/>
                    </a:moveTo>
                    <a:lnTo>
                      <a:pt x="58219" y="7121"/>
                    </a:lnTo>
                    <a:cubicBezTo>
                      <a:pt x="56223" y="1553"/>
                      <a:pt x="50025" y="-1368"/>
                      <a:pt x="44457" y="628"/>
                    </a:cubicBezTo>
                    <a:lnTo>
                      <a:pt x="7121" y="14012"/>
                    </a:lnTo>
                    <a:cubicBezTo>
                      <a:pt x="1553" y="16008"/>
                      <a:pt x="-1368" y="22207"/>
                      <a:pt x="628" y="27774"/>
                    </a:cubicBezTo>
                    <a:lnTo>
                      <a:pt x="628" y="27774"/>
                    </a:lnTo>
                    <a:cubicBezTo>
                      <a:pt x="2624" y="33342"/>
                      <a:pt x="8823" y="36263"/>
                      <a:pt x="14390" y="34267"/>
                    </a:cubicBezTo>
                    <a:lnTo>
                      <a:pt x="51727" y="20883"/>
                    </a:lnTo>
                    <a:cubicBezTo>
                      <a:pt x="57295" y="18887"/>
                      <a:pt x="60215" y="12689"/>
                      <a:pt x="58219" y="712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2" name="Freeform: Shape 501">
                <a:extLst>
                  <a:ext uri="{FF2B5EF4-FFF2-40B4-BE49-F238E27FC236}">
                    <a16:creationId xmlns:a16="http://schemas.microsoft.com/office/drawing/2014/main" id="{1431F415-A625-4836-819E-01DED5DFE9F6}"/>
                  </a:ext>
                </a:extLst>
              </p:cNvPr>
              <p:cNvSpPr/>
              <p:nvPr/>
            </p:nvSpPr>
            <p:spPr>
              <a:xfrm>
                <a:off x="7371145" y="3148132"/>
                <a:ext cx="41796" cy="55558"/>
              </a:xfrm>
              <a:custGeom>
                <a:avLst/>
                <a:gdLst>
                  <a:gd name="connsiteX0" fmla="*/ 36552 w 41796"/>
                  <a:gd name="connsiteY0" fmla="*/ 1505 h 55558"/>
                  <a:gd name="connsiteX1" fmla="*/ 36552 w 41796"/>
                  <a:gd name="connsiteY1" fmla="*/ 1505 h 55558"/>
                  <a:gd name="connsiteX2" fmla="*/ 21802 w 41796"/>
                  <a:gd name="connsiteY2" fmla="*/ 5245 h 55558"/>
                  <a:gd name="connsiteX3" fmla="*/ 1505 w 41796"/>
                  <a:gd name="connsiteY3" fmla="*/ 39304 h 55558"/>
                  <a:gd name="connsiteX4" fmla="*/ 5245 w 41796"/>
                  <a:gd name="connsiteY4" fmla="*/ 54054 h 55558"/>
                  <a:gd name="connsiteX5" fmla="*/ 5245 w 41796"/>
                  <a:gd name="connsiteY5" fmla="*/ 54054 h 55558"/>
                  <a:gd name="connsiteX6" fmla="*/ 19995 w 41796"/>
                  <a:gd name="connsiteY6" fmla="*/ 50314 h 55558"/>
                  <a:gd name="connsiteX7" fmla="*/ 40292 w 41796"/>
                  <a:gd name="connsiteY7" fmla="*/ 16255 h 55558"/>
                  <a:gd name="connsiteX8" fmla="*/ 36552 w 41796"/>
                  <a:gd name="connsiteY8" fmla="*/ 1505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36552" y="1505"/>
                    </a:moveTo>
                    <a:lnTo>
                      <a:pt x="36552" y="1505"/>
                    </a:lnTo>
                    <a:cubicBezTo>
                      <a:pt x="31467" y="-1520"/>
                      <a:pt x="24828" y="160"/>
                      <a:pt x="21802" y="5245"/>
                    </a:cubicBezTo>
                    <a:lnTo>
                      <a:pt x="1505" y="39304"/>
                    </a:lnTo>
                    <a:cubicBezTo>
                      <a:pt x="-1520" y="44389"/>
                      <a:pt x="160" y="51028"/>
                      <a:pt x="5245" y="54054"/>
                    </a:cubicBezTo>
                    <a:lnTo>
                      <a:pt x="5245" y="54054"/>
                    </a:lnTo>
                    <a:cubicBezTo>
                      <a:pt x="10330" y="57079"/>
                      <a:pt x="16969" y="55398"/>
                      <a:pt x="19995" y="50314"/>
                    </a:cubicBezTo>
                    <a:lnTo>
                      <a:pt x="40292" y="16255"/>
                    </a:lnTo>
                    <a:cubicBezTo>
                      <a:pt x="43317" y="11170"/>
                      <a:pt x="41636" y="4531"/>
                      <a:pt x="36552" y="150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3" name="Freeform: Shape 502">
                <a:extLst>
                  <a:ext uri="{FF2B5EF4-FFF2-40B4-BE49-F238E27FC236}">
                    <a16:creationId xmlns:a16="http://schemas.microsoft.com/office/drawing/2014/main" id="{ACBA4ABF-341D-47D1-A48A-86E44900DC9C}"/>
                  </a:ext>
                </a:extLst>
              </p:cNvPr>
              <p:cNvSpPr/>
              <p:nvPr/>
            </p:nvSpPr>
            <p:spPr>
              <a:xfrm>
                <a:off x="7228937" y="3196515"/>
                <a:ext cx="58847" cy="34895"/>
              </a:xfrm>
              <a:custGeom>
                <a:avLst/>
                <a:gdLst>
                  <a:gd name="connsiteX0" fmla="*/ 628 w 58847"/>
                  <a:gd name="connsiteY0" fmla="*/ 7121 h 34895"/>
                  <a:gd name="connsiteX1" fmla="*/ 628 w 58847"/>
                  <a:gd name="connsiteY1" fmla="*/ 7121 h 34895"/>
                  <a:gd name="connsiteX2" fmla="*/ 14390 w 58847"/>
                  <a:gd name="connsiteY2" fmla="*/ 628 h 34895"/>
                  <a:gd name="connsiteX3" fmla="*/ 51727 w 58847"/>
                  <a:gd name="connsiteY3" fmla="*/ 14012 h 34895"/>
                  <a:gd name="connsiteX4" fmla="*/ 58219 w 58847"/>
                  <a:gd name="connsiteY4" fmla="*/ 27774 h 34895"/>
                  <a:gd name="connsiteX5" fmla="*/ 58219 w 58847"/>
                  <a:gd name="connsiteY5" fmla="*/ 27774 h 34895"/>
                  <a:gd name="connsiteX6" fmla="*/ 44457 w 58847"/>
                  <a:gd name="connsiteY6" fmla="*/ 34267 h 34895"/>
                  <a:gd name="connsiteX7" fmla="*/ 7121 w 58847"/>
                  <a:gd name="connsiteY7" fmla="*/ 20883 h 34895"/>
                  <a:gd name="connsiteX8" fmla="*/ 628 w 58847"/>
                  <a:gd name="connsiteY8" fmla="*/ 7121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628" y="7121"/>
                    </a:moveTo>
                    <a:lnTo>
                      <a:pt x="628" y="7121"/>
                    </a:lnTo>
                    <a:cubicBezTo>
                      <a:pt x="2624" y="1553"/>
                      <a:pt x="8822" y="-1368"/>
                      <a:pt x="14390" y="628"/>
                    </a:cubicBezTo>
                    <a:lnTo>
                      <a:pt x="51727" y="14012"/>
                    </a:lnTo>
                    <a:cubicBezTo>
                      <a:pt x="57295" y="16008"/>
                      <a:pt x="60215" y="22207"/>
                      <a:pt x="58219" y="27774"/>
                    </a:cubicBezTo>
                    <a:lnTo>
                      <a:pt x="58219" y="27774"/>
                    </a:lnTo>
                    <a:cubicBezTo>
                      <a:pt x="56223" y="33342"/>
                      <a:pt x="50025" y="36263"/>
                      <a:pt x="44457" y="34267"/>
                    </a:cubicBezTo>
                    <a:lnTo>
                      <a:pt x="7121" y="20883"/>
                    </a:lnTo>
                    <a:cubicBezTo>
                      <a:pt x="1553" y="18887"/>
                      <a:pt x="-1368" y="12689"/>
                      <a:pt x="628" y="712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4" name="Freeform: Shape 503">
                <a:extLst>
                  <a:ext uri="{FF2B5EF4-FFF2-40B4-BE49-F238E27FC236}">
                    <a16:creationId xmlns:a16="http://schemas.microsoft.com/office/drawing/2014/main" id="{98985046-B063-4631-91F5-B4539A14F2FC}"/>
                  </a:ext>
                </a:extLst>
              </p:cNvPr>
              <p:cNvSpPr/>
              <p:nvPr/>
            </p:nvSpPr>
            <p:spPr>
              <a:xfrm>
                <a:off x="7268969" y="3148132"/>
                <a:ext cx="41796" cy="55558"/>
              </a:xfrm>
              <a:custGeom>
                <a:avLst/>
                <a:gdLst>
                  <a:gd name="connsiteX0" fmla="*/ 5245 w 41796"/>
                  <a:gd name="connsiteY0" fmla="*/ 1505 h 55558"/>
                  <a:gd name="connsiteX1" fmla="*/ 5245 w 41796"/>
                  <a:gd name="connsiteY1" fmla="*/ 1505 h 55558"/>
                  <a:gd name="connsiteX2" fmla="*/ 19995 w 41796"/>
                  <a:gd name="connsiteY2" fmla="*/ 5245 h 55558"/>
                  <a:gd name="connsiteX3" fmla="*/ 40292 w 41796"/>
                  <a:gd name="connsiteY3" fmla="*/ 39304 h 55558"/>
                  <a:gd name="connsiteX4" fmla="*/ 36552 w 41796"/>
                  <a:gd name="connsiteY4" fmla="*/ 54054 h 55558"/>
                  <a:gd name="connsiteX5" fmla="*/ 36552 w 41796"/>
                  <a:gd name="connsiteY5" fmla="*/ 54054 h 55558"/>
                  <a:gd name="connsiteX6" fmla="*/ 21802 w 41796"/>
                  <a:gd name="connsiteY6" fmla="*/ 50314 h 55558"/>
                  <a:gd name="connsiteX7" fmla="*/ 1505 w 41796"/>
                  <a:gd name="connsiteY7" fmla="*/ 16255 h 55558"/>
                  <a:gd name="connsiteX8" fmla="*/ 5245 w 41796"/>
                  <a:gd name="connsiteY8" fmla="*/ 1505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5245" y="1505"/>
                    </a:moveTo>
                    <a:lnTo>
                      <a:pt x="5245" y="1505"/>
                    </a:lnTo>
                    <a:cubicBezTo>
                      <a:pt x="10330" y="-1520"/>
                      <a:pt x="16969" y="160"/>
                      <a:pt x="19995" y="5245"/>
                    </a:cubicBezTo>
                    <a:lnTo>
                      <a:pt x="40292" y="39304"/>
                    </a:lnTo>
                    <a:cubicBezTo>
                      <a:pt x="43317" y="44389"/>
                      <a:pt x="41636" y="51028"/>
                      <a:pt x="36552" y="54054"/>
                    </a:cubicBezTo>
                    <a:lnTo>
                      <a:pt x="36552" y="54054"/>
                    </a:lnTo>
                    <a:cubicBezTo>
                      <a:pt x="31467" y="57079"/>
                      <a:pt x="24827" y="55398"/>
                      <a:pt x="21802" y="50314"/>
                    </a:cubicBezTo>
                    <a:lnTo>
                      <a:pt x="1505" y="16255"/>
                    </a:lnTo>
                    <a:cubicBezTo>
                      <a:pt x="-1520" y="11170"/>
                      <a:pt x="161" y="4531"/>
                      <a:pt x="5245" y="1505"/>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5" name="Freeform: Shape 504">
                <a:extLst>
                  <a:ext uri="{FF2B5EF4-FFF2-40B4-BE49-F238E27FC236}">
                    <a16:creationId xmlns:a16="http://schemas.microsoft.com/office/drawing/2014/main" id="{A3E7B43D-C65A-4E00-8858-55C2DEEAA03F}"/>
                  </a:ext>
                </a:extLst>
              </p:cNvPr>
              <p:cNvSpPr/>
              <p:nvPr/>
            </p:nvSpPr>
            <p:spPr>
              <a:xfrm>
                <a:off x="7394126" y="3286484"/>
                <a:ext cx="58847" cy="34895"/>
              </a:xfrm>
              <a:custGeom>
                <a:avLst/>
                <a:gdLst>
                  <a:gd name="connsiteX0" fmla="*/ 58219 w 58847"/>
                  <a:gd name="connsiteY0" fmla="*/ 27774 h 34895"/>
                  <a:gd name="connsiteX1" fmla="*/ 58219 w 58847"/>
                  <a:gd name="connsiteY1" fmla="*/ 27774 h 34895"/>
                  <a:gd name="connsiteX2" fmla="*/ 44457 w 58847"/>
                  <a:gd name="connsiteY2" fmla="*/ 34267 h 34895"/>
                  <a:gd name="connsiteX3" fmla="*/ 7121 w 58847"/>
                  <a:gd name="connsiteY3" fmla="*/ 20883 h 34895"/>
                  <a:gd name="connsiteX4" fmla="*/ 628 w 58847"/>
                  <a:gd name="connsiteY4" fmla="*/ 7121 h 34895"/>
                  <a:gd name="connsiteX5" fmla="*/ 628 w 58847"/>
                  <a:gd name="connsiteY5" fmla="*/ 7121 h 34895"/>
                  <a:gd name="connsiteX6" fmla="*/ 14390 w 58847"/>
                  <a:gd name="connsiteY6" fmla="*/ 628 h 34895"/>
                  <a:gd name="connsiteX7" fmla="*/ 51727 w 58847"/>
                  <a:gd name="connsiteY7" fmla="*/ 14012 h 34895"/>
                  <a:gd name="connsiteX8" fmla="*/ 58219 w 58847"/>
                  <a:gd name="connsiteY8" fmla="*/ 27774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58219" y="27774"/>
                    </a:moveTo>
                    <a:lnTo>
                      <a:pt x="58219" y="27774"/>
                    </a:lnTo>
                    <a:cubicBezTo>
                      <a:pt x="56223" y="33342"/>
                      <a:pt x="50025" y="36263"/>
                      <a:pt x="44457" y="34267"/>
                    </a:cubicBezTo>
                    <a:lnTo>
                      <a:pt x="7121" y="20883"/>
                    </a:lnTo>
                    <a:cubicBezTo>
                      <a:pt x="1553" y="18887"/>
                      <a:pt x="-1368" y="12689"/>
                      <a:pt x="628" y="7121"/>
                    </a:cubicBezTo>
                    <a:lnTo>
                      <a:pt x="628" y="7121"/>
                    </a:lnTo>
                    <a:cubicBezTo>
                      <a:pt x="2624" y="1553"/>
                      <a:pt x="8823" y="-1368"/>
                      <a:pt x="14390" y="628"/>
                    </a:cubicBezTo>
                    <a:lnTo>
                      <a:pt x="51727" y="14012"/>
                    </a:lnTo>
                    <a:cubicBezTo>
                      <a:pt x="57295" y="16008"/>
                      <a:pt x="60215" y="22207"/>
                      <a:pt x="58219" y="2777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6" name="Freeform: Shape 505">
                <a:extLst>
                  <a:ext uri="{FF2B5EF4-FFF2-40B4-BE49-F238E27FC236}">
                    <a16:creationId xmlns:a16="http://schemas.microsoft.com/office/drawing/2014/main" id="{E6D15CFC-C4AE-4240-ABD7-A51127F5C3B9}"/>
                  </a:ext>
                </a:extLst>
              </p:cNvPr>
              <p:cNvSpPr/>
              <p:nvPr/>
            </p:nvSpPr>
            <p:spPr>
              <a:xfrm>
                <a:off x="7371145" y="3314203"/>
                <a:ext cx="41796" cy="55558"/>
              </a:xfrm>
              <a:custGeom>
                <a:avLst/>
                <a:gdLst>
                  <a:gd name="connsiteX0" fmla="*/ 36552 w 41796"/>
                  <a:gd name="connsiteY0" fmla="*/ 54054 h 55558"/>
                  <a:gd name="connsiteX1" fmla="*/ 36552 w 41796"/>
                  <a:gd name="connsiteY1" fmla="*/ 54054 h 55558"/>
                  <a:gd name="connsiteX2" fmla="*/ 21802 w 41796"/>
                  <a:gd name="connsiteY2" fmla="*/ 50314 h 55558"/>
                  <a:gd name="connsiteX3" fmla="*/ 1505 w 41796"/>
                  <a:gd name="connsiteY3" fmla="*/ 16255 h 55558"/>
                  <a:gd name="connsiteX4" fmla="*/ 5245 w 41796"/>
                  <a:gd name="connsiteY4" fmla="*/ 1505 h 55558"/>
                  <a:gd name="connsiteX5" fmla="*/ 5245 w 41796"/>
                  <a:gd name="connsiteY5" fmla="*/ 1505 h 55558"/>
                  <a:gd name="connsiteX6" fmla="*/ 19995 w 41796"/>
                  <a:gd name="connsiteY6" fmla="*/ 5245 h 55558"/>
                  <a:gd name="connsiteX7" fmla="*/ 40292 w 41796"/>
                  <a:gd name="connsiteY7" fmla="*/ 39304 h 55558"/>
                  <a:gd name="connsiteX8" fmla="*/ 36552 w 41796"/>
                  <a:gd name="connsiteY8" fmla="*/ 54054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36552" y="54054"/>
                    </a:moveTo>
                    <a:lnTo>
                      <a:pt x="36552" y="54054"/>
                    </a:lnTo>
                    <a:cubicBezTo>
                      <a:pt x="31467" y="57079"/>
                      <a:pt x="24828" y="55398"/>
                      <a:pt x="21802" y="50314"/>
                    </a:cubicBezTo>
                    <a:lnTo>
                      <a:pt x="1505" y="16255"/>
                    </a:lnTo>
                    <a:cubicBezTo>
                      <a:pt x="-1520" y="11170"/>
                      <a:pt x="160" y="4531"/>
                      <a:pt x="5245" y="1505"/>
                    </a:cubicBezTo>
                    <a:lnTo>
                      <a:pt x="5245" y="1505"/>
                    </a:lnTo>
                    <a:cubicBezTo>
                      <a:pt x="10330" y="-1520"/>
                      <a:pt x="16969" y="161"/>
                      <a:pt x="19995" y="5245"/>
                    </a:cubicBezTo>
                    <a:lnTo>
                      <a:pt x="40292" y="39304"/>
                    </a:lnTo>
                    <a:cubicBezTo>
                      <a:pt x="43317" y="44389"/>
                      <a:pt x="41636" y="51028"/>
                      <a:pt x="36552" y="5405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7" name="Freeform: Shape 506">
                <a:extLst>
                  <a:ext uri="{FF2B5EF4-FFF2-40B4-BE49-F238E27FC236}">
                    <a16:creationId xmlns:a16="http://schemas.microsoft.com/office/drawing/2014/main" id="{64A8443B-6DAE-4977-9D50-F5D6B3A1D565}"/>
                  </a:ext>
                </a:extLst>
              </p:cNvPr>
              <p:cNvSpPr/>
              <p:nvPr/>
            </p:nvSpPr>
            <p:spPr>
              <a:xfrm>
                <a:off x="7228937" y="3286484"/>
                <a:ext cx="58847" cy="34895"/>
              </a:xfrm>
              <a:custGeom>
                <a:avLst/>
                <a:gdLst>
                  <a:gd name="connsiteX0" fmla="*/ 628 w 58847"/>
                  <a:gd name="connsiteY0" fmla="*/ 27774 h 34895"/>
                  <a:gd name="connsiteX1" fmla="*/ 628 w 58847"/>
                  <a:gd name="connsiteY1" fmla="*/ 27774 h 34895"/>
                  <a:gd name="connsiteX2" fmla="*/ 14390 w 58847"/>
                  <a:gd name="connsiteY2" fmla="*/ 34267 h 34895"/>
                  <a:gd name="connsiteX3" fmla="*/ 51727 w 58847"/>
                  <a:gd name="connsiteY3" fmla="*/ 20883 h 34895"/>
                  <a:gd name="connsiteX4" fmla="*/ 58219 w 58847"/>
                  <a:gd name="connsiteY4" fmla="*/ 7121 h 34895"/>
                  <a:gd name="connsiteX5" fmla="*/ 58219 w 58847"/>
                  <a:gd name="connsiteY5" fmla="*/ 7121 h 34895"/>
                  <a:gd name="connsiteX6" fmla="*/ 44457 w 58847"/>
                  <a:gd name="connsiteY6" fmla="*/ 628 h 34895"/>
                  <a:gd name="connsiteX7" fmla="*/ 7121 w 58847"/>
                  <a:gd name="connsiteY7" fmla="*/ 14012 h 34895"/>
                  <a:gd name="connsiteX8" fmla="*/ 628 w 58847"/>
                  <a:gd name="connsiteY8" fmla="*/ 27774 h 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47" h="34895">
                    <a:moveTo>
                      <a:pt x="628" y="27774"/>
                    </a:moveTo>
                    <a:lnTo>
                      <a:pt x="628" y="27774"/>
                    </a:lnTo>
                    <a:cubicBezTo>
                      <a:pt x="2624" y="33342"/>
                      <a:pt x="8822" y="36263"/>
                      <a:pt x="14390" y="34267"/>
                    </a:cubicBezTo>
                    <a:lnTo>
                      <a:pt x="51727" y="20883"/>
                    </a:lnTo>
                    <a:cubicBezTo>
                      <a:pt x="57295" y="18887"/>
                      <a:pt x="60215" y="12689"/>
                      <a:pt x="58219" y="7121"/>
                    </a:cubicBezTo>
                    <a:lnTo>
                      <a:pt x="58219" y="7121"/>
                    </a:lnTo>
                    <a:cubicBezTo>
                      <a:pt x="56223" y="1553"/>
                      <a:pt x="50025" y="-1368"/>
                      <a:pt x="44457" y="628"/>
                    </a:cubicBezTo>
                    <a:lnTo>
                      <a:pt x="7121" y="14012"/>
                    </a:lnTo>
                    <a:cubicBezTo>
                      <a:pt x="1553" y="16008"/>
                      <a:pt x="-1368" y="22207"/>
                      <a:pt x="628" y="2777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8" name="Freeform: Shape 507">
                <a:extLst>
                  <a:ext uri="{FF2B5EF4-FFF2-40B4-BE49-F238E27FC236}">
                    <a16:creationId xmlns:a16="http://schemas.microsoft.com/office/drawing/2014/main" id="{DBB2A4D2-B500-4F22-AE89-D4D8CCA1F7AF}"/>
                  </a:ext>
                </a:extLst>
              </p:cNvPr>
              <p:cNvSpPr/>
              <p:nvPr/>
            </p:nvSpPr>
            <p:spPr>
              <a:xfrm>
                <a:off x="7268969" y="3314203"/>
                <a:ext cx="41796" cy="55558"/>
              </a:xfrm>
              <a:custGeom>
                <a:avLst/>
                <a:gdLst>
                  <a:gd name="connsiteX0" fmla="*/ 5245 w 41796"/>
                  <a:gd name="connsiteY0" fmla="*/ 54054 h 55558"/>
                  <a:gd name="connsiteX1" fmla="*/ 5245 w 41796"/>
                  <a:gd name="connsiteY1" fmla="*/ 54054 h 55558"/>
                  <a:gd name="connsiteX2" fmla="*/ 19995 w 41796"/>
                  <a:gd name="connsiteY2" fmla="*/ 50314 h 55558"/>
                  <a:gd name="connsiteX3" fmla="*/ 40292 w 41796"/>
                  <a:gd name="connsiteY3" fmla="*/ 16255 h 55558"/>
                  <a:gd name="connsiteX4" fmla="*/ 36552 w 41796"/>
                  <a:gd name="connsiteY4" fmla="*/ 1505 h 55558"/>
                  <a:gd name="connsiteX5" fmla="*/ 36552 w 41796"/>
                  <a:gd name="connsiteY5" fmla="*/ 1505 h 55558"/>
                  <a:gd name="connsiteX6" fmla="*/ 21802 w 41796"/>
                  <a:gd name="connsiteY6" fmla="*/ 5245 h 55558"/>
                  <a:gd name="connsiteX7" fmla="*/ 1505 w 41796"/>
                  <a:gd name="connsiteY7" fmla="*/ 39304 h 55558"/>
                  <a:gd name="connsiteX8" fmla="*/ 5245 w 41796"/>
                  <a:gd name="connsiteY8" fmla="*/ 54054 h 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 h="55558">
                    <a:moveTo>
                      <a:pt x="5245" y="54054"/>
                    </a:moveTo>
                    <a:lnTo>
                      <a:pt x="5245" y="54054"/>
                    </a:lnTo>
                    <a:cubicBezTo>
                      <a:pt x="10330" y="57079"/>
                      <a:pt x="16969" y="55398"/>
                      <a:pt x="19995" y="50314"/>
                    </a:cubicBezTo>
                    <a:lnTo>
                      <a:pt x="40292" y="16255"/>
                    </a:lnTo>
                    <a:cubicBezTo>
                      <a:pt x="43317" y="11170"/>
                      <a:pt x="41636" y="4531"/>
                      <a:pt x="36552" y="1505"/>
                    </a:cubicBezTo>
                    <a:lnTo>
                      <a:pt x="36552" y="1505"/>
                    </a:lnTo>
                    <a:cubicBezTo>
                      <a:pt x="31467" y="-1520"/>
                      <a:pt x="24827" y="161"/>
                      <a:pt x="21802" y="5245"/>
                    </a:cubicBezTo>
                    <a:lnTo>
                      <a:pt x="1505" y="39304"/>
                    </a:lnTo>
                    <a:cubicBezTo>
                      <a:pt x="-1520" y="44389"/>
                      <a:pt x="161" y="51028"/>
                      <a:pt x="5245" y="54054"/>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sp>
            <p:nvSpPr>
              <p:cNvPr id="509" name="Freeform: Shape 508">
                <a:extLst>
                  <a:ext uri="{FF2B5EF4-FFF2-40B4-BE49-F238E27FC236}">
                    <a16:creationId xmlns:a16="http://schemas.microsoft.com/office/drawing/2014/main" id="{F868257F-D0D1-48BD-BFF6-932D83BEF828}"/>
                  </a:ext>
                </a:extLst>
              </p:cNvPr>
              <p:cNvSpPr/>
              <p:nvPr/>
            </p:nvSpPr>
            <p:spPr>
              <a:xfrm>
                <a:off x="7196242" y="3251352"/>
                <a:ext cx="85577" cy="21515"/>
              </a:xfrm>
              <a:custGeom>
                <a:avLst/>
                <a:gdLst>
                  <a:gd name="connsiteX0" fmla="*/ 85578 w 85577"/>
                  <a:gd name="connsiteY0" fmla="*/ 12291 h 21515"/>
                  <a:gd name="connsiteX1" fmla="*/ 85578 w 85577"/>
                  <a:gd name="connsiteY1" fmla="*/ 9224 h 21515"/>
                  <a:gd name="connsiteX2" fmla="*/ 76354 w 85577"/>
                  <a:gd name="connsiteY2" fmla="*/ 0 h 21515"/>
                  <a:gd name="connsiteX3" fmla="*/ 9224 w 85577"/>
                  <a:gd name="connsiteY3" fmla="*/ 0 h 21515"/>
                  <a:gd name="connsiteX4" fmla="*/ 0 w 85577"/>
                  <a:gd name="connsiteY4" fmla="*/ 9224 h 21515"/>
                  <a:gd name="connsiteX5" fmla="*/ 0 w 85577"/>
                  <a:gd name="connsiteY5" fmla="*/ 12291 h 21515"/>
                  <a:gd name="connsiteX6" fmla="*/ 9224 w 85577"/>
                  <a:gd name="connsiteY6" fmla="*/ 21515 h 21515"/>
                  <a:gd name="connsiteX7" fmla="*/ 76354 w 85577"/>
                  <a:gd name="connsiteY7" fmla="*/ 21515 h 21515"/>
                  <a:gd name="connsiteX8" fmla="*/ 85578 w 85577"/>
                  <a:gd name="connsiteY8" fmla="*/ 12291 h 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7" h="21515">
                    <a:moveTo>
                      <a:pt x="85578" y="12291"/>
                    </a:moveTo>
                    <a:lnTo>
                      <a:pt x="85578" y="9224"/>
                    </a:lnTo>
                    <a:cubicBezTo>
                      <a:pt x="85578" y="4160"/>
                      <a:pt x="81418" y="0"/>
                      <a:pt x="76354" y="0"/>
                    </a:cubicBezTo>
                    <a:lnTo>
                      <a:pt x="9224" y="0"/>
                    </a:lnTo>
                    <a:cubicBezTo>
                      <a:pt x="4160" y="0"/>
                      <a:pt x="0" y="4160"/>
                      <a:pt x="0" y="9224"/>
                    </a:cubicBezTo>
                    <a:lnTo>
                      <a:pt x="0" y="12291"/>
                    </a:lnTo>
                    <a:cubicBezTo>
                      <a:pt x="0" y="17355"/>
                      <a:pt x="4160" y="21515"/>
                      <a:pt x="9224" y="21515"/>
                    </a:cubicBezTo>
                    <a:lnTo>
                      <a:pt x="76354" y="21515"/>
                    </a:lnTo>
                    <a:cubicBezTo>
                      <a:pt x="81418" y="21515"/>
                      <a:pt x="85578" y="17376"/>
                      <a:pt x="85578" y="12291"/>
                    </a:cubicBezTo>
                    <a:close/>
                  </a:path>
                </a:pathLst>
              </a:custGeom>
              <a:grpFill/>
              <a:ln w="2101" cap="flat">
                <a:noFill/>
                <a:prstDash val="solid"/>
                <a:miter/>
              </a:ln>
            </p:spPr>
            <p:txBody>
              <a:bodyPr rtlCol="0" anchor="ctr"/>
              <a:lstStyle/>
              <a:p>
                <a:endParaRPr lang="en-US" sz="1351">
                  <a:latin typeface="Trebuchet MS" panose="020B0603020202020204" pitchFamily="34" charset="0"/>
                </a:endParaRPr>
              </a:p>
            </p:txBody>
          </p:sp>
        </p:grpSp>
        <p:sp>
          <p:nvSpPr>
            <p:cNvPr id="497" name="Rectangle 496">
              <a:extLst>
                <a:ext uri="{FF2B5EF4-FFF2-40B4-BE49-F238E27FC236}">
                  <a16:creationId xmlns:a16="http://schemas.microsoft.com/office/drawing/2014/main" id="{A3631788-3C23-49D3-810A-F3A2BD72D399}"/>
                </a:ext>
              </a:extLst>
            </p:cNvPr>
            <p:cNvSpPr/>
            <p:nvPr/>
          </p:nvSpPr>
          <p:spPr>
            <a:xfrm>
              <a:off x="-114300" y="5130797"/>
              <a:ext cx="4614508" cy="1225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Trebuchet MS" panose="020B0603020202020204" pitchFamily="34" charset="0"/>
              </a:endParaRPr>
            </a:p>
          </p:txBody>
        </p:sp>
      </p:grpSp>
      <p:sp>
        <p:nvSpPr>
          <p:cNvPr id="5" name="TextBox 4">
            <a:extLst>
              <a:ext uri="{FF2B5EF4-FFF2-40B4-BE49-F238E27FC236}">
                <a16:creationId xmlns:a16="http://schemas.microsoft.com/office/drawing/2014/main" id="{300C16EA-BE8E-4C43-A00A-0FFD66A3F777}"/>
              </a:ext>
            </a:extLst>
          </p:cNvPr>
          <p:cNvSpPr txBox="1"/>
          <p:nvPr/>
        </p:nvSpPr>
        <p:spPr>
          <a:xfrm>
            <a:off x="411855" y="902242"/>
            <a:ext cx="3869904" cy="1747148"/>
          </a:xfrm>
          <a:prstGeom prst="rect">
            <a:avLst/>
          </a:prstGeom>
          <a:noFill/>
        </p:spPr>
        <p:txBody>
          <a:bodyPr wrap="square" rtlCol="0">
            <a:normAutofit/>
          </a:bodyPr>
          <a:lstStyle/>
          <a:p>
            <a:pPr marL="0" marR="0" lvl="0" indent="0" algn="l" defTabSz="914400" fontAlgn="auto">
              <a:lnSpc>
                <a:spcPct val="100000"/>
              </a:lnSpc>
              <a:spcBef>
                <a:spcPct val="0"/>
              </a:spcBef>
              <a:spcAft>
                <a:spcPct val="0"/>
              </a:spcAft>
              <a:buSzTx/>
              <a:buNone/>
            </a:pPr>
            <a:r>
              <a:rPr kumimoji="0" lang="en-US" sz="3200" b="1" i="0" u="none" strike="noStrike" kern="1200" cap="none" spc="0" normalizeH="0" baseline="0" noProof="0">
                <a:solidFill>
                  <a:srgbClr val="FFFFFF"/>
                </a:solidFill>
                <a:uLnTx/>
                <a:uFillTx/>
                <a:latin typeface="Arial" panose="020B0604020202020204" pitchFamily="34" charset="0"/>
                <a:ea typeface="Arial"/>
                <a:cs typeface="Arial"/>
                <a:sym typeface="Wingdings"/>
              </a:rPr>
              <a:t>Common Pitfalls in Safe Sleep Communication</a:t>
            </a:r>
          </a:p>
        </p:txBody>
      </p:sp>
    </p:spTree>
    <p:extLst>
      <p:ext uri="{BB962C8B-B14F-4D97-AF65-F5344CB8AC3E}">
        <p14:creationId xmlns:p14="http://schemas.microsoft.com/office/powerpoint/2010/main" val="33636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EID" val="0062"/>
  <p:tag name="PARENTID" val="0062"/>
</p:tagLst>
</file>

<file path=ppt/tags/tag10.xml><?xml version="1.0" encoding="utf-8"?>
<p:tagLst xmlns:a="http://schemas.openxmlformats.org/drawingml/2006/main" xmlns:r="http://schemas.openxmlformats.org/officeDocument/2006/relationships" xmlns:p="http://schemas.openxmlformats.org/presentationml/2006/main">
  <p:tag name="PARENTID" val="0200"/>
  <p:tag name="SLIDEID" val="0202"/>
</p:tagLst>
</file>

<file path=ppt/tags/tag2.xml><?xml version="1.0" encoding="utf-8"?>
<p:tagLst xmlns:a="http://schemas.openxmlformats.org/drawingml/2006/main" xmlns:r="http://schemas.openxmlformats.org/officeDocument/2006/relationships" xmlns:p="http://schemas.openxmlformats.org/presentationml/2006/main">
  <p:tag name="PARENTID" val="0359"/>
  <p:tag name="SLIDEID" val="0360"/>
</p:tagLst>
</file>

<file path=ppt/tags/tag3.xml><?xml version="1.0" encoding="utf-8"?>
<p:tagLst xmlns:a="http://schemas.openxmlformats.org/drawingml/2006/main" xmlns:r="http://schemas.openxmlformats.org/officeDocument/2006/relationships" xmlns:p="http://schemas.openxmlformats.org/presentationml/2006/main">
  <p:tag name="PARENTID" val="0186"/>
  <p:tag name="SLIDEID" val="0186"/>
</p:tagLst>
</file>

<file path=ppt/tags/tag4.xml><?xml version="1.0" encoding="utf-8"?>
<p:tagLst xmlns:a="http://schemas.openxmlformats.org/drawingml/2006/main" xmlns:r="http://schemas.openxmlformats.org/officeDocument/2006/relationships" xmlns:p="http://schemas.openxmlformats.org/presentationml/2006/main">
  <p:tag name="PARENTID" val="0245"/>
  <p:tag name="SLIDEID" val="0245"/>
</p:tagLst>
</file>

<file path=ppt/tags/tag5.xml><?xml version="1.0" encoding="utf-8"?>
<p:tagLst xmlns:a="http://schemas.openxmlformats.org/drawingml/2006/main" xmlns:r="http://schemas.openxmlformats.org/officeDocument/2006/relationships" xmlns:p="http://schemas.openxmlformats.org/presentationml/2006/main">
  <p:tag name="PARENTID" val="0151"/>
  <p:tag name="SLIDEID" val="0155"/>
</p:tagLst>
</file>

<file path=ppt/tags/tag6.xml><?xml version="1.0" encoding="utf-8"?>
<p:tagLst xmlns:a="http://schemas.openxmlformats.org/drawingml/2006/main" xmlns:r="http://schemas.openxmlformats.org/officeDocument/2006/relationships" xmlns:p="http://schemas.openxmlformats.org/presentationml/2006/main">
  <p:tag name="PARENTID" val="0190"/>
  <p:tag name="SLIDEID" val="0191"/>
</p:tagLst>
</file>

<file path=ppt/tags/tag7.xml><?xml version="1.0" encoding="utf-8"?>
<p:tagLst xmlns:a="http://schemas.openxmlformats.org/drawingml/2006/main" xmlns:r="http://schemas.openxmlformats.org/officeDocument/2006/relationships" xmlns:p="http://schemas.openxmlformats.org/presentationml/2006/main">
  <p:tag name="PARENTID" val="0203"/>
  <p:tag name="SLIDEID" val="0203"/>
</p:tagLst>
</file>

<file path=ppt/tags/tag8.xml><?xml version="1.0" encoding="utf-8"?>
<p:tagLst xmlns:a="http://schemas.openxmlformats.org/drawingml/2006/main" xmlns:r="http://schemas.openxmlformats.org/officeDocument/2006/relationships" xmlns:p="http://schemas.openxmlformats.org/presentationml/2006/main">
  <p:tag name="PARENTID" val="0080"/>
  <p:tag name="SLIDEID" val="0082"/>
</p:tagLst>
</file>

<file path=ppt/tags/tag9.xml><?xml version="1.0" encoding="utf-8"?>
<p:tagLst xmlns:a="http://schemas.openxmlformats.org/drawingml/2006/main" xmlns:r="http://schemas.openxmlformats.org/officeDocument/2006/relationships" xmlns:p="http://schemas.openxmlformats.org/presentationml/2006/main">
  <p:tag name="PARENTID" val="0110"/>
  <p:tag name="SLIDEID" val="0112"/>
</p:tagLst>
</file>

<file path=ppt/theme/theme1.xml><?xml version="1.0" encoding="utf-8"?>
<a:theme xmlns:a="http://schemas.openxmlformats.org/drawingml/2006/main" name="Custom">
  <a:themeElements>
    <a:clrScheme name="All Hands Cameo">
      <a:dk1>
        <a:srgbClr val="000000"/>
      </a:dk1>
      <a:lt1>
        <a:srgbClr val="FFFFFF"/>
      </a:lt1>
      <a:dk2>
        <a:srgbClr val="6F4BDC"/>
      </a:dk2>
      <a:lt2>
        <a:srgbClr val="E7E6E6"/>
      </a:lt2>
      <a:accent1>
        <a:srgbClr val="32B5DF"/>
      </a:accent1>
      <a:accent2>
        <a:srgbClr val="CD41B0"/>
      </a:accent2>
      <a:accent3>
        <a:srgbClr val="FF8B00"/>
      </a:accent3>
      <a:accent4>
        <a:srgbClr val="34D8A7"/>
      </a:accent4>
      <a:accent5>
        <a:srgbClr val="C6FC15"/>
      </a:accent5>
      <a:accent6>
        <a:srgbClr val="027EBF"/>
      </a:accent6>
      <a:hlink>
        <a:srgbClr val="0563C1"/>
      </a:hlink>
      <a:folHlink>
        <a:srgbClr val="954F72"/>
      </a:folHlink>
    </a:clrScheme>
    <a:fontScheme name="Custom 56">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790323_Win32_SL_V6" id="{4582FF63-579D-46B8-A9FC-4C6C00E9194E}" vid="{B44E2BF2-2B75-4EA4-B623-FB53B4E05F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AB6A67-53DA-4D6D-B0E9-070152429ED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3131CEA-871F-458E-AC6B-EA97A04446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A177DA-BD52-485F-87CD-C3355BCF7A2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Cameo all-hands presentation</Template>
  <TotalTime>250</TotalTime>
  <Words>710</Words>
  <Application>Microsoft Office PowerPoint</Application>
  <PresentationFormat>Widescreen</PresentationFormat>
  <Paragraphs>151</Paragraphs>
  <Slides>20</Slides>
  <Notes>19</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vt:lpstr>
      <vt:lpstr>Partnering with Parents: Elevating ESSI through Parent Relationships</vt:lpstr>
      <vt:lpstr>Advocate Lutheran General Hospital ESSI Team </vt:lpstr>
      <vt:lpstr>Partnering with Parents: Elevating Equity in Safe Sleep</vt:lpstr>
      <vt:lpstr>Journey Through Pregnancy and Postpartum Experience</vt:lpstr>
      <vt:lpstr>Why Parent Partnership Matters in Safe Sleep Education</vt:lpstr>
      <vt:lpstr>PowerPoint Presentation</vt:lpstr>
      <vt:lpstr>Family Advisory Council and Family Partners: Amplifying Family Voices</vt:lpstr>
      <vt:lpstr>PowerPoint Presentation</vt:lpstr>
      <vt:lpstr>PowerPoint Presentation</vt:lpstr>
      <vt:lpstr>PowerPoint Presentation</vt:lpstr>
      <vt:lpstr>Transforming ESSI Through Parent Input</vt:lpstr>
      <vt:lpstr>Influences on policy</vt:lpstr>
      <vt:lpstr>Impact of Parent Partnership on Safe Sleep</vt:lpstr>
      <vt:lpstr>PowerPoint Presentation</vt:lpstr>
      <vt:lpstr>Staff Evolution: Embracing Parent Input</vt:lpstr>
      <vt:lpstr>Keys to Sustainable Parent Partnership Programs</vt:lpstr>
      <vt:lpstr>Call to Action: Making Equity Real</vt:lpstr>
      <vt:lpstr>PowerPoint Presentation</vt:lpstr>
      <vt:lpstr>Questions and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Wilson, Valencia</dc:creator>
  <cp:lastModifiedBy>Kiela Karina Moreno</cp:lastModifiedBy>
  <cp:revision>7</cp:revision>
  <dcterms:created xsi:type="dcterms:W3CDTF">2025-05-15T17:09:36Z</dcterms:created>
  <dcterms:modified xsi:type="dcterms:W3CDTF">2025-05-28T01:02:40Z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