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theme/theme2.xml" ContentType="application/vnd.openxmlformats-officedocument.theme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theme/theme3.xml" ContentType="application/vnd.openxmlformats-officedocument.theme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theme/theme4.xml" ContentType="application/vnd.openxmlformats-officedocument.theme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848" r:id="rId2"/>
    <p:sldMasterId id="2147484135" r:id="rId3"/>
    <p:sldMasterId id="2147484335" r:id="rId4"/>
    <p:sldMasterId id="2147484673" r:id="rId5"/>
  </p:sldMasterIdLst>
  <p:notesMasterIdLst>
    <p:notesMasterId r:id="rId47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</p:sldIdLst>
  <p:sldSz cx="18288000" cy="10287000"/>
  <p:notesSz cx="6858000" cy="9144000"/>
  <p:embeddedFontLst>
    <p:embeddedFont>
      <p:font typeface="DM Sans" pitchFamily="2" charset="77"/>
      <p:regular r:id="rId48"/>
      <p:bold r:id="rId49"/>
      <p:italic r:id="rId50"/>
      <p:boldItalic r:id="rId51"/>
    </p:embeddedFont>
    <p:embeddedFont>
      <p:font typeface="Helvetica Neue" panose="02000503000000020004" pitchFamily="2" charset="0"/>
      <p:regular r:id="rId52"/>
      <p:bold r:id="rId53"/>
      <p:italic r:id="rId54"/>
      <p:boldItalic r:id="rId55"/>
    </p:embeddedFont>
    <p:embeddedFont>
      <p:font typeface="Verdana" panose="020B0604030504040204" pitchFamily="34" charset="0"/>
      <p:regular r:id="rId56"/>
      <p:bold r:id="rId57"/>
      <p:italic r:id="rId58"/>
      <p:boldItalic r:id="rId5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60" roundtripDataSignature="AMtx7mhnK5ia3hlg07U4+mZVOWDhXHE8i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F65F782-2480-442A-A9FD-777CDE4BE22D}">
  <a:tblStyle styleId="{AF65F782-2480-442A-A9FD-777CDE4BE22D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463"/>
    <p:restoredTop sz="94719"/>
  </p:normalViewPr>
  <p:slideViewPr>
    <p:cSldViewPr snapToGrid="0">
      <p:cViewPr varScale="1">
        <p:scale>
          <a:sx n="65" d="100"/>
          <a:sy n="65" d="100"/>
        </p:scale>
        <p:origin x="824" y="22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notesMaster" Target="notesMasters/notesMaster1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63" Type="http://schemas.openxmlformats.org/officeDocument/2006/relationships/theme" Target="theme/theme1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5" Type="http://schemas.openxmlformats.org/officeDocument/2006/relationships/slideMaster" Target="slideMasters/slideMaster5.xml"/><Relationship Id="rId61" Type="http://schemas.openxmlformats.org/officeDocument/2006/relationships/presProps" Target="presProps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font" Target="fonts/font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12.fntdata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7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font" Target="fonts/font5.fntdata"/><Relationship Id="rId60" Type="http://customschemas.google.com/relationships/presentationmetadata" Target="meta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1" name="Google Shape;10211;g35a3036fee8_0_20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212" name="Google Shape;10212;g35a3036fee8_0_20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0213" name="Google Shape;10213;g35a3036fee8_0_203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" name="Google Shape;10500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01" name="Google Shape;10501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02" name="Google Shape;10502;p1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" name="Google Shape;1051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13" name="Google Shape;10513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14" name="Google Shape;10514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" name="Google Shape;10527;g35bacabbc07_1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28" name="Google Shape;10528;g35bacabbc07_1_7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9" name="Google Shape;10529;g35bacabbc07_1_7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35" name="Google Shape;10535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36" name="Google Shape;10536;p1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5" name="Google Shape;10565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66" name="Google Shape;1056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67" name="Google Shape;10567;p1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94" name="Google Shape;10594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595" name="Google Shape;10595;p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" name="Google Shape;10618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19" name="Google Shape;10619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20" name="Google Shape;10620;p2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2" name="Google Shape;1064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43" name="Google Shape;10643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44" name="Google Shape;10644;p2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1" name="Google Shape;10671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72" name="Google Shape;10672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73" name="Google Shape;10673;p2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4" name="Google Shape;10694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95" name="Google Shape;10695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696" name="Google Shape;10696;p2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8" name="Google Shape;10218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219" name="Google Shape;10219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20" name="Google Shape;10220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</a:t>
            </a:fld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9" name="Google Shape;10719;g35bacabbc07_1_1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20" name="Google Shape;10720;g35bacabbc07_1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4" name="Google Shape;10744;g35bacabbc07_1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45" name="Google Shape;10745;g35bacabbc07_1_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6" name="Google Shape;10746;g35bacabbc07_1_3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1" name="Google Shape;10751;g35bacabbc07_1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2" name="Google Shape;10752;g35bacabbc07_1_4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3" name="Google Shape;10753;g35bacabbc07_1_4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759" name="Google Shape;10759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60" name="Google Shape;10760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23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771" name="Google Shape;10771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72" name="Google Shape;10772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84" name="Google Shape;1078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796" name="Google Shape;1079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7" name="Google Shape;1080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08" name="Google Shape;10808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809" name="Google Shape;10809;p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9" name="Google Shape;10819;g35bacabbc07_1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20" name="Google Shape;10820;g35bacabbc07_1_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1" name="Google Shape;10821;g35bacabbc07_1_5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6" name="Google Shape;10826;g35bacabbc07_1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27" name="Google Shape;10827;g35bacabbc07_1_6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8" name="Google Shape;10828;g35bacabbc07_1_6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29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3" name="Google Shape;10233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234" name="Google Shape;10234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35" name="Google Shape;10235;p3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" name="Google Shape;10833;g35bacabbc07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4" name="Google Shape;10834;g35bacabbc07_1_6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5" name="Google Shape;10835;g35bacabbc07_1_6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30</a:t>
            </a:fld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0" name="Google Shape;10840;g35bacabbc07_1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1" name="Google Shape;10841;g35bacabbc07_1_7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2" name="Google Shape;10842;g35bacabbc07_1_7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31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7" name="Google Shape;10847;g35bacabbc0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8" name="Google Shape;10848;g35bacabbc07_4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9" name="Google Shape;10849;g35bacabbc07_4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32</a:t>
            </a:fld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" name="Google Shape;10854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855" name="Google Shape;10855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7" name="Google Shape;10867;p8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68" name="Google Shape;10868;p87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869" name="Google Shape;10869;p87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2" name="Google Shape;10892;p88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893" name="Google Shape;10893;p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" name="Google Shape;10905;p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06" name="Google Shape;10906;p88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07" name="Google Shape;10907;p88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36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4" name="Google Shape;10914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15" name="Google Shape;1091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3" name="Google Shape;10933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34" name="Google Shape;10934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2" name="Google Shape;10952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53" name="Google Shape;10953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9" name="Google Shape;1024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250" name="Google Shape;10250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51" name="Google Shape;10251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5" name="Google Shape;10965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66" name="Google Shape;10966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67" name="Google Shape;10967;p2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40</a:t>
            </a:fld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0" name="Google Shape;10980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981" name="Google Shape;10981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2" name="Google Shape;10282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283" name="Google Shape;1028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7" name="Google Shape;10307;g35bacabbc07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08" name="Google Shape;10308;g35bacabbc07_1_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09" name="Google Shape;10309;g35bacabbc07_1_3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4" name="Google Shape;10314;p8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315" name="Google Shape;10315;p87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316" name="Google Shape;10316;p87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5" name="Google Shape;10425;p8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26" name="Google Shape;10426;p87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0427" name="Google Shape;10427;p87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8" name="Google Shape;1048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89" name="Google Shape;10489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Need the bottom tip of Illinois.</a:t>
            </a:r>
            <a:endParaRPr/>
          </a:p>
        </p:txBody>
      </p:sp>
      <p:sp>
        <p:nvSpPr>
          <p:cNvPr id="10490" name="Google Shape;10490;p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4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4.xml"/></Relationships>
</file>

<file path=ppt/slideLayouts/_rels/slideLayout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4.xml"/></Relationships>
</file>

<file path=ppt/slideLayouts/_rels/slideLayout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4.xml"/></Relationships>
</file>

<file path=ppt/slideLayouts/_rels/slideLayout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4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4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4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4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9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4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4.xml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4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4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4.xml"/></Relationships>
</file>

<file path=ppt/slideLayouts/_rels/slideLayout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4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4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/Relationships>
</file>

<file path=ppt/slideLayouts/_rels/slideLayout9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9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g35a3036fee8_0_2047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g35a3036fee8_0_2047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g35a3036fee8_0_2047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" name="Google Shape;18;g35a3036fee8_0_2047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g35a3036fee8_0_2047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20" name="Google Shape;20;g35a3036fee8_0_2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g35a3036fee8_0_2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g35a3036fee8_0_2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g35a3036fee8_0_215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2" name="Google Shape;112;g35a3036fee8_0_2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" name="Google Shape;113;g35a3036fee8_0_21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" name="Google Shape;114;g35a3036fee8_0_2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g35a3036fee8_0_2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" name="Google Shape;116;g35a3036fee8_0_215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g35a3036fee8_0_215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18" name="Google Shape;118;g35a3036fee8_0_215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" name="Google Shape;119;g35a3036fee8_0_21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" name="Google Shape;120;g35a3036fee8_0_215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" name="Google Shape;1053;g35a3036fee8_0_3094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" name="Google Shape;1054;g35a3036fee8_0_3094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55" name="Google Shape;1055;g35a3036fee8_0_309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56" name="Google Shape;1056;g35a3036fee8_0_309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" name="Google Shape;1057;g35a3036fee8_0_309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" name="Google Shape;1058;g35a3036fee8_0_309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059" name="Google Shape;1059;g35a3036fee8_0_309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60" name="Google Shape;1060;g35a3036fee8_0_3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" name="Google Shape;1061;g35a3036fee8_0_30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2" name="Google Shape;1062;g35a3036fee8_0_3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" name="Google Shape;1063;g35a3036fee8_0_3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4" name="Google Shape;1064;g35a3036fee8_0_3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9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" name="Google Shape;9902;p85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3" name="Google Shape;9903;p855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04" name="Google Shape;9904;p85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905" name="Google Shape;9905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6" name="Google Shape;9906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07" name="Google Shape;9907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8" name="Google Shape;9908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09" name="Google Shape;9909;p855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0" name="Google Shape;9910;p855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1" name="Google Shape;9911;p85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2" name="Google Shape;9912;p85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9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4" name="Google Shape;9914;p85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915" name="Google Shape;9915;p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6" name="Google Shape;9916;p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7" name="Google Shape;9917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8" name="Google Shape;9918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19" name="Google Shape;9919;p856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0" name="Google Shape;9920;p856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921" name="Google Shape;9921;p856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2" name="Google Shape;9922;p85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923" name="Google Shape;9923;p85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4" name="Google Shape;9924;p85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5" name="Google Shape;9925;p8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6" name="Google Shape;9926;p85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8" name="Google Shape;9928;p85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929" name="Google Shape;9929;p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0" name="Google Shape;9930;p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1" name="Google Shape;9931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2" name="Google Shape;9932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33" name="Google Shape;9933;p85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4" name="Google Shape;9934;p85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35" name="Google Shape;9935;p8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6" name="Google Shape;9936;p8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oogle Shape;9938;p85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9939" name="Google Shape;9939;p8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0" name="Google Shape;9940;p8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41" name="Google Shape;9941;p858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2" name="Google Shape;9942;p858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3" name="Google Shape;9943;p85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44" name="Google Shape;9944;p8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9945" name="Google Shape;9945;p85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9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7" name="Google Shape;9947;p85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8" name="Google Shape;9948;p8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9" name="Google Shape;9949;p8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50" name="Google Shape;9950;p85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951" name="Google Shape;9951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2" name="Google Shape;9952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3" name="Google Shape;9953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4" name="Google Shape;9954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6">
    <p:spTree>
      <p:nvGrpSpPr>
        <p:cNvPr id="1" name="Shape 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6" name="Google Shape;9956;p86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957" name="Google Shape;9957;p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8" name="Google Shape;9958;p8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9" name="Google Shape;9959;p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0" name="Google Shape;9960;p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61" name="Google Shape;9961;p86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2" name="Google Shape;9962;p86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3" name="Google Shape;9963;p86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64" name="Google Shape;9964;p8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65" name="Google Shape;9965;p8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9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7" name="Google Shape;9967;p861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68" name="Google Shape;9968;p86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69" name="Google Shape;9969;p861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9970" name="Google Shape;9970;p8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1" name="Google Shape;9971;p8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72" name="Google Shape;9972;p86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973" name="Google Shape;9973;p8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75" name="Google Shape;9975;p8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286"/>
            <a:ext cx="18283428" cy="10284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9976" name="Google Shape;9976;p8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203774" y="8872505"/>
            <a:ext cx="1408179" cy="740666"/>
          </a:xfrm>
          <a:prstGeom prst="rect">
            <a:avLst/>
          </a:prstGeom>
          <a:noFill/>
          <a:ln>
            <a:noFill/>
          </a:ln>
        </p:spPr>
      </p:pic>
      <p:sp>
        <p:nvSpPr>
          <p:cNvPr id="9977" name="Google Shape;9977;p862"/>
          <p:cNvSpPr txBox="1">
            <a:spLocks noGrp="1"/>
          </p:cNvSpPr>
          <p:nvPr>
            <p:ph type="body" idx="1"/>
          </p:nvPr>
        </p:nvSpPr>
        <p:spPr>
          <a:xfrm>
            <a:off x="11189494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8" name="Google Shape;9978;p862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9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80" name="Google Shape;9980;p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287"/>
            <a:ext cx="18283428" cy="10284426"/>
          </a:xfrm>
          <a:prstGeom prst="rect">
            <a:avLst/>
          </a:prstGeom>
          <a:noFill/>
          <a:ln>
            <a:noFill/>
          </a:ln>
        </p:spPr>
      </p:pic>
      <p:sp>
        <p:nvSpPr>
          <p:cNvPr id="9981" name="Google Shape;9981;p863"/>
          <p:cNvSpPr txBox="1">
            <a:spLocks noGrp="1"/>
          </p:cNvSpPr>
          <p:nvPr>
            <p:ph type="title"/>
          </p:nvPr>
        </p:nvSpPr>
        <p:spPr>
          <a:xfrm>
            <a:off x="10357760" y="547694"/>
            <a:ext cx="7390889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2" name="Google Shape;9982;p86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83" name="Google Shape;9983;p863"/>
          <p:cNvSpPr txBox="1">
            <a:spLocks noGrp="1"/>
          </p:cNvSpPr>
          <p:nvPr>
            <p:ph type="body" idx="1"/>
          </p:nvPr>
        </p:nvSpPr>
        <p:spPr>
          <a:xfrm>
            <a:off x="10357760" y="2738444"/>
            <a:ext cx="7390889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85" name="Google Shape;9985;p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44"/>
            <a:ext cx="18283428" cy="10286712"/>
          </a:xfrm>
          <a:prstGeom prst="rect">
            <a:avLst/>
          </a:prstGeom>
          <a:noFill/>
          <a:ln>
            <a:noFill/>
          </a:ln>
        </p:spPr>
      </p:pic>
      <p:pic>
        <p:nvPicPr>
          <p:cNvPr id="9986" name="Google Shape;9986;p86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637729" y="8841954"/>
            <a:ext cx="1969172" cy="843405"/>
          </a:xfrm>
          <a:prstGeom prst="rect">
            <a:avLst/>
          </a:prstGeom>
          <a:noFill/>
          <a:ln>
            <a:noFill/>
          </a:ln>
        </p:spPr>
      </p:pic>
      <p:sp>
        <p:nvSpPr>
          <p:cNvPr id="9987" name="Google Shape;9987;p864"/>
          <p:cNvSpPr txBox="1">
            <a:spLocks noGrp="1"/>
          </p:cNvSpPr>
          <p:nvPr>
            <p:ph type="body" idx="1"/>
          </p:nvPr>
        </p:nvSpPr>
        <p:spPr>
          <a:xfrm>
            <a:off x="11189498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8" name="Google Shape;9988;p864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6" name="Google Shape;1066;g35a3036fee8_0_310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67" name="Google Shape;1067;g35a3036fee8_0_3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" name="Google Shape;1068;g35a3036fee8_0_31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9" name="Google Shape;1069;g35a3036fee8_0_3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" name="Google Shape;1070;g35a3036fee8_0_3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1" name="Google Shape;1071;g35a3036fee8_0_310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g35a3036fee8_0_310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73" name="Google Shape;1073;g35a3036fee8_0_310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" name="Google Shape;1074;g35a3036fee8_0_310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" name="Google Shape;1075;g35a3036fee8_0_310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9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90" name="Google Shape;9990;p865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2286" y="0"/>
            <a:ext cx="18285714" cy="1028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991" name="Google Shape;9991;p86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2" name="Google Shape;9992;p86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993" name="Google Shape;9993;p865"/>
          <p:cNvSpPr txBox="1">
            <a:spLocks noGrp="1"/>
          </p:cNvSpPr>
          <p:nvPr>
            <p:ph type="body" idx="1"/>
          </p:nvPr>
        </p:nvSpPr>
        <p:spPr>
          <a:xfrm>
            <a:off x="1257300" y="2738438"/>
            <a:ext cx="15773400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9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95" name="Google Shape;9995;p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8283428" cy="1028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996" name="Google Shape;9996;p866"/>
          <p:cNvSpPr txBox="1">
            <a:spLocks noGrp="1"/>
          </p:cNvSpPr>
          <p:nvPr>
            <p:ph type="title"/>
          </p:nvPr>
        </p:nvSpPr>
        <p:spPr>
          <a:xfrm>
            <a:off x="1257300" y="547688"/>
            <a:ext cx="9127671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7" name="Google Shape;9997;p866"/>
          <p:cNvSpPr txBox="1">
            <a:spLocks noGrp="1"/>
          </p:cNvSpPr>
          <p:nvPr>
            <p:ph type="body" idx="1"/>
          </p:nvPr>
        </p:nvSpPr>
        <p:spPr>
          <a:xfrm>
            <a:off x="1257300" y="2738438"/>
            <a:ext cx="9127671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8" name="Google Shape;9998;p866"/>
          <p:cNvSpPr txBox="1">
            <a:spLocks noGrp="1"/>
          </p:cNvSpPr>
          <p:nvPr>
            <p:ph type="sldNum" idx="12"/>
          </p:nvPr>
        </p:nvSpPr>
        <p:spPr>
          <a:xfrm>
            <a:off x="13939157" y="9696450"/>
            <a:ext cx="3809490" cy="2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9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00" name="Google Shape;10000;p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0"/>
            <a:ext cx="18283428" cy="10287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01" name="Google Shape;10001;p86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77836" y="4424935"/>
            <a:ext cx="2732328" cy="14371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03" name="Google Shape;10003;p8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286"/>
            <a:ext cx="18283428" cy="10284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04" name="Google Shape;10004;p8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203774" y="8872505"/>
            <a:ext cx="1408179" cy="740666"/>
          </a:xfrm>
          <a:prstGeom prst="rect">
            <a:avLst/>
          </a:prstGeom>
          <a:noFill/>
          <a:ln>
            <a:noFill/>
          </a:ln>
        </p:spPr>
      </p:pic>
      <p:sp>
        <p:nvSpPr>
          <p:cNvPr id="10005" name="Google Shape;10005;p868"/>
          <p:cNvSpPr txBox="1">
            <a:spLocks noGrp="1"/>
          </p:cNvSpPr>
          <p:nvPr>
            <p:ph type="body" idx="1"/>
          </p:nvPr>
        </p:nvSpPr>
        <p:spPr>
          <a:xfrm>
            <a:off x="11189494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06" name="Google Shape;10006;p868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0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8" name="Google Shape;10008;p869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9" name="Google Shape;10009;p869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010" name="Google Shape;10010;p869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1" name="Google Shape;10011;p869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012" name="Google Shape;10012;p869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3" name="Google Shape;10013;p869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14" name="Google Shape;10014;p869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5" name="Google Shape;10015;p869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016" name="Google Shape;10016;p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10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8" name="Google Shape;10018;p870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9" name="Google Shape;10019;p870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020" name="Google Shape;10020;p870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1" name="Google Shape;10021;p870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022" name="Google Shape;10022;p870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3" name="Google Shape;10023;p870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4" name="Google Shape;10024;p870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25" name="Google Shape;10025;p870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026" name="Google Shape;10026;p8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p87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9" name="Google Shape;10029;p87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87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031" name="Google Shape;10031;p87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32" name="Google Shape;10032;p87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10033" name="Google Shape;10033;p8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4" name="Google Shape;10034;p8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35" name="Google Shape;10035;p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0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7" name="Google Shape;10037;p872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0038" name="Google Shape;10038;p8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9" name="Google Shape;10039;p8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0" name="Google Shape;10040;p8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41" name="Google Shape;10041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42" name="Google Shape;10042;p872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872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10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45" name="Google Shape;10045;p87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10046" name="Google Shape;10046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7" name="Google Shape;10047;p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48" name="Google Shape;10048;p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9" name="Google Shape;10049;p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0" name="Google Shape;10050;p87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1" name="Google Shape;10051;p873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0052" name="Google Shape;10052;p873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3" name="Google Shape;10053;p87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0054" name="Google Shape;10054;p87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5" name="Google Shape;10055;p87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6" name="Google Shape;10056;p87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7" name="Google Shape;10057;p87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0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9" name="Google Shape;10059;p87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87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1" name="Google Shape;10061;p87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10062" name="Google Shape;10062;p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3" name="Google Shape;10063;p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64" name="Google Shape;10064;p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5" name="Google Shape;10065;p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66" name="Google Shape;10066;p874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7" name="Google Shape;10067;p874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8" name="Google Shape;10068;p87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9" name="Google Shape;10069;p87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g35a3036fee8_0_311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78" name="Google Shape;1078;g35a3036fee8_0_311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079" name="Google Shape;1079;g35a3036fee8_0_311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80" name="Google Shape;1080;g35a3036fee8_0_3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" name="Google Shape;1081;g35a3036fee8_0_31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2" name="Google Shape;1082;g35a3036fee8_0_3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3" name="Google Shape;1083;g35a3036fee8_0_3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4" name="Google Shape;1084;g35a3036fee8_0_3118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85" name="Google Shape;1085;g35a3036fee8_0_3118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" name="Google Shape;1086;g35a3036fee8_0_31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" name="Google Shape;1087;g35a3036fee8_0_311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071" name="Google Shape;10071;p875"/>
          <p:cNvCxnSpPr/>
          <p:nvPr/>
        </p:nvCxnSpPr>
        <p:spPr>
          <a:xfrm>
            <a:off x="3" y="1694964"/>
            <a:ext cx="15433962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0072" name="Google Shape;10072;p875"/>
          <p:cNvSpPr txBox="1">
            <a:spLocks noGrp="1"/>
          </p:cNvSpPr>
          <p:nvPr>
            <p:ph type="body" idx="1"/>
          </p:nvPr>
        </p:nvSpPr>
        <p:spPr>
          <a:xfrm>
            <a:off x="1050931" y="800954"/>
            <a:ext cx="13301681" cy="732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3" name="Google Shape;10073;p875"/>
          <p:cNvSpPr/>
          <p:nvPr/>
        </p:nvSpPr>
        <p:spPr>
          <a:xfrm>
            <a:off x="14723001" y="8932768"/>
            <a:ext cx="3565002" cy="1354238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38"/>
              <a:buFont typeface="Arial"/>
              <a:buNone/>
            </a:pPr>
            <a:endParaRPr sz="2138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74" name="Google Shape;10074;p875"/>
          <p:cNvSpPr/>
          <p:nvPr/>
        </p:nvSpPr>
        <p:spPr>
          <a:xfrm>
            <a:off x="14723001" y="116969"/>
            <a:ext cx="3565002" cy="141678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38"/>
              <a:buFont typeface="Arial"/>
              <a:buNone/>
            </a:pPr>
            <a:endParaRPr sz="2138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075" name="Google Shape;10075;p87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996621" y="475673"/>
            <a:ext cx="2480795" cy="86111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077" name="Google Shape;10077;p876"/>
          <p:cNvCxnSpPr/>
          <p:nvPr/>
        </p:nvCxnSpPr>
        <p:spPr>
          <a:xfrm>
            <a:off x="2" y="1694964"/>
            <a:ext cx="15433962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0078" name="Google Shape;10078;p876"/>
          <p:cNvSpPr txBox="1">
            <a:spLocks noGrp="1"/>
          </p:cNvSpPr>
          <p:nvPr>
            <p:ph type="body" idx="1"/>
          </p:nvPr>
        </p:nvSpPr>
        <p:spPr>
          <a:xfrm>
            <a:off x="1050929" y="800951"/>
            <a:ext cx="13301681" cy="732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9" name="Google Shape;10079;p876"/>
          <p:cNvSpPr/>
          <p:nvPr/>
        </p:nvSpPr>
        <p:spPr>
          <a:xfrm>
            <a:off x="14723000" y="8542118"/>
            <a:ext cx="3565002" cy="174488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80" name="Google Shape;10080;p876"/>
          <p:cNvSpPr txBox="1">
            <a:spLocks noGrp="1"/>
          </p:cNvSpPr>
          <p:nvPr>
            <p:ph type="body" idx="2"/>
          </p:nvPr>
        </p:nvSpPr>
        <p:spPr>
          <a:xfrm>
            <a:off x="1050929" y="2039155"/>
            <a:ext cx="16153338" cy="7473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8" name="Google Shape;10088;p3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9" name="Google Shape;10089;p3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0" name="Google Shape;10090;p3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0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2" name="Google Shape;10092;p882"/>
          <p:cNvGrpSpPr/>
          <p:nvPr/>
        </p:nvGrpSpPr>
        <p:grpSpPr>
          <a:xfrm>
            <a:off x="10787314" y="1"/>
            <a:ext cx="7500689" cy="2138988"/>
            <a:chOff x="7191542" y="1"/>
            <a:chExt cx="5000459" cy="1425992"/>
          </a:xfrm>
        </p:grpSpPr>
        <p:pic>
          <p:nvPicPr>
            <p:cNvPr id="10093" name="Google Shape;10093;p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4" name="Google Shape;10094;p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5" name="Google Shape;10095;p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6" name="Google Shape;10096;p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7" name="Google Shape;10097;p88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8" name="Google Shape;10098;p882"/>
          <p:cNvSpPr txBox="1">
            <a:spLocks noGrp="1"/>
          </p:cNvSpPr>
          <p:nvPr>
            <p:ph type="body" idx="1"/>
          </p:nvPr>
        </p:nvSpPr>
        <p:spPr>
          <a:xfrm>
            <a:off x="914400" y="2738437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9" name="Google Shape;10099;p88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0" name="Google Shape;10100;p88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101" name="Google Shape;10101;p882"/>
          <p:cNvCxnSpPr/>
          <p:nvPr/>
        </p:nvCxnSpPr>
        <p:spPr>
          <a:xfrm>
            <a:off x="1056471" y="2138990"/>
            <a:ext cx="164592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2" name="Google Shape;10102;p88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type="obj">
  <p:cSld name="OBJECT">
    <p:spTree>
      <p:nvGrpSpPr>
        <p:cNvPr id="1" name="Shape 10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4" name="Google Shape;10104;p883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5" name="Google Shape;10105;p883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SzPts val="3200"/>
              <a:buChar char="•"/>
              <a:defRPr/>
            </a:lvl1pPr>
            <a:lvl2pPr marL="914400" lvl="1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SzPts val="2800"/>
              <a:buChar char="–"/>
              <a:defRPr/>
            </a:lvl2pPr>
            <a:lvl3pPr marL="1371600" lvl="2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SzPts val="2400"/>
              <a:buChar char="•"/>
              <a:defRPr/>
            </a:lvl3pPr>
            <a:lvl4pPr marL="182880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–"/>
              <a:defRPr/>
            </a:lvl4pPr>
            <a:lvl5pPr marL="228600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»"/>
              <a:defRPr/>
            </a:lvl5pPr>
            <a:lvl6pPr marL="274320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•"/>
              <a:defRPr/>
            </a:lvl6pPr>
            <a:lvl7pPr marL="320040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•"/>
              <a:defRPr/>
            </a:lvl7pPr>
            <a:lvl8pPr marL="365760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•"/>
              <a:defRPr/>
            </a:lvl8pPr>
            <a:lvl9pPr marL="4114800" lvl="8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20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883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7" name="Google Shape;10107;p883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8" name="Google Shape;10108;p88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0" name="Google Shape;10110;p42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1" name="Google Shape;10111;p42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112" name="Google Shape;10112;p42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3" name="Google Shape;10113;p4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4" name="Google Shape;10114;p42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0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6" name="Google Shape;10116;p43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7" name="Google Shape;10117;p43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118" name="Google Shape;10118;p43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9" name="Google Shape;10119;p43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0" name="Google Shape;10120;p4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2" name="Google Shape;10122;p45"/>
          <p:cNvSpPr txBox="1"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1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3" name="Google Shape;10123;p45"/>
          <p:cNvSpPr txBox="1"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1"/>
              <a:buNone/>
              <a:defRPr sz="1601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124" name="Google Shape;10124;p45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5" name="Google Shape;10125;p45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6" name="Google Shape;10126;p45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8" name="Google Shape;10128;p46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9" name="Google Shape;10129;p46"/>
          <p:cNvSpPr txBox="1">
            <a:spLocks noGrp="1"/>
          </p:cNvSpPr>
          <p:nvPr>
            <p:ph type="body" idx="1"/>
          </p:nvPr>
        </p:nvSpPr>
        <p:spPr>
          <a:xfrm>
            <a:off x="457200" y="1600201"/>
            <a:ext cx="4038600" cy="45259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63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1"/>
              <a:buChar char="•"/>
              <a:defRPr sz="2801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0130" name="Google Shape;10130;p46"/>
          <p:cNvSpPr txBox="1">
            <a:spLocks noGrp="1"/>
          </p:cNvSpPr>
          <p:nvPr>
            <p:ph type="body" idx="2"/>
          </p:nvPr>
        </p:nvSpPr>
        <p:spPr>
          <a:xfrm>
            <a:off x="4648200" y="1600201"/>
            <a:ext cx="4038600" cy="45259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63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1"/>
              <a:buChar char="•"/>
              <a:defRPr sz="2801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0131" name="Google Shape;10131;p4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2" name="Google Shape;10132;p4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3" name="Google Shape;10133;p4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5" name="Google Shape;10135;p47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6" name="Google Shape;10136;p47"/>
          <p:cNvSpPr txBox="1">
            <a:spLocks noGrp="1"/>
          </p:cNvSpPr>
          <p:nvPr>
            <p:ph type="body" idx="1"/>
          </p:nvPr>
        </p:nvSpPr>
        <p:spPr>
          <a:xfrm>
            <a:off x="457201" y="1535114"/>
            <a:ext cx="4040189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9pPr>
          </a:lstStyle>
          <a:p>
            <a:endParaRPr/>
          </a:p>
        </p:txBody>
      </p:sp>
      <p:sp>
        <p:nvSpPr>
          <p:cNvPr id="10137" name="Google Shape;10137;p47"/>
          <p:cNvSpPr txBox="1">
            <a:spLocks noGrp="1"/>
          </p:cNvSpPr>
          <p:nvPr>
            <p:ph type="body" idx="2"/>
          </p:nvPr>
        </p:nvSpPr>
        <p:spPr>
          <a:xfrm>
            <a:off x="457201" y="2174876"/>
            <a:ext cx="4040189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–"/>
              <a:defRPr sz="1601"/>
            </a:lvl4pPr>
            <a:lvl5pPr marL="2286000" lvl="4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»"/>
              <a:defRPr sz="1601"/>
            </a:lvl5pPr>
            <a:lvl6pPr marL="2743200" lvl="5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6pPr>
            <a:lvl7pPr marL="3200400" lvl="6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7pPr>
            <a:lvl8pPr marL="3657600" lvl="7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8pPr>
            <a:lvl9pPr marL="4114800" lvl="8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9pPr>
          </a:lstStyle>
          <a:p>
            <a:endParaRPr/>
          </a:p>
        </p:txBody>
      </p:sp>
      <p:sp>
        <p:nvSpPr>
          <p:cNvPr id="10138" name="Google Shape;10138;p47"/>
          <p:cNvSpPr txBox="1">
            <a:spLocks noGrp="1"/>
          </p:cNvSpPr>
          <p:nvPr>
            <p:ph type="body" idx="3"/>
          </p:nvPr>
        </p:nvSpPr>
        <p:spPr>
          <a:xfrm>
            <a:off x="4645027" y="1535114"/>
            <a:ext cx="4041776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None/>
              <a:defRPr sz="1601" b="1"/>
            </a:lvl9pPr>
          </a:lstStyle>
          <a:p>
            <a:endParaRPr/>
          </a:p>
        </p:txBody>
      </p:sp>
      <p:sp>
        <p:nvSpPr>
          <p:cNvPr id="10139" name="Google Shape;10139;p47"/>
          <p:cNvSpPr txBox="1">
            <a:spLocks noGrp="1"/>
          </p:cNvSpPr>
          <p:nvPr>
            <p:ph type="body" idx="4"/>
          </p:nvPr>
        </p:nvSpPr>
        <p:spPr>
          <a:xfrm>
            <a:off x="4645027" y="2174876"/>
            <a:ext cx="4041776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–"/>
              <a:defRPr sz="1601"/>
            </a:lvl4pPr>
            <a:lvl5pPr marL="2286000" lvl="4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»"/>
              <a:defRPr sz="1601"/>
            </a:lvl5pPr>
            <a:lvl6pPr marL="2743200" lvl="5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6pPr>
            <a:lvl7pPr marL="3200400" lvl="6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7pPr>
            <a:lvl8pPr marL="3657600" lvl="7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8pPr>
            <a:lvl9pPr marL="4114800" lvl="8" indent="-330263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1"/>
              <a:buChar char="•"/>
              <a:defRPr sz="1601"/>
            </a:lvl9pPr>
          </a:lstStyle>
          <a:p>
            <a:endParaRPr/>
          </a:p>
        </p:txBody>
      </p:sp>
      <p:sp>
        <p:nvSpPr>
          <p:cNvPr id="10140" name="Google Shape;10140;p47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1" name="Google Shape;10141;p47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2" name="Google Shape;10142;p47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g35a3036fee8_0_313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90" name="Google Shape;1090;g35a3036fee8_0_3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1" name="Google Shape;1091;g35a3036fee8_0_31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2" name="Google Shape;1092;g35a3036fee8_0_3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3" name="Google Shape;1093;g35a3036fee8_0_3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4" name="Google Shape;1094;g35a3036fee8_0_313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g35a3036fee8_0_3130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096" name="Google Shape;1096;g35a3036fee8_0_3130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97" name="Google Shape;1097;g35a3036fee8_0_313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098" name="Google Shape;1098;g35a3036fee8_0_313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99" name="Google Shape;1099;g35a3036fee8_0_313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" name="Google Shape;1100;g35a3036fee8_0_313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1" name="Google Shape;1101;g35a3036fee8_0_313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10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4" name="Google Shape;10144;p48"/>
          <p:cNvSpPr txBox="1"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5" name="Google Shape;10145;p48"/>
          <p:cNvSpPr txBox="1"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146" name="Google Shape;10146;p48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7" name="Google Shape;10147;p48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8" name="Google Shape;10148;p4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0" name="Google Shape;10150;p49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1" name="Google Shape;10151;p49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0152" name="Google Shape;10152;p49"/>
          <p:cNvSpPr txBox="1">
            <a:spLocks noGrp="1"/>
          </p:cNvSpPr>
          <p:nvPr>
            <p:ph type="body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0153" name="Google Shape;10153;p4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4" name="Google Shape;10154;p4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4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0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7" name="Google Shape;10157;p50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8" name="Google Shape;10158;p50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59" name="Google Shape;10159;p50"/>
          <p:cNvSpPr txBox="1">
            <a:spLocks noGrp="1"/>
          </p:cNvSpPr>
          <p:nvPr>
            <p:ph type="body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0160" name="Google Shape;10160;p50"/>
          <p:cNvSpPr txBox="1">
            <a:spLocks noGrp="1"/>
          </p:cNvSpPr>
          <p:nvPr>
            <p:ph type="body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61" name="Google Shape;10161;p50"/>
          <p:cNvSpPr txBox="1">
            <a:spLocks noGrp="1"/>
          </p:cNvSpPr>
          <p:nvPr>
            <p:ph type="body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0162" name="Google Shape;10162;p50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3" name="Google Shape;10163;p50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4" name="Google Shape;10164;p5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6" name="Google Shape;10166;p51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7" name="Google Shape;10167;p51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8" name="Google Shape;10168;p51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9" name="Google Shape;10169;p51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1" name="Google Shape;10171;p52"/>
          <p:cNvSpPr txBox="1"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2" name="Google Shape;10172;p52"/>
          <p:cNvSpPr txBox="1">
            <a:spLocks noGrp="1"/>
          </p:cNvSpPr>
          <p:nvPr>
            <p:ph type="body" idx="1"/>
          </p:nvPr>
        </p:nvSpPr>
        <p:spPr>
          <a:xfrm>
            <a:off x="3575051" y="273052"/>
            <a:ext cx="5111750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63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1"/>
              <a:buChar char="–"/>
              <a:defRPr sz="2801"/>
            </a:lvl2pPr>
            <a:lvl3pPr marL="1371600" lvl="2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marL="274320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173" name="Google Shape;10173;p52"/>
          <p:cNvSpPr txBox="1">
            <a:spLocks noGrp="1"/>
          </p:cNvSpPr>
          <p:nvPr>
            <p:ph type="body" idx="2"/>
          </p:nvPr>
        </p:nvSpPr>
        <p:spPr>
          <a:xfrm>
            <a:off x="457200" y="1435102"/>
            <a:ext cx="3008313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1"/>
              <a:buNone/>
              <a:defRPr sz="1001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0174" name="Google Shape;10174;p52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5" name="Google Shape;10175;p5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6" name="Google Shape;10176;p52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0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" name="Google Shape;10178;p53"/>
          <p:cNvSpPr txBox="1">
            <a:spLocks noGrp="1"/>
          </p:cNvSpPr>
          <p:nvPr>
            <p:ph type="title"/>
          </p:nvPr>
        </p:nvSpPr>
        <p:spPr>
          <a:xfrm>
            <a:off x="1792289" y="4800601"/>
            <a:ext cx="5486400" cy="566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9" name="Google Shape;10179;p53"/>
          <p:cNvSpPr>
            <a:spLocks noGrp="1"/>
          </p:cNvSpPr>
          <p:nvPr>
            <p:ph type="pic" idx="2"/>
          </p:nvPr>
        </p:nvSpPr>
        <p:spPr>
          <a:xfrm>
            <a:off x="1792289" y="612776"/>
            <a:ext cx="5486400" cy="4114800"/>
          </a:xfrm>
          <a:prstGeom prst="rect">
            <a:avLst/>
          </a:prstGeom>
          <a:noFill/>
          <a:ln>
            <a:noFill/>
          </a:ln>
        </p:spPr>
      </p:sp>
      <p:sp>
        <p:nvSpPr>
          <p:cNvPr id="10180" name="Google Shape;10180;p53"/>
          <p:cNvSpPr txBox="1">
            <a:spLocks noGrp="1"/>
          </p:cNvSpPr>
          <p:nvPr>
            <p:ph type="body" idx="1"/>
          </p:nvPr>
        </p:nvSpPr>
        <p:spPr>
          <a:xfrm>
            <a:off x="1792289" y="5367338"/>
            <a:ext cx="54864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1"/>
              <a:buNone/>
              <a:defRPr sz="1001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0181" name="Google Shape;10181;p53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2" name="Google Shape;10182;p53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3" name="Google Shape;10183;p5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10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5" name="Google Shape;10185;p54"/>
          <p:cNvSpPr txBox="1"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6" name="Google Shape;10186;p54"/>
          <p:cNvSpPr txBox="1">
            <a:spLocks noGrp="1"/>
          </p:cNvSpPr>
          <p:nvPr>
            <p:ph type="body"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marL="274320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187" name="Google Shape;10187;p54"/>
          <p:cNvSpPr txBox="1">
            <a:spLocks noGrp="1"/>
          </p:cNvSpPr>
          <p:nvPr>
            <p:ph type="body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0188" name="Google Shape;10188;p54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9" name="Google Shape;10189;p54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0" name="Google Shape;10190;p54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>
  <p:cSld name="Picture with Caption">
    <p:spTree>
      <p:nvGrpSpPr>
        <p:cNvPr id="1" name="Shape 10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2" name="Google Shape;10192;p55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3" name="Google Shape;10193;p55"/>
          <p:cNvSpPr>
            <a:spLocks noGrp="1"/>
          </p:cNvSpPr>
          <p:nvPr>
            <p:ph type="pic" idx="2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  <a:noFill/>
          <a:ln>
            <a:noFill/>
          </a:ln>
        </p:spPr>
      </p:sp>
      <p:sp>
        <p:nvSpPr>
          <p:cNvPr id="10194" name="Google Shape;10194;p55"/>
          <p:cNvSpPr txBox="1">
            <a:spLocks noGrp="1"/>
          </p:cNvSpPr>
          <p:nvPr>
            <p:ph type="body" idx="1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0195" name="Google Shape;10195;p55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6" name="Google Shape;10196;p55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7" name="Google Shape;10197;p55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" name="Google Shape;10199;p56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0" name="Google Shape;10200;p56"/>
          <p:cNvSpPr txBox="1">
            <a:spLocks noGrp="1"/>
          </p:cNvSpPr>
          <p:nvPr>
            <p:ph type="body" idx="1"/>
          </p:nvPr>
        </p:nvSpPr>
        <p:spPr>
          <a:xfrm rot="5400000">
            <a:off x="2309019" y="-251618"/>
            <a:ext cx="4525963" cy="82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1" name="Google Shape;10201;p5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2" name="Google Shape;10202;p5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3" name="Google Shape;10203;p5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5" name="Google Shape;10205;p57"/>
          <p:cNvSpPr txBox="1">
            <a:spLocks noGrp="1"/>
          </p:cNvSpPr>
          <p:nvPr>
            <p:ph type="title"/>
          </p:nvPr>
        </p:nvSpPr>
        <p:spPr>
          <a:xfrm rot="5400000">
            <a:off x="4732338" y="2171701"/>
            <a:ext cx="5851525" cy="20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6" name="Google Shape;10206;p57"/>
          <p:cNvSpPr txBox="1">
            <a:spLocks noGrp="1"/>
          </p:cNvSpPr>
          <p:nvPr>
            <p:ph type="body" idx="1"/>
          </p:nvPr>
        </p:nvSpPr>
        <p:spPr>
          <a:xfrm rot="5400000">
            <a:off x="541338" y="190500"/>
            <a:ext cx="5851525" cy="60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7" name="Google Shape;10207;p57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8" name="Google Shape;10208;p57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9" name="Google Shape;10209;p57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" name="Google Shape;1103;g35a3036fee8_0_314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04" name="Google Shape;1104;g35a3036fee8_0_3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5" name="Google Shape;1105;g35a3036fee8_0_31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6" name="Google Shape;1106;g35a3036fee8_0_3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7" name="Google Shape;1107;g35a3036fee8_0_3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8" name="Google Shape;1108;g35a3036fee8_0_314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09" name="Google Shape;1109;g35a3036fee8_0_314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" name="Google Shape;1110;g35a3036fee8_0_314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" name="Google Shape;1111;g35a3036fee8_0_314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3" name="Google Shape;1113;g35a3036fee8_0_3154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114" name="Google Shape;1114;g35a3036fee8_0_31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g35a3036fee8_0_31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6" name="Google Shape;1116;g35a3036fee8_0_3154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7" name="Google Shape;1117;g35a3036fee8_0_3154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118" name="Google Shape;1118;g35a3036fee8_0_3154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119" name="Google Shape;1119;g35a3036fee8_0_3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120" name="Google Shape;1120;g35a3036fee8_0_3154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g35a3036fee8_0_316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3" name="Google Shape;1123;g35a3036fee8_0_31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4" name="Google Shape;1124;g35a3036fee8_0_316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125" name="Google Shape;1125;g35a3036fee8_0_316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26" name="Google Shape;1126;g35a3036fee8_0_3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7" name="Google Shape;1127;g35a3036fee8_0_3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8" name="Google Shape;1128;g35a3036fee8_0_3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" name="Google Shape;1129;g35a3036fee8_0_3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" name="Google Shape;1131;g35a3036fee8_0_3172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" name="Google Shape;1132;g35a3036fee8_0_3172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33" name="Google Shape;1133;g35a3036fee8_0_3172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4" name="Google Shape;1134;g35a3036fee8_0_3172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5" name="Google Shape;1135;g35a3036fee8_0_3172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136" name="Google Shape;1136;g35a3036fee8_0_31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1137;g35a3036fee8_0_31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8" name="Google Shape;1138;g35a3036fee8_0_3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" name="Google Shape;1140;g35a3036fee8_0_318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141" name="Google Shape;1141;g35a3036fee8_0_31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1142;g35a3036fee8_0_3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1143;g35a3036fee8_0_31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4" name="Google Shape;1144;g35a3036fee8_0_3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5" name="Google Shape;1145;g35a3036fee8_0_3181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g35a3036fee8_0_318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35a3036fee8_0_3189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149" name="Google Shape;1149;g35a3036fee8_0_3189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0" name="Google Shape;1150;g35a3036fee8_0_3189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151" name="Google Shape;1151;g35a3036fee8_0_31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1152;g35a3036fee8_0_31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3" name="Google Shape;1153;g35a3036fee8_0_3189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4" name="Google Shape;1154;g35a3036fee8_0_3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g35a3036fee8_0_216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g35a3036fee8_0_216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24" name="Google Shape;124;g35a3036fee8_0_216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25" name="Google Shape;125;g35a3036fee8_0_2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" name="Google Shape;126;g35a3036fee8_0_2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" name="Google Shape;127;g35a3036fee8_0_2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128;g35a3036fee8_0_2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" name="Google Shape;129;g35a3036fee8_0_2163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g35a3036fee8_0_2163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g35a3036fee8_0_21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g35a3036fee8_0_216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g35a3036fee8_0_3197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" name="Google Shape;1157;g35a3036fee8_0_3197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58" name="Google Shape;1158;g35a3036fee8_0_319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159" name="Google Shape;1159;g35a3036fee8_0_319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" name="Google Shape;1160;g35a3036fee8_0_319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" name="Google Shape;1161;g35a3036fee8_0_319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162" name="Google Shape;1162;g35a3036fee8_0_319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63" name="Google Shape;1163;g35a3036fee8_0_3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" name="Google Shape;1164;g35a3036fee8_0_31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5" name="Google Shape;1165;g35a3036fee8_0_3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g35a3036fee8_0_3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7" name="Google Shape;1167;g35a3036fee8_0_31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9" name="Google Shape;1169;g35a3036fee8_0_321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70" name="Google Shape;1170;g35a3036fee8_0_3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1" name="Google Shape;1171;g35a3036fee8_0_32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" name="Google Shape;1172;g35a3036fee8_0_3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g35a3036fee8_0_3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4" name="Google Shape;1174;g35a3036fee8_0_321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75" name="Google Shape;1175;g35a3036fee8_0_321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176" name="Google Shape;1176;g35a3036fee8_0_321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" name="Google Shape;1177;g35a3036fee8_0_321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8" name="Google Shape;1178;g35a3036fee8_0_321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35a3036fee8_0_322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81" name="Google Shape;1181;g35a3036fee8_0_322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182" name="Google Shape;1182;g35a3036fee8_0_322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83" name="Google Shape;1183;g35a3036fee8_0_3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4" name="Google Shape;1184;g35a3036fee8_0_32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5" name="Google Shape;1185;g35a3036fee8_0_3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" name="Google Shape;1186;g35a3036fee8_0_3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7" name="Google Shape;1187;g35a3036fee8_0_3221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188" name="Google Shape;1188;g35a3036fee8_0_3221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9" name="Google Shape;1189;g35a3036fee8_0_32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0" name="Google Shape;1190;g35a3036fee8_0_322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2" name="Google Shape;1192;g35a3036fee8_0_323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193" name="Google Shape;1193;g35a3036fee8_0_32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4" name="Google Shape;1194;g35a3036fee8_0_32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5" name="Google Shape;1195;g35a3036fee8_0_3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" name="Google Shape;1196;g35a3036fee8_0_3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7" name="Google Shape;1197;g35a3036fee8_0_323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g35a3036fee8_0_3233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199" name="Google Shape;1199;g35a3036fee8_0_3233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00" name="Google Shape;1200;g35a3036fee8_0_323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201" name="Google Shape;1201;g35a3036fee8_0_323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02" name="Google Shape;1202;g35a3036fee8_0_323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3" name="Google Shape;1203;g35a3036fee8_0_323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4" name="Google Shape;1204;g35a3036fee8_0_323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6" name="Google Shape;1206;g35a3036fee8_0_324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207" name="Google Shape;1207;g35a3036fee8_0_32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8" name="Google Shape;1208;g35a3036fee8_0_32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9" name="Google Shape;1209;g35a3036fee8_0_32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g35a3036fee8_0_32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1" name="Google Shape;1211;g35a3036fee8_0_324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12" name="Google Shape;1212;g35a3036fee8_0_324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3" name="Google Shape;1213;g35a3036fee8_0_32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4" name="Google Shape;1214;g35a3036fee8_0_324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g35a3036fee8_0_325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217" name="Google Shape;1217;g35a3036fee8_0_32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g35a3036fee8_0_32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g35a3036fee8_0_3257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g35a3036fee8_0_3257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g35a3036fee8_0_325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g35a3036fee8_0_3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g35a3036fee8_0_3257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35a3036fee8_0_326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g35a3036fee8_0_32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g35a3036fee8_0_326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g35a3036fee8_0_326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229" name="Google Shape;1229;g35a3036fee8_0_3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g35a3036fee8_0_32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31" name="Google Shape;1231;g35a3036fee8_0_3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g35a3036fee8_0_3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g35a3036fee8_0_3275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g35a3036fee8_0_3275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g35a3036fee8_0_327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g35a3036fee8_0_327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g35a3036fee8_0_32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g35a3036fee8_0_327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g35a3036fee8_0_327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241" name="Google Shape;1241;g35a3036fee8_0_3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g35a3036fee8_0_32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3" name="Google Shape;1243;g35a3036fee8_0_3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g35a3036fee8_0_3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g35a3036fee8_0_32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g35a3036fee8_0_3288"/>
          <p:cNvSpPr txBox="1">
            <a:spLocks noGrp="1"/>
          </p:cNvSpPr>
          <p:nvPr>
            <p:ph type="ctrTitle"/>
          </p:nvPr>
        </p:nvSpPr>
        <p:spPr>
          <a:xfrm>
            <a:off x="2286000" y="1683545"/>
            <a:ext cx="13716000" cy="3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48" name="Google Shape;1248;g35a3036fee8_0_3288"/>
          <p:cNvSpPr txBox="1"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49" name="Google Shape;1249;g35a3036fee8_0_32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50" name="Google Shape;1250;g35a3036fee8_0_328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g35a3036fee8_0_328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g35a3036fee8_0_3294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54" name="Google Shape;1254;g35a3036fee8_0_3294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g35a3036fee8_0_32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56" name="Google Shape;1256;g35a3036fee8_0_329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257" name="Google Shape;1257;g35a3036fee8_0_329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8" name="Google Shape;1258;g35a3036fee8_0_3294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" name="Google Shape;1259;g35a3036fee8_0_3294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g35a3036fee8_0_3294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261" name="Google Shape;1261;g35a3036fee8_0_3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oogle Shape;134;g35a3036fee8_0_217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35" name="Google Shape;135;g35a3036fee8_0_2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" name="Google Shape;136;g35a3036fee8_0_21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" name="Google Shape;137;g35a3036fee8_0_2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" name="Google Shape;138;g35a3036fee8_0_2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" name="Google Shape;139;g35a3036fee8_0_217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g35a3036fee8_0_2175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41" name="Google Shape;141;g35a3036fee8_0_2175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2" name="Google Shape;142;g35a3036fee8_0_217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43" name="Google Shape;143;g35a3036fee8_0_217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4" name="Google Shape;144;g35a3036fee8_0_217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" name="Google Shape;145;g35a3036fee8_0_21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" name="Google Shape;146;g35a3036fee8_0_217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g35a3036fee8_0_3304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64" name="Google Shape;1264;g35a3036fee8_0_3304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g35a3036fee8_0_3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66" name="Google Shape;1266;g35a3036fee8_0_330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g35a3036fee8_0_330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68" name="Google Shape;1268;g35a3036fee8_0_3304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9" name="Google Shape;1269;g35a3036fee8_0_3304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0" name="Google Shape;1270;g35a3036fee8_0_3304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271" name="Google Shape;1271;g35a3036fee8_0_33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" name="Google Shape;1273;g35a3036fee8_0_3314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g35a3036fee8_0_3314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5" name="Google Shape;1275;g35a3036fee8_0_3314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g35a3036fee8_0_3314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277" name="Google Shape;1277;g35a3036fee8_0_3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1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" name="Google Shape;1279;g35a3036fee8_0_3320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0" name="Google Shape;1280;g35a3036fee8_0_3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1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281" name="Google Shape;1281;g35a3036fee8_0_3320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g35a3036fee8_0_3320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83" name="Google Shape;1283;g35a3036fee8_0_3320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g35a3036fee8_0_3326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g35a3036fee8_0_3326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7" name="Google Shape;1287;g35a3036fee8_0_3326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g35a3036fee8_0_3326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89" name="Google Shape;1289;g35a3036fee8_0_3326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290" name="Google Shape;1290;g35a3036fee8_0_3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1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g35a3036fee8_0_3333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293" name="Google Shape;1293;g35a3036fee8_0_3333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294" name="Google Shape;1294;g35a3036fee8_0_3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95" name="Google Shape;1295;g35a3036fee8_0_333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296" name="Google Shape;1296;g35a3036fee8_0_333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97" name="Google Shape;1297;g35a3036fee8_0_3333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8" name="Google Shape;1298;g35a3036fee8_0_3333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g35a3036fee8_0_3333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00" name="Google Shape;1300;g35a3036fee8_0_3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g35a3036fee8_0_3343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g35a3036fee8_0_3343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4" name="Google Shape;1304;g35a3036fee8_0_3343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" name="Google Shape;1305;g35a3036fee8_0_3343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06" name="Google Shape;1306;g35a3036fee8_0_3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" name="Google Shape;1308;g35a3036fee8_0_3349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09" name="Google Shape;1309;g35a3036fee8_0_3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310" name="Google Shape;1310;g35a3036fee8_0_3349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g35a3036fee8_0_3349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12" name="Google Shape;1312;g35a3036fee8_0_3349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g35a3036fee8_0_3355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5" name="Google Shape;1315;g35a3036fee8_0_3355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6" name="Google Shape;1316;g35a3036fee8_0_3355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17" name="Google Shape;1317;g35a3036fee8_0_3355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18" name="Google Shape;1318;g35a3036fee8_0_3355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319" name="Google Shape;1319;g35a3036fee8_0_3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g35a3036fee8_0_3362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22" name="Google Shape;1322;g35a3036fee8_0_3362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23" name="Google Shape;1323;g35a3036fee8_0_33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24" name="Google Shape;1324;g35a3036fee8_0_336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325" name="Google Shape;1325;g35a3036fee8_0_336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6" name="Google Shape;1326;g35a3036fee8_0_3362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7" name="Google Shape;1327;g35a3036fee8_0_3362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8" name="Google Shape;1328;g35a3036fee8_0_3362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29" name="Google Shape;1329;g35a3036fee8_0_3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g35a3036fee8_0_3372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g35a3036fee8_0_3372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3" name="Google Shape;1333;g35a3036fee8_0_3372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g35a3036fee8_0_3372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35" name="Google Shape;1335;g35a3036fee8_0_33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35a3036fee8_0_2189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49" name="Google Shape;149;g35a3036fee8_0_2189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" name="Google Shape;150;g35a3036fee8_0_2189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51" name="Google Shape;151;g35a3036fee8_0_21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g35a3036fee8_0_21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3" name="Google Shape;153;g35a3036fee8_0_2189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4" name="Google Shape;154;g35a3036fee8_0_2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g35a3036fee8_0_3378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38" name="Google Shape;1338;g35a3036fee8_0_3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339" name="Google Shape;1339;g35a3036fee8_0_3378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0" name="Google Shape;1340;g35a3036fee8_0_3378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41" name="Google Shape;1341;g35a3036fee8_0_3378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35a3036fee8_0_3384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g35a3036fee8_0_3384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g35a3036fee8_0_3384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46" name="Google Shape;1346;g35a3036fee8_0_3384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47" name="Google Shape;1347;g35a3036fee8_0_3384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348" name="Google Shape;1348;g35a3036fee8_0_33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35a3036fee8_0_3391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51" name="Google Shape;1351;g35a3036fee8_0_3391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g35a3036fee8_0_33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53" name="Google Shape;1353;g35a3036fee8_0_339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354" name="Google Shape;1354;g35a3036fee8_0_339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5" name="Google Shape;1355;g35a3036fee8_0_3391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6" name="Google Shape;1356;g35a3036fee8_0_3391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g35a3036fee8_0_3391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58" name="Google Shape;1358;g35a3036fee8_0_3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g35a3036fee8_0_3401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61" name="Google Shape;1361;g35a3036fee8_0_3401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62" name="Google Shape;1362;g35a3036fee8_0_3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63" name="Google Shape;1363;g35a3036fee8_0_340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g35a3036fee8_0_340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65" name="Google Shape;1365;g35a3036fee8_0_3401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6" name="Google Shape;1366;g35a3036fee8_0_3401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7" name="Google Shape;1367;g35a3036fee8_0_3401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68" name="Google Shape;1368;g35a3036fee8_0_3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35a3036fee8_0_3411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g35a3036fee8_0_3411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2" name="Google Shape;1372;g35a3036fee8_0_3411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3" name="Google Shape;1373;g35a3036fee8_0_3411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74" name="Google Shape;1374;g35a3036fee8_0_3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g35a3036fee8_0_3417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77" name="Google Shape;1377;g35a3036fee8_0_3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378" name="Google Shape;1378;g35a3036fee8_0_3417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9" name="Google Shape;1379;g35a3036fee8_0_3417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80" name="Google Shape;1380;g35a3036fee8_0_3417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" name="Google Shape;1382;g35a3036fee8_0_3423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3" name="Google Shape;1383;g35a3036fee8_0_3423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4" name="Google Shape;1384;g35a3036fee8_0_3423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85" name="Google Shape;1385;g35a3036fee8_0_3423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86" name="Google Shape;1386;g35a3036fee8_0_3423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387" name="Google Shape;1387;g35a3036fee8_0_3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g35a3036fee8_0_3430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390" name="Google Shape;1390;g35a3036fee8_0_3430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g35a3036fee8_0_34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92" name="Google Shape;1392;g35a3036fee8_0_343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g35a3036fee8_0_343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94" name="Google Shape;1394;g35a3036fee8_0_3430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5" name="Google Shape;1395;g35a3036fee8_0_3430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6" name="Google Shape;1396;g35a3036fee8_0_3430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397" name="Google Shape;1397;g35a3036fee8_0_3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" name="Google Shape;1399;g35a3036fee8_0_3440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00" name="Google Shape;1400;g35a3036fee8_0_3440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1" name="Google Shape;1401;g35a3036fee8_0_3440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2" name="Google Shape;1402;g35a3036fee8_0_3440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403" name="Google Shape;1403;g35a3036fee8_0_3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Google Shape;1405;g35a3036fee8_0_3446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06" name="Google Shape;1406;g35a3036fee8_0_34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407" name="Google Shape;1407;g35a3036fee8_0_3446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8" name="Google Shape;1408;g35a3036fee8_0_3446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g35a3036fee8_0_3446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g35a3036fee8_0_2197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" name="Google Shape;157;g35a3036fee8_0_2197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g35a3036fee8_0_2197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9" name="Google Shape;159;g35a3036fee8_0_2197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0" name="Google Shape;160;g35a3036fee8_0_2197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61" name="Google Shape;161;g35a3036fee8_0_2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g35a3036fee8_0_2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3" name="Google Shape;163;g35a3036fee8_0_2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g35a3036fee8_0_3452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2" name="Google Shape;1412;g35a3036fee8_0_3452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3" name="Google Shape;1413;g35a3036fee8_0_3452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14" name="Google Shape;1414;g35a3036fee8_0_3452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15" name="Google Shape;1415;g35a3036fee8_0_3452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416" name="Google Shape;1416;g35a3036fee8_0_3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" name="Google Shape;1418;g35a3036fee8_0_3459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19" name="Google Shape;1419;g35a3036fee8_0_3459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" name="Google Shape;1420;g35a3036fee8_0_3459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1" name="Google Shape;1421;g35a3036fee8_0_3459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422" name="Google Shape;1422;g35a3036fee8_0_3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g35a3036fee8_0_3465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25" name="Google Shape;1425;g35a3036fee8_0_34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426" name="Google Shape;1426;g35a3036fee8_0_3465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7" name="Google Shape;1427;g35a3036fee8_0_3465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28" name="Google Shape;1428;g35a3036fee8_0_3465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g35a3036fee8_0_3471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1" name="Google Shape;1431;g35a3036fee8_0_3471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g35a3036fee8_0_3471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33" name="Google Shape;1433;g35a3036fee8_0_3471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34" name="Google Shape;1434;g35a3036fee8_0_3471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435" name="Google Shape;1435;g35a3036fee8_0_3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g35a3036fee8_0_3478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" name="Google Shape;1438;g35a3036fee8_0_3478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g35a3036fee8_0_3478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40" name="Google Shape;1440;g35a3036fee8_0_3478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1" name="Google Shape;1441;g35a3036fee8_0_3478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442" name="Google Shape;1442;g35a3036fee8_0_3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g35a3036fee8_0_34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4" name="Google Shape;1444;g35a3036fee8_0_3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6" name="Google Shape;1446;g35a3036fee8_0_348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447" name="Google Shape;1447;g35a3036fee8_0_3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g35a3036fee8_0_3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g35a3036fee8_0_3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0" name="Google Shape;1450;g35a3036fee8_0_3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1" name="Google Shape;1451;g35a3036fee8_0_3487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52" name="Google Shape;1452;g35a3036fee8_0_348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g35a3036fee8_0_3495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455" name="Google Shape;1455;g35a3036fee8_0_3495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6" name="Google Shape;1456;g35a3036fee8_0_3495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457" name="Google Shape;1457;g35a3036fee8_0_3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g35a3036fee8_0_3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59" name="Google Shape;1459;g35a3036fee8_0_349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60" name="Google Shape;1460;g35a3036fee8_0_3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35a3036fee8_0_3503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3" name="Google Shape;1463;g35a3036fee8_0_3503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64" name="Google Shape;1464;g35a3036fee8_0_350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65" name="Google Shape;1465;g35a3036fee8_0_350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6" name="Google Shape;1466;g35a3036fee8_0_35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7" name="Google Shape;1467;g35a3036fee8_0_350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468" name="Google Shape;1468;g35a3036fee8_0_350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469" name="Google Shape;1469;g35a3036fee8_0_3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0" name="Google Shape;1470;g35a3036fee8_0_3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1" name="Google Shape;1471;g35a3036fee8_0_3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2" name="Google Shape;1472;g35a3036fee8_0_3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3" name="Google Shape;1473;g35a3036fee8_0_35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5" name="Google Shape;1475;g35a3036fee8_0_351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476" name="Google Shape;1476;g35a3036fee8_0_3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7" name="Google Shape;1477;g35a3036fee8_0_35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8" name="Google Shape;1478;g35a3036fee8_0_3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9" name="Google Shape;1479;g35a3036fee8_0_3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0" name="Google Shape;1480;g35a3036fee8_0_351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g35a3036fee8_0_351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82" name="Google Shape;1482;g35a3036fee8_0_351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3" name="Google Shape;1483;g35a3036fee8_0_351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4" name="Google Shape;1484;g35a3036fee8_0_351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" name="Google Shape;1486;g35a3036fee8_0_352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487" name="Google Shape;1487;g35a3036fee8_0_352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488" name="Google Shape;1488;g35a3036fee8_0_352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489" name="Google Shape;1489;g35a3036fee8_0_3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0" name="Google Shape;1490;g35a3036fee8_0_35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1" name="Google Shape;1491;g35a3036fee8_0_3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" name="Google Shape;1492;g35a3036fee8_0_3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3" name="Google Shape;1493;g35a3036fee8_0_3527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494" name="Google Shape;1494;g35a3036fee8_0_3527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5" name="Google Shape;1495;g35a3036fee8_0_352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6" name="Google Shape;1496;g35a3036fee8_0_352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oogle Shape;165;g35a3036fee8_0_220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66" name="Google Shape;166;g35a3036fee8_0_22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g35a3036fee8_0_22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g35a3036fee8_0_22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" name="Google Shape;169;g35a3036fee8_0_2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" name="Google Shape;170;g35a3036fee8_0_2206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g35a3036fee8_0_220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8" name="Google Shape;1498;g35a3036fee8_0_353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499" name="Google Shape;1499;g35a3036fee8_0_3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0" name="Google Shape;1500;g35a3036fee8_0_35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1" name="Google Shape;1501;g35a3036fee8_0_3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2" name="Google Shape;1502;g35a3036fee8_0_3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3" name="Google Shape;1503;g35a3036fee8_0_353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04" name="Google Shape;1504;g35a3036fee8_0_3539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505" name="Google Shape;1505;g35a3036fee8_0_3539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06" name="Google Shape;1506;g35a3036fee8_0_353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507" name="Google Shape;1507;g35a3036fee8_0_353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08" name="Google Shape;1508;g35a3036fee8_0_353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9" name="Google Shape;1509;g35a3036fee8_0_35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0" name="Google Shape;1510;g35a3036fee8_0_353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2" name="Google Shape;1512;g35a3036fee8_0_355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513" name="Google Shape;1513;g35a3036fee8_0_3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4" name="Google Shape;1514;g35a3036fee8_0_35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5" name="Google Shape;1515;g35a3036fee8_0_3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6" name="Google Shape;1516;g35a3036fee8_0_3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7" name="Google Shape;1517;g35a3036fee8_0_355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g35a3036fee8_0_355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g35a3036fee8_0_35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g35a3036fee8_0_355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g35a3036fee8_0_356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523" name="Google Shape;1523;g35a3036fee8_0_35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g35a3036fee8_0_35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5" name="Google Shape;1525;g35a3036fee8_0_3563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6" name="Google Shape;1526;g35a3036fee8_0_3563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27" name="Google Shape;1527;g35a3036fee8_0_356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528" name="Google Shape;1528;g35a3036fee8_0_35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529" name="Google Shape;1529;g35a3036fee8_0_3563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35a3036fee8_0_357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2" name="Google Shape;1532;g35a3036fee8_0_35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3" name="Google Shape;1533;g35a3036fee8_0_357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534" name="Google Shape;1534;g35a3036fee8_0_357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535" name="Google Shape;1535;g35a3036fee8_0_3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6" name="Google Shape;1536;g35a3036fee8_0_35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37" name="Google Shape;1537;g35a3036fee8_0_3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8" name="Google Shape;1538;g35a3036fee8_0_3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g35a3036fee8_0_3581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" name="Google Shape;1541;g35a3036fee8_0_3581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42" name="Google Shape;1542;g35a3036fee8_0_3581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43" name="Google Shape;1543;g35a3036fee8_0_3581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4" name="Google Shape;1544;g35a3036fee8_0_3581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545" name="Google Shape;1545;g35a3036fee8_0_35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" name="Google Shape;1546;g35a3036fee8_0_35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7" name="Google Shape;1547;g35a3036fee8_0_3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9" name="Google Shape;1549;g35a3036fee8_0_3590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550" name="Google Shape;1550;g35a3036fee8_0_35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g35a3036fee8_0_35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g35a3036fee8_0_35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3" name="Google Shape;1553;g35a3036fee8_0_3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4" name="Google Shape;1554;g35a3036fee8_0_3590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55" name="Google Shape;1555;g35a3036fee8_0_3590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" name="Google Shape;1557;g35a3036fee8_0_3598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558" name="Google Shape;1558;g35a3036fee8_0_3598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9" name="Google Shape;1559;g35a3036fee8_0_3598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560" name="Google Shape;1560;g35a3036fee8_0_35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1" name="Google Shape;1561;g35a3036fee8_0_35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2" name="Google Shape;1562;g35a3036fee8_0_359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63" name="Google Shape;1563;g35a3036fee8_0_3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g35a3036fee8_0_3606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6" name="Google Shape;1566;g35a3036fee8_0_3606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67" name="Google Shape;1567;g35a3036fee8_0_360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68" name="Google Shape;1568;g35a3036fee8_0_360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9" name="Google Shape;1569;g35a3036fee8_0_360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0" name="Google Shape;1570;g35a3036fee8_0_360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571" name="Google Shape;1571;g35a3036fee8_0_360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572" name="Google Shape;1572;g35a3036fee8_0_3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3" name="Google Shape;1573;g35a3036fee8_0_36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4" name="Google Shape;1574;g35a3036fee8_0_3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" name="Google Shape;1575;g35a3036fee8_0_3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76" name="Google Shape;1576;g35a3036fee8_0_36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g35a3036fee8_0_361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579" name="Google Shape;1579;g35a3036fee8_0_3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0" name="Google Shape;1580;g35a3036fee8_0_3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1" name="Google Shape;1581;g35a3036fee8_0_3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" name="Google Shape;1582;g35a3036fee8_0_3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83" name="Google Shape;1583;g35a3036fee8_0_361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g35a3036fee8_0_361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85" name="Google Shape;1585;g35a3036fee8_0_361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6" name="Google Shape;1586;g35a3036fee8_0_36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7" name="Google Shape;1587;g35a3036fee8_0_361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9" name="Google Shape;1589;g35a3036fee8_0_363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590" name="Google Shape;1590;g35a3036fee8_0_363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591" name="Google Shape;1591;g35a3036fee8_0_363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592" name="Google Shape;1592;g35a3036fee8_0_3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3" name="Google Shape;1593;g35a3036fee8_0_36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4" name="Google Shape;1594;g35a3036fee8_0_3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" name="Google Shape;1595;g35a3036fee8_0_3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6" name="Google Shape;1596;g35a3036fee8_0_3630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g35a3036fee8_0_3630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g35a3036fee8_0_363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g35a3036fee8_0_363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35a3036fee8_0_2214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74" name="Google Shape;174;g35a3036fee8_0_2214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5" name="Google Shape;175;g35a3036fee8_0_2214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76" name="Google Shape;176;g35a3036fee8_0_22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g35a3036fee8_0_22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" name="Google Shape;178;g35a3036fee8_0_221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9" name="Google Shape;179;g35a3036fee8_0_2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1" name="Google Shape;1601;g35a3036fee8_0_364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602" name="Google Shape;1602;g35a3036fee8_0_3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3" name="Google Shape;1603;g35a3036fee8_0_36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4" name="Google Shape;1604;g35a3036fee8_0_3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" name="Google Shape;1605;g35a3036fee8_0_3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6" name="Google Shape;1606;g35a3036fee8_0_364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07" name="Google Shape;1607;g35a3036fee8_0_3642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608" name="Google Shape;1608;g35a3036fee8_0_3642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09" name="Google Shape;1609;g35a3036fee8_0_364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610" name="Google Shape;1610;g35a3036fee8_0_364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11" name="Google Shape;1611;g35a3036fee8_0_364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2" name="Google Shape;1612;g35a3036fee8_0_36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" name="Google Shape;1613;g35a3036fee8_0_364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g35a3036fee8_0_365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616" name="Google Shape;1616;g35a3036fee8_0_3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7" name="Google Shape;1617;g35a3036fee8_0_36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8" name="Google Shape;1618;g35a3036fee8_0_3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9" name="Google Shape;1619;g35a3036fee8_0_3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0" name="Google Shape;1620;g35a3036fee8_0_365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g35a3036fee8_0_365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" name="Google Shape;1622;g35a3036fee8_0_36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" name="Google Shape;1623;g35a3036fee8_0_365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5" name="Google Shape;1625;g35a3036fee8_0_366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626" name="Google Shape;1626;g35a3036fee8_0_36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g35a3036fee8_0_36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8" name="Google Shape;1628;g35a3036fee8_0_3666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9" name="Google Shape;1629;g35a3036fee8_0_3666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30" name="Google Shape;1630;g35a3036fee8_0_366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631" name="Google Shape;1631;g35a3036fee8_0_36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632" name="Google Shape;1632;g35a3036fee8_0_3666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g35a3036fee8_0_367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5" name="Google Shape;1635;g35a3036fee8_0_36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6" name="Google Shape;1636;g35a3036fee8_0_367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637" name="Google Shape;1637;g35a3036fee8_0_367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638" name="Google Shape;1638;g35a3036fee8_0_3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9" name="Google Shape;1639;g35a3036fee8_0_36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0" name="Google Shape;1640;g35a3036fee8_0_3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1" name="Google Shape;1641;g35a3036fee8_0_3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35a3036fee8_0_3684"/>
          <p:cNvSpPr/>
          <p:nvPr/>
        </p:nvSpPr>
        <p:spPr>
          <a:xfrm>
            <a:off x="-31749" y="9944100"/>
            <a:ext cx="18320100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4" name="Google Shape;1644;g35a3036fee8_0_3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7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45" name="Google Shape;1645;g35a3036fee8_0_3684"/>
          <p:cNvGrpSpPr/>
          <p:nvPr/>
        </p:nvGrpSpPr>
        <p:grpSpPr>
          <a:xfrm>
            <a:off x="0" y="0"/>
            <a:ext cx="2793966" cy="9944787"/>
            <a:chOff x="-15876" y="0"/>
            <a:chExt cx="1927803" cy="6858001"/>
          </a:xfrm>
        </p:grpSpPr>
        <p:sp>
          <p:nvSpPr>
            <p:cNvPr id="1646" name="Google Shape;1646;g35a3036fee8_0_368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137150" tIns="68550" rIns="137150" bIns="685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47" name="Google Shape;1647;g35a3036fee8_0_3684"/>
            <p:cNvPicPr preferRelativeResize="0"/>
            <p:nvPr/>
          </p:nvPicPr>
          <p:blipFill rotWithShape="1">
            <a:blip r:embed="rId3">
              <a:alphaModFix/>
            </a:blip>
            <a:srcRect l="7218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48" name="Google Shape;1648;g35a3036fee8_0_3684"/>
          <p:cNvSpPr txBox="1">
            <a:spLocks noGrp="1"/>
          </p:cNvSpPr>
          <p:nvPr>
            <p:ph type="subTitle" idx="1"/>
          </p:nvPr>
        </p:nvSpPr>
        <p:spPr>
          <a:xfrm>
            <a:off x="4721233" y="6293645"/>
            <a:ext cx="82329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49" name="Google Shape;1649;g35a3036fee8_0_3684"/>
          <p:cNvSpPr txBox="1">
            <a:spLocks noGrp="1"/>
          </p:cNvSpPr>
          <p:nvPr>
            <p:ph type="ctrTitle"/>
          </p:nvPr>
        </p:nvSpPr>
        <p:spPr>
          <a:xfrm>
            <a:off x="2432808" y="2709643"/>
            <a:ext cx="15284700" cy="34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0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50" name="Google Shape;1650;g35a3036fee8_0_3684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g35a3036fee8_0_3684"/>
          <p:cNvSpPr txBox="1">
            <a:spLocks noGrp="1"/>
          </p:cNvSpPr>
          <p:nvPr>
            <p:ph type="body" idx="3"/>
          </p:nvPr>
        </p:nvSpPr>
        <p:spPr>
          <a:xfrm>
            <a:off x="4721226" y="7508080"/>
            <a:ext cx="82296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35a3036fee8_0_3694"/>
          <p:cNvSpPr/>
          <p:nvPr/>
        </p:nvSpPr>
        <p:spPr>
          <a:xfrm>
            <a:off x="-15876" y="9931400"/>
            <a:ext cx="18320100" cy="3555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" name="Google Shape;1654;g35a3036fee8_0_3694"/>
          <p:cNvSpPr txBox="1">
            <a:spLocks noGrp="1"/>
          </p:cNvSpPr>
          <p:nvPr>
            <p:ph type="title"/>
          </p:nvPr>
        </p:nvSpPr>
        <p:spPr>
          <a:xfrm>
            <a:off x="327171" y="337260"/>
            <a:ext cx="175734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55" name="Google Shape;1655;g35a3036fee8_0_3694"/>
          <p:cNvSpPr txBox="1">
            <a:spLocks noGrp="1"/>
          </p:cNvSpPr>
          <p:nvPr>
            <p:ph type="body" idx="1"/>
          </p:nvPr>
        </p:nvSpPr>
        <p:spPr>
          <a:xfrm>
            <a:off x="327171" y="1375796"/>
            <a:ext cx="17573400" cy="74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Noto Sans Symbols"/>
              <a:buChar char="▪"/>
              <a:defRPr sz="2800" b="1"/>
            </a:lvl1pPr>
            <a:lvl2pPr marL="914400" lvl="1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Arial"/>
              <a:buChar char="̶"/>
              <a:defRPr sz="2800"/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Arial"/>
              <a:buChar char="•"/>
              <a:defRPr sz="2800"/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Noto Sans Symbols"/>
              <a:buChar char="✔"/>
              <a:defRPr sz="2800"/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56" name="Google Shape;1656;g35a3036fee8_0_3694"/>
          <p:cNvSpPr txBox="1">
            <a:spLocks noGrp="1"/>
          </p:cNvSpPr>
          <p:nvPr>
            <p:ph type="body" idx="2"/>
          </p:nvPr>
        </p:nvSpPr>
        <p:spPr>
          <a:xfrm>
            <a:off x="5788405" y="8953502"/>
            <a:ext cx="12112200" cy="9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57" name="Google Shape;1657;g35a3036fee8_0_369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58" name="Google Shape;1658;g35a3036fee8_0_369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1" y="8953500"/>
            <a:ext cx="5556514" cy="9778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g35a3036fee8_0_3701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61" name="Google Shape;1661;g35a3036fee8_0_3701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62" name="Google Shape;1662;g35a3036fee8_0_37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63" name="Google Shape;1663;g35a3036fee8_0_370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664" name="Google Shape;1664;g35a3036fee8_0_370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65" name="Google Shape;1665;g35a3036fee8_0_3701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6" name="Google Shape;1666;g35a3036fee8_0_3701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7" name="Google Shape;1667;g35a3036fee8_0_3701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668" name="Google Shape;1668;g35a3036fee8_0_3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g35a3036fee8_0_3711"/>
          <p:cNvSpPr/>
          <p:nvPr/>
        </p:nvSpPr>
        <p:spPr>
          <a:xfrm>
            <a:off x="-31749" y="9944100"/>
            <a:ext cx="18320100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71" name="Google Shape;1671;g35a3036fee8_0_3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7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2" name="Google Shape;1672;g35a3036fee8_0_3711"/>
          <p:cNvGrpSpPr/>
          <p:nvPr/>
        </p:nvGrpSpPr>
        <p:grpSpPr>
          <a:xfrm>
            <a:off x="0" y="0"/>
            <a:ext cx="2793966" cy="9944787"/>
            <a:chOff x="-15876" y="0"/>
            <a:chExt cx="1927803" cy="6858001"/>
          </a:xfrm>
        </p:grpSpPr>
        <p:sp>
          <p:nvSpPr>
            <p:cNvPr id="1673" name="Google Shape;1673;g35a3036fee8_0_3711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137150" tIns="68550" rIns="137150" bIns="6855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74" name="Google Shape;1674;g35a3036fee8_0_3711"/>
            <p:cNvPicPr preferRelativeResize="0"/>
            <p:nvPr/>
          </p:nvPicPr>
          <p:blipFill rotWithShape="1">
            <a:blip r:embed="rId3">
              <a:alphaModFix/>
            </a:blip>
            <a:srcRect l="7218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75" name="Google Shape;1675;g35a3036fee8_0_3711"/>
          <p:cNvSpPr txBox="1">
            <a:spLocks noGrp="1"/>
          </p:cNvSpPr>
          <p:nvPr>
            <p:ph type="subTitle" idx="1"/>
          </p:nvPr>
        </p:nvSpPr>
        <p:spPr>
          <a:xfrm>
            <a:off x="4721233" y="6293645"/>
            <a:ext cx="82329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76" name="Google Shape;1676;g35a3036fee8_0_3711"/>
          <p:cNvSpPr txBox="1">
            <a:spLocks noGrp="1"/>
          </p:cNvSpPr>
          <p:nvPr>
            <p:ph type="ctrTitle"/>
          </p:nvPr>
        </p:nvSpPr>
        <p:spPr>
          <a:xfrm>
            <a:off x="2432808" y="2709643"/>
            <a:ext cx="15284700" cy="34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0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g35a3036fee8_0_3711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78" name="Google Shape;1678;g35a3036fee8_0_3711"/>
          <p:cNvSpPr txBox="1">
            <a:spLocks noGrp="1"/>
          </p:cNvSpPr>
          <p:nvPr>
            <p:ph type="body" idx="3"/>
          </p:nvPr>
        </p:nvSpPr>
        <p:spPr>
          <a:xfrm>
            <a:off x="4721226" y="7508080"/>
            <a:ext cx="8229600" cy="5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" name="Google Shape;1680;g35a3036fee8_0_3721"/>
          <p:cNvSpPr/>
          <p:nvPr/>
        </p:nvSpPr>
        <p:spPr>
          <a:xfrm>
            <a:off x="-15876" y="9931400"/>
            <a:ext cx="18320100" cy="3555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1" name="Google Shape;1681;g35a3036fee8_0_3721"/>
          <p:cNvSpPr txBox="1">
            <a:spLocks noGrp="1"/>
          </p:cNvSpPr>
          <p:nvPr>
            <p:ph type="title"/>
          </p:nvPr>
        </p:nvSpPr>
        <p:spPr>
          <a:xfrm>
            <a:off x="327171" y="337260"/>
            <a:ext cx="175734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82" name="Google Shape;1682;g35a3036fee8_0_3721"/>
          <p:cNvSpPr txBox="1">
            <a:spLocks noGrp="1"/>
          </p:cNvSpPr>
          <p:nvPr>
            <p:ph type="body" idx="1"/>
          </p:nvPr>
        </p:nvSpPr>
        <p:spPr>
          <a:xfrm>
            <a:off x="327171" y="1375796"/>
            <a:ext cx="17573400" cy="74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Noto Sans Symbols"/>
              <a:buChar char="▪"/>
              <a:defRPr sz="2800" b="1"/>
            </a:lvl1pPr>
            <a:lvl2pPr marL="914400" lvl="1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Arial"/>
              <a:buChar char="̶"/>
              <a:defRPr sz="2800"/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Arial"/>
              <a:buChar char="•"/>
              <a:defRPr sz="2800"/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Font typeface="Noto Sans Symbols"/>
              <a:buChar char="✔"/>
              <a:defRPr sz="2800"/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83" name="Google Shape;1683;g35a3036fee8_0_3721"/>
          <p:cNvSpPr txBox="1">
            <a:spLocks noGrp="1"/>
          </p:cNvSpPr>
          <p:nvPr>
            <p:ph type="body" idx="2"/>
          </p:nvPr>
        </p:nvSpPr>
        <p:spPr>
          <a:xfrm>
            <a:off x="5788405" y="8953502"/>
            <a:ext cx="12112200" cy="9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84" name="Google Shape;1684;g35a3036fee8_0_372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5" name="Google Shape;1685;g35a3036fee8_0_372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1" y="8953500"/>
            <a:ext cx="5556514" cy="9778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g35a3036fee8_0_3728"/>
          <p:cNvSpPr txBox="1">
            <a:spLocks noGrp="1"/>
          </p:cNvSpPr>
          <p:nvPr>
            <p:ph type="body" idx="1"/>
          </p:nvPr>
        </p:nvSpPr>
        <p:spPr>
          <a:xfrm>
            <a:off x="4239832" y="8101286"/>
            <a:ext cx="122679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None/>
              <a:defRPr sz="2800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688" name="Google Shape;1688;g35a3036fee8_0_3728"/>
          <p:cNvSpPr txBox="1">
            <a:spLocks noGrp="1"/>
          </p:cNvSpPr>
          <p:nvPr>
            <p:ph type="ctrTitle"/>
          </p:nvPr>
        </p:nvSpPr>
        <p:spPr>
          <a:xfrm>
            <a:off x="4239832" y="2710727"/>
            <a:ext cx="12267900" cy="2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89" name="Google Shape;1689;g35a3036fee8_0_37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90" name="Google Shape;1690;g35a3036fee8_0_372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691" name="Google Shape;1691;g35a3036fee8_0_372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92" name="Google Shape;1692;g35a3036fee8_0_3728"/>
          <p:cNvSpPr/>
          <p:nvPr/>
        </p:nvSpPr>
        <p:spPr>
          <a:xfrm rot="10800000">
            <a:off x="8634" y="2999986"/>
            <a:ext cx="4168969" cy="3064663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3" name="Google Shape;1693;g35a3036fee8_0_3728"/>
          <p:cNvSpPr/>
          <p:nvPr/>
        </p:nvSpPr>
        <p:spPr>
          <a:xfrm>
            <a:off x="0" y="9172577"/>
            <a:ext cx="18288000" cy="1114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4" name="Google Shape;1694;g35a3036fee8_0_3728"/>
          <p:cNvSpPr txBox="1">
            <a:spLocks noGrp="1"/>
          </p:cNvSpPr>
          <p:nvPr>
            <p:ph type="body" idx="2"/>
          </p:nvPr>
        </p:nvSpPr>
        <p:spPr>
          <a:xfrm>
            <a:off x="4239832" y="5171099"/>
            <a:ext cx="12267900" cy="10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695" name="Google Shape;1695;g35a3036fee8_0_37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1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g35a3036fee8_0_2222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" name="Google Shape;182;g35a3036fee8_0_2222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g35a3036fee8_0_222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4" name="Google Shape;184;g35a3036fee8_0_222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" name="Google Shape;185;g35a3036fee8_0_222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" name="Google Shape;186;g35a3036fee8_0_222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7" name="Google Shape;187;g35a3036fee8_0_222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8" name="Google Shape;188;g35a3036fee8_0_2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" name="Google Shape;189;g35a3036fee8_0_22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" name="Google Shape;190;g35a3036fee8_0_2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" name="Google Shape;191;g35a3036fee8_0_2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2" name="Google Shape;192;g35a3036fee8_0_22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g35a3036fee8_0_3738"/>
          <p:cNvSpPr txBox="1">
            <a:spLocks noGrp="1"/>
          </p:cNvSpPr>
          <p:nvPr>
            <p:ph type="title"/>
          </p:nvPr>
        </p:nvSpPr>
        <p:spPr>
          <a:xfrm>
            <a:off x="1273485" y="1175768"/>
            <a:ext cx="152667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698" name="Google Shape;1698;g35a3036fee8_0_3738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9" name="Google Shape;1699;g35a3036fee8_0_3738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0" name="Google Shape;1700;g35a3036fee8_0_3738"/>
          <p:cNvSpPr txBox="1">
            <a:spLocks noGrp="1"/>
          </p:cNvSpPr>
          <p:nvPr>
            <p:ph type="body" idx="1"/>
          </p:nvPr>
        </p:nvSpPr>
        <p:spPr>
          <a:xfrm>
            <a:off x="1273176" y="2422527"/>
            <a:ext cx="15265500" cy="571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pic>
        <p:nvPicPr>
          <p:cNvPr id="1701" name="Google Shape;1701;g35a3036fee8_0_37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g35a3036fee8_0_3744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04" name="Google Shape;1704;g35a3036fee8_0_3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1705" name="Google Shape;1705;g35a3036fee8_0_3744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6" name="Google Shape;1706;g35a3036fee8_0_3744"/>
          <p:cNvSpPr txBox="1">
            <a:spLocks noGrp="1"/>
          </p:cNvSpPr>
          <p:nvPr>
            <p:ph type="title"/>
          </p:nvPr>
        </p:nvSpPr>
        <p:spPr>
          <a:xfrm>
            <a:off x="1273483" y="1210284"/>
            <a:ext cx="152343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07" name="Google Shape;1707;g35a3036fee8_0_3744"/>
          <p:cNvSpPr txBox="1">
            <a:spLocks noGrp="1"/>
          </p:cNvSpPr>
          <p:nvPr>
            <p:ph type="body" idx="1"/>
          </p:nvPr>
        </p:nvSpPr>
        <p:spPr>
          <a:xfrm>
            <a:off x="1273483" y="2456779"/>
            <a:ext cx="15234300" cy="61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" name="Google Shape;1709;g35a3036fee8_0_3750"/>
          <p:cNvSpPr/>
          <p:nvPr/>
        </p:nvSpPr>
        <p:spPr>
          <a:xfrm>
            <a:off x="0" y="9469676"/>
            <a:ext cx="18288000" cy="8172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0" name="Google Shape;1710;g35a3036fee8_0_3750"/>
          <p:cNvSpPr/>
          <p:nvPr/>
        </p:nvSpPr>
        <p:spPr>
          <a:xfrm>
            <a:off x="0" y="9452271"/>
            <a:ext cx="18288000" cy="684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g35a3036fee8_0_3750"/>
          <p:cNvSpPr txBox="1">
            <a:spLocks noGrp="1"/>
          </p:cNvSpPr>
          <p:nvPr>
            <p:ph type="body" idx="1"/>
          </p:nvPr>
        </p:nvSpPr>
        <p:spPr>
          <a:xfrm>
            <a:off x="1780248" y="1941678"/>
            <a:ext cx="5975100" cy="56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12" name="Google Shape;1712;g35a3036fee8_0_3750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900" cy="462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2800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g35a3036fee8_0_3750"/>
          <p:cNvSpPr txBox="1">
            <a:spLocks noGrp="1"/>
          </p:cNvSpPr>
          <p:nvPr>
            <p:ph type="title"/>
          </p:nvPr>
        </p:nvSpPr>
        <p:spPr>
          <a:xfrm>
            <a:off x="8324093" y="1731789"/>
            <a:ext cx="8199900" cy="12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714" name="Google Shape;1714;g35a3036fee8_0_3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3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" name="Google Shape;1716;g35a3036fee8_0_3757"/>
          <p:cNvSpPr txBox="1">
            <a:spLocks noGrp="1"/>
          </p:cNvSpPr>
          <p:nvPr>
            <p:ph type="title"/>
          </p:nvPr>
        </p:nvSpPr>
        <p:spPr>
          <a:xfrm>
            <a:off x="1444626" y="6610355"/>
            <a:ext cx="15544800" cy="20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17" name="Google Shape;1717;g35a3036fee8_0_3757"/>
          <p:cNvSpPr txBox="1">
            <a:spLocks noGrp="1"/>
          </p:cNvSpPr>
          <p:nvPr>
            <p:ph type="body" idx="1"/>
          </p:nvPr>
        </p:nvSpPr>
        <p:spPr>
          <a:xfrm>
            <a:off x="1444626" y="4360069"/>
            <a:ext cx="15544800" cy="22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718" name="Google Shape;1718;g35a3036fee8_0_37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9" name="Google Shape;1719;g35a3036fee8_0_375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720" name="Google Shape;1720;g35a3036fee8_0_375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g35a3036fee8_0_3763"/>
          <p:cNvSpPr txBox="1">
            <a:spLocks noGrp="1"/>
          </p:cNvSpPr>
          <p:nvPr>
            <p:ph type="title"/>
          </p:nvPr>
        </p:nvSpPr>
        <p:spPr>
          <a:xfrm>
            <a:off x="914407" y="409576"/>
            <a:ext cx="6016500" cy="174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3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23" name="Google Shape;1723;g35a3036fee8_0_3763"/>
          <p:cNvSpPr txBox="1">
            <a:spLocks noGrp="1"/>
          </p:cNvSpPr>
          <p:nvPr>
            <p:ph type="body" idx="1"/>
          </p:nvPr>
        </p:nvSpPr>
        <p:spPr>
          <a:xfrm>
            <a:off x="7150099" y="409581"/>
            <a:ext cx="10223700" cy="87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533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800"/>
              <a:buChar char="•"/>
              <a:defRPr sz="4800"/>
            </a:lvl1pPr>
            <a:lvl2pPr marL="914400" lvl="1" indent="-4953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4200"/>
              <a:buChar char="•"/>
              <a:defRPr sz="4200"/>
            </a:lvl2pPr>
            <a:lvl3pPr marL="1371600" lvl="2" indent="-457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Char char="•"/>
              <a:defRPr sz="3600"/>
            </a:lvl3pPr>
            <a:lvl4pPr marL="1828800" lvl="3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4pPr>
            <a:lvl5pPr marL="2286000" lvl="4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5pPr>
            <a:lvl6pPr marL="2743200" lvl="5" indent="-4191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6pPr>
            <a:lvl7pPr marL="3200400" lvl="6" indent="-4191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7pPr>
            <a:lvl8pPr marL="3657600" lvl="7" indent="-4191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8pPr>
            <a:lvl9pPr marL="4114800" lvl="8" indent="-4191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9pPr>
          </a:lstStyle>
          <a:p>
            <a:endParaRPr/>
          </a:p>
        </p:txBody>
      </p:sp>
      <p:sp>
        <p:nvSpPr>
          <p:cNvPr id="1724" name="Google Shape;1724;g35a3036fee8_0_3763"/>
          <p:cNvSpPr txBox="1">
            <a:spLocks noGrp="1"/>
          </p:cNvSpPr>
          <p:nvPr>
            <p:ph type="body" idx="2"/>
          </p:nvPr>
        </p:nvSpPr>
        <p:spPr>
          <a:xfrm>
            <a:off x="914407" y="2152655"/>
            <a:ext cx="6016500" cy="70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None/>
              <a:defRPr sz="2100"/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1800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500"/>
              <a:buNone/>
              <a:defRPr sz="1500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1400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1400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25" name="Google Shape;1725;g35a3036fee8_0_37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26" name="Google Shape;1726;g35a3036fee8_0_376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727" name="Google Shape;1727;g35a3036fee8_0_376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" name="Google Shape;1729;g35a3036fee8_0_3770"/>
          <p:cNvSpPr/>
          <p:nvPr/>
        </p:nvSpPr>
        <p:spPr>
          <a:xfrm>
            <a:off x="0" y="0"/>
            <a:ext cx="18288000" cy="19698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0" name="Google Shape;1730;g35a3036fee8_0_3770"/>
          <p:cNvSpPr/>
          <p:nvPr/>
        </p:nvSpPr>
        <p:spPr>
          <a:xfrm>
            <a:off x="10295465" y="24401"/>
            <a:ext cx="7992540" cy="121842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Arial"/>
              <a:buNone/>
            </a:pPr>
            <a:endParaRPr sz="2300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31" name="Google Shape;1731;g35a3036fee8_0_3770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700" cy="69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57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Char char="•"/>
              <a:defRPr>
                <a:solidFill>
                  <a:srgbClr val="4B545E"/>
                </a:solidFill>
              </a:defRPr>
            </a:lvl1pPr>
            <a:lvl2pPr marL="914400" lvl="1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32" name="Google Shape;1732;g35a3036fee8_0_3770"/>
          <p:cNvSpPr/>
          <p:nvPr/>
        </p:nvSpPr>
        <p:spPr>
          <a:xfrm>
            <a:off x="10295465" y="779472"/>
            <a:ext cx="7992540" cy="121842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Arial"/>
              <a:buNone/>
            </a:pPr>
            <a:endParaRPr sz="2300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33" name="Google Shape;1733;g35a3036fee8_0_3770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34" name="Google Shape;1734;g35a3036fee8_0_3770"/>
          <p:cNvSpPr txBox="1">
            <a:spLocks noGrp="1"/>
          </p:cNvSpPr>
          <p:nvPr>
            <p:ph type="body" idx="2"/>
          </p:nvPr>
        </p:nvSpPr>
        <p:spPr>
          <a:xfrm>
            <a:off x="498280" y="1430019"/>
            <a:ext cx="17145000" cy="6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735" name="Google Shape;1735;g35a3036fee8_0_3770"/>
          <p:cNvCxnSpPr/>
          <p:nvPr/>
        </p:nvCxnSpPr>
        <p:spPr>
          <a:xfrm>
            <a:off x="16967588" y="9670908"/>
            <a:ext cx="0" cy="4020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6" name="Google Shape;1736;g35a3036fee8_0_3770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700" cy="4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37" name="Google Shape;1737;g35a3036fee8_0_3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Google Shape;1739;g35a3036fee8_0_3780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0" name="Google Shape;1740;g35a3036fee8_0_3780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41" name="Google Shape;1741;g35a3036fee8_0_378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g35a3036fee8_0_378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g35a3036fee8_0_378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g35a3036fee8_0_378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45" name="Google Shape;1745;g35a3036fee8_0_378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746" name="Google Shape;1746;g35a3036fee8_0_3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7" name="Google Shape;1747;g35a3036fee8_0_37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48" name="Google Shape;1748;g35a3036fee8_0_3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" name="Google Shape;1749;g35a3036fee8_0_3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0" name="Google Shape;1750;g35a3036fee8_0_37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" name="Google Shape;1752;g35a3036fee8_0_3793"/>
          <p:cNvSpPr/>
          <p:nvPr/>
        </p:nvSpPr>
        <p:spPr>
          <a:xfrm>
            <a:off x="0" y="0"/>
            <a:ext cx="18288000" cy="19698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3" name="Google Shape;1753;g35a3036fee8_0_3793"/>
          <p:cNvSpPr/>
          <p:nvPr/>
        </p:nvSpPr>
        <p:spPr>
          <a:xfrm>
            <a:off x="10295465" y="24401"/>
            <a:ext cx="7992540" cy="121842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Arial"/>
              <a:buNone/>
            </a:pPr>
            <a:endParaRPr sz="2300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54" name="Google Shape;1754;g35a3036fee8_0_3793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700" cy="69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57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Char char="•"/>
              <a:defRPr>
                <a:solidFill>
                  <a:srgbClr val="4B545E"/>
                </a:solidFill>
              </a:defRPr>
            </a:lvl1pPr>
            <a:lvl2pPr marL="914400" lvl="1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55" name="Google Shape;1755;g35a3036fee8_0_3793"/>
          <p:cNvSpPr/>
          <p:nvPr/>
        </p:nvSpPr>
        <p:spPr>
          <a:xfrm>
            <a:off x="10295465" y="779472"/>
            <a:ext cx="7992540" cy="121842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Arial"/>
              <a:buNone/>
            </a:pPr>
            <a:endParaRPr sz="2300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56" name="Google Shape;1756;g35a3036fee8_0_3793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57" name="Google Shape;1757;g35a3036fee8_0_3793"/>
          <p:cNvSpPr txBox="1">
            <a:spLocks noGrp="1"/>
          </p:cNvSpPr>
          <p:nvPr>
            <p:ph type="body" idx="2"/>
          </p:nvPr>
        </p:nvSpPr>
        <p:spPr>
          <a:xfrm>
            <a:off x="498280" y="1430019"/>
            <a:ext cx="17145000" cy="6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758" name="Google Shape;1758;g35a3036fee8_0_3793"/>
          <p:cNvCxnSpPr/>
          <p:nvPr/>
        </p:nvCxnSpPr>
        <p:spPr>
          <a:xfrm>
            <a:off x="16967588" y="9670908"/>
            <a:ext cx="0" cy="4020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9" name="Google Shape;1759;g35a3036fee8_0_3793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700" cy="4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60" name="Google Shape;1760;g35a3036fee8_0_37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2" name="Google Shape;1762;g35a3036fee8_0_380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763" name="Google Shape;1763;g35a3036fee8_0_38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g35a3036fee8_0_38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g35a3036fee8_0_38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6" name="Google Shape;1766;g35a3036fee8_0_3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7" name="Google Shape;1767;g35a3036fee8_0_3803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g35a3036fee8_0_380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" name="Google Shape;1770;g35a3036fee8_0_3811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771" name="Google Shape;1771;g35a3036fee8_0_3811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72" name="Google Shape;1772;g35a3036fee8_0_3811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773" name="Google Shape;1773;g35a3036fee8_0_38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" name="Google Shape;1774;g35a3036fee8_0_38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5" name="Google Shape;1775;g35a3036fee8_0_381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76" name="Google Shape;1776;g35a3036fee8_0_38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g35a3036fee8_0_223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5" name="Google Shape;195;g35a3036fee8_0_2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" name="Google Shape;196;g35a3036fee8_0_22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7" name="Google Shape;197;g35a3036fee8_0_2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" name="Google Shape;198;g35a3036fee8_0_2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" name="Google Shape;199;g35a3036fee8_0_223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00" name="Google Shape;200;g35a3036fee8_0_2235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01" name="Google Shape;201;g35a3036fee8_0_223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" name="Google Shape;202;g35a3036fee8_0_223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" name="Google Shape;203;g35a3036fee8_0_223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g35a3036fee8_0_381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9" name="Google Shape;1779;g35a3036fee8_0_38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0" name="Google Shape;1780;g35a3036fee8_0_381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81" name="Google Shape;1781;g35a3036fee8_0_381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782" name="Google Shape;1782;g35a3036fee8_0_3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3" name="Google Shape;1783;g35a3036fee8_0_38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4" name="Google Shape;1784;g35a3036fee8_0_3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5" name="Google Shape;1785;g35a3036fee8_0_3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g35a3036fee8_0_3828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8" name="Google Shape;1788;g35a3036fee8_0_3828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789" name="Google Shape;1789;g35a3036fee8_0_382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790" name="Google Shape;1790;g35a3036fee8_0_382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1" name="Google Shape;1791;g35a3036fee8_0_382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2" name="Google Shape;1792;g35a3036fee8_0_382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793" name="Google Shape;1793;g35a3036fee8_0_382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794" name="Google Shape;1794;g35a3036fee8_0_3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5" name="Google Shape;1795;g35a3036fee8_0_38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6" name="Google Shape;1796;g35a3036fee8_0_3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" name="Google Shape;1797;g35a3036fee8_0_3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8" name="Google Shape;1798;g35a3036fee8_0_38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0" name="Google Shape;1800;g35a3036fee8_0_384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01" name="Google Shape;1801;g35a3036fee8_0_3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2" name="Google Shape;1802;g35a3036fee8_0_3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3" name="Google Shape;1803;g35a3036fee8_0_3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" name="Google Shape;1804;g35a3036fee8_0_3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5" name="Google Shape;1805;g35a3036fee8_0_384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06" name="Google Shape;1806;g35a3036fee8_0_3841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807" name="Google Shape;1807;g35a3036fee8_0_3841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08" name="Google Shape;1808;g35a3036fee8_0_384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809" name="Google Shape;1809;g35a3036fee8_0_384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10" name="Google Shape;1810;g35a3036fee8_0_384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g35a3036fee8_0_384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g35a3036fee8_0_384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" name="Google Shape;1814;g35a3036fee8_0_3855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815" name="Google Shape;1815;g35a3036fee8_0_38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g35a3036fee8_0_38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" name="Google Shape;1817;g35a3036fee8_0_3855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8" name="Google Shape;1818;g35a3036fee8_0_3855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g35a3036fee8_0_3855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820" name="Google Shape;1820;g35a3036fee8_0_38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821" name="Google Shape;1821;g35a3036fee8_0_3855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g35a3036fee8_0_3864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4" name="Google Shape;1824;g35a3036fee8_0_3864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25" name="Google Shape;1825;g35a3036fee8_0_386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26" name="Google Shape;1826;g35a3036fee8_0_386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" name="Google Shape;1827;g35a3036fee8_0_386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8" name="Google Shape;1828;g35a3036fee8_0_386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29" name="Google Shape;1829;g35a3036fee8_0_386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30" name="Google Shape;1830;g35a3036fee8_0_3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1" name="Google Shape;1831;g35a3036fee8_0_38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2" name="Google Shape;1832;g35a3036fee8_0_3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" name="Google Shape;1833;g35a3036fee8_0_3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4" name="Google Shape;1834;g35a3036fee8_0_3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g35a3036fee8_0_3877"/>
          <p:cNvSpPr txBox="1">
            <a:spLocks noGrp="1"/>
          </p:cNvSpPr>
          <p:nvPr>
            <p:ph type="ctrTitle"/>
          </p:nvPr>
        </p:nvSpPr>
        <p:spPr>
          <a:xfrm>
            <a:off x="770022" y="3950301"/>
            <a:ext cx="7791900" cy="3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37" name="Google Shape;1837;g35a3036fee8_0_3877"/>
          <p:cNvSpPr txBox="1">
            <a:spLocks noGrp="1"/>
          </p:cNvSpPr>
          <p:nvPr>
            <p:ph type="subTitle" idx="1"/>
          </p:nvPr>
        </p:nvSpPr>
        <p:spPr>
          <a:xfrm>
            <a:off x="770022" y="8100488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1838" name="Google Shape;1838;g35a3036fee8_0_3877"/>
          <p:cNvGrpSpPr/>
          <p:nvPr/>
        </p:nvGrpSpPr>
        <p:grpSpPr>
          <a:xfrm flipH="1">
            <a:off x="338" y="1"/>
            <a:ext cx="9627958" cy="2264702"/>
            <a:chOff x="7522541" y="1"/>
            <a:chExt cx="4669459" cy="1098357"/>
          </a:xfrm>
        </p:grpSpPr>
        <p:sp>
          <p:nvSpPr>
            <p:cNvPr id="1839" name="Google Shape;1839;g35a3036fee8_0_387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g35a3036fee8_0_387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41" name="Google Shape;1841;g35a3036fee8_0_3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" name="Google Shape;1843;g35a3036fee8_0_3884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4" name="Google Shape;1844;g35a3036fee8_0_3884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45" name="Google Shape;1845;g35a3036fee8_0_3884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46" name="Google Shape;1846;g35a3036fee8_0_3884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7" name="Google Shape;1847;g35a3036fee8_0_3884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848" name="Google Shape;1848;g35a3036fee8_0_3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g35a3036fee8_0_38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0" name="Google Shape;1850;g35a3036fee8_0_3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2" name="Google Shape;1852;g35a3036fee8_0_389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853" name="Google Shape;1853;g35a3036fee8_0_3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g35a3036fee8_0_3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g35a3036fee8_0_3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6" name="Google Shape;1856;g35a3036fee8_0_3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7" name="Google Shape;1857;g35a3036fee8_0_3893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58" name="Google Shape;1858;g35a3036fee8_0_389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0" name="Google Shape;1860;g35a3036fee8_0_3901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861" name="Google Shape;1861;g35a3036fee8_0_3901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62" name="Google Shape;1862;g35a3036fee8_0_3901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863" name="Google Shape;1863;g35a3036fee8_0_39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g35a3036fee8_0_39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5" name="Google Shape;1865;g35a3036fee8_0_390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66" name="Google Shape;1866;g35a3036fee8_0_3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35a3036fee8_0_3909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9" name="Google Shape;1869;g35a3036fee8_0_3909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70" name="Google Shape;1870;g35a3036fee8_0_390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71" name="Google Shape;1871;g35a3036fee8_0_390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2" name="Google Shape;1872;g35a3036fee8_0_390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3" name="Google Shape;1873;g35a3036fee8_0_390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74" name="Google Shape;1874;g35a3036fee8_0_390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75" name="Google Shape;1875;g35a3036fee8_0_3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6" name="Google Shape;1876;g35a3036fee8_0_39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7" name="Google Shape;1877;g35a3036fee8_0_39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8" name="Google Shape;1878;g35a3036fee8_0_39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9" name="Google Shape;1879;g35a3036fee8_0_39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g35a3036fee8_0_22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06" name="Google Shape;206;g35a3036fee8_0_224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207" name="Google Shape;207;g35a3036fee8_0_224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08" name="Google Shape;208;g35a3036fee8_0_2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" name="Google Shape;209;g35a3036fee8_0_22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" name="Google Shape;210;g35a3036fee8_0_2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" name="Google Shape;211;g35a3036fee8_0_2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" name="Google Shape;212;g35a3036fee8_0_2246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g35a3036fee8_0_2246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" name="Google Shape;214;g35a3036fee8_0_22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" name="Google Shape;215;g35a3036fee8_0_224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g35a3036fee8_0_3922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2" name="Google Shape;1882;g35a3036fee8_0_3922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g35a3036fee8_0_392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884" name="Google Shape;1884;g35a3036fee8_0_392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5" name="Google Shape;1885;g35a3036fee8_0_392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6" name="Google Shape;1886;g35a3036fee8_0_392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887" name="Google Shape;1887;g35a3036fee8_0_392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88" name="Google Shape;1888;g35a3036fee8_0_3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9" name="Google Shape;1889;g35a3036fee8_0_3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0" name="Google Shape;1890;g35a3036fee8_0_3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" name="Google Shape;1891;g35a3036fee8_0_3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92" name="Google Shape;1892;g35a3036fee8_0_39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" name="Google Shape;1894;g35a3036fee8_0_393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895" name="Google Shape;1895;g35a3036fee8_0_3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6" name="Google Shape;1896;g35a3036fee8_0_3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7" name="Google Shape;1897;g35a3036fee8_0_3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g35a3036fee8_0_3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9" name="Google Shape;1899;g35a3036fee8_0_393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00" name="Google Shape;1900;g35a3036fee8_0_3935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01" name="Google Shape;1901;g35a3036fee8_0_393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2" name="Google Shape;1902;g35a3036fee8_0_393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3" name="Google Shape;1903;g35a3036fee8_0_393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Google Shape;1905;g35a3036fee8_0_39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06" name="Google Shape;1906;g35a3036fee8_0_394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1907" name="Google Shape;1907;g35a3036fee8_0_394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08" name="Google Shape;1908;g35a3036fee8_0_3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9" name="Google Shape;1909;g35a3036fee8_0_3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10" name="Google Shape;1910;g35a3036fee8_0_3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1" name="Google Shape;1911;g35a3036fee8_0_3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12" name="Google Shape;1912;g35a3036fee8_0_3946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13" name="Google Shape;1913;g35a3036fee8_0_3946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4" name="Google Shape;1914;g35a3036fee8_0_39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5" name="Google Shape;1915;g35a3036fee8_0_394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7" name="Google Shape;1917;g35a3036fee8_0_395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18" name="Google Shape;1918;g35a3036fee8_0_3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9" name="Google Shape;1919;g35a3036fee8_0_39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0" name="Google Shape;1920;g35a3036fee8_0_3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1" name="Google Shape;1921;g35a3036fee8_0_3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2" name="Google Shape;1922;g35a3036fee8_0_39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23" name="Google Shape;1923;g35a3036fee8_0_3958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924" name="Google Shape;1924;g35a3036fee8_0_3958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25" name="Google Shape;1925;g35a3036fee8_0_395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1926" name="Google Shape;1926;g35a3036fee8_0_395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27" name="Google Shape;1927;g35a3036fee8_0_395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8" name="Google Shape;1928;g35a3036fee8_0_39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9" name="Google Shape;1929;g35a3036fee8_0_395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1" name="Google Shape;1931;g35a3036fee8_0_397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32" name="Google Shape;1932;g35a3036fee8_0_39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3" name="Google Shape;1933;g35a3036fee8_0_39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4" name="Google Shape;1934;g35a3036fee8_0_39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5" name="Google Shape;1935;g35a3036fee8_0_39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6" name="Google Shape;1936;g35a3036fee8_0_397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g35a3036fee8_0_397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8" name="Google Shape;1938;g35a3036fee8_0_39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9" name="Google Shape;1939;g35a3036fee8_0_397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1" name="Google Shape;1941;g35a3036fee8_0_398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1942" name="Google Shape;1942;g35a3036fee8_0_39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g35a3036fee8_0_39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4" name="Google Shape;1944;g35a3036fee8_0_3982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g35a3036fee8_0_3982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46" name="Google Shape;1946;g35a3036fee8_0_398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1947" name="Google Shape;1947;g35a3036fee8_0_3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1948" name="Google Shape;1948;g35a3036fee8_0_3982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35a3036fee8_0_399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1" name="Google Shape;1951;g35a3036fee8_0_399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2" name="Google Shape;1952;g35a3036fee8_0_399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53" name="Google Shape;1953;g35a3036fee8_0_399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54" name="Google Shape;1954;g35a3036fee8_0_3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5" name="Google Shape;1955;g35a3036fee8_0_39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56" name="Google Shape;1956;g35a3036fee8_0_3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7" name="Google Shape;1957;g35a3036fee8_0_3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g35a3036fee8_0_4000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0" name="Google Shape;1960;g35a3036fee8_0_4000"/>
          <p:cNvSpPr/>
          <p:nvPr/>
        </p:nvSpPr>
        <p:spPr>
          <a:xfrm>
            <a:off x="3" y="7651274"/>
            <a:ext cx="10667047" cy="2636518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1" name="Google Shape;1961;g35a3036fee8_0_4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1962" name="Google Shape;1962;g35a3036fee8_0_4000"/>
          <p:cNvSpPr/>
          <p:nvPr/>
        </p:nvSpPr>
        <p:spPr>
          <a:xfrm>
            <a:off x="1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63" name="Google Shape;1963;g35a3036fee8_0_400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4" y="8346185"/>
            <a:ext cx="3038074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1964" name="Google Shape;1964;g35a3036fee8_0_4000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5" name="Google Shape;1965;g35a3036fee8_0_4000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00" cy="86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g35a3036fee8_0_4000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67" name="Google Shape;1967;g35a3036fee8_0_400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1968" name="Google Shape;1968;g35a3036fee8_0_400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9" name="Google Shape;1969;g35a3036fee8_0_400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35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35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635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635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635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635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635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635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635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635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g35a3036fee8_0_4012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2" name="Google Shape;1972;g35a3036fee8_0_4012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g35a3036fee8_0_401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74" name="Google Shape;1974;g35a3036fee8_0_401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5" name="Google Shape;1975;g35a3036fee8_0_401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6" name="Google Shape;1976;g35a3036fee8_0_401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77" name="Google Shape;1977;g35a3036fee8_0_401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78" name="Google Shape;1978;g35a3036fee8_0_4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9" name="Google Shape;1979;g35a3036fee8_0_40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80" name="Google Shape;1980;g35a3036fee8_0_4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1" name="Google Shape;1981;g35a3036fee8_0_4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82" name="Google Shape;1982;g35a3036fee8_0_40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g35a3036fee8_0_4025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g35a3036fee8_0_4025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986" name="Google Shape;1986;g35a3036fee8_0_402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g35a3036fee8_0_402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8" name="Google Shape;1988;g35a3036fee8_0_402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9" name="Google Shape;1989;g35a3036fee8_0_402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990" name="Google Shape;1990;g35a3036fee8_0_402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991" name="Google Shape;1991;g35a3036fee8_0_4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2" name="Google Shape;1992;g35a3036fee8_0_40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3" name="Google Shape;1993;g35a3036fee8_0_40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4" name="Google Shape;1994;g35a3036fee8_0_40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5" name="Google Shape;1995;g35a3036fee8_0_40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g35a3036fee8_0_205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5" name="Google Shape;25;g35a3036fee8_0_2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g35a3036fee8_0_20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" name="Google Shape;27;g35a3036fee8_0_2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g35a3036fee8_0_2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g35a3036fee8_0_205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g35a3036fee8_0_205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g35a3036fee8_0_205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g35a3036fee8_0_20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g35a3036fee8_0_205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" name="Google Shape;217;g35a3036fee8_0_225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18" name="Google Shape;218;g35a3036fee8_0_22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9" name="Google Shape;219;g35a3036fee8_0_22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20" name="Google Shape;220;g35a3036fee8_0_2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" name="Google Shape;221;g35a3036fee8_0_2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" name="Google Shape;222;g35a3036fee8_0_22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g35a3036fee8_0_2258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224" name="Google Shape;224;g35a3036fee8_0_2258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25" name="Google Shape;225;g35a3036fee8_0_225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226" name="Google Shape;226;g35a3036fee8_0_225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27" name="Google Shape;227;g35a3036fee8_0_225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" name="Google Shape;228;g35a3036fee8_0_22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" name="Google Shape;229;g35a3036fee8_0_225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287"/>
          <p:cNvSpPr txBox="1">
            <a:spLocks noGrp="1"/>
          </p:cNvSpPr>
          <p:nvPr>
            <p:ph type="title"/>
          </p:nvPr>
        </p:nvSpPr>
        <p:spPr>
          <a:xfrm>
            <a:off x="914408" y="409577"/>
            <a:ext cx="6016626" cy="1743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3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" name="Google Shape;2003;p287"/>
          <p:cNvSpPr txBox="1">
            <a:spLocks noGrp="1"/>
          </p:cNvSpPr>
          <p:nvPr>
            <p:ph type="body" idx="1"/>
          </p:nvPr>
        </p:nvSpPr>
        <p:spPr>
          <a:xfrm>
            <a:off x="7150100" y="409582"/>
            <a:ext cx="10223501" cy="8779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4800"/>
            </a:lvl1pPr>
            <a:lvl2pPr marL="914400" lvl="1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42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3600"/>
            </a:lvl3pPr>
            <a:lvl4pPr marL="1828800" lvl="3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4pPr>
            <a:lvl5pPr marL="2286000" lvl="4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5pPr>
            <a:lvl6pPr marL="2743200" lvl="5" indent="-355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6pPr>
            <a:lvl7pPr marL="3200400" lvl="6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7pPr>
            <a:lvl8pPr marL="3657600" lvl="7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8pPr>
            <a:lvl9pPr marL="4114800" lvl="8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9pPr>
          </a:lstStyle>
          <a:p>
            <a:endParaRPr/>
          </a:p>
        </p:txBody>
      </p:sp>
      <p:sp>
        <p:nvSpPr>
          <p:cNvPr id="2004" name="Google Shape;2004;p287"/>
          <p:cNvSpPr txBox="1">
            <a:spLocks noGrp="1"/>
          </p:cNvSpPr>
          <p:nvPr>
            <p:ph type="body" idx="2"/>
          </p:nvPr>
        </p:nvSpPr>
        <p:spPr>
          <a:xfrm>
            <a:off x="914408" y="2152655"/>
            <a:ext cx="6016626" cy="70365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/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None/>
              <a:defRPr sz="1500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900"/>
              <a:buNone/>
              <a:defRPr sz="1350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900"/>
              <a:buNone/>
              <a:defRPr sz="1350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9pPr>
          </a:lstStyle>
          <a:p>
            <a:endParaRPr/>
          </a:p>
        </p:txBody>
      </p:sp>
      <p:sp>
        <p:nvSpPr>
          <p:cNvPr id="2005" name="Google Shape;2005;p2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06" name="Google Shape;2006;p2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2007" name="Google Shape;2007;p28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p4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0" name="Google Shape;2010;p4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1" name="Google Shape;2011;p4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012" name="Google Shape;2012;p4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13" name="Google Shape;2013;p4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014" name="Google Shape;2014;p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16" name="Google Shape;2016;p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8" name="Google Shape;2018;p5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19" name="Google Shape;2019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0" name="Google Shape;2020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1" name="Google Shape;2021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2" name="Google Shape;2022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23" name="Google Shape;2023;p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5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5" name="Google Shape;2025;p5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" name="Google Shape;2026;p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7" name="Google Shape;2027;p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9" name="Google Shape;2029;p5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30" name="Google Shape;2030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1" name="Google Shape;2031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2" name="Google Shape;2032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3" name="Google Shape;2033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4" name="Google Shape;2034;p5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5" name="Google Shape;2035;p5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6" name="Google Shape;2036;p5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7" name="Google Shape;2037;p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8" name="Google Shape;2038;p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0" name="Google Shape;2040;p6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p6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42" name="Google Shape;2042;p6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43" name="Google Shape;2043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4" name="Google Shape;2044;p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5" name="Google Shape;2045;p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6" name="Google Shape;2046;p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47" name="Google Shape;2047;p6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8" name="Google Shape;2048;p6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9" name="Google Shape;2049;p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0" name="Google Shape;2050;p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2" name="Google Shape;2052;p6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53" name="Google Shape;205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4" name="Google Shape;205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5" name="Google Shape;205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57" name="Google Shape;2057;p6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8" name="Google Shape;2058;p6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9" name="Google Shape;2059;p6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0" name="Google Shape;2060;p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1" name="Google Shape;2061;p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" name="Google Shape;2063;p6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4" name="Google Shape;2064;p6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65" name="Google Shape;2065;p6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66" name="Google Shape;2066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7" name="Google Shape;2067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8" name="Google Shape;2068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9" name="Google Shape;2069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70" name="Google Shape;2070;p62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1" name="Google Shape;2071;p62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2" name="Google Shape;2072;p6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3" name="Google Shape;2073;p6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5" name="Google Shape;2075;p6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76" name="Google Shape;2076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7" name="Google Shape;2077;p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8" name="Google Shape;2078;p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9" name="Google Shape;2079;p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0" name="Google Shape;2080;p6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" name="Google Shape;2081;p6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" name="Google Shape;2082;p6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3" name="Google Shape;2083;p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4" name="Google Shape;2084;p6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Google Shape;2086;p6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7" name="Google Shape;2087;p6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8" name="Google Shape;2088;p6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089" name="Google Shape;2089;p6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090" name="Google Shape;2090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1" name="Google Shape;2091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2" name="Google Shape;2092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5" name="Google Shape;2095;p6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096" name="Google Shape;2096;p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7" name="Google Shape;2097;p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8" name="Google Shape;2098;p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9" name="Google Shape;2099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0" name="Google Shape;2100;p6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1" name="Google Shape;2101;p6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" name="Google Shape;231;g35a3036fee8_0_227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32" name="Google Shape;232;g35a3036fee8_0_2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3" name="Google Shape;233;g35a3036fee8_0_22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34" name="Google Shape;234;g35a3036fee8_0_2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35;g35a3036fee8_0_2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6" name="Google Shape;236;g35a3036fee8_0_227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g35a3036fee8_0_227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" name="Google Shape;238;g35a3036fee8_0_22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9" name="Google Shape;239;g35a3036fee8_0_227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6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04" name="Google Shape;2104;p6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05" name="Google Shape;2105;p6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106" name="Google Shape;2106;p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8" name="Google Shape;2108;p6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109" name="Google Shape;2109;p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1" name="Google Shape;2111;p6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112" name="Google Shape;211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3" name="Google Shape;211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4" name="Google Shape;211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5" name="Google Shape;211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16" name="Google Shape;2116;p6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6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8" name="Google Shape;2118;p6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9" name="Google Shape;2119;p6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0" name="Google Shape;2120;p6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2" name="Google Shape;2122;p6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123" name="Google Shape;2123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4" name="Google Shape;2124;p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5" name="Google Shape;2125;p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7" name="Google Shape;2127;p6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8" name="Google Shape;2128;p6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" name="Google Shape;2129;p6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0" name="Google Shape;2130;p6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1" name="Google Shape;2131;p6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3" name="Google Shape;2133;p6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134" name="Google Shape;2134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5" name="Google Shape;2135;p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6" name="Google Shape;2136;p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8" name="Google Shape;2138;p6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9" name="Google Shape;2139;p6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0" name="Google Shape;2140;p6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1" name="Google Shape;2141;p6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2" name="Google Shape;2142;p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spTree>
      <p:nvGrpSpPr>
        <p:cNvPr id="1" name="Shape 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4" name="Google Shape;2144;p70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145" name="Google Shape;2145;p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6" name="Google Shape;2146;p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48" name="Google Shape;2148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49" name="Google Shape;2149;p70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0" name="Google Shape;2150;p70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7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153" name="Google Shape;2153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4" name="Google Shape;2154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55" name="Google Shape;2155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57" name="Google Shape;2157;p7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8" name="Google Shape;2158;p7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9" name="Google Shape;2159;p7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0" name="Google Shape;2160;p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1" name="Google Shape;2161;p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" name="Google Shape;2163;p72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4" name="Google Shape;2164;p72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72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166" name="Google Shape;2166;p7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67" name="Google Shape;2167;p72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168" name="Google Shape;2168;p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9" name="Google Shape;2169;p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0" name="Google Shape;2170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2" name="Google Shape;2172;p7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173" name="Google Shape;2173;p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4" name="Google Shape;2174;p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6" name="Google Shape;2176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77" name="Google Shape;2177;p73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8" name="Google Shape;2178;p7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0" name="Google Shape;2180;p74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1" name="Google Shape;2181;p74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2" name="Google Shape;2182;p74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183" name="Google Shape;2183;p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4" name="Google Shape;2184;p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85" name="Google Shape;2185;p7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186" name="Google Shape;2186;p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" name="Google Shape;2188;p7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9" name="Google Shape;2189;p7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0" name="Google Shape;2190;p7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1" name="Google Shape;2191;p7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2" name="Google Shape;2192;p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3" name="Google Shape;2193;p7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194" name="Google Shape;2194;p7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195" name="Google Shape;2195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96" name="Google Shape;2196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97" name="Google Shape;2197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99" name="Google Shape;2199;p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" name="Google Shape;241;g35a3036fee8_0_228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42" name="Google Shape;242;g35a3036fee8_0_22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g35a3036fee8_0_22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4" name="Google Shape;244;g35a3036fee8_0_2282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" name="Google Shape;245;g35a3036fee8_0_2282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g35a3036fee8_0_228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247" name="Google Shape;247;g35a3036fee8_0_2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48" name="Google Shape;248;g35a3036fee8_0_2282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" name="Google Shape;2201;p7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02" name="Google Shape;2202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6" name="Google Shape;2206;p7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7" name="Google Shape;2207;p7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8" name="Google Shape;2208;p7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09" name="Google Shape;2209;p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0" name="Google Shape;2210;p7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2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2" name="Google Shape;2212;p7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3" name="Google Shape;2213;p7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14" name="Google Shape;2214;p7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15" name="Google Shape;2215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6" name="Google Shape;2216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7" name="Google Shape;2217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8" name="Google Shape;2218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9" name="Google Shape;2219;p7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0" name="Google Shape;2220;p7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1" name="Google Shape;2221;p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2" name="Google Shape;2222;p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4" name="Google Shape;2224;p7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25" name="Google Shape;2225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6" name="Google Shape;2226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7" name="Google Shape;2227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8" name="Google Shape;2228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9" name="Google Shape;2229;p7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" name="Google Shape;2230;p7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231" name="Google Shape;2231;p7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2" name="Google Shape;2232;p7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233" name="Google Shape;2233;p7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4" name="Google Shape;2234;p7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5" name="Google Shape;2235;p7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36" name="Google Shape;2236;p7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8" name="Google Shape;2238;p7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39" name="Google Shape;2239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0" name="Google Shape;2240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1" name="Google Shape;2241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2" name="Google Shape;2242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43" name="Google Shape;2243;p7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" name="Google Shape;2244;p7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5" name="Google Shape;2245;p7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6" name="Google Shape;2246;p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8" name="Google Shape;2248;p8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249" name="Google Shape;2249;p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0" name="Google Shape;2250;p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1" name="Google Shape;2251;p80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2" name="Google Shape;2252;p80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3" name="Google Shape;2253;p8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54" name="Google Shape;2254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255" name="Google Shape;2255;p8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p8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8" name="Google Shape;2258;p8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9" name="Google Shape;2259;p8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260" name="Google Shape;2260;p8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61" name="Google Shape;2261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2" name="Google Shape;2262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63" name="Google Shape;2263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6" name="Google Shape;2266;p8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7" name="Google Shape;2267;p8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8" name="Google Shape;2268;p8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9" name="Google Shape;2269;p8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0" name="Google Shape;2270;p8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71" name="Google Shape;2271;p8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272" name="Google Shape;2272;p8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273" name="Google Shape;2273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4" name="Google Shape;2274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5" name="Google Shape;2275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77" name="Google Shape;2277;p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" name="Google Shape;2279;p8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0" name="Google Shape;2280;p8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1" name="Google Shape;2281;p8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282" name="Google Shape;2282;p8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83" name="Google Shape;2283;p8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284" name="Google Shape;2284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5" name="Google Shape;2285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86" name="Google Shape;2286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spTree>
      <p:nvGrpSpPr>
        <p:cNvPr id="1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8" name="Google Shape;2288;p84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289" name="Google Shape;2289;p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0" name="Google Shape;2290;p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1" name="Google Shape;2291;p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92" name="Google Shape;2292;p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93" name="Google Shape;2293;p84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4" name="Google Shape;2294;p84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85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97" name="Google Shape;2297;p8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98" name="Google Shape;2298;p85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299" name="Google Shape;2299;p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0" name="Google Shape;2300;p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1" name="Google Shape;2301;p8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302" name="Google Shape;2302;p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g35a3036fee8_0_229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" name="Google Shape;251;g35a3036fee8_0_229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2" name="Google Shape;252;g35a3036fee8_0_229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3" name="Google Shape;253;g35a3036fee8_0_229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54" name="Google Shape;254;g35a3036fee8_0_2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5" name="Google Shape;255;g35a3036fee8_0_22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56" name="Google Shape;256;g35a3036fee8_0_2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57;g35a3036fee8_0_2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8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5" name="Google Shape;2305;p8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6" name="Google Shape;2306;p8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7" name="Google Shape;2307;p8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08" name="Google Shape;2308;p8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09" name="Google Shape;2309;p8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310" name="Google Shape;2310;p8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11" name="Google Shape;2311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2" name="Google Shape;2312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13" name="Google Shape;2313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15" name="Google Shape;2315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7" name="Google Shape;2317;p8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18" name="Google Shape;2318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9" name="Google Shape;2319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20" name="Google Shape;2320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1" name="Google Shape;2321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22" name="Google Shape;2322;p8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3" name="Google Shape;2323;p8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4" name="Google Shape;2324;p8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25" name="Google Shape;2325;p8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26" name="Google Shape;2326;p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8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9" name="Google Shape;2329;p8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30" name="Google Shape;2330;p8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31" name="Google Shape;2331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32" name="Google Shape;2332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3" name="Google Shape;2333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4" name="Google Shape;2334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35" name="Google Shape;2335;p88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6" name="Google Shape;2336;p88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7" name="Google Shape;2337;p8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38" name="Google Shape;2338;p8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0" name="Google Shape;2340;p8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41" name="Google Shape;2341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2" name="Google Shape;2342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3" name="Google Shape;2343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4" name="Google Shape;2344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5" name="Google Shape;2345;p8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6" name="Google Shape;2346;p8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347" name="Google Shape;2347;p8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8" name="Google Shape;2348;p8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349" name="Google Shape;2349;p8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0" name="Google Shape;2350;p8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1" name="Google Shape;2351;p8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2" name="Google Shape;2352;p8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2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4" name="Google Shape;2354;p9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55" name="Google Shape;2355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56" name="Google Shape;2356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57" name="Google Shape;2357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8" name="Google Shape;2358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59" name="Google Shape;2359;p9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0" name="Google Shape;2360;p9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61" name="Google Shape;2361;p9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2" name="Google Shape;2362;p9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4" name="Google Shape;2364;p91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365" name="Google Shape;2365;p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67" name="Google Shape;2367;p91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68" name="Google Shape;2368;p91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9" name="Google Shape;2369;p91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70" name="Google Shape;2370;p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371" name="Google Shape;2371;p9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9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4" name="Google Shape;2374;p9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75" name="Google Shape;2375;p9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376" name="Google Shape;2376;p9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77" name="Google Shape;2377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8" name="Google Shape;2378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79" name="Google Shape;2379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0" name="Google Shape;2380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" name="Google Shape;2382;p9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3" name="Google Shape;2383;p9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4" name="Google Shape;2384;p9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5" name="Google Shape;2385;p9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6" name="Google Shape;2386;p9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7" name="Google Shape;2387;p9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388" name="Google Shape;2388;p9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389" name="Google Shape;2389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90" name="Google Shape;2390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91" name="Google Shape;2391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2" name="Google Shape;2392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93" name="Google Shape;2393;p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p9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9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7" name="Google Shape;2397;p9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398" name="Google Shape;2398;p9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99" name="Google Shape;2399;p9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400" name="Google Shape;2400;p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2" name="Google Shape;240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4" name="Google Shape;2404;p9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405" name="Google Shape;2405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8" name="Google Shape;2408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09" name="Google Shape;2409;p9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0" name="Google Shape;2410;p9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g35a3036fee8_0_230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60" name="Google Shape;260;g35a3036fee8_0_23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g35a3036fee8_0_23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2" name="Google Shape;262;g35a3036fee8_0_2300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" name="Google Shape;263;g35a3036fee8_0_2300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64" name="Google Shape;264;g35a3036fee8_0_230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265" name="Google Shape;265;g35a3036fee8_0_2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66" name="Google Shape;266;g35a3036fee8_0_2300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9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13" name="Google Shape;2413;p9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14" name="Google Shape;2414;p9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415" name="Google Shape;2415;p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7" name="Google Shape;2417;p9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418" name="Google Shape;2418;p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" name="Google Shape;2420;p9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1" name="Google Shape;2421;p9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9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3" name="Google Shape;2423;p9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24" name="Google Shape;2424;p9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5" name="Google Shape;2425;p9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426" name="Google Shape;2426;p9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27" name="Google Shape;2427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8" name="Google Shape;2428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29" name="Google Shape;2429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0" name="Google Shape;2430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31" name="Google Shape;2431;p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4" name="Google Shape;2434;p9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5" name="Google Shape;2435;p9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36" name="Google Shape;2436;p9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37" name="Google Shape;2437;p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38" name="Google Shape;2438;p9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439" name="Google Shape;2439;p9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40" name="Google Shape;2440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41" name="Google Shape;2441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42" name="Google Shape;2442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3" name="Google Shape;2443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44" name="Google Shape;2444;p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9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7" name="Google Shape;2447;p9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448" name="Google Shape;2448;p9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49" name="Google Shape;2449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0" name="Google Shape;2450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1" name="Google Shape;2451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2" name="Google Shape;2452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3" name="Google Shape;2453;p9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4" name="Google Shape;2454;p9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5" name="Google Shape;2455;p9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6" name="Google Shape;2456;p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" name="Google Shape;2458;p10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59" name="Google Shape;2459;p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0" name="Google Shape;2460;p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61" name="Google Shape;2461;p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2" name="Google Shape;2462;p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63" name="Google Shape;2463;p10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4" name="Google Shape;2464;p10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465" name="Google Shape;2465;p10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6" name="Google Shape;2466;p10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467" name="Google Shape;2467;p10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8" name="Google Shape;2468;p10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69" name="Google Shape;2469;p10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70" name="Google Shape;2470;p10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2" name="Google Shape;2472;p10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73" name="Google Shape;2473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4" name="Google Shape;2474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5" name="Google Shape;2475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6" name="Google Shape;2476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7" name="Google Shape;2477;p1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8" name="Google Shape;2478;p10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1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1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2" name="Google Shape;2482;p10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483" name="Google Shape;2483;p1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1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5" name="Google Shape;2485;p10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6" name="Google Shape;2486;p10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7" name="Google Shape;2487;p10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88" name="Google Shape;2488;p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489" name="Google Shape;2489;p10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10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2" name="Google Shape;2492;p10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3" name="Google Shape;2493;p10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4" name="Google Shape;2494;p10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95" name="Google Shape;2495;p1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6" name="Google Shape;2496;p10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497" name="Google Shape;2497;p10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498" name="Google Shape;2498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9" name="Google Shape;2499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0" name="Google Shape;2500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1" name="Google Shape;2501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02" name="Google Shape;2502;p1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4" name="Google Shape;2504;p10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5" name="Google Shape;2505;p10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6" name="Google Shape;2506;p10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7" name="Google Shape;2507;p10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8" name="Google Shape;2508;p10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9" name="Google Shape;2509;p1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10" name="Google Shape;2510;p10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11" name="Google Shape;2511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2" name="Google Shape;2512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13" name="Google Shape;2513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4" name="Google Shape;2514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5" name="Google Shape;2515;p1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7" name="Google Shape;2517;p10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8" name="Google Shape;2518;p10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9" name="Google Shape;2519;p10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0" name="Google Shape;2520;p10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21" name="Google Shape;2521;p10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22" name="Google Shape;2522;p10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23" name="Google Shape;2523;p10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24" name="Google Shape;2524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5" name="Google Shape;2525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6" name="Google Shape;2526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7" name="Google Shape;2527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8" name="Google Shape;2528;p1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g35a3036fee8_0_230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" name="Google Shape;269;g35a3036fee8_0_230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" name="Google Shape;270;g35a3036fee8_0_230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71" name="Google Shape;271;g35a3036fee8_0_230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72" name="Google Shape;272;g35a3036fee8_0_2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3" name="Google Shape;273;g35a3036fee8_0_23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74" name="Google Shape;274;g35a3036fee8_0_23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" name="Google Shape;275;g35a3036fee8_0_23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2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0" name="Google Shape;2530;p10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1" name="Google Shape;2531;p10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2" name="Google Shape;2532;p10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3" name="Google Shape;2533;p10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4" name="Google Shape;2534;p10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5" name="Google Shape;2535;p10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36" name="Google Shape;2536;p10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37" name="Google Shape;2537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8" name="Google Shape;2538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9" name="Google Shape;2539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0" name="Google Shape;2540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1" name="Google Shape;2541;p1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2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3" name="Google Shape;2543;p107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4" name="Google Shape;2544;p107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107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546" name="Google Shape;2546;p10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47" name="Google Shape;2547;p107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548" name="Google Shape;2548;p1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1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0" name="Google Shape;2550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2" name="Google Shape;2552;p10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553" name="Google Shape;2553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6" name="Google Shape;2556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57" name="Google Shape;2557;p108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8" name="Google Shape;2558;p10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109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61" name="Google Shape;2561;p109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62" name="Google Shape;2562;p109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563" name="Google Shape;2563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65" name="Google Shape;2565;p109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566" name="Google Shape;2566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11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9" name="Google Shape;2569;p11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0" name="Google Shape;2570;p11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1" name="Google Shape;2571;p11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72" name="Google Shape;2572;p11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73" name="Google Shape;2573;p11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74" name="Google Shape;2574;p11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75" name="Google Shape;2575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6" name="Google Shape;2576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77" name="Google Shape;2577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8" name="Google Shape;2578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79" name="Google Shape;2579;p1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p11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2" name="Google Shape;2582;p11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3" name="Google Shape;2583;p11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4" name="Google Shape;2584;p11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5" name="Google Shape;2585;p11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6" name="Google Shape;2586;p11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587" name="Google Shape;2587;p11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88" name="Google Shape;2588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9" name="Google Shape;2589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0" name="Google Shape;2590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1" name="Google Shape;2591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92" name="Google Shape;2592;p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4" name="Google Shape;2594;p11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595" name="Google Shape;2595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6" name="Google Shape;2596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7" name="Google Shape;2597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8" name="Google Shape;2598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99" name="Google Shape;2599;p11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0" name="Google Shape;2600;p112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601" name="Google Shape;2601;p112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2" name="Google Shape;2602;p11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603" name="Google Shape;2603;p11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4" name="Google Shape;2604;p11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5" name="Google Shape;2605;p11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6" name="Google Shape;2606;p1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8" name="Google Shape;2608;p11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09" name="Google Shape;2609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0" name="Google Shape;2610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1" name="Google Shape;2611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2" name="Google Shape;2612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3" name="Google Shape;2613;p1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4" name="Google Shape;2614;p11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15" name="Google Shape;2615;p1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6" name="Google Shape;2616;p11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2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8" name="Google Shape;2618;p11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9" name="Google Shape;2619;p11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0" name="Google Shape;2620;p11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621" name="Google Shape;2621;p11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22" name="Google Shape;2622;p11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623" name="Google Shape;2623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1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25" name="Google Shape;2625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spTree>
      <p:nvGrpSpPr>
        <p:cNvPr id="1" name="Shape 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7" name="Google Shape;2627;p11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628" name="Google Shape;2628;p1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1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631" name="Google Shape;2631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32" name="Google Shape;2632;p11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3" name="Google Shape;2633;p11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35a3036fee8_0_2318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g35a3036fee8_0_2318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g35a3036fee8_0_231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280" name="Google Shape;280;g35a3036fee8_0_231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" name="Google Shape;281;g35a3036fee8_0_23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" name="Google Shape;282;g35a3036fee8_0_231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83" name="Google Shape;283;g35a3036fee8_0_231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284" name="Google Shape;284;g35a3036fee8_0_2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" name="Google Shape;285;g35a3036fee8_0_23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86" name="Google Shape;286;g35a3036fee8_0_2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" name="Google Shape;287;g35a3036fee8_0_2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8" name="Google Shape;288;g35a3036fee8_0_2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11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36" name="Google Shape;2636;p11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37" name="Google Shape;2637;p11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638" name="Google Shape;2638;p1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1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40" name="Google Shape;2640;p11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641" name="Google Shape;2641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3" name="Google Shape;2643;p11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4" name="Google Shape;2644;p11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5" name="Google Shape;2645;p11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6" name="Google Shape;2646;p11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7" name="Google Shape;2647;p11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8" name="Google Shape;2648;p11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649" name="Google Shape;2649;p11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50" name="Google Shape;2650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1" name="Google Shape;2651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2" name="Google Shape;2652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3" name="Google Shape;2653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54" name="Google Shape;2654;p1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6" name="Google Shape;2656;p11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7" name="Google Shape;2657;p11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11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59" name="Google Shape;2659;p11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0" name="Google Shape;2660;p1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1" name="Google Shape;2661;p1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662" name="Google Shape;2662;p11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63" name="Google Shape;2663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4" name="Google Shape;2664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5" name="Google Shape;2665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6" name="Google Shape;2666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67" name="Google Shape;2667;p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p11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0" name="Google Shape;2670;p11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71" name="Google Shape;2671;p11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72" name="Google Shape;2672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73" name="Google Shape;2673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74" name="Google Shape;2674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5" name="Google Shape;2675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6" name="Google Shape;2676;p11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7" name="Google Shape;2677;p11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8" name="Google Shape;2678;p1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9" name="Google Shape;2679;p11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1" name="Google Shape;2681;p12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82" name="Google Shape;2682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3" name="Google Shape;2683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84" name="Google Shape;2684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5" name="Google Shape;2685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86" name="Google Shape;2686;p12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2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688" name="Google Shape;2688;p12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9" name="Google Shape;2689;p12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690" name="Google Shape;2690;p12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91" name="Google Shape;2691;p12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92" name="Google Shape;2692;p12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93" name="Google Shape;2693;p12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2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5" name="Google Shape;2695;p12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696" name="Google Shape;2696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7" name="Google Shape;2697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8" name="Google Shape;2698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9" name="Google Shape;2699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0" name="Google Shape;2700;p12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1" name="Google Shape;2701;p12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2" name="Google Shape;2702;p1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3" name="Google Shape;2703;p12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2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5" name="Google Shape;2705;p12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706" name="Google Shape;2706;p1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1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08" name="Google Shape;2708;p12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9" name="Google Shape;2709;p12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0" name="Google Shape;2710;p12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11" name="Google Shape;2711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712" name="Google Shape;2712;p12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4" name="Google Shape;2714;p12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5" name="Google Shape;2715;p12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16" name="Google Shape;2716;p12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717" name="Google Shape;2717;p12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718" name="Google Shape;2718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9" name="Google Shape;2719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0" name="Google Shape;2720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1" name="Google Shape;2721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2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" name="Google Shape;2723;p124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4" name="Google Shape;2724;p124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2725" name="Google Shape;2725;p124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2726" name="Google Shape;2726;p12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12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728" name="Google Shape;2728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0" name="Google Shape;2730;p12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1" name="Google Shape;2731;p12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2" name="Google Shape;2732;p12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733" name="Google Shape;2733;p12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34" name="Google Shape;2734;p12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735" name="Google Shape;2735;p1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1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7" name="Google Shape;2737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g35a3036fee8_0_2331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" name="Google Shape;291;g35a3036fee8_0_2331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g35a3036fee8_0_2331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g35a3036fee8_0_2331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4" name="Google Shape;294;g35a3036fee8_0_2331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295" name="Google Shape;295;g35a3036fee8_0_2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g35a3036fee8_0_23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7" name="Google Shape;297;g35a3036fee8_0_2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9" name="Google Shape;2739;p12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740" name="Google Shape;2740;p1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1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43" name="Google Shape;2743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44" name="Google Shape;2744;p126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5" name="Google Shape;2745;p12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2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7" name="Google Shape;2747;p127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48" name="Google Shape;2748;p127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49" name="Google Shape;2749;p127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750" name="Google Shape;2750;p1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1" name="Google Shape;2751;p1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52" name="Google Shape;2752;p12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753" name="Google Shape;2753;p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2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5" name="Google Shape;2755;p12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6" name="Google Shape;2756;p12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7" name="Google Shape;2757;p12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8" name="Google Shape;2758;p12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9" name="Google Shape;2759;p12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60" name="Google Shape;2760;p12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761" name="Google Shape;2761;p12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762" name="Google Shape;2762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3" name="Google Shape;2763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4" name="Google Shape;2764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5" name="Google Shape;2765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66" name="Google Shape;2766;p1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2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8" name="Google Shape;2768;p12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9" name="Google Shape;2769;p12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0" name="Google Shape;2770;p12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1" name="Google Shape;2771;p12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2" name="Google Shape;2772;p12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3" name="Google Shape;2773;p12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774" name="Google Shape;2774;p12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775" name="Google Shape;2775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8" name="Google Shape;2778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79" name="Google Shape;2779;p1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1" name="Google Shape;2781;p13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2" name="Google Shape;2782;p13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83" name="Google Shape;2783;p13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784" name="Google Shape;2784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85" name="Google Shape;2785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86" name="Google Shape;2786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7" name="Google Shape;2787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88" name="Google Shape;2788;p13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p13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0" name="Google Shape;2790;p13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1" name="Google Shape;2791;p13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3" name="Google Shape;2793;p13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794" name="Google Shape;2794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5" name="Google Shape;2795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6" name="Google Shape;2796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7" name="Google Shape;2797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98" name="Google Shape;2798;p13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9" name="Google Shape;2799;p13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800" name="Google Shape;2800;p13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1" name="Google Shape;2801;p13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802" name="Google Shape;2802;p13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3" name="Google Shape;2803;p13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4" name="Google Shape;2804;p13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5" name="Google Shape;2805;p13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7" name="Google Shape;2807;p13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808" name="Google Shape;2808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9" name="Google Shape;2809;p1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0" name="Google Shape;2810;p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1" name="Google Shape;2811;p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12" name="Google Shape;2812;p13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3" name="Google Shape;2813;p13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4" name="Google Shape;2814;p13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5" name="Google Shape;2815;p13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7" name="Google Shape;2817;p13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818" name="Google Shape;2818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20" name="Google Shape;2820;p13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1" name="Google Shape;2821;p13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2" name="Google Shape;2822;p13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23" name="Google Shape;2823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824" name="Google Shape;2824;p13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" name="Google Shape;2826;p13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7" name="Google Shape;2827;p1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8" name="Google Shape;2828;p13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829" name="Google Shape;2829;p13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830" name="Google Shape;2830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31" name="Google Shape;2831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32" name="Google Shape;2832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3" name="Google Shape;2833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5" name="Google Shape;2835;p13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836" name="Google Shape;2836;p13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1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13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39" name="Google Shape;2839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40" name="Google Shape;2840;p13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13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g35a3036fee8_0_234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00" name="Google Shape;300;g35a3036fee8_0_2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" name="Google Shape;301;g35a3036fee8_0_23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02" name="Google Shape;302;g35a3036fee8_0_2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" name="Google Shape;303;g35a3036fee8_0_2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4" name="Google Shape;304;g35a3036fee8_0_234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05" name="Google Shape;305;g35a3036fee8_0_234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" name="Google Shape;306;g35a3036fee8_0_234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" name="Google Shape;307;g35a3036fee8_0_234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2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3" name="Google Shape;2843;p13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44" name="Google Shape;2844;p13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45" name="Google Shape;2845;p13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2846" name="Google Shape;2846;p13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13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48" name="Google Shape;2848;p13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2849" name="Google Shape;2849;p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137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2" name="Google Shape;2852;p137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3" name="Google Shape;2853;p137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854" name="Google Shape;2854;p13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55" name="Google Shape;2855;p137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856" name="Google Shape;2856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1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58" name="Google Shape;2858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2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0" name="Google Shape;2860;p13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861" name="Google Shape;286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2" name="Google Shape;286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3" name="Google Shape;286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4" name="Google Shape;286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65" name="Google Shape;2865;p13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6" name="Google Shape;2866;p13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7" name="Google Shape;2867;p13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8" name="Google Shape;2868;p13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69" name="Google Shape;2869;p13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1" name="Google Shape;2871;p13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13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73" name="Google Shape;2873;p13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874" name="Google Shape;2874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5" name="Google Shape;2875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76" name="Google Shape;2876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7" name="Google Shape;2877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8" name="Google Shape;2878;p13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9" name="Google Shape;2879;p13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0" name="Google Shape;2880;p1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1" name="Google Shape;2881;p1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2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3" name="Google Shape;2883;p14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884" name="Google Shape;2884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5" name="Google Shape;2885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6" name="Google Shape;2886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7" name="Google Shape;2887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8" name="Google Shape;2888;p14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9" name="Google Shape;2889;p14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890" name="Google Shape;2890;p14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1" name="Google Shape;2891;p14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2892" name="Google Shape;2892;p14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3" name="Google Shape;2893;p14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4" name="Google Shape;2894;p14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5" name="Google Shape;2895;p14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" name="Google Shape;2897;p14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8" name="Google Shape;2898;p14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9" name="Google Shape;2899;p14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0" name="Google Shape;2900;p14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1" name="Google Shape;2901;p14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2" name="Google Shape;2902;p14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903" name="Google Shape;2903;p14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04" name="Google Shape;2904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5" name="Google Shape;2905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6" name="Google Shape;2906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7" name="Google Shape;2907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08" name="Google Shape;2908;p1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2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0" name="Google Shape;2910;p14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1" name="Google Shape;2911;p14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2" name="Google Shape;2912;p14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3" name="Google Shape;2913;p14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4" name="Google Shape;2914;p1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5" name="Google Shape;2915;p1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916" name="Google Shape;2916;p14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17" name="Google Shape;2917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8" name="Google Shape;2918;p1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19" name="Google Shape;2919;p1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0" name="Google Shape;2920;p1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21" name="Google Shape;2921;p1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3" name="Google Shape;2923;p14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924" name="Google Shape;2924;p14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14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26" name="Google Shape;2926;p14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7" name="Google Shape;2927;p14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28" name="Google Shape;2928;p14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29" name="Google Shape;2929;p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930" name="Google Shape;2930;p14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2" name="Google Shape;2932;p14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33" name="Google Shape;2933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4" name="Google Shape;2934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5" name="Google Shape;2935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6" name="Google Shape;2936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37" name="Google Shape;2937;p14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8" name="Google Shape;2938;p14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9" name="Google Shape;2939;p14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40" name="Google Shape;2940;p14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2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2" name="Google Shape;2942;p145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2943" name="Google Shape;2943;p1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1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45" name="Google Shape;2945;p145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6" name="Google Shape;2946;p145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7" name="Google Shape;2947;p145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48" name="Google Shape;2948;p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2949" name="Google Shape;2949;p14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oogle Shape;309;g35a3036fee8_0_2350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10" name="Google Shape;310;g35a3036fee8_0_23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g35a3036fee8_0_23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g35a3036fee8_0_23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3" name="Google Shape;313;g35a3036fee8_0_2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4" name="Google Shape;314;g35a3036fee8_0_2350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g35a3036fee8_0_2350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p14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1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1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954" name="Google Shape;2954;p14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55" name="Google Shape;2955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8" name="Google Shape;2958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2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0" name="Google Shape;2960;p14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1" name="Google Shape;2961;p14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2" name="Google Shape;2962;p14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3" name="Google Shape;2963;p14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4" name="Google Shape;2964;p1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5" name="Google Shape;2965;p1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966" name="Google Shape;2966;p14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67" name="Google Shape;296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8" name="Google Shape;2968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9" name="Google Shape;2969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0" name="Google Shape;2970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71" name="Google Shape;2971;p1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2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" name="Google Shape;2973;p14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4" name="Google Shape;2974;p14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5" name="Google Shape;2975;p14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6" name="Google Shape;2976;p14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7" name="Google Shape;2977;p1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8" name="Google Shape;2978;p14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2979" name="Google Shape;2979;p14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2980" name="Google Shape;2980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1" name="Google Shape;2981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2" name="Google Shape;2982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3" name="Google Shape;2983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84" name="Google Shape;2984;p1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2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6" name="Google Shape;2986;p149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7" name="Google Shape;2987;p149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149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2989" name="Google Shape;2989;p14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90" name="Google Shape;2990;p149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2991" name="Google Shape;2991;p1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1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93" name="Google Shape;2993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5" name="Google Shape;2995;p150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2996" name="Google Shape;2996;p1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1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8" name="Google Shape;2998;p1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99" name="Google Shape;2999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00" name="Google Shape;3000;p150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1" name="Google Shape;3001;p150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3" name="Google Shape;3003;p151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04" name="Google Shape;3004;p15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5" name="Google Shape;3005;p151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006" name="Google Shape;3006;p1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1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8" name="Google Shape;3008;p15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009" name="Google Shape;3009;p1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1" name="Google Shape;3011;p15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2" name="Google Shape;3012;p15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3" name="Google Shape;3013;p15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4" name="Google Shape;3014;p15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5" name="Google Shape;3015;p1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6" name="Google Shape;3016;p1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017" name="Google Shape;3017;p15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18" name="Google Shape;3018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9" name="Google Shape;3019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0" name="Google Shape;3020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1" name="Google Shape;3021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22" name="Google Shape;3022;p1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4" name="Google Shape;3024;p15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5" name="Google Shape;3025;p15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6" name="Google Shape;3026;p15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27" name="Google Shape;3027;p15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28" name="Google Shape;3028;p1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29" name="Google Shape;3029;p15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030" name="Google Shape;3030;p15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31" name="Google Shape;3031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2" name="Google Shape;3032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33" name="Google Shape;3033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4" name="Google Shape;3034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35" name="Google Shape;3035;p1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3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7" name="Google Shape;3037;p15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8" name="Google Shape;3038;p15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9" name="Google Shape;3039;p15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0" name="Google Shape;3040;p15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1" name="Google Shape;3041;p15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2" name="Google Shape;3042;p15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043" name="Google Shape;3043;p15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44" name="Google Shape;3044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5" name="Google Shape;3045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46" name="Google Shape;3046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7" name="Google Shape;3047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48" name="Google Shape;3048;p1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3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0" name="Google Shape;3050;p15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1" name="Google Shape;3051;p15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2" name="Google Shape;3052;p15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3" name="Google Shape;3053;p15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4" name="Google Shape;3054;p15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5" name="Google Shape;3055;p15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056" name="Google Shape;3056;p15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57" name="Google Shape;3057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8" name="Google Shape;305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59" name="Google Shape;305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0" name="Google Shape;306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61" name="Google Shape;3061;p1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g35a3036fee8_0_207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g35a3036fee8_0_207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37" name="Google Shape;37;g35a3036fee8_0_207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8" name="Google Shape;38;g35a3036fee8_0_2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" name="Google Shape;39;g35a3036fee8_0_20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0" name="Google Shape;40;g35a3036fee8_0_2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" name="Google Shape;41;g35a3036fee8_0_2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" name="Google Shape;42;g35a3036fee8_0_2076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3" name="Google Shape;43;g35a3036fee8_0_2076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" name="Google Shape;44;g35a3036fee8_0_20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" name="Google Shape;45;g35a3036fee8_0_207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35a3036fee8_0_2358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318" name="Google Shape;318;g35a3036fee8_0_2358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9" name="Google Shape;319;g35a3036fee8_0_2358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320" name="Google Shape;320;g35a3036fee8_0_23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g35a3036fee8_0_23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2" name="Google Shape;322;g35a3036fee8_0_235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323" name="Google Shape;323;g35a3036fee8_0_2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3" name="Google Shape;3063;p15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64" name="Google Shape;3064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5" name="Google Shape;3065;p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6" name="Google Shape;3066;p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7" name="Google Shape;3067;p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68" name="Google Shape;3068;p15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9" name="Google Shape;3069;p15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0" name="Google Shape;3070;p15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1" name="Google Shape;3071;p1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2" name="Google Shape;3072;p15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3074;p15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5" name="Google Shape;3075;p15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76" name="Google Shape;3076;p15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77" name="Google Shape;3077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78" name="Google Shape;3078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79" name="Google Shape;3079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0" name="Google Shape;3080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81" name="Google Shape;3081;p15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2" name="Google Shape;3082;p15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3" name="Google Shape;3083;p1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84" name="Google Shape;3084;p1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3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6" name="Google Shape;3086;p15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087" name="Google Shape;3087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8" name="Google Shape;3088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9" name="Google Shape;3089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0" name="Google Shape;3090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1" name="Google Shape;3091;p1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2" name="Google Shape;3092;p15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093" name="Google Shape;3093;p15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4" name="Google Shape;3094;p15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095" name="Google Shape;3095;p15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6" name="Google Shape;3096;p15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7" name="Google Shape;3097;p1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8" name="Google Shape;3098;p1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0" name="Google Shape;3100;p15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01" name="Google Shape;3101;p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2" name="Google Shape;3102;p1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3" name="Google Shape;3103;p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4" name="Google Shape;3104;p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05" name="Google Shape;3105;p15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6" name="Google Shape;3106;p15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7" name="Google Shape;3107;p1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8" name="Google Shape;3108;p1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3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0" name="Google Shape;3110;p16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111" name="Google Shape;3111;p1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1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13" name="Google Shape;3113;p160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4" name="Google Shape;3114;p160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5" name="Google Shape;3115;p16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16" name="Google Shape;3116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117" name="Google Shape;3117;p16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9" name="Google Shape;3119;p16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0" name="Google Shape;3120;p1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1" name="Google Shape;3121;p1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122" name="Google Shape;3122;p16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23" name="Google Shape;3123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4" name="Google Shape;3124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5" name="Google Shape;3125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162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9" name="Google Shape;3129;p162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0" name="Google Shape;3130;p162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131" name="Google Shape;3131;p16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32" name="Google Shape;3132;p162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3133" name="Google Shape;3133;p1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1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35" name="Google Shape;3135;p1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spTree>
      <p:nvGrpSpPr>
        <p:cNvPr id="1" name="Shape 3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7" name="Google Shape;3137;p16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138" name="Google Shape;3138;p1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9" name="Google Shape;3139;p1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1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41" name="Google Shape;3141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42" name="Google Shape;3142;p163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3" name="Google Shape;3143;p16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3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5" name="Google Shape;3145;p16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46" name="Google Shape;3146;p16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7" name="Google Shape;3147;p16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8" name="Google Shape;3148;p16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9" name="Google Shape;3149;p16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50" name="Google Shape;3150;p16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151" name="Google Shape;3151;p16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52" name="Google Shape;3152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3" name="Google Shape;3153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54" name="Google Shape;3154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5" name="Google Shape;3155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56" name="Google Shape;3156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3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8" name="Google Shape;3158;p16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9" name="Google Shape;3159;p16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16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61" name="Google Shape;3161;p16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2" name="Google Shape;3162;p16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3" name="Google Shape;3163;p16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164" name="Google Shape;3164;p16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65" name="Google Shape;3165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6" name="Google Shape;3166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67" name="Google Shape;3167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8" name="Google Shape;3168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169" name="Google Shape;3169;p1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g35a3036fee8_0_2366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" name="Google Shape;326;g35a3036fee8_0_2366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g35a3036fee8_0_236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28" name="Google Shape;328;g35a3036fee8_0_236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9" name="Google Shape;329;g35a3036fee8_0_23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0" name="Google Shape;330;g35a3036fee8_0_236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1" name="Google Shape;331;g35a3036fee8_0_236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32" name="Google Shape;332;g35a3036fee8_0_2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" name="Google Shape;333;g35a3036fee8_0_23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34" name="Google Shape;334;g35a3036fee8_0_2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" name="Google Shape;335;g35a3036fee8_0_2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6" name="Google Shape;336;g35a3036fee8_0_23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1" name="Google Shape;3171;p16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72" name="Google Shape;3172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3" name="Google Shape;3173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74" name="Google Shape;3174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5" name="Google Shape;3175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76" name="Google Shape;3176;p16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16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8" name="Google Shape;3178;p16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79" name="Google Shape;3179;p1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80" name="Google Shape;3180;p16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2" name="Google Shape;3182;p16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16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84" name="Google Shape;3184;p16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85" name="Google Shape;3185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6" name="Google Shape;3186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7" name="Google Shape;3187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8" name="Google Shape;3188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9" name="Google Shape;3189;p16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0" name="Google Shape;3190;p16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1" name="Google Shape;3191;p16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2" name="Google Shape;3192;p16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3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94" name="Google Shape;3194;p16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195" name="Google Shape;319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6" name="Google Shape;319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7" name="Google Shape;319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8" name="Google Shape;319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99" name="Google Shape;3199;p16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0" name="Google Shape;3200;p16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201" name="Google Shape;3201;p16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2" name="Google Shape;3202;p16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203" name="Google Shape;3203;p16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4" name="Google Shape;3204;p16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5" name="Google Shape;3205;p16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6" name="Google Shape;3206;p16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3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8" name="Google Shape;3208;p169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09" name="Google Shape;3209;p169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10" name="Google Shape;3210;p169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211" name="Google Shape;3211;p1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1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13" name="Google Shape;3213;p169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214" name="Google Shape;3214;p1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6" name="Google Shape;3216;p17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217" name="Google Shape;3217;p1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8" name="Google Shape;3218;p1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19" name="Google Shape;3219;p170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0" name="Google Shape;3220;p170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1" name="Google Shape;3221;p17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22" name="Google Shape;3222;p1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223" name="Google Shape;3223;p17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17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6" name="Google Shape;3226;p1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7" name="Google Shape;3227;p1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228" name="Google Shape;3228;p17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29" name="Google Shape;3229;p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0" name="Google Shape;3230;p1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1" name="Google Shape;3231;p1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2" name="Google Shape;3232;p1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4" name="Google Shape;3234;p17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35" name="Google Shape;3235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6" name="Google Shape;3236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7" name="Google Shape;3237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8" name="Google Shape;3238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9" name="Google Shape;3239;p17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0" name="Google Shape;3240;p17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1" name="Google Shape;3241;p1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2" name="Google Shape;3242;p17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3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4" name="Google Shape;3244;p173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5" name="Google Shape;3245;p173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3246" name="Google Shape;3246;p173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3247" name="Google Shape;3247;p17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8" name="Google Shape;3248;p17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249" name="Google Shape;3249;p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1" name="Google Shape;3251;p17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2" name="Google Shape;3252;p17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3" name="Google Shape;3253;p17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4" name="Google Shape;3254;p17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5" name="Google Shape;3255;p17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6" name="Google Shape;3256;p17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257" name="Google Shape;3257;p17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58" name="Google Shape;3258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9" name="Google Shape;3259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0" name="Google Shape;3260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1" name="Google Shape;3261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62" name="Google Shape;3262;p1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3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4" name="Google Shape;3264;p17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5" name="Google Shape;3265;p17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6" name="Google Shape;3266;p17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7" name="Google Shape;3267;p17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8" name="Google Shape;3268;p1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9" name="Google Shape;3269;p17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270" name="Google Shape;3270;p17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71" name="Google Shape;3271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2" name="Google Shape;3272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73" name="Google Shape;3273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4" name="Google Shape;3274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75" name="Google Shape;3275;p1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g35a3036fee8_0_2379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g35a3036fee8_0_2379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40" name="Google Shape;340;g35a3036fee8_0_237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41" name="Google Shape;341;g35a3036fee8_0_237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2" name="Google Shape;342;g35a3036fee8_0_237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" name="Google Shape;343;g35a3036fee8_0_237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44" name="Google Shape;344;g35a3036fee8_0_237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45" name="Google Shape;345;g35a3036fee8_0_2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" name="Google Shape;346;g35a3036fee8_0_23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47" name="Google Shape;347;g35a3036fee8_0_2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" name="Google Shape;348;g35a3036fee8_0_2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9" name="Google Shape;349;g35a3036fee8_0_23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3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" name="Google Shape;3277;p17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8" name="Google Shape;3278;p17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9" name="Google Shape;3279;p17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80" name="Google Shape;3280;p17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81" name="Google Shape;3281;p1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82" name="Google Shape;3282;p17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283" name="Google Shape;3283;p17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84" name="Google Shape;3284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5" name="Google Shape;3285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6" name="Google Shape;3286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7" name="Google Shape;3287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8" name="Google Shape;3288;p1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0" name="Google Shape;3290;p17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1" name="Google Shape;3291;p17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2" name="Google Shape;3292;p17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3" name="Google Shape;3293;p1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94" name="Google Shape;3294;p1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95" name="Google Shape;3295;p1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296" name="Google Shape;3296;p17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297" name="Google Shape;3297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8" name="Google Shape;3298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99" name="Google Shape;3299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0" name="Google Shape;3300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01" name="Google Shape;3301;p1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17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4" name="Google Shape;3304;p17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5" name="Google Shape;3305;p17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06" name="Google Shape;3306;p17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07" name="Google Shape;3307;p17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08" name="Google Shape;3308;p17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09" name="Google Shape;3309;p17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310" name="Google Shape;3310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1" name="Google Shape;3311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12" name="Google Shape;3312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3" name="Google Shape;3313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14" name="Google Shape;3314;p1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6" name="Google Shape;3316;p17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7" name="Google Shape;3317;p17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8" name="Google Shape;3318;p17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9" name="Google Shape;3319;p17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0" name="Google Shape;3320;p17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21" name="Google Shape;3321;p1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22" name="Google Shape;3322;p17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323" name="Google Shape;3323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4" name="Google Shape;3324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5" name="Google Shape;3325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6" name="Google Shape;3326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7" name="Google Shape;3327;p1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9" name="Google Shape;3329;p180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0" name="Google Shape;3330;p180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31" name="Google Shape;3331;p1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3332" name="Google Shape;3332;p180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33" name="Google Shape;3333;p1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3334" name="Google Shape;3334;p180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5" name="Google Shape;3335;p180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180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7" name="Google Shape;3337;p18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338" name="Google Shape;3338;p1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339" name="Google Shape;3339;p18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p18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2" name="Google Shape;3342;p18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43" name="Google Shape;3343;p18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4" name="Google Shape;3344;p18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5" name="Google Shape;3345;p18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6" name="Google Shape;3346;p18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47" name="Google Shape;3347;p18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348" name="Google Shape;3348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9" name="Google Shape;3349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0" name="Google Shape;3350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1" name="Google Shape;3351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52" name="Google Shape;3352;p1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3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4" name="Google Shape;3354;p18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5" name="Google Shape;3355;p18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6" name="Google Shape;3356;p18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p18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8" name="Google Shape;3358;p18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9" name="Google Shape;3359;p18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60" name="Google Shape;3360;p18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361" name="Google Shape;3361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2" name="Google Shape;3362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3" name="Google Shape;3363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4" name="Google Shape;3364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65" name="Google Shape;3365;p1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3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7" name="Google Shape;3367;p18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8" name="Google Shape;3368;p18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9" name="Google Shape;3369;p18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370" name="Google Shape;3370;p18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71" name="Google Shape;3371;p18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3372" name="Google Shape;3372;p1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1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74" name="Google Shape;3374;p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spTree>
      <p:nvGrpSpPr>
        <p:cNvPr id="1" name="Shape 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6" name="Google Shape;3376;p184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377" name="Google Shape;3377;p1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8" name="Google Shape;3378;p1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9" name="Google Shape;3379;p1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80" name="Google Shape;3380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81" name="Google Shape;3381;p184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2" name="Google Shape;3382;p184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185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85" name="Google Shape;3385;p18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86" name="Google Shape;3386;p185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387" name="Google Shape;3387;p1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8" name="Google Shape;3388;p1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89" name="Google Shape;3389;p18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390" name="Google Shape;3390;p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Google Shape;351;g35a3036fee8_0_239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52" name="Google Shape;352;g35a3036fee8_0_2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" name="Google Shape;353;g35a3036fee8_0_23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54" name="Google Shape;354;g35a3036fee8_0_2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" name="Google Shape;355;g35a3036fee8_0_2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" name="Google Shape;356;g35a3036fee8_0_239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g35a3036fee8_0_239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58" name="Google Shape;358;g35a3036fee8_0_239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" name="Google Shape;359;g35a3036fee8_0_239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" name="Google Shape;360;g35a3036fee8_0_239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3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2" name="Google Shape;3392;p18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3" name="Google Shape;3393;p18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4" name="Google Shape;3394;p18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5" name="Google Shape;3395;p18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96" name="Google Shape;3396;p18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7" name="Google Shape;3397;p18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398" name="Google Shape;3398;p18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399" name="Google Shape;3399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00" name="Google Shape;3400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01" name="Google Shape;3401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2" name="Google Shape;3402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03" name="Google Shape;3403;p1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p18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6" name="Google Shape;3406;p18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7" name="Google Shape;3407;p18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8" name="Google Shape;3408;p18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09" name="Google Shape;3409;p18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0" name="Google Shape;3410;p1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411" name="Google Shape;3411;p18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12" name="Google Shape;3412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13" name="Google Shape;3413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14" name="Google Shape;3414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5" name="Google Shape;3415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16" name="Google Shape;3416;p1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8" name="Google Shape;3418;p18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19" name="Google Shape;3419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0" name="Google Shape;3420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1" name="Google Shape;3421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2" name="Google Shape;3422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23" name="Google Shape;3423;p18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4" name="Google Shape;3424;p18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25" name="Google Shape;3425;p18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26" name="Google Shape;3426;p18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27" name="Google Shape;3427;p18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9" name="Google Shape;3429;p18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0" name="Google Shape;3430;p18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31" name="Google Shape;3431;p18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32" name="Google Shape;3432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3" name="Google Shape;3433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4" name="Google Shape;3434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5" name="Google Shape;3435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6" name="Google Shape;3436;p18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7" name="Google Shape;3437;p18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8" name="Google Shape;3438;p18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9" name="Google Shape;3439;p18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1" name="Google Shape;3441;p19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42" name="Google Shape;3442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3" name="Google Shape;3443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4" name="Google Shape;3444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5" name="Google Shape;3445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46" name="Google Shape;3446;p19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9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448" name="Google Shape;3448;p19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9" name="Google Shape;3449;p19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450" name="Google Shape;3450;p19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1" name="Google Shape;3451;p19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52" name="Google Shape;3452;p19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53" name="Google Shape;3453;p19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3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5" name="Google Shape;3455;p19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56" name="Google Shape;3456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7" name="Google Shape;3457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8" name="Google Shape;3458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9" name="Google Shape;3459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60" name="Google Shape;3460;p19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1" name="Google Shape;3461;p19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2" name="Google Shape;3462;p19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3" name="Google Shape;3463;p19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5" name="Google Shape;3465;p19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466" name="Google Shape;3466;p1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7" name="Google Shape;3467;p1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8" name="Google Shape;3468;p19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9" name="Google Shape;3469;p19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0" name="Google Shape;3470;p19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71" name="Google Shape;3471;p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472" name="Google Shape;3472;p19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4" name="Google Shape;3474;p19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5" name="Google Shape;3475;p19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6" name="Google Shape;3476;p19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477" name="Google Shape;3477;p19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478" name="Google Shape;3478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9" name="Google Shape;3479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0" name="Google Shape;3480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1" name="Google Shape;3481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19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4" name="Google Shape;3484;p19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5" name="Google Shape;3485;p19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486" name="Google Shape;3486;p19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87" name="Google Shape;3487;p19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3488" name="Google Shape;3488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9" name="Google Shape;3489;p1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90" name="Google Shape;3490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2" name="Google Shape;3492;p19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493" name="Google Shape;3493;p1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p1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5" name="Google Shape;3495;p1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96" name="Google Shape;3496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97" name="Google Shape;3497;p19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8" name="Google Shape;3498;p19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g35a3036fee8_0_240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g35a3036fee8_0_240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364" name="Google Shape;364;g35a3036fee8_0_240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65" name="Google Shape;365;g35a3036fee8_0_2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" name="Google Shape;366;g35a3036fee8_0_24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67" name="Google Shape;367;g35a3036fee8_0_2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g35a3036fee8_0_2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" name="Google Shape;369;g35a3036fee8_0_2403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70" name="Google Shape;370;g35a3036fee8_0_2403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" name="Google Shape;371;g35a3036fee8_0_24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2" name="Google Shape;372;g35a3036fee8_0_240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3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0" name="Google Shape;3500;p19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01" name="Google Shape;3501;p19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02" name="Google Shape;3502;p19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503" name="Google Shape;3503;p1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4" name="Google Shape;3504;p1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05" name="Google Shape;3505;p19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506" name="Google Shape;3506;p1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3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8" name="Google Shape;3508;p19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9" name="Google Shape;3509;p19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0" name="Google Shape;3510;p19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1" name="Google Shape;3511;p19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12" name="Google Shape;3512;p19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3" name="Google Shape;3513;p19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514" name="Google Shape;3514;p19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15" name="Google Shape;3515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6" name="Google Shape;3516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7" name="Google Shape;3517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18" name="Google Shape;3518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19" name="Google Shape;3519;p1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3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1" name="Google Shape;3521;p19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22" name="Google Shape;3522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3" name="Google Shape;3523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24" name="Google Shape;3524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25" name="Google Shape;3525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26" name="Google Shape;3526;p19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7" name="Google Shape;3527;p19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8" name="Google Shape;3528;p19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29" name="Google Shape;3529;p1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0" name="Google Shape;3530;p19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" name="Google Shape;3532;p19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3" name="Google Shape;3533;p19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34" name="Google Shape;3534;p19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35" name="Google Shape;3535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6" name="Google Shape;3536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7" name="Google Shape;3537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8" name="Google Shape;3538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39" name="Google Shape;3539;p19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0" name="Google Shape;3540;p19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1" name="Google Shape;3541;p19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2" name="Google Shape;3542;p1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4" name="Google Shape;3544;p20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45" name="Google Shape;3545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6" name="Google Shape;3546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7" name="Google Shape;3547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8" name="Google Shape;3548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9" name="Google Shape;3549;p20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0" name="Google Shape;3550;p20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551" name="Google Shape;3551;p20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2" name="Google Shape;3552;p20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553" name="Google Shape;3553;p20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4" name="Google Shape;3554;p20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5" name="Google Shape;3555;p20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6" name="Google Shape;3556;p20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20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59" name="Google Shape;3559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0" name="Google Shape;3560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1" name="Google Shape;3561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2" name="Google Shape;3562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3" name="Google Shape;3563;p2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4" name="Google Shape;3564;p20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5" name="Google Shape;3565;p2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6" name="Google Shape;3566;p2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3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" name="Google Shape;3568;p20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569" name="Google Shape;3569;p2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0" name="Google Shape;3570;p2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1" name="Google Shape;3571;p20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2" name="Google Shape;3572;p20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3" name="Google Shape;3573;p20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74" name="Google Shape;3574;p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575" name="Google Shape;3575;p20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3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7" name="Google Shape;3577;p20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8" name="Google Shape;3578;p2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9" name="Google Shape;3579;p20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580" name="Google Shape;3580;p20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81" name="Google Shape;3581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2" name="Google Shape;3582;p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3" name="Google Shape;3583;p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4" name="Google Shape;3584;p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3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6" name="Google Shape;3586;p20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7" name="Google Shape;3587;p20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8" name="Google Shape;3588;p20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89" name="Google Shape;3589;p20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0" name="Google Shape;3590;p20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1" name="Google Shape;3591;p2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592" name="Google Shape;3592;p20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593" name="Google Shape;3593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4" name="Google Shape;3594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95" name="Google Shape;3595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6" name="Google Shape;3596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97" name="Google Shape;3597;p2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p20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0" name="Google Shape;3600;p20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1" name="Google Shape;3601;p20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602" name="Google Shape;3602;p20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03" name="Google Shape;3603;p20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3604" name="Google Shape;3604;p2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5" name="Google Shape;3605;p2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6" name="Google Shape;3606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" name="Google Shape;374;g35a3036fee8_0_241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75" name="Google Shape;375;g35a3036fee8_0_2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" name="Google Shape;376;g35a3036fee8_0_2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77" name="Google Shape;377;g35a3036fee8_0_2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g35a3036fee8_0_2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9" name="Google Shape;379;g35a3036fee8_0_241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80" name="Google Shape;380;g35a3036fee8_0_2415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381" name="Google Shape;381;g35a3036fee8_0_2415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82" name="Google Shape;382;g35a3036fee8_0_241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383" name="Google Shape;383;g35a3036fee8_0_241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384" name="Google Shape;384;g35a3036fee8_0_241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" name="Google Shape;385;g35a3036fee8_0_241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" name="Google Shape;386;g35a3036fee8_0_241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08" name="Google Shape;3608;p20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609" name="Google Shape;3609;p2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0" name="Google Shape;3610;p2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1" name="Google Shape;3611;p2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12" name="Google Shape;3612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3" name="Google Shape;3613;p206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4" name="Google Shape;3614;p20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3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6" name="Google Shape;3616;p207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17" name="Google Shape;3617;p207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18" name="Google Shape;3618;p207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619" name="Google Shape;3619;p20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0" name="Google Shape;3620;p20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21" name="Google Shape;3621;p20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622" name="Google Shape;3622;p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0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5" name="Google Shape;3625;p20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6" name="Google Shape;3626;p20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27" name="Google Shape;3627;p20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28" name="Google Shape;3628;p20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29" name="Google Shape;3629;p20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630" name="Google Shape;3630;p20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31" name="Google Shape;363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2" name="Google Shape;363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33" name="Google Shape;363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4" name="Google Shape;363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35" name="Google Shape;3635;p2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7" name="Google Shape;3637;p20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38" name="Google Shape;3638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9" name="Google Shape;3639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0" name="Google Shape;3640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1" name="Google Shape;3641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42" name="Google Shape;3642;p20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3" name="Google Shape;3643;p20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4" name="Google Shape;3644;p20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5" name="Google Shape;3645;p20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6" name="Google Shape;3646;p20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8" name="Google Shape;3648;p21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9" name="Google Shape;3649;p21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50" name="Google Shape;3650;p21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51" name="Google Shape;3651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2" name="Google Shape;3652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3" name="Google Shape;3653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4" name="Google Shape;3654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55" name="Google Shape;3655;p21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56" name="Google Shape;3656;p21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7" name="Google Shape;3657;p21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8" name="Google Shape;3658;p21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0" name="Google Shape;3660;p21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61" name="Google Shape;3661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2" name="Google Shape;3662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3" name="Google Shape;3663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4" name="Google Shape;3664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5" name="Google Shape;3665;p21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6" name="Google Shape;3666;p21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667" name="Google Shape;3667;p21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8" name="Google Shape;3668;p21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3669" name="Google Shape;3669;p21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0" name="Google Shape;3670;p21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1" name="Google Shape;3671;p21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2" name="Google Shape;3672;p21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4" name="Google Shape;3674;p21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75" name="Google Shape;3675;p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6" name="Google Shape;3676;p2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7" name="Google Shape;3677;p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8" name="Google Shape;3678;p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9" name="Google Shape;3679;p21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0" name="Google Shape;3680;p21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1" name="Google Shape;3681;p21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2" name="Google Shape;3682;p2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3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4" name="Google Shape;3684;p21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685" name="Google Shape;3685;p21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6" name="Google Shape;3686;p21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87" name="Google Shape;3687;p21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88" name="Google Shape;3688;p21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9" name="Google Shape;3689;p21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90" name="Google Shape;3690;p2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691" name="Google Shape;3691;p21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3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3" name="Google Shape;3693;p21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4" name="Google Shape;3694;p21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5" name="Google Shape;3695;p21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696" name="Google Shape;3696;p21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697" name="Google Shape;3697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8" name="Google Shape;3698;p2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9" name="Google Shape;3699;p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0" name="Google Shape;3700;p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3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2" name="Google Shape;3702;p21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3" name="Google Shape;3703;p21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4" name="Google Shape;3704;p21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5" name="Google Shape;3705;p21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6" name="Google Shape;3706;p21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7" name="Google Shape;3707;p21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3708" name="Google Shape;3708;p21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3709" name="Google Shape;3709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0" name="Google Shape;3710;p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1" name="Google Shape;3711;p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2" name="Google Shape;3712;p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13" name="Google Shape;3713;p2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" name="Google Shape;388;g35a3036fee8_0_242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389" name="Google Shape;389;g35a3036fee8_0_2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" name="Google Shape;390;g35a3036fee8_0_24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391" name="Google Shape;391;g35a3036fee8_0_2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2" name="Google Shape;392;g35a3036fee8_0_2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3" name="Google Shape;393;g35a3036fee8_0_242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394" name="Google Shape;394;g35a3036fee8_0_242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5" name="Google Shape;395;g35a3036fee8_0_242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" name="Google Shape;396;g35a3036fee8_0_242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3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5" name="Google Shape;3715;p216"/>
          <p:cNvSpPr txBox="1"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6" name="Google Shape;3716;p216"/>
          <p:cNvSpPr txBox="1"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717" name="Google Shape;3717;p2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18" name="Google Shape;3718;p21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719" name="Google Shape;3719;p21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1" name="Google Shape;3721;p217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2" name="Google Shape;3722;p217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3" name="Google Shape;3723;p2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24" name="Google Shape;3724;p21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725" name="Google Shape;3725;p21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26" name="Google Shape;3726;p217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7" name="Google Shape;3727;p217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8" name="Google Shape;3728;p217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29" name="Google Shape;3729;p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1" name="Google Shape;3731;p218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2" name="Google Shape;3732;p218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3" name="Google Shape;3733;p2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34" name="Google Shape;3734;p2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735" name="Google Shape;3735;p21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36" name="Google Shape;3736;p218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7" name="Google Shape;3737;p218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8" name="Google Shape;3738;p218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39" name="Google Shape;3739;p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1" name="Google Shape;3741;p219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2" name="Google Shape;3742;p21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3" name="Google Shape;3743;p21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4" name="Google Shape;3744;p219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45" name="Google Shape;3745;p2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" name="Google Shape;3747;p22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8" name="Google Shape;3748;p2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749" name="Google Shape;3749;p22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0" name="Google Shape;3750;p220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p220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3" name="Google Shape;3753;p22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4" name="Google Shape;3754;p22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5" name="Google Shape;3755;p221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6" name="Google Shape;3756;p221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7" name="Google Shape;3757;p221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58" name="Google Shape;3758;p2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3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0" name="Google Shape;3760;p222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1" name="Google Shape;3761;p222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2" name="Google Shape;3762;p2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63" name="Google Shape;3763;p22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22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65" name="Google Shape;3765;p222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6" name="Google Shape;3766;p222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7" name="Google Shape;3767;p222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68" name="Google Shape;3768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0" name="Google Shape;3770;p223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" name="Google Shape;3771;p22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2" name="Google Shape;3772;p22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3" name="Google Shape;3773;p223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74" name="Google Shape;3774;p2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3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6" name="Google Shape;3776;p22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77" name="Google Shape;3777;p2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778" name="Google Shape;3778;p22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9" name="Google Shape;3779;p224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0" name="Google Shape;3780;p224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3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2" name="Google Shape;3782;p225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3" name="Google Shape;3783;p225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4" name="Google Shape;3784;p225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5" name="Google Shape;3785;p225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6" name="Google Shape;3786;p225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87" name="Google Shape;3787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" name="Google Shape;398;g35a3036fee8_0_2439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399" name="Google Shape;399;g35a3036fee8_0_24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g35a3036fee8_0_24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1" name="Google Shape;401;g35a3036fee8_0_2439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" name="Google Shape;402;g35a3036fee8_0_2439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03" name="Google Shape;403;g35a3036fee8_0_2439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404" name="Google Shape;404;g35a3036fee8_0_2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05" name="Google Shape;405;g35a3036fee8_0_2439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" name="Google Shape;3789;p226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0" name="Google Shape;3790;p226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1" name="Google Shape;3791;p22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92" name="Google Shape;3792;p22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793" name="Google Shape;3793;p22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94" name="Google Shape;3794;p226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5" name="Google Shape;3795;p226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6" name="Google Shape;3796;p226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97" name="Google Shape;3797;p2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3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" name="Google Shape;3799;p227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0" name="Google Shape;3800;p227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1" name="Google Shape;3801;p227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2" name="Google Shape;3802;p227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03" name="Google Shape;3803;p2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3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5" name="Google Shape;3805;p22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6" name="Google Shape;3806;p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807" name="Google Shape;3807;p22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8" name="Google Shape;3808;p228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9" name="Google Shape;3809;p228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1" name="Google Shape;3811;p22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2" name="Google Shape;3812;p22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3" name="Google Shape;3813;p229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4" name="Google Shape;3814;p229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5" name="Google Shape;3815;p229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16" name="Google Shape;3816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8" name="Google Shape;3818;p230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9" name="Google Shape;3819;p230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21" name="Google Shape;3821;p23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822" name="Google Shape;3822;p23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23" name="Google Shape;3823;p230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4" name="Google Shape;3824;p230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5" name="Google Shape;3825;p230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26" name="Google Shape;3826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3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8" name="Google Shape;3828;p231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9" name="Google Shape;3829;p231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0" name="Google Shape;3830;p2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31" name="Google Shape;3831;p23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832" name="Google Shape;3832;p23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33" name="Google Shape;3833;p231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4" name="Google Shape;3834;p231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5" name="Google Shape;3835;p231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36" name="Google Shape;3836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3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8" name="Google Shape;3838;p232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9" name="Google Shape;3839;p23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0" name="Google Shape;3840;p23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1" name="Google Shape;3841;p232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42" name="Google Shape;384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3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4" name="Google Shape;3844;p23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45" name="Google Shape;3845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846" name="Google Shape;3846;p23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7" name="Google Shape;3847;p233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8" name="Google Shape;3848;p233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p23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1" name="Google Shape;3851;p23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2" name="Google Shape;3852;p234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3" name="Google Shape;3853;p234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4" name="Google Shape;3854;p234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55" name="Google Shape;3855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3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7" name="Google Shape;3857;p235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8" name="Google Shape;3858;p235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9" name="Google Shape;3859;p2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60" name="Google Shape;3860;p23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861" name="Google Shape;3861;p23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62" name="Google Shape;3862;p235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3" name="Google Shape;3863;p235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4" name="Google Shape;3864;p235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65" name="Google Shape;3865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g35a3036fee8_0_244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g35a3036fee8_0_24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g35a3036fee8_0_244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10" name="Google Shape;410;g35a3036fee8_0_244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11" name="Google Shape;411;g35a3036fee8_0_2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" name="Google Shape;412;g35a3036fee8_0_24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13" name="Google Shape;413;g35a3036fee8_0_24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" name="Google Shape;414;g35a3036fee8_0_24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3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7" name="Google Shape;3867;p236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8" name="Google Shape;3868;p23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9" name="Google Shape;3869;p23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0" name="Google Shape;3870;p236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1" name="Google Shape;387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p237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74" name="Google Shape;3874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875" name="Google Shape;3875;p237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6" name="Google Shape;3876;p237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7" name="Google Shape;3877;p237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9" name="Google Shape;3879;p23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0" name="Google Shape;3880;p23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1" name="Google Shape;3881;p238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2" name="Google Shape;3882;p238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3" name="Google Shape;3883;p238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4" name="Google Shape;3884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3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6" name="Google Shape;3886;p239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7" name="Google Shape;3887;p23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8" name="Google Shape;3888;p23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9" name="Google Shape;3889;p239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90" name="Google Shape;3890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3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2" name="Google Shape;3892;p24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93" name="Google Shape;3893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894" name="Google Shape;3894;p24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240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6" name="Google Shape;3896;p240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24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9" name="Google Shape;3899;p24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241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1" name="Google Shape;3901;p241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2" name="Google Shape;3902;p241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03" name="Google Shape;3903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5" name="Google Shape;3905;p242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6" name="Google Shape;3906;p242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7" name="Google Shape;3907;p2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908" name="Google Shape;3908;p2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909" name="Google Shape;3909;p24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10" name="Google Shape;3910;p242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1" name="Google Shape;3911;p242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2" name="Google Shape;3912;p242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13" name="Google Shape;3913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3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5" name="Google Shape;3915;p243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6" name="Google Shape;3916;p243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7" name="Google Shape;3917;p2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918" name="Google Shape;3918;p24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919" name="Google Shape;3919;p24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20" name="Google Shape;3920;p243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1" name="Google Shape;3921;p243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2" name="Google Shape;3922;p243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3" name="Google Shape;3923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3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5" name="Google Shape;3925;p244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6" name="Google Shape;3926;p24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7" name="Google Shape;3927;p24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8" name="Google Shape;3928;p244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9" name="Google Shape;3929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3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1" name="Google Shape;3931;p245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32" name="Google Shape;3932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933" name="Google Shape;3933;p245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4" name="Google Shape;3934;p245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5" name="Google Shape;3935;p245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g35a3036fee8_0_2457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" name="Google Shape;417;g35a3036fee8_0_2457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g35a3036fee8_0_2457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19" name="Google Shape;419;g35a3036fee8_0_2457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0" name="Google Shape;420;g35a3036fee8_0_2457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421" name="Google Shape;421;g35a3036fee8_0_24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g35a3036fee8_0_24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" name="Google Shape;423;g35a3036fee8_0_2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7" name="Google Shape;3937;p24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8" name="Google Shape;3938;p24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9" name="Google Shape;3939;p246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0" name="Google Shape;3940;p246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1" name="Google Shape;3941;p246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42" name="Google Shape;3942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p247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45" name="Google Shape;3945;p247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6" name="Google Shape;3946;p2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947" name="Google Shape;3947;p2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3948" name="Google Shape;3948;p24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49" name="Google Shape;3949;p247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0" name="Google Shape;3950;p247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1" name="Google Shape;3951;p247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52" name="Google Shape;3952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3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4" name="Google Shape;3954;p248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5" name="Google Shape;3955;p24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6" name="Google Shape;3956;p24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7" name="Google Shape;3957;p248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58" name="Google Shape;3958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Google Shape;3960;p24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61" name="Google Shape;3961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3962" name="Google Shape;3962;p24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3" name="Google Shape;3963;p249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4" name="Google Shape;3964;p249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3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6" name="Google Shape;3966;p25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7" name="Google Shape;3967;p25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8" name="Google Shape;3968;p250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9" name="Google Shape;3969;p250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0" name="Google Shape;3970;p250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71" name="Google Shape;3971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3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" name="Google Shape;3973;p25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4" name="Google Shape;3974;p25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5" name="Google Shape;3975;p25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3976" name="Google Shape;3976;p25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77" name="Google Shape;3977;p25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3978" name="Google Shape;3978;p2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9" name="Google Shape;3979;p2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80" name="Google Shape;3980;p2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spTree>
      <p:nvGrpSpPr>
        <p:cNvPr id="1" name="Shape 3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2" name="Google Shape;3982;p252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3983" name="Google Shape;3983;p2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4" name="Google Shape;3984;p2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5" name="Google Shape;3985;p2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86" name="Google Shape;3986;p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87" name="Google Shape;3987;p252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8" name="Google Shape;3988;p252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3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0" name="Google Shape;3990;p253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91" name="Google Shape;3991;p253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92" name="Google Shape;3992;p253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3993" name="Google Shape;3993;p2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4" name="Google Shape;3994;p2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95" name="Google Shape;3995;p25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3996" name="Google Shape;3996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3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8" name="Google Shape;3998;p25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9" name="Google Shape;3999;p25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0" name="Google Shape;4000;p25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1" name="Google Shape;4001;p25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2" name="Google Shape;4002;p25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3" name="Google Shape;4003;p25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004" name="Google Shape;4004;p25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05" name="Google Shape;4005;p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06" name="Google Shape;4006;p2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7" name="Google Shape;4007;p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8" name="Google Shape;4008;p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09" name="Google Shape;4009;p2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1" name="Google Shape;4011;p25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2" name="Google Shape;4012;p25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3" name="Google Shape;4013;p25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4" name="Google Shape;4014;p25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5" name="Google Shape;4015;p25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6" name="Google Shape;4016;p25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017" name="Google Shape;4017;p25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18" name="Google Shape;4018;p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9" name="Google Shape;4019;p2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20" name="Google Shape;4020;p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1" name="Google Shape;4021;p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22" name="Google Shape;4022;p2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oogle Shape;47;g35a3036fee8_0_208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8" name="Google Shape;48;g35a3036fee8_0_2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" name="Google Shape;49;g35a3036fee8_0_20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" name="Google Shape;50;g35a3036fee8_0_2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" name="Google Shape;51;g35a3036fee8_0_2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" name="Google Shape;52;g35a3036fee8_0_208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g35a3036fee8_0_208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" name="Google Shape;54;g35a3036fee8_0_208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" name="Google Shape;55;g35a3036fee8_0_208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g35a3036fee8_0_246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26" name="Google Shape;426;g35a3036fee8_0_24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427;g35a3036fee8_0_2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428;g35a3036fee8_0_24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9" name="Google Shape;429;g35a3036fee8_0_2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0" name="Google Shape;430;g35a3036fee8_0_2466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31" name="Google Shape;431;g35a3036fee8_0_246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" name="Google Shape;4024;p25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5" name="Google Shape;4025;p25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26" name="Google Shape;4026;p25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27" name="Google Shape;4027;p2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8" name="Google Shape;4028;p2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29" name="Google Shape;4029;p2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0" name="Google Shape;4030;p2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31" name="Google Shape;4031;p256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2" name="Google Shape;4032;p256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3" name="Google Shape;4033;p2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4" name="Google Shape;4034;p25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4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6" name="Google Shape;4036;p25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37" name="Google Shape;4037;p2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8" name="Google Shape;4038;p2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9" name="Google Shape;4039;p2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40" name="Google Shape;4040;p2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41" name="Google Shape;4041;p25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2" name="Google Shape;4042;p257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043" name="Google Shape;4043;p257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44" name="Google Shape;4044;p257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045" name="Google Shape;4045;p257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46" name="Google Shape;4046;p25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7" name="Google Shape;4047;p2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48" name="Google Shape;4048;p2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0" name="Google Shape;4050;p25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51" name="Google Shape;4051;p2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52" name="Google Shape;4052;p2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53" name="Google Shape;4053;p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4" name="Google Shape;4054;p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55" name="Google Shape;4055;p2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6" name="Google Shape;4056;p25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57" name="Google Shape;4057;p2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8" name="Google Shape;4058;p2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4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0" name="Google Shape;4060;p259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061" name="Google Shape;4061;p2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2" name="Google Shape;4062;p2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3" name="Google Shape;4063;p259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4" name="Google Shape;4064;p259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5" name="Google Shape;4065;p259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66" name="Google Shape;406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067" name="Google Shape;4067;p25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4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9" name="Google Shape;4069;p26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70" name="Google Shape;4070;p2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71" name="Google Shape;4071;p2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072" name="Google Shape;4072;p26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073" name="Google Shape;4073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4" name="Google Shape;4074;p2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5" name="Google Shape;4075;p2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6" name="Google Shape;4076;p2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Google Shape;4078;p26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79" name="Google Shape;4079;p26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0" name="Google Shape;4080;p26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081" name="Google Shape;4081;p26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82" name="Google Shape;4082;p26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083" name="Google Shape;4083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4" name="Google Shape;4084;p2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85" name="Google Shape;4085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spTree>
      <p:nvGrpSpPr>
        <p:cNvPr id="1" name="Shape 4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7" name="Google Shape;4087;p262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088" name="Google Shape;4088;p2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9" name="Google Shape;4089;p2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0" name="Google Shape;4090;p2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91" name="Google Shape;4091;p2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92" name="Google Shape;4092;p262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3" name="Google Shape;4093;p262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4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5" name="Google Shape;4095;p263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96" name="Google Shape;4096;p263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97" name="Google Shape;4097;p263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098" name="Google Shape;4098;p2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9" name="Google Shape;4099;p2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0" name="Google Shape;4100;p26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101" name="Google Shape;4101;p2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4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Google Shape;4103;p26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04" name="Google Shape;4104;p26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5" name="Google Shape;4105;p26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6" name="Google Shape;4106;p26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7" name="Google Shape;4107;p26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8" name="Google Shape;4108;p26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109" name="Google Shape;4109;p26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10" name="Google Shape;4110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1" name="Google Shape;4111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2" name="Google Shape;4112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3" name="Google Shape;4113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14" name="Google Shape;4114;p2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p26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7" name="Google Shape;4117;p26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8" name="Google Shape;4118;p26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9" name="Google Shape;4119;p26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0" name="Google Shape;4120;p26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1" name="Google Shape;4121;p26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122" name="Google Shape;4122;p26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23" name="Google Shape;4123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4" name="Google Shape;4124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25" name="Google Shape;4125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6" name="Google Shape;4126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27" name="Google Shape;4127;p2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35a3036fee8_0_2474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4" name="Google Shape;434;g35a3036fee8_0_2474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35" name="Google Shape;435;g35a3036fee8_0_247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36" name="Google Shape;436;g35a3036fee8_0_247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" name="Google Shape;437;g35a3036fee8_0_247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" name="Google Shape;438;g35a3036fee8_0_247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9" name="Google Shape;439;g35a3036fee8_0_247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40" name="Google Shape;440;g35a3036fee8_0_2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" name="Google Shape;441;g35a3036fee8_0_24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2" name="Google Shape;442;g35a3036fee8_0_2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" name="Google Shape;443;g35a3036fee8_0_2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4" name="Google Shape;444;g35a3036fee8_0_24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9" name="Google Shape;4129;p26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30" name="Google Shape;4130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1" name="Google Shape;4131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2" name="Google Shape;4132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3" name="Google Shape;4133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34" name="Google Shape;4134;p26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6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6" name="Google Shape;4136;p26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7" name="Google Shape;4137;p2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8" name="Google Shape;4138;p26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4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0" name="Google Shape;4140;p26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1" name="Google Shape;4141;p26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2" name="Google Shape;4142;p26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43" name="Google Shape;4143;p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44" name="Google Shape;4144;p2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5" name="Google Shape;4145;p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6" name="Google Shape;4146;p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47" name="Google Shape;4147;p26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8" name="Google Shape;4148;p26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49" name="Google Shape;4149;p26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50" name="Google Shape;4150;p26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2" name="Google Shape;4152;p26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53" name="Google Shape;4153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54" name="Google Shape;4154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55" name="Google Shape;4155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6" name="Google Shape;4156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57" name="Google Shape;4157;p26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8" name="Google Shape;4158;p26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159" name="Google Shape;4159;p26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0" name="Google Shape;4160;p26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161" name="Google Shape;4161;p26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2" name="Google Shape;4162;p26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63" name="Google Shape;4163;p26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64" name="Google Shape;4164;p26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4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6" name="Google Shape;4166;p26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67" name="Google Shape;416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8" name="Google Shape;4168;p2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69" name="Google Shape;4169;p2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70" name="Google Shape;4170;p2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71" name="Google Shape;4171;p26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2" name="Google Shape;4172;p26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3" name="Google Shape;4173;p26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4" name="Google Shape;4174;p2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4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6" name="Google Shape;4176;p27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177" name="Google Shape;4177;p2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8" name="Google Shape;4178;p2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79" name="Google Shape;4179;p270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80" name="Google Shape;4180;p270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1" name="Google Shape;4181;p27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82" name="Google Shape;4182;p2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183" name="Google Shape;4183;p27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5" name="Google Shape;4185;p27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6" name="Google Shape;4186;p2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7" name="Google Shape;4187;p2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188" name="Google Shape;4188;p27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189" name="Google Shape;4189;p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90" name="Google Shape;4190;p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1" name="Google Shape;4191;p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2" name="Google Shape;4192;p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4" name="Google Shape;4194;p272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95" name="Google Shape;4195;p2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96" name="Google Shape;4196;p272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197" name="Google Shape;4197;p27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98" name="Google Shape;4198;p27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99" name="Google Shape;4199;p272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0" name="Google Shape;4200;p272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1" name="Google Shape;4201;p272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2" name="Google Shape;4202;p272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">
    <p:spTree>
      <p:nvGrpSpPr>
        <p:cNvPr id="1" name="Shape 4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4" name="Google Shape;4204;p273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05" name="Google Shape;4205;p2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06" name="Google Shape;4206;p273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207" name="Google Shape;4207;p27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08" name="Google Shape;4208;p27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209" name="Google Shape;4209;p273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0" name="Google Shape;4210;p273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1" name="Google Shape;4211;p273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2" name="Google Shape;4212;p273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3">
    <p:spTree>
      <p:nvGrpSpPr>
        <p:cNvPr id="1" name="Shape 4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4" name="Google Shape;4214;p274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15" name="Google Shape;4215;p2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16" name="Google Shape;4216;p274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217" name="Google Shape;4217;p27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18" name="Google Shape;4218;p27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219" name="Google Shape;4219;p274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0" name="Google Shape;4220;p274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1" name="Google Shape;4221;p274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2" name="Google Shape;4222;p274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spTree>
      <p:nvGrpSpPr>
        <p:cNvPr id="1" name="Shape 4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4" name="Google Shape;4224;p275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5" name="Google Shape;4225;p275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6" name="Google Shape;4226;p275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▪"/>
              <a:defRPr sz="2801" b="1"/>
            </a:lvl1pPr>
            <a:lvl2pPr marL="914400" lvl="1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̶"/>
              <a:defRPr sz="2801"/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•"/>
              <a:defRPr sz="2801"/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✔"/>
              <a:defRPr sz="2801"/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7" name="Google Shape;4227;p275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33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8" name="Google Shape;4228;p27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229" name="Google Shape;4229;p27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g35a3036fee8_0_248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47" name="Google Shape;447;g35a3036fee8_0_2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" name="Google Shape;448;g35a3036fee8_0_24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49" name="Google Shape;449;g35a3036fee8_0_2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g35a3036fee8_0_2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" name="Google Shape;451;g35a3036fee8_0_248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g35a3036fee8_0_248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53" name="Google Shape;453;g35a3036fee8_0_248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" name="Google Shape;454;g35a3036fee8_0_248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" name="Google Shape;455;g35a3036fee8_0_248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276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2" name="Google Shape;4232;p276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234" name="Google Shape;4234;p27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7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36" name="Google Shape;4236;p276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7" name="Google Shape;4237;p276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8" name="Google Shape;4238;p276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39" name="Google Shape;4239;p2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2">
    <p:spTree>
      <p:nvGrpSpPr>
        <p:cNvPr id="1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1" name="Google Shape;4241;p277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42" name="Google Shape;4242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43" name="Google Shape;4243;p277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244" name="Google Shape;4244;p27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45" name="Google Shape;4245;p27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246" name="Google Shape;4246;p277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47" name="Google Shape;4247;p277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8" name="Google Shape;4248;p277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49" name="Google Shape;4249;p277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 2">
    <p:spTree>
      <p:nvGrpSpPr>
        <p:cNvPr id="1" name="Shape 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1" name="Google Shape;4251;p278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2" name="Google Shape;4252;p278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3" name="Google Shape;4253;p278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▪"/>
              <a:defRPr sz="2801" b="1"/>
            </a:lvl1pPr>
            <a:lvl2pPr marL="914400" lvl="1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̶"/>
              <a:defRPr sz="2801"/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•"/>
              <a:defRPr sz="2801"/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✔"/>
              <a:defRPr sz="2801"/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4" name="Google Shape;4254;p278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33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5" name="Google Shape;4255;p27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1"/>
              <a:buFont typeface="Calibri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256" name="Google Shape;4256;p27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4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8" name="Google Shape;4258;p279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9" name="Google Shape;4259;p279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2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261" name="Google Shape;4261;p2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4262" name="Google Shape;4262;p27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63" name="Google Shape;4263;p279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4" name="Google Shape;4264;p279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5" name="Google Shape;4265;p279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66" name="Google Shape;4266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p280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9" name="Google Shape;4269;p28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0" name="Google Shape;4270;p28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1" name="Google Shape;4271;p280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72" name="Google Shape;4272;p2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4" name="Google Shape;4274;p28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75" name="Google Shape;4275;p2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4276" name="Google Shape;4276;p28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7" name="Google Shape;4277;p281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8" name="Google Shape;4278;p281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4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" name="Google Shape;4280;p28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1" name="Google Shape;4281;p28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2" name="Google Shape;4282;p282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3" name="Google Shape;4283;p282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4" name="Google Shape;4284;p282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85" name="Google Shape;4285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3">
    <p:spTree>
      <p:nvGrpSpPr>
        <p:cNvPr id="1" name="Shape 4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7" name="Google Shape;4287;p283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288" name="Google Shape;4288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89" name="Google Shape;4289;p283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290" name="Google Shape;4290;p28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91" name="Google Shape;4291;p28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292" name="Google Shape;4292;p283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3" name="Google Shape;4293;p283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4" name="Google Shape;4294;p283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5" name="Google Shape;4295;p283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7" name="Google Shape;4297;p284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8" name="Google Shape;4298;p284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9" name="Google Shape;4299;p2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300" name="Google Shape;4300;p28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4301" name="Google Shape;4301;p28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02" name="Google Shape;4302;p284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3" name="Google Shape;4303;p284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4" name="Google Shape;4304;p284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05" name="Google Shape;4305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4"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7" name="Google Shape;4307;p285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308" name="Google Shape;4308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09" name="Google Shape;4309;p285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4310" name="Google Shape;4310;p28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11" name="Google Shape;4311;p28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312" name="Google Shape;4312;p285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3" name="Google Shape;4313;p285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85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285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g35a3036fee8_0_249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g35a3036fee8_0_249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459" name="Google Shape;459;g35a3036fee8_0_249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60" name="Google Shape;460;g35a3036fee8_0_2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" name="Google Shape;461;g35a3036fee8_0_24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62" name="Google Shape;462;g35a3036fee8_0_2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" name="Google Shape;463;g35a3036fee8_0_2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" name="Google Shape;464;g35a3036fee8_0_2498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65" name="Google Shape;465;g35a3036fee8_0_2498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" name="Google Shape;466;g35a3036fee8_0_24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" name="Google Shape;467;g35a3036fee8_0_249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Google Shape;4317;p286"/>
          <p:cNvSpPr txBox="1">
            <a:spLocks noGrp="1"/>
          </p:cNvSpPr>
          <p:nvPr>
            <p:ph type="title"/>
          </p:nvPr>
        </p:nvSpPr>
        <p:spPr>
          <a:xfrm>
            <a:off x="1444626" y="6610355"/>
            <a:ext cx="15544800" cy="204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6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86"/>
          <p:cNvSpPr txBox="1">
            <a:spLocks noGrp="1"/>
          </p:cNvSpPr>
          <p:nvPr>
            <p:ph type="body" idx="1"/>
          </p:nvPr>
        </p:nvSpPr>
        <p:spPr>
          <a:xfrm>
            <a:off x="1444626" y="4360070"/>
            <a:ext cx="15544800" cy="2250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319" name="Google Shape;4319;p2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320" name="Google Shape;4320;p28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4321" name="Google Shape;4321;p28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">
    <p:spTree>
      <p:nvGrpSpPr>
        <p:cNvPr id="1" name="Shape 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3" name="Google Shape;4323;p288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24" name="Google Shape;4324;p288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25" name="Google Shape;4325;p288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6" name="Google Shape;4326;p288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27" name="Google Shape;4327;p288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8" name="Google Shape;4328;p288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29" name="Google Shape;4329;p288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30" name="Google Shape;4330;p288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331" name="Google Shape;4331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4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3" name="Google Shape;4333;p28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34" name="Google Shape;4334;p28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5" name="Google Shape;4335;p28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6" name="Google Shape;4336;p28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37" name="Google Shape;4337;p28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38" name="Google Shape;4338;p28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39" name="Google Shape;4339;p28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340" name="Google Shape;4340;p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1" name="Google Shape;4341;p2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2" name="Google Shape;4342;p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3" name="Google Shape;4343;p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44" name="Google Shape;4344;p2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 2">
    <p:spTree>
      <p:nvGrpSpPr>
        <p:cNvPr id="1" name="Shape 4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6" name="Google Shape;4346;p290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47" name="Google Shape;4347;p290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48" name="Google Shape;4348;p290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9" name="Google Shape;4349;p290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50" name="Google Shape;4350;p290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1" name="Google Shape;4351;p290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52" name="Google Shape;4352;p290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3" name="Google Shape;4353;p290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354" name="Google Shape;4354;p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6" name="Google Shape;4356;p29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7" name="Google Shape;4357;p29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8" name="Google Shape;4358;p29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359" name="Google Shape;4359;p29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60" name="Google Shape;4360;p29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361" name="Google Shape;4361;p2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2" name="Google Shape;4362;p2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3" name="Google Shape;4363;p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spTree>
      <p:nvGrpSpPr>
        <p:cNvPr id="1" name="Shape 4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5" name="Google Shape;4365;p292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366" name="Google Shape;4366;p2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7" name="Google Shape;4367;p2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8" name="Google Shape;4368;p2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9" name="Google Shape;4369;p2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70" name="Google Shape;4370;p292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1" name="Google Shape;4371;p292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4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3" name="Google Shape;4373;p293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74" name="Google Shape;4374;p293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75" name="Google Shape;4375;p293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376" name="Google Shape;4376;p2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2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78" name="Google Shape;4378;p29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379" name="Google Shape;4379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4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1" name="Google Shape;4381;p29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2" name="Google Shape;4382;p29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3" name="Google Shape;4383;p29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4" name="Google Shape;4384;p29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5" name="Google Shape;4385;p29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6" name="Google Shape;4386;p29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87" name="Google Shape;4387;p29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388" name="Google Shape;4388;p2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89" name="Google Shape;4389;p2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0" name="Google Shape;4390;p2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1" name="Google Shape;4391;p2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92" name="Google Shape;4392;p2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 2 2">
    <p:spTree>
      <p:nvGrpSpPr>
        <p:cNvPr id="1" name="Shape 4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4" name="Google Shape;4394;p295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95" name="Google Shape;4395;p295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96" name="Google Shape;4396;p295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7" name="Google Shape;4397;p295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96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398" name="Google Shape;4398;p295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9" name="Google Shape;4399;p295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00" name="Google Shape;4400;p295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1" name="Google Shape;4401;p295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500"/>
              <a:buFont typeface="Calibri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402" name="Google Shape;4402;p2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4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4" name="Google Shape;4404;p296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5" name="Google Shape;4405;p296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6" name="Google Shape;4406;p296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407" name="Google Shape;4407;p29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08" name="Google Shape;4408;p296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409" name="Google Shape;4409;p2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0" name="Google Shape;4410;p2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1" name="Google Shape;4411;p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" name="Google Shape;469;g35a3036fee8_0_251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470" name="Google Shape;470;g35a3036fee8_0_2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" name="Google Shape;471;g35a3036fee8_0_25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472" name="Google Shape;472;g35a3036fee8_0_2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" name="Google Shape;473;g35a3036fee8_0_2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4" name="Google Shape;474;g35a3036fee8_0_251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g35a3036fee8_0_2510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476" name="Google Shape;476;g35a3036fee8_0_2510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77" name="Google Shape;477;g35a3036fee8_0_251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478" name="Google Shape;478;g35a3036fee8_0_251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79" name="Google Shape;479;g35a3036fee8_0_251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" name="Google Shape;480;g35a3036fee8_0_251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" name="Google Shape;481;g35a3036fee8_0_251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spTree>
      <p:nvGrpSpPr>
        <p:cNvPr id="1" name="Shape 4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3" name="Google Shape;4413;p29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414" name="Google Shape;4414;p2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5" name="Google Shape;4415;p2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6" name="Google Shape;4416;p2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7" name="Google Shape;4417;p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18" name="Google Shape;4418;p297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9" name="Google Shape;4419;p29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4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1" name="Google Shape;4421;p298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2" name="Google Shape;4422;p298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23" name="Google Shape;4423;p298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424" name="Google Shape;4424;p2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5" name="Google Shape;4425;p2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26" name="Google Shape;4426;p29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427" name="Google Shape;442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4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9" name="Google Shape;4429;p29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0" name="Google Shape;4430;p29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31" name="Google Shape;4431;p2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32" name="Google Shape;4432;p29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433" name="Google Shape;4433;p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4" name="Google Shape;4434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5" name="Google Shape;4435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6" name="Google Shape;4436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4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8" name="Google Shape;4438;p30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9" name="Google Shape;4439;p30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0" name="Google Shape;4440;p30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1" name="Google Shape;4441;p30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2" name="Google Shape;4442;p30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3" name="Google Shape;4443;p30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44" name="Google Shape;4444;p30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445" name="Google Shape;4445;p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6" name="Google Shape;4446;p3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47" name="Google Shape;4447;p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48" name="Google Shape;4448;p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49" name="Google Shape;4449;p3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1" name="Google Shape;4451;p3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p30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453" name="Google Shape;4453;p30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454" name="Google Shape;4454;p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5" name="Google Shape;4455;p3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56" name="Google Shape;4456;p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7" name="Google Shape;4457;p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8" name="Google Shape;4458;p301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9" name="Google Shape;4459;p301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0" name="Google Shape;4460;p3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1" name="Google Shape;4461;p3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4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3" name="Google Shape;4463;p30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464" name="Google Shape;4464;p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65" name="Google Shape;4465;p3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6" name="Google Shape;4466;p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7" name="Google Shape;4467;p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68" name="Google Shape;4468;p30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9" name="Google Shape;4469;p302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470" name="Google Shape;4470;p302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1" name="Google Shape;4471;p30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472" name="Google Shape;4472;p30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3" name="Google Shape;4473;p30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74" name="Google Shape;4474;p30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5" name="Google Shape;4475;p30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4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30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478" name="Google Shape;4478;p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9" name="Google Shape;4479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80" name="Google Shape;4480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1" name="Google Shape;4481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82" name="Google Shape;4482;p30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3" name="Google Shape;4483;p30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3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30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7" name="Google Shape;4487;p304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488" name="Google Shape;4488;p3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p3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90" name="Google Shape;4490;p304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91" name="Google Shape;4491;p304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2" name="Google Shape;4492;p304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93" name="Google Shape;4493;p3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494" name="Google Shape;4494;p30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4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6" name="Google Shape;4496;p30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97" name="Google Shape;4497;p30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98" name="Google Shape;4498;p30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99" name="Google Shape;4499;p30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00" name="Google Shape;4500;p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1" name="Google Shape;4501;p3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2" name="Google Shape;4502;p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3" name="Google Shape;4503;p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p30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06" name="Google Shape;4506;p30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7" name="Google Shape;4507;p30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8" name="Google Shape;4508;p30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9" name="Google Shape;4509;p30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0" name="Google Shape;4510;p30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11" name="Google Shape;4511;p30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12" name="Google Shape;4512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3" name="Google Shape;4513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4" name="Google Shape;4514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5" name="Google Shape;4515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16" name="Google Shape;4516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g35a3036fee8_0_2524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484" name="Google Shape;484;g35a3036fee8_0_2524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5" name="Google Shape;485;g35a3036fee8_0_2524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486" name="Google Shape;486;g35a3036fee8_0_25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487;g35a3036fee8_0_25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8" name="Google Shape;488;g35a3036fee8_0_252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489" name="Google Shape;489;g35a3036fee8_0_2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4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8" name="Google Shape;4518;p307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9" name="Google Shape;4519;p307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4520" name="Google Shape;4520;p307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4521" name="Google Shape;4521;p3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2" name="Google Shape;4522;p3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523" name="Google Shape;4523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4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5" name="Google Shape;4525;p308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6" name="Google Shape;4526;p308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7" name="Google Shape;4527;p308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528" name="Google Shape;4528;p30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29" name="Google Shape;4529;p308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530" name="Google Shape;4530;p3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1" name="Google Shape;4531;p3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2" name="Google Shape;453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spTree>
      <p:nvGrpSpPr>
        <p:cNvPr id="1" name="Shape 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4" name="Google Shape;4534;p309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535" name="Google Shape;4535;p3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6" name="Google Shape;4536;p3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7" name="Google Shape;4537;p3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8" name="Google Shape;4538;p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9" name="Google Shape;4539;p309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0" name="Google Shape;4540;p309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2" name="Google Shape;4542;p310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43" name="Google Shape;4543;p31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44" name="Google Shape;4544;p310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545" name="Google Shape;4545;p3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6" name="Google Shape;4546;p3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47" name="Google Shape;4547;p31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548" name="Google Shape;454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31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1" name="Google Shape;4551;p31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2" name="Google Shape;4552;p31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3" name="Google Shape;4553;p31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4" name="Google Shape;4554;p31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5" name="Google Shape;4555;p31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56" name="Google Shape;4556;p31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57" name="Google Shape;455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8" name="Google Shape;455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9" name="Google Shape;455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0" name="Google Shape;456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61" name="Google Shape;4561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4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3" name="Google Shape;4563;p31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4" name="Google Shape;4564;p31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5" name="Google Shape;4565;p31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66" name="Google Shape;4566;p31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67" name="Google Shape;4567;p31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8" name="Google Shape;4568;p3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69" name="Google Shape;4569;p31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70" name="Google Shape;457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1" name="Google Shape;457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2" name="Google Shape;457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3" name="Google Shape;457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4" name="Google Shape;457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4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6" name="Google Shape;4576;p31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77" name="Google Shape;4577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8" name="Google Shape;4578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9" name="Google Shape;4579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0" name="Google Shape;4580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81" name="Google Shape;4581;p3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2" name="Google Shape;4582;p31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3" name="Google Shape;4583;p31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4" name="Google Shape;4584;p3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5" name="Google Shape;4585;p31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4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" name="Google Shape;4587;p31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8" name="Google Shape;4588;p31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89" name="Google Shape;4589;p31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590" name="Google Shape;4590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1" name="Google Shape;4591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2" name="Google Shape;4592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3" name="Google Shape;4593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4" name="Google Shape;4594;p314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5" name="Google Shape;4595;p314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96" name="Google Shape;4596;p31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97" name="Google Shape;4597;p31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4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9" name="Google Shape;4599;p31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00" name="Google Shape;4600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1" name="Google Shape;4601;p3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2" name="Google Shape;4602;p3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3" name="Google Shape;4603;p3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04" name="Google Shape;4604;p31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5" name="Google Shape;4605;p315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606" name="Google Shape;4606;p315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7" name="Google Shape;4607;p31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608" name="Google Shape;4608;p31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9" name="Google Shape;4609;p31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0" name="Google Shape;4610;p31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1" name="Google Shape;4611;p31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4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3" name="Google Shape;4613;p31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14" name="Google Shape;4614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5" name="Google Shape;4615;p3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16" name="Google Shape;4616;p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7" name="Google Shape;4617;p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8" name="Google Shape;4618;p31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9" name="Google Shape;4619;p31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0" name="Google Shape;4620;p31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21" name="Google Shape;4621;p31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" name="Google Shape;491;g35a3036fee8_0_253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92" name="Google Shape;492;g35a3036fee8_0_253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g35a3036fee8_0_253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4" name="Google Shape;494;g35a3036fee8_0_2532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5" name="Google Shape;495;g35a3036fee8_0_2532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496" name="Google Shape;496;g35a3036fee8_0_253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497" name="Google Shape;497;g35a3036fee8_0_2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98" name="Google Shape;498;g35a3036fee8_0_2532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4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3" name="Google Shape;4623;p31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624" name="Google Shape;4624;p3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5" name="Google Shape;4625;p3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6" name="Google Shape;4626;p317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27" name="Google Shape;4627;p317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8" name="Google Shape;4628;p31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29" name="Google Shape;4629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630" name="Google Shape;4630;p31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" name="Google Shape;4632;p31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3" name="Google Shape;4633;p3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4" name="Google Shape;4634;p3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35" name="Google Shape;4635;p31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36" name="Google Shape;4636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7" name="Google Shape;4637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8" name="Google Shape;4638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9" name="Google Shape;4639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1" name="Google Shape;4641;p31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2" name="Google Shape;4642;p31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3" name="Google Shape;4643;p31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4" name="Google Shape;4644;p31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5" name="Google Shape;4645;p3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6" name="Google Shape;4646;p31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47" name="Google Shape;4647;p31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48" name="Google Shape;4648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9" name="Google Shape;4649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0" name="Google Shape;4650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1" name="Google Shape;4651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52" name="Google Shape;4652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4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4" name="Google Shape;4654;p32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5" name="Google Shape;4655;p32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56" name="Google Shape;4656;p32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57" name="Google Shape;4657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8" name="Google Shape;4658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9" name="Google Shape;4659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0" name="Google Shape;4660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61" name="Google Shape;4661;p32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62" name="Google Shape;4662;p32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3" name="Google Shape;4663;p32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4" name="Google Shape;4664;p32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4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6" name="Google Shape;4666;p32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67" name="Google Shape;4667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68" name="Google Shape;4668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69" name="Google Shape;4669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0" name="Google Shape;4670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71" name="Google Shape;4671;p32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2" name="Google Shape;4672;p32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673" name="Google Shape;4673;p32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4" name="Google Shape;4674;p32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675" name="Google Shape;4675;p32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6" name="Google Shape;4676;p32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7" name="Google Shape;4677;p3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8" name="Google Shape;4678;p32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4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0" name="Google Shape;4680;p32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681" name="Google Shape;4681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2" name="Google Shape;4682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3" name="Google Shape;4683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4" name="Google Shape;4684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85" name="Google Shape;4685;p32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32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7" name="Google Shape;4687;p32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8" name="Google Shape;4688;p32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4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0" name="Google Shape;4690;p32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691" name="Google Shape;4691;p3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2" name="Google Shape;4692;p3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93" name="Google Shape;4693;p32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94" name="Google Shape;4694;p32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95" name="Google Shape;4695;p32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96" name="Google Shape;4696;p3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697" name="Google Shape;4697;p32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9" name="Google Shape;4699;p32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0" name="Google Shape;4700;p3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1" name="Google Shape;4701;p32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02" name="Google Shape;4702;p32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03" name="Google Shape;470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4" name="Google Shape;470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5" name="Google Shape;470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6" name="Google Shape;470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325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9" name="Google Shape;4709;p325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0" name="Google Shape;4710;p32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1" name="Google Shape;4711;p32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2" name="Google Shape;4712;p32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3" name="Google Shape;4713;p32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14" name="Google Shape;4714;p32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15" name="Google Shape;4715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6" name="Google Shape;4716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7" name="Google Shape;4717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8" name="Google Shape;4718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19" name="Google Shape;4719;p3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326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2" name="Google Shape;4722;p326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3" name="Google Shape;4723;p326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724" name="Google Shape;4724;p32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25" name="Google Shape;4725;p326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726" name="Google Shape;4726;p3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7" name="Google Shape;4727;p3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28" name="Google Shape;4728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g35a3036fee8_0_254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" name="Google Shape;501;g35a3036fee8_0_254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" name="Google Shape;502;g35a3036fee8_0_254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3" name="Google Shape;503;g35a3036fee8_0_254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04" name="Google Shape;504;g35a3036fee8_0_2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" name="Google Shape;505;g35a3036fee8_0_25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06" name="Google Shape;506;g35a3036fee8_0_25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g35a3036fee8_0_25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spTree>
      <p:nvGrpSpPr>
        <p:cNvPr id="1" name="Shape 4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0" name="Google Shape;4730;p32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4731" name="Google Shape;4731;p3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2" name="Google Shape;4732;p3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3" name="Google Shape;4733;p3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34" name="Google Shape;4734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35" name="Google Shape;4735;p327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36" name="Google Shape;4736;p32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8" name="Google Shape;4738;p328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39" name="Google Shape;4739;p328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40" name="Google Shape;4740;p328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741" name="Google Shape;4741;p3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2" name="Google Shape;4742;p3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3" name="Google Shape;4743;p32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744" name="Google Shape;4744;p3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4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6" name="Google Shape;4746;p32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7" name="Google Shape;4747;p32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8" name="Google Shape;4748;p32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p32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0" name="Google Shape;4750;p32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1" name="Google Shape;4751;p32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52" name="Google Shape;4752;p32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53" name="Google Shape;4753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4" name="Google Shape;4754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5" name="Google Shape;4755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6" name="Google Shape;4756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57" name="Google Shape;4757;p3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9" name="Google Shape;4759;p33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0" name="Google Shape;4760;p33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1" name="Google Shape;4761;p33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2" name="Google Shape;4762;p33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3" name="Google Shape;4763;p33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4" name="Google Shape;4764;p33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65" name="Google Shape;4765;p33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66" name="Google Shape;4766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7" name="Google Shape;4767;p3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8" name="Google Shape;4768;p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9" name="Google Shape;4769;p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70" name="Google Shape;4770;p3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2" name="Google Shape;4772;p33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73" name="Google Shape;4773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4" name="Google Shape;4774;p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5" name="Google Shape;4775;p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6" name="Google Shape;4776;p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77" name="Google Shape;4777;p33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8" name="Google Shape;4778;p33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79" name="Google Shape;4779;p33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0" name="Google Shape;4780;p33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1" name="Google Shape;4781;p33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4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3" name="Google Shape;4783;p33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4" name="Google Shape;4784;p33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85" name="Google Shape;4785;p33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86" name="Google Shape;4786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87" name="Google Shape;4787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88" name="Google Shape;4788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89" name="Google Shape;4789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90" name="Google Shape;4790;p332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91" name="Google Shape;4791;p332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2" name="Google Shape;4792;p33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3" name="Google Shape;4793;p33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4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5" name="Google Shape;4795;p33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796" name="Google Shape;4796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7" name="Google Shape;4797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8" name="Google Shape;4798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99" name="Google Shape;4799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00" name="Google Shape;4800;p33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1" name="Google Shape;4801;p333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802" name="Google Shape;4802;p333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3" name="Google Shape;4803;p33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4804" name="Google Shape;4804;p33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5" name="Google Shape;4805;p33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6" name="Google Shape;4806;p33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7" name="Google Shape;4807;p33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4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9" name="Google Shape;4809;p33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810" name="Google Shape;4810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1" name="Google Shape;4811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2" name="Google Shape;4812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3" name="Google Shape;4813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4" name="Google Shape;4814;p33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5" name="Google Shape;4815;p33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6" name="Google Shape;4816;p3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7" name="Google Shape;4817;p33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4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9" name="Google Shape;4819;p335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4820" name="Google Shape;4820;p3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1" name="Google Shape;4821;p3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22" name="Google Shape;4822;p335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3" name="Google Shape;4823;p335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4" name="Google Shape;4824;p335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25" name="Google Shape;4825;p3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4826" name="Google Shape;4826;p33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4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8" name="Google Shape;4828;p33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9" name="Google Shape;4829;p33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0" name="Google Shape;4830;p33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31" name="Google Shape;4831;p33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832" name="Google Shape;4832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3" name="Google Shape;4833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4" name="Google Shape;4834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5" name="Google Shape;4835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" name="Google Shape;509;g35a3036fee8_0_255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10" name="Google Shape;510;g35a3036fee8_0_2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" name="Google Shape;511;g35a3036fee8_0_25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12" name="Google Shape;512;g35a3036fee8_0_2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" name="Google Shape;513;g35a3036fee8_0_2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4" name="Google Shape;514;g35a3036fee8_0_255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g35a3036fee8_0_255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g35a3036fee8_0_255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g35a3036fee8_0_255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2">
    <p:spTree>
      <p:nvGrpSpPr>
        <p:cNvPr id="1" name="Shape 4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7" name="Google Shape;4837;p33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38" name="Google Shape;4838;p337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839" name="Google Shape;4839;p3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4840" name="Google Shape;4840;p337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841" name="Google Shape;4841;p3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4842" name="Google Shape;4842;p337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43" name="Google Shape;4843;p337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4" name="Google Shape;4844;p337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5" name="Google Shape;4845;p33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4846" name="Google Shape;4846;p3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847" name="Google Shape;4847;p33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Google Shape;4849;p33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50" name="Google Shape;4850;p33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1" name="Google Shape;4851;p33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52" name="Google Shape;4852;p33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3" name="Google Shape;4853;p33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4" name="Google Shape;4854;p33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55" name="Google Shape;4855;p33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856" name="Google Shape;4856;p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7" name="Google Shape;4857;p3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8" name="Google Shape;4858;p3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9" name="Google Shape;4859;p3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60" name="Google Shape;4860;p3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4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2" name="Google Shape;4862;p33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3" name="Google Shape;4863;p33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4" name="Google Shape;4864;p33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5" name="Google Shape;4865;p33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66" name="Google Shape;4866;p3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67" name="Google Shape;4867;p3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68" name="Google Shape;4868;p33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869" name="Google Shape;4869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0" name="Google Shape;4870;p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1" name="Google Shape;4871;p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2" name="Google Shape;4872;p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73" name="Google Shape;4873;p3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5" name="Google Shape;4875;p340"/>
          <p:cNvSpPr/>
          <p:nvPr/>
        </p:nvSpPr>
        <p:spPr>
          <a:xfrm flipH="1">
            <a:off x="-25892" y="4103501"/>
            <a:ext cx="18340176" cy="6230135"/>
          </a:xfrm>
          <a:custGeom>
            <a:avLst/>
            <a:gdLst/>
            <a:ahLst/>
            <a:cxnLst/>
            <a:rect l="l" t="t" r="r" b="b"/>
            <a:pathLst>
              <a:path w="285317" h="115437" extrusionOk="0">
                <a:moveTo>
                  <a:pt x="1114" y="1"/>
                </a:moveTo>
                <a:cubicBezTo>
                  <a:pt x="743" y="1"/>
                  <a:pt x="371" y="4"/>
                  <a:pt x="0" y="10"/>
                </a:cubicBezTo>
                <a:lnTo>
                  <a:pt x="0" y="115437"/>
                </a:lnTo>
                <a:lnTo>
                  <a:pt x="285316" y="115437"/>
                </a:lnTo>
                <a:lnTo>
                  <a:pt x="285316" y="16649"/>
                </a:lnTo>
                <a:cubicBezTo>
                  <a:pt x="275981" y="17517"/>
                  <a:pt x="266737" y="22219"/>
                  <a:pt x="260505" y="29363"/>
                </a:cubicBezTo>
                <a:cubicBezTo>
                  <a:pt x="255233" y="35366"/>
                  <a:pt x="250873" y="43355"/>
                  <a:pt x="243067" y="45021"/>
                </a:cubicBezTo>
                <a:cubicBezTo>
                  <a:pt x="241949" y="45253"/>
                  <a:pt x="240817" y="45339"/>
                  <a:pt x="239680" y="45339"/>
                </a:cubicBezTo>
                <a:cubicBezTo>
                  <a:pt x="237914" y="45339"/>
                  <a:pt x="236134" y="45133"/>
                  <a:pt x="234370" y="44952"/>
                </a:cubicBezTo>
                <a:cubicBezTo>
                  <a:pt x="231734" y="44685"/>
                  <a:pt x="229019" y="44498"/>
                  <a:pt x="226316" y="44498"/>
                </a:cubicBezTo>
                <a:cubicBezTo>
                  <a:pt x="219329" y="44498"/>
                  <a:pt x="212416" y="45750"/>
                  <a:pt x="207117" y="50111"/>
                </a:cubicBezTo>
                <a:cubicBezTo>
                  <a:pt x="200087" y="55886"/>
                  <a:pt x="197850" y="65495"/>
                  <a:pt x="194997" y="74169"/>
                </a:cubicBezTo>
                <a:cubicBezTo>
                  <a:pt x="192166" y="82842"/>
                  <a:pt x="187168" y="92178"/>
                  <a:pt x="178288" y="94255"/>
                </a:cubicBezTo>
                <a:cubicBezTo>
                  <a:pt x="177041" y="94543"/>
                  <a:pt x="175796" y="94669"/>
                  <a:pt x="174551" y="94669"/>
                </a:cubicBezTo>
                <a:cubicBezTo>
                  <a:pt x="165708" y="94669"/>
                  <a:pt x="156917" y="88301"/>
                  <a:pt x="148045" y="88301"/>
                </a:cubicBezTo>
                <a:cubicBezTo>
                  <a:pt x="146875" y="88301"/>
                  <a:pt x="145703" y="88412"/>
                  <a:pt x="144530" y="88663"/>
                </a:cubicBezTo>
                <a:cubicBezTo>
                  <a:pt x="141060" y="89393"/>
                  <a:pt x="137956" y="91333"/>
                  <a:pt x="134646" y="92612"/>
                </a:cubicBezTo>
                <a:cubicBezTo>
                  <a:pt x="131720" y="93737"/>
                  <a:pt x="128631" y="94264"/>
                  <a:pt x="125532" y="94264"/>
                </a:cubicBezTo>
                <a:cubicBezTo>
                  <a:pt x="113985" y="94264"/>
                  <a:pt x="102305" y="86940"/>
                  <a:pt x="98400" y="75926"/>
                </a:cubicBezTo>
                <a:cubicBezTo>
                  <a:pt x="97190" y="72525"/>
                  <a:pt x="96642" y="68873"/>
                  <a:pt x="94930" y="65678"/>
                </a:cubicBezTo>
                <a:cubicBezTo>
                  <a:pt x="90993" y="58324"/>
                  <a:pt x="81998" y="55419"/>
                  <a:pt x="73534" y="55419"/>
                </a:cubicBezTo>
                <a:cubicBezTo>
                  <a:pt x="72724" y="55419"/>
                  <a:pt x="71919" y="55446"/>
                  <a:pt x="71124" y="55498"/>
                </a:cubicBezTo>
                <a:cubicBezTo>
                  <a:pt x="62016" y="56114"/>
                  <a:pt x="53160" y="59195"/>
                  <a:pt x="44030" y="59264"/>
                </a:cubicBezTo>
                <a:cubicBezTo>
                  <a:pt x="43906" y="59265"/>
                  <a:pt x="43782" y="59266"/>
                  <a:pt x="43658" y="59266"/>
                </a:cubicBezTo>
                <a:cubicBezTo>
                  <a:pt x="41834" y="59266"/>
                  <a:pt x="39970" y="59093"/>
                  <a:pt x="38347" y="58260"/>
                </a:cubicBezTo>
                <a:cubicBezTo>
                  <a:pt x="34261" y="56205"/>
                  <a:pt x="33120" y="50727"/>
                  <a:pt x="33964" y="46208"/>
                </a:cubicBezTo>
                <a:cubicBezTo>
                  <a:pt x="34809" y="41688"/>
                  <a:pt x="37091" y="37557"/>
                  <a:pt x="37958" y="33038"/>
                </a:cubicBezTo>
                <a:cubicBezTo>
                  <a:pt x="40241" y="21169"/>
                  <a:pt x="31864" y="9117"/>
                  <a:pt x="20908" y="3981"/>
                </a:cubicBezTo>
                <a:cubicBezTo>
                  <a:pt x="14632" y="1016"/>
                  <a:pt x="7904" y="1"/>
                  <a:pt x="1114" y="1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6" name="Google Shape;4876;p340"/>
          <p:cNvSpPr txBox="1">
            <a:spLocks noGrp="1"/>
          </p:cNvSpPr>
          <p:nvPr>
            <p:ph type="title"/>
          </p:nvPr>
        </p:nvSpPr>
        <p:spPr>
          <a:xfrm>
            <a:off x="3810050" y="1629300"/>
            <a:ext cx="10668000" cy="16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4877" name="Google Shape;4877;p340"/>
          <p:cNvSpPr txBox="1">
            <a:spLocks noGrp="1"/>
          </p:cNvSpPr>
          <p:nvPr>
            <p:ph type="subTitle" idx="1"/>
          </p:nvPr>
        </p:nvSpPr>
        <p:spPr>
          <a:xfrm>
            <a:off x="4340801" y="3312900"/>
            <a:ext cx="9606600" cy="26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3200"/>
              </a:spcBef>
              <a:spcAft>
                <a:spcPts val="32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" name="Google Shape;4878;p340"/>
          <p:cNvSpPr/>
          <p:nvPr/>
        </p:nvSpPr>
        <p:spPr>
          <a:xfrm flipH="1">
            <a:off x="419534" y="4035600"/>
            <a:ext cx="410280" cy="410280"/>
          </a:xfrm>
          <a:custGeom>
            <a:avLst/>
            <a:gdLst/>
            <a:ahLst/>
            <a:cxnLst/>
            <a:rect l="l" t="t" r="r" b="b"/>
            <a:pathLst>
              <a:path w="7602" h="7602" extrusionOk="0">
                <a:moveTo>
                  <a:pt x="2648" y="1"/>
                </a:moveTo>
                <a:cubicBezTo>
                  <a:pt x="2420" y="1"/>
                  <a:pt x="2237" y="183"/>
                  <a:pt x="2237" y="434"/>
                </a:cubicBezTo>
                <a:lnTo>
                  <a:pt x="2237" y="1804"/>
                </a:lnTo>
                <a:cubicBezTo>
                  <a:pt x="2237" y="2032"/>
                  <a:pt x="2032" y="2215"/>
                  <a:pt x="1804" y="2215"/>
                </a:cubicBezTo>
                <a:lnTo>
                  <a:pt x="434" y="2215"/>
                </a:lnTo>
                <a:cubicBezTo>
                  <a:pt x="206" y="2215"/>
                  <a:pt x="0" y="2420"/>
                  <a:pt x="0" y="2648"/>
                </a:cubicBezTo>
                <a:lnTo>
                  <a:pt x="0" y="4954"/>
                </a:lnTo>
                <a:cubicBezTo>
                  <a:pt x="0" y="5182"/>
                  <a:pt x="206" y="5387"/>
                  <a:pt x="434" y="5387"/>
                </a:cubicBezTo>
                <a:lnTo>
                  <a:pt x="1804" y="5387"/>
                </a:lnTo>
                <a:cubicBezTo>
                  <a:pt x="2032" y="5387"/>
                  <a:pt x="2237" y="5570"/>
                  <a:pt x="2237" y="5798"/>
                </a:cubicBezTo>
                <a:lnTo>
                  <a:pt x="2237" y="7168"/>
                </a:lnTo>
                <a:cubicBezTo>
                  <a:pt x="2237" y="7419"/>
                  <a:pt x="2420" y="7601"/>
                  <a:pt x="2648" y="7601"/>
                </a:cubicBezTo>
                <a:lnTo>
                  <a:pt x="4976" y="7601"/>
                </a:lnTo>
                <a:cubicBezTo>
                  <a:pt x="5205" y="7601"/>
                  <a:pt x="5387" y="7419"/>
                  <a:pt x="5387" y="7168"/>
                </a:cubicBezTo>
                <a:lnTo>
                  <a:pt x="5387" y="5798"/>
                </a:lnTo>
                <a:cubicBezTo>
                  <a:pt x="5387" y="5570"/>
                  <a:pt x="5570" y="5387"/>
                  <a:pt x="5798" y="5387"/>
                </a:cubicBezTo>
                <a:lnTo>
                  <a:pt x="7190" y="5387"/>
                </a:lnTo>
                <a:cubicBezTo>
                  <a:pt x="7419" y="5387"/>
                  <a:pt x="7601" y="5182"/>
                  <a:pt x="7601" y="4954"/>
                </a:cubicBezTo>
                <a:lnTo>
                  <a:pt x="7601" y="2648"/>
                </a:lnTo>
                <a:cubicBezTo>
                  <a:pt x="7601" y="2420"/>
                  <a:pt x="7419" y="2215"/>
                  <a:pt x="7190" y="2215"/>
                </a:cubicBezTo>
                <a:lnTo>
                  <a:pt x="5798" y="2215"/>
                </a:lnTo>
                <a:cubicBezTo>
                  <a:pt x="5570" y="2215"/>
                  <a:pt x="5387" y="2032"/>
                  <a:pt x="5387" y="1804"/>
                </a:cubicBezTo>
                <a:lnTo>
                  <a:pt x="5387" y="434"/>
                </a:lnTo>
                <a:cubicBezTo>
                  <a:pt x="5387" y="183"/>
                  <a:pt x="5205" y="1"/>
                  <a:pt x="49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9" name="Google Shape;4879;p340"/>
          <p:cNvSpPr/>
          <p:nvPr/>
        </p:nvSpPr>
        <p:spPr>
          <a:xfrm flipH="1">
            <a:off x="17728646" y="5198277"/>
            <a:ext cx="898115" cy="3367026"/>
          </a:xfrm>
          <a:custGeom>
            <a:avLst/>
            <a:gdLst/>
            <a:ahLst/>
            <a:cxnLst/>
            <a:rect l="l" t="t" r="r" b="b"/>
            <a:pathLst>
              <a:path w="16641" h="62387" extrusionOk="0">
                <a:moveTo>
                  <a:pt x="5438" y="1"/>
                </a:moveTo>
                <a:cubicBezTo>
                  <a:pt x="5170" y="1"/>
                  <a:pt x="4901" y="24"/>
                  <a:pt x="4634" y="73"/>
                </a:cubicBezTo>
                <a:cubicBezTo>
                  <a:pt x="2831" y="415"/>
                  <a:pt x="1393" y="1853"/>
                  <a:pt x="708" y="3543"/>
                </a:cubicBezTo>
                <a:cubicBezTo>
                  <a:pt x="0" y="5232"/>
                  <a:pt x="0" y="7103"/>
                  <a:pt x="274" y="8906"/>
                </a:cubicBezTo>
                <a:cubicBezTo>
                  <a:pt x="959" y="13152"/>
                  <a:pt x="3173" y="16964"/>
                  <a:pt x="4839" y="20913"/>
                </a:cubicBezTo>
                <a:cubicBezTo>
                  <a:pt x="6483" y="24884"/>
                  <a:pt x="7579" y="29472"/>
                  <a:pt x="5912" y="33421"/>
                </a:cubicBezTo>
                <a:cubicBezTo>
                  <a:pt x="5136" y="35224"/>
                  <a:pt x="3858" y="36776"/>
                  <a:pt x="3196" y="38602"/>
                </a:cubicBezTo>
                <a:cubicBezTo>
                  <a:pt x="2078" y="41752"/>
                  <a:pt x="2945" y="45267"/>
                  <a:pt x="3972" y="48440"/>
                </a:cubicBezTo>
                <a:cubicBezTo>
                  <a:pt x="4520" y="50083"/>
                  <a:pt x="5091" y="51727"/>
                  <a:pt x="5227" y="53461"/>
                </a:cubicBezTo>
                <a:cubicBezTo>
                  <a:pt x="5433" y="56566"/>
                  <a:pt x="4109" y="59556"/>
                  <a:pt x="2831" y="62386"/>
                </a:cubicBezTo>
                <a:cubicBezTo>
                  <a:pt x="7738" y="57889"/>
                  <a:pt x="9975" y="51110"/>
                  <a:pt x="9359" y="44560"/>
                </a:cubicBezTo>
                <a:cubicBezTo>
                  <a:pt x="9199" y="42802"/>
                  <a:pt x="8834" y="40999"/>
                  <a:pt x="9222" y="39264"/>
                </a:cubicBezTo>
                <a:cubicBezTo>
                  <a:pt x="9633" y="37392"/>
                  <a:pt x="10843" y="35817"/>
                  <a:pt x="11824" y="34174"/>
                </a:cubicBezTo>
                <a:cubicBezTo>
                  <a:pt x="16640" y="26117"/>
                  <a:pt x="15887" y="15777"/>
                  <a:pt x="12577" y="7012"/>
                </a:cubicBezTo>
                <a:cubicBezTo>
                  <a:pt x="11915" y="5209"/>
                  <a:pt x="11116" y="3406"/>
                  <a:pt x="9793" y="2036"/>
                </a:cubicBezTo>
                <a:cubicBezTo>
                  <a:pt x="8658" y="842"/>
                  <a:pt x="7053" y="1"/>
                  <a:pt x="543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80" name="Google Shape;4880;p340"/>
          <p:cNvGrpSpPr/>
          <p:nvPr/>
        </p:nvGrpSpPr>
        <p:grpSpPr>
          <a:xfrm flipH="1">
            <a:off x="16958762" y="3467621"/>
            <a:ext cx="1749060" cy="2962145"/>
            <a:chOff x="-117729" y="1733810"/>
            <a:chExt cx="874530" cy="1481072"/>
          </a:xfrm>
        </p:grpSpPr>
        <p:sp>
          <p:nvSpPr>
            <p:cNvPr id="4881" name="Google Shape;4881;p340"/>
            <p:cNvSpPr/>
            <p:nvPr/>
          </p:nvSpPr>
          <p:spPr>
            <a:xfrm>
              <a:off x="21973" y="1733810"/>
              <a:ext cx="518652" cy="505591"/>
            </a:xfrm>
            <a:custGeom>
              <a:avLst/>
              <a:gdLst/>
              <a:ahLst/>
              <a:cxnLst/>
              <a:rect l="l" t="t" r="r" b="b"/>
              <a:pathLst>
                <a:path w="19220" h="18736" extrusionOk="0">
                  <a:moveTo>
                    <a:pt x="9145" y="0"/>
                  </a:moveTo>
                  <a:cubicBezTo>
                    <a:pt x="9095" y="0"/>
                    <a:pt x="9044" y="1"/>
                    <a:pt x="8994" y="2"/>
                  </a:cubicBezTo>
                  <a:cubicBezTo>
                    <a:pt x="7190" y="48"/>
                    <a:pt x="5410" y="824"/>
                    <a:pt x="4132" y="2079"/>
                  </a:cubicBezTo>
                  <a:cubicBezTo>
                    <a:pt x="3675" y="2536"/>
                    <a:pt x="3264" y="3084"/>
                    <a:pt x="3127" y="3723"/>
                  </a:cubicBezTo>
                  <a:cubicBezTo>
                    <a:pt x="2945" y="4476"/>
                    <a:pt x="3173" y="5275"/>
                    <a:pt x="3493" y="6005"/>
                  </a:cubicBezTo>
                  <a:cubicBezTo>
                    <a:pt x="4155" y="7466"/>
                    <a:pt x="5182" y="8744"/>
                    <a:pt x="5866" y="10182"/>
                  </a:cubicBezTo>
                  <a:cubicBezTo>
                    <a:pt x="4908" y="9406"/>
                    <a:pt x="3926" y="8630"/>
                    <a:pt x="2945" y="7854"/>
                  </a:cubicBezTo>
                  <a:cubicBezTo>
                    <a:pt x="2717" y="7671"/>
                    <a:pt x="2466" y="7489"/>
                    <a:pt x="2192" y="7420"/>
                  </a:cubicBezTo>
                  <a:cubicBezTo>
                    <a:pt x="2152" y="7416"/>
                    <a:pt x="2112" y="7413"/>
                    <a:pt x="2072" y="7413"/>
                  </a:cubicBezTo>
                  <a:cubicBezTo>
                    <a:pt x="1725" y="7413"/>
                    <a:pt x="1390" y="7586"/>
                    <a:pt x="1164" y="7831"/>
                  </a:cubicBezTo>
                  <a:cubicBezTo>
                    <a:pt x="913" y="8105"/>
                    <a:pt x="776" y="8470"/>
                    <a:pt x="662" y="8835"/>
                  </a:cubicBezTo>
                  <a:cubicBezTo>
                    <a:pt x="0" y="11323"/>
                    <a:pt x="1210" y="14062"/>
                    <a:pt x="3150" y="15752"/>
                  </a:cubicBezTo>
                  <a:cubicBezTo>
                    <a:pt x="5090" y="17441"/>
                    <a:pt x="7647" y="18239"/>
                    <a:pt x="10180" y="18673"/>
                  </a:cubicBezTo>
                  <a:cubicBezTo>
                    <a:pt x="10426" y="18715"/>
                    <a:pt x="10675" y="18735"/>
                    <a:pt x="10925" y="18735"/>
                  </a:cubicBezTo>
                  <a:cubicBezTo>
                    <a:pt x="12446" y="18735"/>
                    <a:pt x="14020" y="17997"/>
                    <a:pt x="15156" y="16938"/>
                  </a:cubicBezTo>
                  <a:cubicBezTo>
                    <a:pt x="16320" y="15866"/>
                    <a:pt x="16868" y="14291"/>
                    <a:pt x="17507" y="12853"/>
                  </a:cubicBezTo>
                  <a:cubicBezTo>
                    <a:pt x="18101" y="11483"/>
                    <a:pt x="18831" y="10159"/>
                    <a:pt x="19014" y="8676"/>
                  </a:cubicBezTo>
                  <a:cubicBezTo>
                    <a:pt x="19219" y="6987"/>
                    <a:pt x="18671" y="5275"/>
                    <a:pt x="18078" y="3677"/>
                  </a:cubicBezTo>
                  <a:cubicBezTo>
                    <a:pt x="17850" y="3015"/>
                    <a:pt x="17599" y="2376"/>
                    <a:pt x="17142" y="1874"/>
                  </a:cubicBezTo>
                  <a:cubicBezTo>
                    <a:pt x="16771" y="1485"/>
                    <a:pt x="16249" y="1205"/>
                    <a:pt x="15735" y="1205"/>
                  </a:cubicBezTo>
                  <a:cubicBezTo>
                    <a:pt x="15586" y="1205"/>
                    <a:pt x="15437" y="1229"/>
                    <a:pt x="15293" y="1280"/>
                  </a:cubicBezTo>
                  <a:cubicBezTo>
                    <a:pt x="14700" y="1509"/>
                    <a:pt x="14335" y="2102"/>
                    <a:pt x="14084" y="2695"/>
                  </a:cubicBezTo>
                  <a:cubicBezTo>
                    <a:pt x="13513" y="3997"/>
                    <a:pt x="13285" y="5412"/>
                    <a:pt x="13079" y="6804"/>
                  </a:cubicBezTo>
                  <a:cubicBezTo>
                    <a:pt x="13148" y="5571"/>
                    <a:pt x="13034" y="4339"/>
                    <a:pt x="12760" y="3129"/>
                  </a:cubicBezTo>
                  <a:cubicBezTo>
                    <a:pt x="12577" y="2262"/>
                    <a:pt x="12280" y="1372"/>
                    <a:pt x="11618" y="778"/>
                  </a:cubicBezTo>
                  <a:cubicBezTo>
                    <a:pt x="10949" y="195"/>
                    <a:pt x="10034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1"/>
                <a:buFont typeface="Arial"/>
                <a:buNone/>
              </a:pPr>
              <a:endParaRPr sz="2801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40"/>
            <p:cNvSpPr/>
            <p:nvPr/>
          </p:nvSpPr>
          <p:spPr>
            <a:xfrm>
              <a:off x="182722" y="1995375"/>
              <a:ext cx="268582" cy="236173"/>
            </a:xfrm>
            <a:custGeom>
              <a:avLst/>
              <a:gdLst/>
              <a:ahLst/>
              <a:cxnLst/>
              <a:rect l="l" t="t" r="r" b="b"/>
              <a:pathLst>
                <a:path w="9953" h="8752" extrusionOk="0">
                  <a:moveTo>
                    <a:pt x="6563" y="1"/>
                  </a:moveTo>
                  <a:cubicBezTo>
                    <a:pt x="6452" y="1"/>
                    <a:pt x="6342" y="4"/>
                    <a:pt x="6232" y="10"/>
                  </a:cubicBezTo>
                  <a:cubicBezTo>
                    <a:pt x="4406" y="78"/>
                    <a:pt x="2626" y="740"/>
                    <a:pt x="1211" y="1882"/>
                  </a:cubicBezTo>
                  <a:cubicBezTo>
                    <a:pt x="754" y="2270"/>
                    <a:pt x="298" y="2726"/>
                    <a:pt x="138" y="3297"/>
                  </a:cubicBezTo>
                  <a:cubicBezTo>
                    <a:pt x="1" y="3776"/>
                    <a:pt x="92" y="4278"/>
                    <a:pt x="229" y="4758"/>
                  </a:cubicBezTo>
                  <a:cubicBezTo>
                    <a:pt x="822" y="6835"/>
                    <a:pt x="2671" y="8569"/>
                    <a:pt x="4817" y="8752"/>
                  </a:cubicBezTo>
                  <a:cubicBezTo>
                    <a:pt x="5661" y="8250"/>
                    <a:pt x="6780" y="8318"/>
                    <a:pt x="7670" y="7930"/>
                  </a:cubicBezTo>
                  <a:cubicBezTo>
                    <a:pt x="8515" y="7588"/>
                    <a:pt x="9131" y="6880"/>
                    <a:pt x="9496" y="6059"/>
                  </a:cubicBezTo>
                  <a:cubicBezTo>
                    <a:pt x="9838" y="5237"/>
                    <a:pt x="9953" y="4324"/>
                    <a:pt x="9884" y="3434"/>
                  </a:cubicBezTo>
                  <a:cubicBezTo>
                    <a:pt x="9816" y="2361"/>
                    <a:pt x="9519" y="1242"/>
                    <a:pt x="8674" y="603"/>
                  </a:cubicBezTo>
                  <a:cubicBezTo>
                    <a:pt x="8078" y="146"/>
                    <a:pt x="7310" y="1"/>
                    <a:pt x="65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1"/>
                <a:buFont typeface="Arial"/>
                <a:buNone/>
              </a:pPr>
              <a:endParaRPr sz="2801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40"/>
            <p:cNvSpPr/>
            <p:nvPr/>
          </p:nvSpPr>
          <p:spPr>
            <a:xfrm>
              <a:off x="-117729" y="2086450"/>
              <a:ext cx="874530" cy="1128432"/>
            </a:xfrm>
            <a:custGeom>
              <a:avLst/>
              <a:gdLst/>
              <a:ahLst/>
              <a:cxnLst/>
              <a:rect l="l" t="t" r="r" b="b"/>
              <a:pathLst>
                <a:path w="32408" h="41817" extrusionOk="0">
                  <a:moveTo>
                    <a:pt x="30309" y="1"/>
                  </a:moveTo>
                  <a:cubicBezTo>
                    <a:pt x="29836" y="1"/>
                    <a:pt x="29342" y="124"/>
                    <a:pt x="28916" y="310"/>
                  </a:cubicBezTo>
                  <a:cubicBezTo>
                    <a:pt x="27090" y="1109"/>
                    <a:pt x="25720" y="2661"/>
                    <a:pt x="24556" y="4281"/>
                  </a:cubicBezTo>
                  <a:cubicBezTo>
                    <a:pt x="22662" y="6906"/>
                    <a:pt x="21132" y="9828"/>
                    <a:pt x="20037" y="12909"/>
                  </a:cubicBezTo>
                  <a:cubicBezTo>
                    <a:pt x="20196" y="11700"/>
                    <a:pt x="20219" y="10513"/>
                    <a:pt x="20082" y="9326"/>
                  </a:cubicBezTo>
                  <a:cubicBezTo>
                    <a:pt x="19991" y="8413"/>
                    <a:pt x="19786" y="7500"/>
                    <a:pt x="19786" y="6587"/>
                  </a:cubicBezTo>
                  <a:cubicBezTo>
                    <a:pt x="19808" y="5674"/>
                    <a:pt x="20082" y="4715"/>
                    <a:pt x="20744" y="4099"/>
                  </a:cubicBezTo>
                  <a:cubicBezTo>
                    <a:pt x="21109" y="3779"/>
                    <a:pt x="21543" y="3574"/>
                    <a:pt x="21931" y="3277"/>
                  </a:cubicBezTo>
                  <a:cubicBezTo>
                    <a:pt x="22296" y="2980"/>
                    <a:pt x="22616" y="2524"/>
                    <a:pt x="22547" y="2044"/>
                  </a:cubicBezTo>
                  <a:cubicBezTo>
                    <a:pt x="22468" y="1992"/>
                    <a:pt x="22387" y="1969"/>
                    <a:pt x="22306" y="1969"/>
                  </a:cubicBezTo>
                  <a:cubicBezTo>
                    <a:pt x="21776" y="1969"/>
                    <a:pt x="21200" y="2926"/>
                    <a:pt x="20693" y="2926"/>
                  </a:cubicBezTo>
                  <a:cubicBezTo>
                    <a:pt x="20601" y="2926"/>
                    <a:pt x="20511" y="2895"/>
                    <a:pt x="20425" y="2820"/>
                  </a:cubicBezTo>
                  <a:cubicBezTo>
                    <a:pt x="20356" y="2752"/>
                    <a:pt x="20288" y="2661"/>
                    <a:pt x="20219" y="2569"/>
                  </a:cubicBezTo>
                  <a:cubicBezTo>
                    <a:pt x="20134" y="2490"/>
                    <a:pt x="20035" y="2455"/>
                    <a:pt x="19933" y="2455"/>
                  </a:cubicBezTo>
                  <a:cubicBezTo>
                    <a:pt x="19624" y="2455"/>
                    <a:pt x="19278" y="2763"/>
                    <a:pt x="19124" y="3072"/>
                  </a:cubicBezTo>
                  <a:cubicBezTo>
                    <a:pt x="18918" y="3482"/>
                    <a:pt x="18758" y="4030"/>
                    <a:pt x="18325" y="4190"/>
                  </a:cubicBezTo>
                  <a:cubicBezTo>
                    <a:pt x="18233" y="4223"/>
                    <a:pt x="18137" y="4236"/>
                    <a:pt x="18038" y="4236"/>
                  </a:cubicBezTo>
                  <a:cubicBezTo>
                    <a:pt x="17577" y="4236"/>
                    <a:pt x="17054" y="3945"/>
                    <a:pt x="16652" y="3945"/>
                  </a:cubicBezTo>
                  <a:cubicBezTo>
                    <a:pt x="16473" y="3945"/>
                    <a:pt x="16318" y="4002"/>
                    <a:pt x="16202" y="4167"/>
                  </a:cubicBezTo>
                  <a:cubicBezTo>
                    <a:pt x="16065" y="4350"/>
                    <a:pt x="16065" y="4578"/>
                    <a:pt x="15997" y="4783"/>
                  </a:cubicBezTo>
                  <a:cubicBezTo>
                    <a:pt x="15791" y="5423"/>
                    <a:pt x="15015" y="5605"/>
                    <a:pt x="14353" y="5719"/>
                  </a:cubicBezTo>
                  <a:cubicBezTo>
                    <a:pt x="14473" y="6130"/>
                    <a:pt x="14901" y="6336"/>
                    <a:pt x="15339" y="6336"/>
                  </a:cubicBezTo>
                  <a:cubicBezTo>
                    <a:pt x="15484" y="6336"/>
                    <a:pt x="15631" y="6313"/>
                    <a:pt x="15768" y="6267"/>
                  </a:cubicBezTo>
                  <a:cubicBezTo>
                    <a:pt x="16293" y="6107"/>
                    <a:pt x="16727" y="5696"/>
                    <a:pt x="17229" y="5423"/>
                  </a:cubicBezTo>
                  <a:cubicBezTo>
                    <a:pt x="17506" y="5271"/>
                    <a:pt x="17832" y="5169"/>
                    <a:pt x="18138" y="5169"/>
                  </a:cubicBezTo>
                  <a:cubicBezTo>
                    <a:pt x="18386" y="5169"/>
                    <a:pt x="18620" y="5236"/>
                    <a:pt x="18804" y="5400"/>
                  </a:cubicBezTo>
                  <a:cubicBezTo>
                    <a:pt x="19101" y="5674"/>
                    <a:pt x="19192" y="6062"/>
                    <a:pt x="19238" y="6450"/>
                  </a:cubicBezTo>
                  <a:cubicBezTo>
                    <a:pt x="19991" y="11311"/>
                    <a:pt x="19146" y="16356"/>
                    <a:pt x="17298" y="20898"/>
                  </a:cubicBezTo>
                  <a:cubicBezTo>
                    <a:pt x="16750" y="22290"/>
                    <a:pt x="16088" y="23614"/>
                    <a:pt x="15380" y="24915"/>
                  </a:cubicBezTo>
                  <a:cubicBezTo>
                    <a:pt x="16430" y="21925"/>
                    <a:pt x="16955" y="18753"/>
                    <a:pt x="16932" y="15603"/>
                  </a:cubicBezTo>
                  <a:cubicBezTo>
                    <a:pt x="16932" y="13480"/>
                    <a:pt x="16613" y="11220"/>
                    <a:pt x="15152" y="9668"/>
                  </a:cubicBezTo>
                  <a:cubicBezTo>
                    <a:pt x="14855" y="9349"/>
                    <a:pt x="14490" y="9052"/>
                    <a:pt x="14056" y="8960"/>
                  </a:cubicBezTo>
                  <a:cubicBezTo>
                    <a:pt x="13940" y="8931"/>
                    <a:pt x="13823" y="8918"/>
                    <a:pt x="13707" y="8918"/>
                  </a:cubicBezTo>
                  <a:cubicBezTo>
                    <a:pt x="12825" y="8918"/>
                    <a:pt x="12001" y="9716"/>
                    <a:pt x="11820" y="10604"/>
                  </a:cubicBezTo>
                  <a:cubicBezTo>
                    <a:pt x="11614" y="11608"/>
                    <a:pt x="12025" y="12658"/>
                    <a:pt x="12596" y="13526"/>
                  </a:cubicBezTo>
                  <a:cubicBezTo>
                    <a:pt x="13166" y="14393"/>
                    <a:pt x="13897" y="15146"/>
                    <a:pt x="14422" y="16013"/>
                  </a:cubicBezTo>
                  <a:cubicBezTo>
                    <a:pt x="15449" y="17725"/>
                    <a:pt x="15677" y="19802"/>
                    <a:pt x="15449" y="21765"/>
                  </a:cubicBezTo>
                  <a:cubicBezTo>
                    <a:pt x="15221" y="23637"/>
                    <a:pt x="14627" y="25417"/>
                    <a:pt x="14034" y="27198"/>
                  </a:cubicBezTo>
                  <a:cubicBezTo>
                    <a:pt x="12664" y="29343"/>
                    <a:pt x="11089" y="31398"/>
                    <a:pt x="9446" y="33338"/>
                  </a:cubicBezTo>
                  <a:cubicBezTo>
                    <a:pt x="8829" y="34068"/>
                    <a:pt x="8190" y="34776"/>
                    <a:pt x="7551" y="35461"/>
                  </a:cubicBezTo>
                  <a:cubicBezTo>
                    <a:pt x="8213" y="34091"/>
                    <a:pt x="8601" y="32607"/>
                    <a:pt x="8966" y="31147"/>
                  </a:cubicBezTo>
                  <a:cubicBezTo>
                    <a:pt x="9811" y="27746"/>
                    <a:pt x="10678" y="24322"/>
                    <a:pt x="10838" y="20807"/>
                  </a:cubicBezTo>
                  <a:cubicBezTo>
                    <a:pt x="10907" y="19437"/>
                    <a:pt x="10838" y="17954"/>
                    <a:pt x="9994" y="16881"/>
                  </a:cubicBezTo>
                  <a:cubicBezTo>
                    <a:pt x="9879" y="16744"/>
                    <a:pt x="9742" y="16607"/>
                    <a:pt x="9583" y="16561"/>
                  </a:cubicBezTo>
                  <a:cubicBezTo>
                    <a:pt x="9538" y="16550"/>
                    <a:pt x="9494" y="16545"/>
                    <a:pt x="9450" y="16545"/>
                  </a:cubicBezTo>
                  <a:cubicBezTo>
                    <a:pt x="9228" y="16545"/>
                    <a:pt x="9024" y="16679"/>
                    <a:pt x="8852" y="16812"/>
                  </a:cubicBezTo>
                  <a:cubicBezTo>
                    <a:pt x="8031" y="17520"/>
                    <a:pt x="7483" y="18501"/>
                    <a:pt x="7118" y="19506"/>
                  </a:cubicBezTo>
                  <a:cubicBezTo>
                    <a:pt x="6113" y="22176"/>
                    <a:pt x="6159" y="25098"/>
                    <a:pt x="6433" y="27928"/>
                  </a:cubicBezTo>
                  <a:cubicBezTo>
                    <a:pt x="6684" y="30667"/>
                    <a:pt x="7095" y="33384"/>
                    <a:pt x="6912" y="36100"/>
                  </a:cubicBezTo>
                  <a:cubicBezTo>
                    <a:pt x="4972" y="38086"/>
                    <a:pt x="2804" y="39866"/>
                    <a:pt x="338" y="41144"/>
                  </a:cubicBezTo>
                  <a:cubicBezTo>
                    <a:pt x="315" y="41138"/>
                    <a:pt x="293" y="41135"/>
                    <a:pt x="273" y="41135"/>
                  </a:cubicBezTo>
                  <a:cubicBezTo>
                    <a:pt x="1" y="41135"/>
                    <a:pt x="41" y="41677"/>
                    <a:pt x="338" y="41783"/>
                  </a:cubicBezTo>
                  <a:cubicBezTo>
                    <a:pt x="402" y="41806"/>
                    <a:pt x="467" y="41816"/>
                    <a:pt x="532" y="41816"/>
                  </a:cubicBezTo>
                  <a:cubicBezTo>
                    <a:pt x="792" y="41816"/>
                    <a:pt x="1055" y="41655"/>
                    <a:pt x="1274" y="41509"/>
                  </a:cubicBezTo>
                  <a:cubicBezTo>
                    <a:pt x="3488" y="40026"/>
                    <a:pt x="5543" y="38337"/>
                    <a:pt x="7460" y="36465"/>
                  </a:cubicBezTo>
                  <a:cubicBezTo>
                    <a:pt x="7648" y="36470"/>
                    <a:pt x="7836" y="36472"/>
                    <a:pt x="8024" y="36472"/>
                  </a:cubicBezTo>
                  <a:cubicBezTo>
                    <a:pt x="12339" y="36472"/>
                    <a:pt x="16707" y="35223"/>
                    <a:pt x="20425" y="32927"/>
                  </a:cubicBezTo>
                  <a:cubicBezTo>
                    <a:pt x="21771" y="32082"/>
                    <a:pt x="23141" y="31010"/>
                    <a:pt x="23552" y="29480"/>
                  </a:cubicBezTo>
                  <a:cubicBezTo>
                    <a:pt x="23643" y="29184"/>
                    <a:pt x="23689" y="28841"/>
                    <a:pt x="23575" y="28545"/>
                  </a:cubicBezTo>
                  <a:cubicBezTo>
                    <a:pt x="23415" y="28111"/>
                    <a:pt x="22913" y="27837"/>
                    <a:pt x="22456" y="27814"/>
                  </a:cubicBezTo>
                  <a:cubicBezTo>
                    <a:pt x="22429" y="27813"/>
                    <a:pt x="22402" y="27812"/>
                    <a:pt x="22374" y="27812"/>
                  </a:cubicBezTo>
                  <a:cubicBezTo>
                    <a:pt x="21925" y="27812"/>
                    <a:pt x="21496" y="27986"/>
                    <a:pt x="21087" y="28179"/>
                  </a:cubicBezTo>
                  <a:cubicBezTo>
                    <a:pt x="19420" y="28955"/>
                    <a:pt x="18028" y="30211"/>
                    <a:pt x="16522" y="31261"/>
                  </a:cubicBezTo>
                  <a:cubicBezTo>
                    <a:pt x="14102" y="32950"/>
                    <a:pt x="11386" y="34160"/>
                    <a:pt x="8647" y="35278"/>
                  </a:cubicBezTo>
                  <a:cubicBezTo>
                    <a:pt x="10770" y="33041"/>
                    <a:pt x="12687" y="30599"/>
                    <a:pt x="14330" y="27997"/>
                  </a:cubicBezTo>
                  <a:cubicBezTo>
                    <a:pt x="14516" y="28096"/>
                    <a:pt x="14742" y="28134"/>
                    <a:pt x="14979" y="28134"/>
                  </a:cubicBezTo>
                  <a:cubicBezTo>
                    <a:pt x="15179" y="28134"/>
                    <a:pt x="15387" y="28107"/>
                    <a:pt x="15586" y="28065"/>
                  </a:cubicBezTo>
                  <a:cubicBezTo>
                    <a:pt x="18553" y="27563"/>
                    <a:pt x="21178" y="25874"/>
                    <a:pt x="23392" y="23843"/>
                  </a:cubicBezTo>
                  <a:cubicBezTo>
                    <a:pt x="25218" y="22176"/>
                    <a:pt x="26861" y="20168"/>
                    <a:pt x="27455" y="17771"/>
                  </a:cubicBezTo>
                  <a:cubicBezTo>
                    <a:pt x="27592" y="17109"/>
                    <a:pt x="27660" y="16333"/>
                    <a:pt x="27227" y="15808"/>
                  </a:cubicBezTo>
                  <a:cubicBezTo>
                    <a:pt x="26936" y="15457"/>
                    <a:pt x="26498" y="15299"/>
                    <a:pt x="26042" y="15299"/>
                  </a:cubicBezTo>
                  <a:cubicBezTo>
                    <a:pt x="25638" y="15299"/>
                    <a:pt x="25219" y="15423"/>
                    <a:pt x="24876" y="15648"/>
                  </a:cubicBezTo>
                  <a:cubicBezTo>
                    <a:pt x="24168" y="16128"/>
                    <a:pt x="23734" y="16927"/>
                    <a:pt x="23323" y="17680"/>
                  </a:cubicBezTo>
                  <a:cubicBezTo>
                    <a:pt x="22022" y="20099"/>
                    <a:pt x="20607" y="22519"/>
                    <a:pt x="18599" y="24390"/>
                  </a:cubicBezTo>
                  <a:cubicBezTo>
                    <a:pt x="17480" y="25417"/>
                    <a:pt x="16202" y="26285"/>
                    <a:pt x="14878" y="27084"/>
                  </a:cubicBezTo>
                  <a:cubicBezTo>
                    <a:pt x="16864" y="23706"/>
                    <a:pt x="18393" y="20099"/>
                    <a:pt x="19375" y="16310"/>
                  </a:cubicBezTo>
                  <a:cubicBezTo>
                    <a:pt x="19420" y="16105"/>
                    <a:pt x="19489" y="15922"/>
                    <a:pt x="19534" y="15717"/>
                  </a:cubicBezTo>
                  <a:cubicBezTo>
                    <a:pt x="21292" y="13731"/>
                    <a:pt x="23232" y="11791"/>
                    <a:pt x="25286" y="10033"/>
                  </a:cubicBezTo>
                  <a:cubicBezTo>
                    <a:pt x="27592" y="8070"/>
                    <a:pt x="30125" y="6199"/>
                    <a:pt x="31563" y="3551"/>
                  </a:cubicBezTo>
                  <a:cubicBezTo>
                    <a:pt x="32088" y="2592"/>
                    <a:pt x="32408" y="1291"/>
                    <a:pt x="31655" y="515"/>
                  </a:cubicBezTo>
                  <a:cubicBezTo>
                    <a:pt x="31310" y="146"/>
                    <a:pt x="30822" y="1"/>
                    <a:pt x="303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1"/>
                <a:buFont typeface="Arial"/>
                <a:buNone/>
              </a:pPr>
              <a:endParaRPr sz="2801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84" name="Google Shape;4884;p340"/>
          <p:cNvSpPr/>
          <p:nvPr/>
        </p:nvSpPr>
        <p:spPr>
          <a:xfrm>
            <a:off x="14599349" y="1070003"/>
            <a:ext cx="349280" cy="226832"/>
          </a:xfrm>
          <a:custGeom>
            <a:avLst/>
            <a:gdLst/>
            <a:ahLst/>
            <a:cxnLst/>
            <a:rect l="l" t="t" r="r" b="b"/>
            <a:pathLst>
              <a:path w="8720" h="5663" extrusionOk="0">
                <a:moveTo>
                  <a:pt x="5592" y="207"/>
                </a:moveTo>
                <a:cubicBezTo>
                  <a:pt x="5958" y="207"/>
                  <a:pt x="6323" y="230"/>
                  <a:pt x="6688" y="298"/>
                </a:cubicBezTo>
                <a:cubicBezTo>
                  <a:pt x="7053" y="344"/>
                  <a:pt x="7487" y="435"/>
                  <a:pt x="7829" y="686"/>
                </a:cubicBezTo>
                <a:cubicBezTo>
                  <a:pt x="8035" y="823"/>
                  <a:pt x="8217" y="1097"/>
                  <a:pt x="8263" y="1371"/>
                </a:cubicBezTo>
                <a:cubicBezTo>
                  <a:pt x="5707" y="1417"/>
                  <a:pt x="3150" y="1599"/>
                  <a:pt x="617" y="1965"/>
                </a:cubicBezTo>
                <a:cubicBezTo>
                  <a:pt x="845" y="1736"/>
                  <a:pt x="1096" y="1554"/>
                  <a:pt x="1256" y="1440"/>
                </a:cubicBezTo>
                <a:cubicBezTo>
                  <a:pt x="2534" y="641"/>
                  <a:pt x="4086" y="207"/>
                  <a:pt x="5592" y="207"/>
                </a:cubicBezTo>
                <a:close/>
                <a:moveTo>
                  <a:pt x="8263" y="1577"/>
                </a:moveTo>
                <a:cubicBezTo>
                  <a:pt x="8263" y="1622"/>
                  <a:pt x="8263" y="1645"/>
                  <a:pt x="8240" y="1668"/>
                </a:cubicBezTo>
                <a:cubicBezTo>
                  <a:pt x="8172" y="1942"/>
                  <a:pt x="7943" y="2170"/>
                  <a:pt x="7738" y="2353"/>
                </a:cubicBezTo>
                <a:cubicBezTo>
                  <a:pt x="7213" y="2764"/>
                  <a:pt x="6711" y="3129"/>
                  <a:pt x="6414" y="3243"/>
                </a:cubicBezTo>
                <a:cubicBezTo>
                  <a:pt x="5119" y="3770"/>
                  <a:pt x="3698" y="4043"/>
                  <a:pt x="2292" y="4043"/>
                </a:cubicBezTo>
                <a:cubicBezTo>
                  <a:pt x="2236" y="4043"/>
                  <a:pt x="2179" y="4043"/>
                  <a:pt x="2123" y="4042"/>
                </a:cubicBezTo>
                <a:cubicBezTo>
                  <a:pt x="1735" y="4019"/>
                  <a:pt x="1324" y="3996"/>
                  <a:pt x="959" y="3836"/>
                </a:cubicBezTo>
                <a:cubicBezTo>
                  <a:pt x="571" y="3654"/>
                  <a:pt x="297" y="3334"/>
                  <a:pt x="229" y="2992"/>
                </a:cubicBezTo>
                <a:cubicBezTo>
                  <a:pt x="183" y="2695"/>
                  <a:pt x="274" y="2444"/>
                  <a:pt x="434" y="2193"/>
                </a:cubicBezTo>
                <a:cubicBezTo>
                  <a:pt x="3013" y="1828"/>
                  <a:pt x="5661" y="1622"/>
                  <a:pt x="8263" y="1577"/>
                </a:cubicBezTo>
                <a:close/>
                <a:moveTo>
                  <a:pt x="8377" y="1942"/>
                </a:moveTo>
                <a:cubicBezTo>
                  <a:pt x="8423" y="2353"/>
                  <a:pt x="8468" y="2764"/>
                  <a:pt x="8491" y="3174"/>
                </a:cubicBezTo>
                <a:cubicBezTo>
                  <a:pt x="8514" y="3311"/>
                  <a:pt x="8514" y="3425"/>
                  <a:pt x="8468" y="3540"/>
                </a:cubicBezTo>
                <a:cubicBezTo>
                  <a:pt x="8446" y="3631"/>
                  <a:pt x="8354" y="3722"/>
                  <a:pt x="8240" y="3813"/>
                </a:cubicBezTo>
                <a:cubicBezTo>
                  <a:pt x="8035" y="3996"/>
                  <a:pt x="7784" y="4179"/>
                  <a:pt x="7441" y="4361"/>
                </a:cubicBezTo>
                <a:cubicBezTo>
                  <a:pt x="6193" y="5075"/>
                  <a:pt x="4756" y="5461"/>
                  <a:pt x="3323" y="5461"/>
                </a:cubicBezTo>
                <a:cubicBezTo>
                  <a:pt x="3105" y="5461"/>
                  <a:pt x="2888" y="5452"/>
                  <a:pt x="2671" y="5434"/>
                </a:cubicBezTo>
                <a:cubicBezTo>
                  <a:pt x="2169" y="5388"/>
                  <a:pt x="1758" y="5320"/>
                  <a:pt x="1393" y="5206"/>
                </a:cubicBezTo>
                <a:cubicBezTo>
                  <a:pt x="936" y="5046"/>
                  <a:pt x="639" y="4863"/>
                  <a:pt x="480" y="4612"/>
                </a:cubicBezTo>
                <a:cubicBezTo>
                  <a:pt x="274" y="4293"/>
                  <a:pt x="251" y="3928"/>
                  <a:pt x="251" y="3540"/>
                </a:cubicBezTo>
                <a:lnTo>
                  <a:pt x="251" y="3540"/>
                </a:lnTo>
                <a:cubicBezTo>
                  <a:pt x="388" y="3745"/>
                  <a:pt x="594" y="3905"/>
                  <a:pt x="868" y="4019"/>
                </a:cubicBezTo>
                <a:cubicBezTo>
                  <a:pt x="1256" y="4202"/>
                  <a:pt x="1735" y="4247"/>
                  <a:pt x="2123" y="4247"/>
                </a:cubicBezTo>
                <a:lnTo>
                  <a:pt x="2374" y="4247"/>
                </a:lnTo>
                <a:cubicBezTo>
                  <a:pt x="3789" y="4247"/>
                  <a:pt x="5204" y="3973"/>
                  <a:pt x="6505" y="3425"/>
                </a:cubicBezTo>
                <a:cubicBezTo>
                  <a:pt x="6871" y="3289"/>
                  <a:pt x="7441" y="2855"/>
                  <a:pt x="7852" y="2512"/>
                </a:cubicBezTo>
                <a:cubicBezTo>
                  <a:pt x="8058" y="2353"/>
                  <a:pt x="8240" y="2170"/>
                  <a:pt x="8377" y="1942"/>
                </a:cubicBezTo>
                <a:close/>
                <a:moveTo>
                  <a:pt x="5642" y="0"/>
                </a:moveTo>
                <a:cubicBezTo>
                  <a:pt x="4073" y="0"/>
                  <a:pt x="2479" y="440"/>
                  <a:pt x="1142" y="1257"/>
                </a:cubicBezTo>
                <a:cubicBezTo>
                  <a:pt x="708" y="1531"/>
                  <a:pt x="23" y="2079"/>
                  <a:pt x="0" y="2786"/>
                </a:cubicBezTo>
                <a:cubicBezTo>
                  <a:pt x="0" y="2809"/>
                  <a:pt x="0" y="2832"/>
                  <a:pt x="0" y="2832"/>
                </a:cubicBezTo>
                <a:cubicBezTo>
                  <a:pt x="23" y="3037"/>
                  <a:pt x="23" y="3243"/>
                  <a:pt x="23" y="3448"/>
                </a:cubicBezTo>
                <a:cubicBezTo>
                  <a:pt x="46" y="3882"/>
                  <a:pt x="46" y="4338"/>
                  <a:pt x="297" y="4726"/>
                </a:cubicBezTo>
                <a:cubicBezTo>
                  <a:pt x="502" y="5023"/>
                  <a:pt x="822" y="5229"/>
                  <a:pt x="1324" y="5388"/>
                </a:cubicBezTo>
                <a:cubicBezTo>
                  <a:pt x="1712" y="5525"/>
                  <a:pt x="2146" y="5594"/>
                  <a:pt x="2648" y="5640"/>
                </a:cubicBezTo>
                <a:cubicBezTo>
                  <a:pt x="2876" y="5662"/>
                  <a:pt x="3082" y="5662"/>
                  <a:pt x="3310" y="5662"/>
                </a:cubicBezTo>
                <a:cubicBezTo>
                  <a:pt x="4794" y="5662"/>
                  <a:pt x="6277" y="5274"/>
                  <a:pt x="7555" y="4544"/>
                </a:cubicBezTo>
                <a:cubicBezTo>
                  <a:pt x="7898" y="4361"/>
                  <a:pt x="8149" y="4179"/>
                  <a:pt x="8377" y="3973"/>
                </a:cubicBezTo>
                <a:cubicBezTo>
                  <a:pt x="8514" y="3882"/>
                  <a:pt x="8628" y="3768"/>
                  <a:pt x="8674" y="3608"/>
                </a:cubicBezTo>
                <a:cubicBezTo>
                  <a:pt x="8720" y="3448"/>
                  <a:pt x="8720" y="3289"/>
                  <a:pt x="8720" y="3174"/>
                </a:cubicBezTo>
                <a:cubicBezTo>
                  <a:pt x="8651" y="2490"/>
                  <a:pt x="8583" y="1828"/>
                  <a:pt x="8468" y="1143"/>
                </a:cubicBezTo>
                <a:cubicBezTo>
                  <a:pt x="8468" y="1120"/>
                  <a:pt x="8423" y="1074"/>
                  <a:pt x="8400" y="1074"/>
                </a:cubicBezTo>
                <a:cubicBezTo>
                  <a:pt x="8286" y="846"/>
                  <a:pt x="8126" y="641"/>
                  <a:pt x="7943" y="504"/>
                </a:cubicBezTo>
                <a:cubicBezTo>
                  <a:pt x="7578" y="230"/>
                  <a:pt x="7099" y="139"/>
                  <a:pt x="6711" y="70"/>
                </a:cubicBezTo>
                <a:cubicBezTo>
                  <a:pt x="6358" y="23"/>
                  <a:pt x="6001" y="0"/>
                  <a:pt x="56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5" name="Google Shape;4885;p340"/>
          <p:cNvSpPr/>
          <p:nvPr/>
        </p:nvSpPr>
        <p:spPr>
          <a:xfrm>
            <a:off x="6314270" y="729412"/>
            <a:ext cx="329172" cy="109310"/>
          </a:xfrm>
          <a:custGeom>
            <a:avLst/>
            <a:gdLst/>
            <a:ahLst/>
            <a:cxnLst/>
            <a:rect l="l" t="t" r="r" b="b"/>
            <a:pathLst>
              <a:path w="8218" h="2729" extrusionOk="0">
                <a:moveTo>
                  <a:pt x="3698" y="948"/>
                </a:moveTo>
                <a:cubicBezTo>
                  <a:pt x="3835" y="1017"/>
                  <a:pt x="3972" y="1131"/>
                  <a:pt x="4064" y="1245"/>
                </a:cubicBezTo>
                <a:cubicBezTo>
                  <a:pt x="4315" y="1496"/>
                  <a:pt x="4406" y="1839"/>
                  <a:pt x="4315" y="2113"/>
                </a:cubicBezTo>
                <a:cubicBezTo>
                  <a:pt x="4269" y="2272"/>
                  <a:pt x="4132" y="2409"/>
                  <a:pt x="3995" y="2478"/>
                </a:cubicBezTo>
                <a:cubicBezTo>
                  <a:pt x="3927" y="2501"/>
                  <a:pt x="3858" y="2512"/>
                  <a:pt x="3793" y="2512"/>
                </a:cubicBezTo>
                <a:cubicBezTo>
                  <a:pt x="3727" y="2512"/>
                  <a:pt x="3664" y="2501"/>
                  <a:pt x="3607" y="2478"/>
                </a:cubicBezTo>
                <a:cubicBezTo>
                  <a:pt x="3288" y="2341"/>
                  <a:pt x="3219" y="1861"/>
                  <a:pt x="3379" y="1473"/>
                </a:cubicBezTo>
                <a:cubicBezTo>
                  <a:pt x="3447" y="1291"/>
                  <a:pt x="3562" y="1108"/>
                  <a:pt x="3698" y="948"/>
                </a:cubicBezTo>
                <a:close/>
                <a:moveTo>
                  <a:pt x="5462" y="0"/>
                </a:moveTo>
                <a:cubicBezTo>
                  <a:pt x="5246" y="0"/>
                  <a:pt x="5022" y="24"/>
                  <a:pt x="4794" y="81"/>
                </a:cubicBezTo>
                <a:cubicBezTo>
                  <a:pt x="4360" y="172"/>
                  <a:pt x="3950" y="401"/>
                  <a:pt x="3653" y="697"/>
                </a:cubicBezTo>
                <a:cubicBezTo>
                  <a:pt x="3420" y="620"/>
                  <a:pt x="3177" y="574"/>
                  <a:pt x="2923" y="574"/>
                </a:cubicBezTo>
                <a:cubicBezTo>
                  <a:pt x="2804" y="574"/>
                  <a:pt x="2682" y="584"/>
                  <a:pt x="2557" y="606"/>
                </a:cubicBezTo>
                <a:cubicBezTo>
                  <a:pt x="1918" y="697"/>
                  <a:pt x="1347" y="1063"/>
                  <a:pt x="982" y="1336"/>
                </a:cubicBezTo>
                <a:cubicBezTo>
                  <a:pt x="617" y="1588"/>
                  <a:pt x="183" y="1976"/>
                  <a:pt x="1" y="2501"/>
                </a:cubicBezTo>
                <a:cubicBezTo>
                  <a:pt x="1" y="2546"/>
                  <a:pt x="24" y="2615"/>
                  <a:pt x="69" y="2615"/>
                </a:cubicBezTo>
                <a:cubicBezTo>
                  <a:pt x="86" y="2620"/>
                  <a:pt x="102" y="2623"/>
                  <a:pt x="116" y="2623"/>
                </a:cubicBezTo>
                <a:cubicBezTo>
                  <a:pt x="159" y="2623"/>
                  <a:pt x="189" y="2598"/>
                  <a:pt x="206" y="2546"/>
                </a:cubicBezTo>
                <a:cubicBezTo>
                  <a:pt x="366" y="2090"/>
                  <a:pt x="777" y="1747"/>
                  <a:pt x="1119" y="1496"/>
                </a:cubicBezTo>
                <a:cubicBezTo>
                  <a:pt x="1667" y="1108"/>
                  <a:pt x="2146" y="880"/>
                  <a:pt x="2603" y="811"/>
                </a:cubicBezTo>
                <a:cubicBezTo>
                  <a:pt x="2702" y="796"/>
                  <a:pt x="2803" y="789"/>
                  <a:pt x="2905" y="789"/>
                </a:cubicBezTo>
                <a:cubicBezTo>
                  <a:pt x="3108" y="789"/>
                  <a:pt x="3310" y="819"/>
                  <a:pt x="3493" y="880"/>
                </a:cubicBezTo>
                <a:cubicBezTo>
                  <a:pt x="3356" y="1040"/>
                  <a:pt x="3242" y="1222"/>
                  <a:pt x="3173" y="1405"/>
                </a:cubicBezTo>
                <a:cubicBezTo>
                  <a:pt x="2991" y="1861"/>
                  <a:pt x="3082" y="2478"/>
                  <a:pt x="3516" y="2683"/>
                </a:cubicBezTo>
                <a:cubicBezTo>
                  <a:pt x="3607" y="2706"/>
                  <a:pt x="3698" y="2729"/>
                  <a:pt x="3767" y="2729"/>
                </a:cubicBezTo>
                <a:cubicBezTo>
                  <a:pt x="3881" y="2729"/>
                  <a:pt x="3972" y="2706"/>
                  <a:pt x="4064" y="2660"/>
                </a:cubicBezTo>
                <a:cubicBezTo>
                  <a:pt x="4292" y="2569"/>
                  <a:pt x="4452" y="2386"/>
                  <a:pt x="4520" y="2181"/>
                </a:cubicBezTo>
                <a:cubicBezTo>
                  <a:pt x="4634" y="1839"/>
                  <a:pt x="4520" y="1405"/>
                  <a:pt x="4223" y="1085"/>
                </a:cubicBezTo>
                <a:cubicBezTo>
                  <a:pt x="4109" y="971"/>
                  <a:pt x="3995" y="880"/>
                  <a:pt x="3858" y="789"/>
                </a:cubicBezTo>
                <a:cubicBezTo>
                  <a:pt x="4109" y="560"/>
                  <a:pt x="4475" y="355"/>
                  <a:pt x="4840" y="286"/>
                </a:cubicBezTo>
                <a:cubicBezTo>
                  <a:pt x="5051" y="237"/>
                  <a:pt x="5259" y="216"/>
                  <a:pt x="5460" y="216"/>
                </a:cubicBezTo>
                <a:cubicBezTo>
                  <a:pt x="5995" y="216"/>
                  <a:pt x="6477" y="365"/>
                  <a:pt x="6826" y="515"/>
                </a:cubicBezTo>
                <a:cubicBezTo>
                  <a:pt x="7191" y="675"/>
                  <a:pt x="7875" y="1040"/>
                  <a:pt x="8012" y="1702"/>
                </a:cubicBezTo>
                <a:cubicBezTo>
                  <a:pt x="8012" y="1770"/>
                  <a:pt x="8081" y="1793"/>
                  <a:pt x="8127" y="1793"/>
                </a:cubicBezTo>
                <a:cubicBezTo>
                  <a:pt x="8195" y="1770"/>
                  <a:pt x="8218" y="1724"/>
                  <a:pt x="8218" y="1656"/>
                </a:cubicBezTo>
                <a:cubicBezTo>
                  <a:pt x="8058" y="903"/>
                  <a:pt x="7328" y="492"/>
                  <a:pt x="6894" y="309"/>
                </a:cubicBezTo>
                <a:cubicBezTo>
                  <a:pt x="6531" y="161"/>
                  <a:pt x="6025" y="0"/>
                  <a:pt x="54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6" name="Google Shape;4886;p340"/>
          <p:cNvSpPr/>
          <p:nvPr/>
        </p:nvSpPr>
        <p:spPr>
          <a:xfrm rot="2700000" flipH="1">
            <a:off x="1296711" y="1296828"/>
            <a:ext cx="245994" cy="384072"/>
          </a:xfrm>
          <a:custGeom>
            <a:avLst/>
            <a:gdLst/>
            <a:ahLst/>
            <a:cxnLst/>
            <a:rect l="l" t="t" r="r" b="b"/>
            <a:pathLst>
              <a:path w="6141" h="9588" extrusionOk="0">
                <a:moveTo>
                  <a:pt x="5935" y="366"/>
                </a:moveTo>
                <a:lnTo>
                  <a:pt x="5935" y="366"/>
                </a:lnTo>
                <a:cubicBezTo>
                  <a:pt x="5821" y="3356"/>
                  <a:pt x="5547" y="6369"/>
                  <a:pt x="5090" y="9336"/>
                </a:cubicBezTo>
                <a:cubicBezTo>
                  <a:pt x="3424" y="8811"/>
                  <a:pt x="1826" y="8081"/>
                  <a:pt x="274" y="7373"/>
                </a:cubicBezTo>
                <a:cubicBezTo>
                  <a:pt x="1895" y="4840"/>
                  <a:pt x="3789" y="2489"/>
                  <a:pt x="5935" y="366"/>
                </a:cubicBezTo>
                <a:close/>
                <a:moveTo>
                  <a:pt x="6095" y="1"/>
                </a:moveTo>
                <a:cubicBezTo>
                  <a:pt x="6049" y="1"/>
                  <a:pt x="6003" y="1"/>
                  <a:pt x="5958" y="24"/>
                </a:cubicBezTo>
                <a:cubicBezTo>
                  <a:pt x="3721" y="2238"/>
                  <a:pt x="1712" y="4703"/>
                  <a:pt x="23" y="7350"/>
                </a:cubicBezTo>
                <a:cubicBezTo>
                  <a:pt x="0" y="7396"/>
                  <a:pt x="0" y="7419"/>
                  <a:pt x="23" y="7442"/>
                </a:cubicBezTo>
                <a:cubicBezTo>
                  <a:pt x="23" y="7465"/>
                  <a:pt x="46" y="7510"/>
                  <a:pt x="69" y="7510"/>
                </a:cubicBezTo>
                <a:cubicBezTo>
                  <a:pt x="1689" y="8264"/>
                  <a:pt x="3378" y="9040"/>
                  <a:pt x="5159" y="9565"/>
                </a:cubicBezTo>
                <a:cubicBezTo>
                  <a:pt x="5159" y="9587"/>
                  <a:pt x="5182" y="9587"/>
                  <a:pt x="5182" y="9587"/>
                </a:cubicBezTo>
                <a:cubicBezTo>
                  <a:pt x="5204" y="9587"/>
                  <a:pt x="5227" y="9565"/>
                  <a:pt x="5250" y="9565"/>
                </a:cubicBezTo>
                <a:cubicBezTo>
                  <a:pt x="5273" y="9542"/>
                  <a:pt x="5296" y="9519"/>
                  <a:pt x="5296" y="9496"/>
                </a:cubicBezTo>
                <a:cubicBezTo>
                  <a:pt x="5752" y="6392"/>
                  <a:pt x="6049" y="3242"/>
                  <a:pt x="6140" y="115"/>
                </a:cubicBezTo>
                <a:cubicBezTo>
                  <a:pt x="6140" y="69"/>
                  <a:pt x="6117" y="24"/>
                  <a:pt x="6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7" name="Google Shape;4887;p340"/>
          <p:cNvSpPr/>
          <p:nvPr/>
        </p:nvSpPr>
        <p:spPr>
          <a:xfrm>
            <a:off x="11043920" y="9666613"/>
            <a:ext cx="329172" cy="109310"/>
          </a:xfrm>
          <a:custGeom>
            <a:avLst/>
            <a:gdLst/>
            <a:ahLst/>
            <a:cxnLst/>
            <a:rect l="l" t="t" r="r" b="b"/>
            <a:pathLst>
              <a:path w="8218" h="2729" extrusionOk="0">
                <a:moveTo>
                  <a:pt x="3698" y="948"/>
                </a:moveTo>
                <a:cubicBezTo>
                  <a:pt x="3835" y="1017"/>
                  <a:pt x="3972" y="1131"/>
                  <a:pt x="4064" y="1245"/>
                </a:cubicBezTo>
                <a:cubicBezTo>
                  <a:pt x="4315" y="1496"/>
                  <a:pt x="4406" y="1839"/>
                  <a:pt x="4315" y="2113"/>
                </a:cubicBezTo>
                <a:cubicBezTo>
                  <a:pt x="4269" y="2272"/>
                  <a:pt x="4132" y="2409"/>
                  <a:pt x="3995" y="2478"/>
                </a:cubicBezTo>
                <a:cubicBezTo>
                  <a:pt x="3927" y="2501"/>
                  <a:pt x="3858" y="2512"/>
                  <a:pt x="3793" y="2512"/>
                </a:cubicBezTo>
                <a:cubicBezTo>
                  <a:pt x="3727" y="2512"/>
                  <a:pt x="3664" y="2501"/>
                  <a:pt x="3607" y="2478"/>
                </a:cubicBezTo>
                <a:cubicBezTo>
                  <a:pt x="3288" y="2341"/>
                  <a:pt x="3219" y="1861"/>
                  <a:pt x="3379" y="1473"/>
                </a:cubicBezTo>
                <a:cubicBezTo>
                  <a:pt x="3447" y="1291"/>
                  <a:pt x="3562" y="1108"/>
                  <a:pt x="3698" y="948"/>
                </a:cubicBezTo>
                <a:close/>
                <a:moveTo>
                  <a:pt x="5462" y="0"/>
                </a:moveTo>
                <a:cubicBezTo>
                  <a:pt x="5246" y="0"/>
                  <a:pt x="5022" y="24"/>
                  <a:pt x="4794" y="81"/>
                </a:cubicBezTo>
                <a:cubicBezTo>
                  <a:pt x="4360" y="172"/>
                  <a:pt x="3950" y="401"/>
                  <a:pt x="3653" y="697"/>
                </a:cubicBezTo>
                <a:cubicBezTo>
                  <a:pt x="3420" y="620"/>
                  <a:pt x="3177" y="574"/>
                  <a:pt x="2923" y="574"/>
                </a:cubicBezTo>
                <a:cubicBezTo>
                  <a:pt x="2804" y="574"/>
                  <a:pt x="2682" y="584"/>
                  <a:pt x="2557" y="606"/>
                </a:cubicBezTo>
                <a:cubicBezTo>
                  <a:pt x="1918" y="697"/>
                  <a:pt x="1347" y="1063"/>
                  <a:pt x="982" y="1336"/>
                </a:cubicBezTo>
                <a:cubicBezTo>
                  <a:pt x="617" y="1588"/>
                  <a:pt x="183" y="1976"/>
                  <a:pt x="1" y="2501"/>
                </a:cubicBezTo>
                <a:cubicBezTo>
                  <a:pt x="1" y="2546"/>
                  <a:pt x="24" y="2615"/>
                  <a:pt x="69" y="2615"/>
                </a:cubicBezTo>
                <a:cubicBezTo>
                  <a:pt x="86" y="2620"/>
                  <a:pt x="102" y="2623"/>
                  <a:pt x="116" y="2623"/>
                </a:cubicBezTo>
                <a:cubicBezTo>
                  <a:pt x="159" y="2623"/>
                  <a:pt x="189" y="2598"/>
                  <a:pt x="206" y="2546"/>
                </a:cubicBezTo>
                <a:cubicBezTo>
                  <a:pt x="366" y="2090"/>
                  <a:pt x="777" y="1747"/>
                  <a:pt x="1119" y="1496"/>
                </a:cubicBezTo>
                <a:cubicBezTo>
                  <a:pt x="1667" y="1108"/>
                  <a:pt x="2146" y="880"/>
                  <a:pt x="2603" y="811"/>
                </a:cubicBezTo>
                <a:cubicBezTo>
                  <a:pt x="2702" y="796"/>
                  <a:pt x="2803" y="789"/>
                  <a:pt x="2905" y="789"/>
                </a:cubicBezTo>
                <a:cubicBezTo>
                  <a:pt x="3108" y="789"/>
                  <a:pt x="3310" y="819"/>
                  <a:pt x="3493" y="880"/>
                </a:cubicBezTo>
                <a:cubicBezTo>
                  <a:pt x="3356" y="1040"/>
                  <a:pt x="3242" y="1222"/>
                  <a:pt x="3173" y="1405"/>
                </a:cubicBezTo>
                <a:cubicBezTo>
                  <a:pt x="2991" y="1861"/>
                  <a:pt x="3082" y="2478"/>
                  <a:pt x="3516" y="2683"/>
                </a:cubicBezTo>
                <a:cubicBezTo>
                  <a:pt x="3607" y="2706"/>
                  <a:pt x="3698" y="2729"/>
                  <a:pt x="3767" y="2729"/>
                </a:cubicBezTo>
                <a:cubicBezTo>
                  <a:pt x="3881" y="2729"/>
                  <a:pt x="3972" y="2706"/>
                  <a:pt x="4064" y="2660"/>
                </a:cubicBezTo>
                <a:cubicBezTo>
                  <a:pt x="4292" y="2569"/>
                  <a:pt x="4452" y="2386"/>
                  <a:pt x="4520" y="2181"/>
                </a:cubicBezTo>
                <a:cubicBezTo>
                  <a:pt x="4634" y="1839"/>
                  <a:pt x="4520" y="1405"/>
                  <a:pt x="4223" y="1085"/>
                </a:cubicBezTo>
                <a:cubicBezTo>
                  <a:pt x="4109" y="971"/>
                  <a:pt x="3995" y="880"/>
                  <a:pt x="3858" y="789"/>
                </a:cubicBezTo>
                <a:cubicBezTo>
                  <a:pt x="4109" y="560"/>
                  <a:pt x="4475" y="355"/>
                  <a:pt x="4840" y="286"/>
                </a:cubicBezTo>
                <a:cubicBezTo>
                  <a:pt x="5051" y="237"/>
                  <a:pt x="5259" y="216"/>
                  <a:pt x="5460" y="216"/>
                </a:cubicBezTo>
                <a:cubicBezTo>
                  <a:pt x="5995" y="216"/>
                  <a:pt x="6477" y="365"/>
                  <a:pt x="6826" y="515"/>
                </a:cubicBezTo>
                <a:cubicBezTo>
                  <a:pt x="7191" y="675"/>
                  <a:pt x="7875" y="1040"/>
                  <a:pt x="8012" y="1702"/>
                </a:cubicBezTo>
                <a:cubicBezTo>
                  <a:pt x="8012" y="1770"/>
                  <a:pt x="8081" y="1793"/>
                  <a:pt x="8127" y="1793"/>
                </a:cubicBezTo>
                <a:cubicBezTo>
                  <a:pt x="8195" y="1770"/>
                  <a:pt x="8218" y="1724"/>
                  <a:pt x="8218" y="1656"/>
                </a:cubicBezTo>
                <a:cubicBezTo>
                  <a:pt x="8058" y="903"/>
                  <a:pt x="7328" y="492"/>
                  <a:pt x="6894" y="309"/>
                </a:cubicBezTo>
                <a:cubicBezTo>
                  <a:pt x="6531" y="161"/>
                  <a:pt x="6025" y="0"/>
                  <a:pt x="54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8" name="Google Shape;4888;p340"/>
          <p:cNvSpPr/>
          <p:nvPr/>
        </p:nvSpPr>
        <p:spPr>
          <a:xfrm flipH="1">
            <a:off x="6420374" y="9686405"/>
            <a:ext cx="186042" cy="226853"/>
          </a:xfrm>
          <a:custGeom>
            <a:avLst/>
            <a:gdLst/>
            <a:ahLst/>
            <a:cxnLst/>
            <a:rect l="l" t="t" r="r" b="b"/>
            <a:pathLst>
              <a:path w="6141" h="9588" extrusionOk="0">
                <a:moveTo>
                  <a:pt x="5935" y="366"/>
                </a:moveTo>
                <a:lnTo>
                  <a:pt x="5935" y="366"/>
                </a:lnTo>
                <a:cubicBezTo>
                  <a:pt x="5821" y="3356"/>
                  <a:pt x="5547" y="6369"/>
                  <a:pt x="5090" y="9336"/>
                </a:cubicBezTo>
                <a:cubicBezTo>
                  <a:pt x="3424" y="8811"/>
                  <a:pt x="1826" y="8081"/>
                  <a:pt x="274" y="7373"/>
                </a:cubicBezTo>
                <a:cubicBezTo>
                  <a:pt x="1895" y="4840"/>
                  <a:pt x="3789" y="2489"/>
                  <a:pt x="5935" y="366"/>
                </a:cubicBezTo>
                <a:close/>
                <a:moveTo>
                  <a:pt x="6095" y="1"/>
                </a:moveTo>
                <a:cubicBezTo>
                  <a:pt x="6049" y="1"/>
                  <a:pt x="6003" y="1"/>
                  <a:pt x="5958" y="24"/>
                </a:cubicBezTo>
                <a:cubicBezTo>
                  <a:pt x="3721" y="2238"/>
                  <a:pt x="1712" y="4703"/>
                  <a:pt x="23" y="7350"/>
                </a:cubicBezTo>
                <a:cubicBezTo>
                  <a:pt x="0" y="7396"/>
                  <a:pt x="0" y="7419"/>
                  <a:pt x="23" y="7442"/>
                </a:cubicBezTo>
                <a:cubicBezTo>
                  <a:pt x="23" y="7465"/>
                  <a:pt x="46" y="7510"/>
                  <a:pt x="69" y="7510"/>
                </a:cubicBezTo>
                <a:cubicBezTo>
                  <a:pt x="1689" y="8264"/>
                  <a:pt x="3378" y="9040"/>
                  <a:pt x="5159" y="9565"/>
                </a:cubicBezTo>
                <a:cubicBezTo>
                  <a:pt x="5159" y="9587"/>
                  <a:pt x="5182" y="9587"/>
                  <a:pt x="5182" y="9587"/>
                </a:cubicBezTo>
                <a:cubicBezTo>
                  <a:pt x="5204" y="9587"/>
                  <a:pt x="5227" y="9565"/>
                  <a:pt x="5250" y="9565"/>
                </a:cubicBezTo>
                <a:cubicBezTo>
                  <a:pt x="5273" y="9542"/>
                  <a:pt x="5296" y="9519"/>
                  <a:pt x="5296" y="9496"/>
                </a:cubicBezTo>
                <a:cubicBezTo>
                  <a:pt x="5752" y="6392"/>
                  <a:pt x="6049" y="3242"/>
                  <a:pt x="6140" y="115"/>
                </a:cubicBezTo>
                <a:cubicBezTo>
                  <a:pt x="6140" y="69"/>
                  <a:pt x="6117" y="24"/>
                  <a:pt x="6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1"/>
              <a:buFont typeface="Arial"/>
              <a:buNone/>
            </a:pPr>
            <a:endParaRPr sz="2801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89" name="Google Shape;4889;p340"/>
          <p:cNvGrpSpPr/>
          <p:nvPr/>
        </p:nvGrpSpPr>
        <p:grpSpPr>
          <a:xfrm>
            <a:off x="-436591" y="6192782"/>
            <a:ext cx="2599302" cy="5303903"/>
            <a:chOff x="-218296" y="3096390"/>
            <a:chExt cx="1299651" cy="2651951"/>
          </a:xfrm>
        </p:grpSpPr>
        <p:sp>
          <p:nvSpPr>
            <p:cNvPr id="4890" name="Google Shape;4890;p340"/>
            <p:cNvSpPr/>
            <p:nvPr/>
          </p:nvSpPr>
          <p:spPr>
            <a:xfrm flipH="1">
              <a:off x="-218296" y="3096390"/>
              <a:ext cx="692948" cy="785102"/>
            </a:xfrm>
            <a:custGeom>
              <a:avLst/>
              <a:gdLst/>
              <a:ahLst/>
              <a:cxnLst/>
              <a:rect l="l" t="t" r="r" b="b"/>
              <a:pathLst>
                <a:path w="25679" h="29094" extrusionOk="0">
                  <a:moveTo>
                    <a:pt x="15362" y="0"/>
                  </a:moveTo>
                  <a:cubicBezTo>
                    <a:pt x="14997" y="0"/>
                    <a:pt x="14631" y="16"/>
                    <a:pt x="14266" y="43"/>
                  </a:cubicBezTo>
                  <a:cubicBezTo>
                    <a:pt x="13581" y="112"/>
                    <a:pt x="12897" y="203"/>
                    <a:pt x="12280" y="500"/>
                  </a:cubicBezTo>
                  <a:cubicBezTo>
                    <a:pt x="11504" y="888"/>
                    <a:pt x="10911" y="1550"/>
                    <a:pt x="10409" y="2234"/>
                  </a:cubicBezTo>
                  <a:cubicBezTo>
                    <a:pt x="8080" y="5498"/>
                    <a:pt x="7533" y="9653"/>
                    <a:pt x="6254" y="13464"/>
                  </a:cubicBezTo>
                  <a:cubicBezTo>
                    <a:pt x="6232" y="13533"/>
                    <a:pt x="6186" y="13624"/>
                    <a:pt x="6140" y="13693"/>
                  </a:cubicBezTo>
                  <a:cubicBezTo>
                    <a:pt x="6088" y="13737"/>
                    <a:pt x="6021" y="13758"/>
                    <a:pt x="5951" y="13758"/>
                  </a:cubicBezTo>
                  <a:cubicBezTo>
                    <a:pt x="5806" y="13758"/>
                    <a:pt x="5647" y="13671"/>
                    <a:pt x="5570" y="13533"/>
                  </a:cubicBezTo>
                  <a:cubicBezTo>
                    <a:pt x="5456" y="13350"/>
                    <a:pt x="5478" y="13099"/>
                    <a:pt x="5501" y="12871"/>
                  </a:cubicBezTo>
                  <a:cubicBezTo>
                    <a:pt x="5752" y="10383"/>
                    <a:pt x="6277" y="7941"/>
                    <a:pt x="7053" y="5544"/>
                  </a:cubicBezTo>
                  <a:cubicBezTo>
                    <a:pt x="7259" y="4928"/>
                    <a:pt x="7464" y="4289"/>
                    <a:pt x="7487" y="3627"/>
                  </a:cubicBezTo>
                  <a:cubicBezTo>
                    <a:pt x="7510" y="2965"/>
                    <a:pt x="7282" y="2257"/>
                    <a:pt x="6734" y="1869"/>
                  </a:cubicBezTo>
                  <a:cubicBezTo>
                    <a:pt x="6438" y="1663"/>
                    <a:pt x="6097" y="1577"/>
                    <a:pt x="5742" y="1577"/>
                  </a:cubicBezTo>
                  <a:cubicBezTo>
                    <a:pt x="5195" y="1577"/>
                    <a:pt x="4617" y="1784"/>
                    <a:pt x="4132" y="2075"/>
                  </a:cubicBezTo>
                  <a:cubicBezTo>
                    <a:pt x="3196" y="2622"/>
                    <a:pt x="2443" y="3467"/>
                    <a:pt x="1872" y="4403"/>
                  </a:cubicBezTo>
                  <a:cubicBezTo>
                    <a:pt x="0" y="7461"/>
                    <a:pt x="137" y="11296"/>
                    <a:pt x="662" y="14834"/>
                  </a:cubicBezTo>
                  <a:cubicBezTo>
                    <a:pt x="1233" y="18509"/>
                    <a:pt x="2169" y="22138"/>
                    <a:pt x="3470" y="25608"/>
                  </a:cubicBezTo>
                  <a:cubicBezTo>
                    <a:pt x="3903" y="26772"/>
                    <a:pt x="4588" y="28164"/>
                    <a:pt x="5958" y="28735"/>
                  </a:cubicBezTo>
                  <a:cubicBezTo>
                    <a:pt x="6548" y="28997"/>
                    <a:pt x="7176" y="29093"/>
                    <a:pt x="7811" y="29093"/>
                  </a:cubicBezTo>
                  <a:cubicBezTo>
                    <a:pt x="8281" y="29093"/>
                    <a:pt x="8756" y="29041"/>
                    <a:pt x="9222" y="28963"/>
                  </a:cubicBezTo>
                  <a:cubicBezTo>
                    <a:pt x="13673" y="28255"/>
                    <a:pt x="17485" y="25379"/>
                    <a:pt x="20657" y="22161"/>
                  </a:cubicBezTo>
                  <a:cubicBezTo>
                    <a:pt x="22050" y="20746"/>
                    <a:pt x="23351" y="19216"/>
                    <a:pt x="24264" y="17459"/>
                  </a:cubicBezTo>
                  <a:cubicBezTo>
                    <a:pt x="25177" y="15701"/>
                    <a:pt x="25679" y="13670"/>
                    <a:pt x="25382" y="11730"/>
                  </a:cubicBezTo>
                  <a:cubicBezTo>
                    <a:pt x="25291" y="11182"/>
                    <a:pt x="25108" y="10611"/>
                    <a:pt x="24652" y="10337"/>
                  </a:cubicBezTo>
                  <a:cubicBezTo>
                    <a:pt x="24472" y="10236"/>
                    <a:pt x="24273" y="10190"/>
                    <a:pt x="24071" y="10190"/>
                  </a:cubicBezTo>
                  <a:cubicBezTo>
                    <a:pt x="23686" y="10190"/>
                    <a:pt x="23293" y="10356"/>
                    <a:pt x="23008" y="10611"/>
                  </a:cubicBezTo>
                  <a:cubicBezTo>
                    <a:pt x="22552" y="10999"/>
                    <a:pt x="22278" y="11524"/>
                    <a:pt x="22004" y="12049"/>
                  </a:cubicBezTo>
                  <a:cubicBezTo>
                    <a:pt x="20885" y="14241"/>
                    <a:pt x="19516" y="16295"/>
                    <a:pt x="17918" y="18166"/>
                  </a:cubicBezTo>
                  <a:cubicBezTo>
                    <a:pt x="19288" y="15222"/>
                    <a:pt x="20657" y="12255"/>
                    <a:pt x="21639" y="9173"/>
                  </a:cubicBezTo>
                  <a:cubicBezTo>
                    <a:pt x="22232" y="7347"/>
                    <a:pt x="22643" y="5316"/>
                    <a:pt x="21913" y="3558"/>
                  </a:cubicBezTo>
                  <a:cubicBezTo>
                    <a:pt x="21342" y="2166"/>
                    <a:pt x="20087" y="1116"/>
                    <a:pt x="18694" y="568"/>
                  </a:cubicBezTo>
                  <a:cubicBezTo>
                    <a:pt x="17639" y="153"/>
                    <a:pt x="16505" y="0"/>
                    <a:pt x="15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1"/>
                <a:buFont typeface="Arial"/>
                <a:buNone/>
              </a:pPr>
              <a:endParaRPr sz="2801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40"/>
            <p:cNvSpPr/>
            <p:nvPr/>
          </p:nvSpPr>
          <p:spPr>
            <a:xfrm flipH="1">
              <a:off x="-105580" y="3623515"/>
              <a:ext cx="1186935" cy="2124826"/>
            </a:xfrm>
            <a:custGeom>
              <a:avLst/>
              <a:gdLst/>
              <a:ahLst/>
              <a:cxnLst/>
              <a:rect l="l" t="t" r="r" b="b"/>
              <a:pathLst>
                <a:path w="43985" h="78741" extrusionOk="0">
                  <a:moveTo>
                    <a:pt x="15204" y="1"/>
                  </a:moveTo>
                  <a:cubicBezTo>
                    <a:pt x="14564" y="1"/>
                    <a:pt x="13931" y="314"/>
                    <a:pt x="13467" y="755"/>
                  </a:cubicBezTo>
                  <a:cubicBezTo>
                    <a:pt x="12303" y="1805"/>
                    <a:pt x="11938" y="3517"/>
                    <a:pt x="12098" y="5092"/>
                  </a:cubicBezTo>
                  <a:cubicBezTo>
                    <a:pt x="12280" y="6644"/>
                    <a:pt x="12874" y="8105"/>
                    <a:pt x="13376" y="9611"/>
                  </a:cubicBezTo>
                  <a:cubicBezTo>
                    <a:pt x="15727" y="16824"/>
                    <a:pt x="15248" y="24653"/>
                    <a:pt x="13833" y="32140"/>
                  </a:cubicBezTo>
                  <a:cubicBezTo>
                    <a:pt x="12098" y="36226"/>
                    <a:pt x="10957" y="40585"/>
                    <a:pt x="10432" y="44991"/>
                  </a:cubicBezTo>
                  <a:cubicBezTo>
                    <a:pt x="9929" y="41224"/>
                    <a:pt x="8811" y="37435"/>
                    <a:pt x="8583" y="33601"/>
                  </a:cubicBezTo>
                  <a:cubicBezTo>
                    <a:pt x="8332" y="29538"/>
                    <a:pt x="9062" y="25407"/>
                    <a:pt x="8103" y="21458"/>
                  </a:cubicBezTo>
                  <a:cubicBezTo>
                    <a:pt x="7838" y="20331"/>
                    <a:pt x="7124" y="19034"/>
                    <a:pt x="6003" y="19034"/>
                  </a:cubicBezTo>
                  <a:cubicBezTo>
                    <a:pt x="5966" y="19034"/>
                    <a:pt x="5928" y="19035"/>
                    <a:pt x="5889" y="19038"/>
                  </a:cubicBezTo>
                  <a:cubicBezTo>
                    <a:pt x="5364" y="19084"/>
                    <a:pt x="4908" y="19426"/>
                    <a:pt x="4565" y="19814"/>
                  </a:cubicBezTo>
                  <a:cubicBezTo>
                    <a:pt x="3516" y="21001"/>
                    <a:pt x="3264" y="22645"/>
                    <a:pt x="3173" y="24197"/>
                  </a:cubicBezTo>
                  <a:cubicBezTo>
                    <a:pt x="2945" y="28465"/>
                    <a:pt x="3607" y="32756"/>
                    <a:pt x="5136" y="36751"/>
                  </a:cubicBezTo>
                  <a:cubicBezTo>
                    <a:pt x="6711" y="40836"/>
                    <a:pt x="9199" y="44671"/>
                    <a:pt x="10135" y="48871"/>
                  </a:cubicBezTo>
                  <a:cubicBezTo>
                    <a:pt x="9929" y="55947"/>
                    <a:pt x="11482" y="63182"/>
                    <a:pt x="14905" y="69254"/>
                  </a:cubicBezTo>
                  <a:cubicBezTo>
                    <a:pt x="11938" y="66560"/>
                    <a:pt x="9678" y="63228"/>
                    <a:pt x="8240" y="59553"/>
                  </a:cubicBezTo>
                  <a:cubicBezTo>
                    <a:pt x="6985" y="56358"/>
                    <a:pt x="6346" y="52934"/>
                    <a:pt x="4976" y="49784"/>
                  </a:cubicBezTo>
                  <a:cubicBezTo>
                    <a:pt x="4680" y="49168"/>
                    <a:pt x="4337" y="48506"/>
                    <a:pt x="3698" y="48232"/>
                  </a:cubicBezTo>
                  <a:cubicBezTo>
                    <a:pt x="3521" y="48163"/>
                    <a:pt x="3337" y="48132"/>
                    <a:pt x="3153" y="48132"/>
                  </a:cubicBezTo>
                  <a:cubicBezTo>
                    <a:pt x="2600" y="48132"/>
                    <a:pt x="2043" y="48414"/>
                    <a:pt x="1667" y="48825"/>
                  </a:cubicBezTo>
                  <a:cubicBezTo>
                    <a:pt x="1164" y="49396"/>
                    <a:pt x="936" y="50149"/>
                    <a:pt x="799" y="50880"/>
                  </a:cubicBezTo>
                  <a:cubicBezTo>
                    <a:pt x="0" y="55148"/>
                    <a:pt x="1781" y="59599"/>
                    <a:pt x="4702" y="62794"/>
                  </a:cubicBezTo>
                  <a:cubicBezTo>
                    <a:pt x="7510" y="65899"/>
                    <a:pt x="11253" y="67998"/>
                    <a:pt x="15111" y="69619"/>
                  </a:cubicBezTo>
                  <a:cubicBezTo>
                    <a:pt x="17051" y="72952"/>
                    <a:pt x="19539" y="75919"/>
                    <a:pt x="22620" y="78293"/>
                  </a:cubicBezTo>
                  <a:cubicBezTo>
                    <a:pt x="22926" y="78526"/>
                    <a:pt x="23344" y="78740"/>
                    <a:pt x="23701" y="78740"/>
                  </a:cubicBezTo>
                  <a:cubicBezTo>
                    <a:pt x="23903" y="78740"/>
                    <a:pt x="24086" y="78671"/>
                    <a:pt x="24218" y="78498"/>
                  </a:cubicBezTo>
                  <a:cubicBezTo>
                    <a:pt x="19288" y="74960"/>
                    <a:pt x="15818" y="69665"/>
                    <a:pt x="13673" y="63981"/>
                  </a:cubicBezTo>
                  <a:cubicBezTo>
                    <a:pt x="13330" y="63045"/>
                    <a:pt x="13011" y="62087"/>
                    <a:pt x="12737" y="61128"/>
                  </a:cubicBezTo>
                  <a:cubicBezTo>
                    <a:pt x="12303" y="55148"/>
                    <a:pt x="13764" y="49122"/>
                    <a:pt x="17416" y="44534"/>
                  </a:cubicBezTo>
                  <a:cubicBezTo>
                    <a:pt x="19813" y="41476"/>
                    <a:pt x="23077" y="39170"/>
                    <a:pt x="25451" y="36089"/>
                  </a:cubicBezTo>
                  <a:cubicBezTo>
                    <a:pt x="26090" y="35244"/>
                    <a:pt x="26683" y="34103"/>
                    <a:pt x="26135" y="33190"/>
                  </a:cubicBezTo>
                  <a:cubicBezTo>
                    <a:pt x="25784" y="32575"/>
                    <a:pt x="25085" y="32364"/>
                    <a:pt x="24346" y="32364"/>
                  </a:cubicBezTo>
                  <a:cubicBezTo>
                    <a:pt x="23933" y="32364"/>
                    <a:pt x="23507" y="32430"/>
                    <a:pt x="23122" y="32528"/>
                  </a:cubicBezTo>
                  <a:cubicBezTo>
                    <a:pt x="19105" y="33624"/>
                    <a:pt x="15978" y="36910"/>
                    <a:pt x="13969" y="40563"/>
                  </a:cubicBezTo>
                  <a:cubicBezTo>
                    <a:pt x="12372" y="43507"/>
                    <a:pt x="11390" y="46771"/>
                    <a:pt x="11048" y="50081"/>
                  </a:cubicBezTo>
                  <a:cubicBezTo>
                    <a:pt x="10934" y="43986"/>
                    <a:pt x="12098" y="37846"/>
                    <a:pt x="14494" y="32231"/>
                  </a:cubicBezTo>
                  <a:cubicBezTo>
                    <a:pt x="17895" y="28077"/>
                    <a:pt x="22529" y="24904"/>
                    <a:pt x="27665" y="23147"/>
                  </a:cubicBezTo>
                  <a:cubicBezTo>
                    <a:pt x="32595" y="21481"/>
                    <a:pt x="38096" y="21047"/>
                    <a:pt x="42319" y="18011"/>
                  </a:cubicBezTo>
                  <a:cubicBezTo>
                    <a:pt x="42844" y="17623"/>
                    <a:pt x="43368" y="17189"/>
                    <a:pt x="43665" y="16596"/>
                  </a:cubicBezTo>
                  <a:cubicBezTo>
                    <a:pt x="43962" y="16003"/>
                    <a:pt x="43985" y="15226"/>
                    <a:pt x="43551" y="14724"/>
                  </a:cubicBezTo>
                  <a:cubicBezTo>
                    <a:pt x="43277" y="14428"/>
                    <a:pt x="42889" y="14245"/>
                    <a:pt x="42524" y="14108"/>
                  </a:cubicBezTo>
                  <a:cubicBezTo>
                    <a:pt x="41374" y="13717"/>
                    <a:pt x="40169" y="13560"/>
                    <a:pt x="38953" y="13560"/>
                  </a:cubicBezTo>
                  <a:cubicBezTo>
                    <a:pt x="37827" y="13560"/>
                    <a:pt x="36693" y="13694"/>
                    <a:pt x="35585" y="13903"/>
                  </a:cubicBezTo>
                  <a:cubicBezTo>
                    <a:pt x="30153" y="14884"/>
                    <a:pt x="25085" y="17623"/>
                    <a:pt x="21114" y="21458"/>
                  </a:cubicBezTo>
                  <a:cubicBezTo>
                    <a:pt x="21548" y="20864"/>
                    <a:pt x="22004" y="20294"/>
                    <a:pt x="22461" y="19723"/>
                  </a:cubicBezTo>
                  <a:cubicBezTo>
                    <a:pt x="24241" y="17463"/>
                    <a:pt x="25998" y="15204"/>
                    <a:pt x="27779" y="12967"/>
                  </a:cubicBezTo>
                  <a:cubicBezTo>
                    <a:pt x="28190" y="12419"/>
                    <a:pt x="28646" y="11848"/>
                    <a:pt x="29194" y="11437"/>
                  </a:cubicBezTo>
                  <a:cubicBezTo>
                    <a:pt x="30175" y="10730"/>
                    <a:pt x="31431" y="10502"/>
                    <a:pt x="32572" y="10114"/>
                  </a:cubicBezTo>
                  <a:cubicBezTo>
                    <a:pt x="33736" y="9748"/>
                    <a:pt x="34946" y="9086"/>
                    <a:pt x="35357" y="7945"/>
                  </a:cubicBezTo>
                  <a:cubicBezTo>
                    <a:pt x="34923" y="7788"/>
                    <a:pt x="34458" y="7710"/>
                    <a:pt x="33993" y="7710"/>
                  </a:cubicBezTo>
                  <a:cubicBezTo>
                    <a:pt x="33309" y="7710"/>
                    <a:pt x="32622" y="7879"/>
                    <a:pt x="32024" y="8219"/>
                  </a:cubicBezTo>
                  <a:cubicBezTo>
                    <a:pt x="32892" y="7215"/>
                    <a:pt x="33531" y="6051"/>
                    <a:pt x="33896" y="4772"/>
                  </a:cubicBezTo>
                  <a:cubicBezTo>
                    <a:pt x="33987" y="4499"/>
                    <a:pt x="34033" y="4179"/>
                    <a:pt x="33873" y="3951"/>
                  </a:cubicBezTo>
                  <a:cubicBezTo>
                    <a:pt x="33753" y="3779"/>
                    <a:pt x="33580" y="3710"/>
                    <a:pt x="33389" y="3710"/>
                  </a:cubicBezTo>
                  <a:cubicBezTo>
                    <a:pt x="33073" y="3710"/>
                    <a:pt x="32705" y="3897"/>
                    <a:pt x="32435" y="4111"/>
                  </a:cubicBezTo>
                  <a:cubicBezTo>
                    <a:pt x="31522" y="4864"/>
                    <a:pt x="30746" y="5777"/>
                    <a:pt x="30153" y="6827"/>
                  </a:cubicBezTo>
                  <a:cubicBezTo>
                    <a:pt x="30563" y="5343"/>
                    <a:pt x="30700" y="3768"/>
                    <a:pt x="30495" y="2239"/>
                  </a:cubicBezTo>
                  <a:cubicBezTo>
                    <a:pt x="30449" y="1897"/>
                    <a:pt x="30335" y="1508"/>
                    <a:pt x="30016" y="1417"/>
                  </a:cubicBezTo>
                  <a:cubicBezTo>
                    <a:pt x="29975" y="1406"/>
                    <a:pt x="29935" y="1401"/>
                    <a:pt x="29896" y="1401"/>
                  </a:cubicBezTo>
                  <a:cubicBezTo>
                    <a:pt x="29605" y="1401"/>
                    <a:pt x="29352" y="1683"/>
                    <a:pt x="29171" y="1965"/>
                  </a:cubicBezTo>
                  <a:cubicBezTo>
                    <a:pt x="28190" y="3517"/>
                    <a:pt x="27596" y="5343"/>
                    <a:pt x="27505" y="7215"/>
                  </a:cubicBezTo>
                  <a:cubicBezTo>
                    <a:pt x="27414" y="6165"/>
                    <a:pt x="27003" y="5161"/>
                    <a:pt x="26364" y="4339"/>
                  </a:cubicBezTo>
                  <a:cubicBezTo>
                    <a:pt x="26139" y="4045"/>
                    <a:pt x="25783" y="3764"/>
                    <a:pt x="25455" y="3764"/>
                  </a:cubicBezTo>
                  <a:cubicBezTo>
                    <a:pt x="25350" y="3764"/>
                    <a:pt x="25248" y="3793"/>
                    <a:pt x="25154" y="3859"/>
                  </a:cubicBezTo>
                  <a:cubicBezTo>
                    <a:pt x="24834" y="4065"/>
                    <a:pt x="24834" y="4499"/>
                    <a:pt x="24880" y="4864"/>
                  </a:cubicBezTo>
                  <a:cubicBezTo>
                    <a:pt x="25108" y="7192"/>
                    <a:pt x="25930" y="9474"/>
                    <a:pt x="27528" y="11346"/>
                  </a:cubicBezTo>
                  <a:cubicBezTo>
                    <a:pt x="24720" y="15820"/>
                    <a:pt x="21068" y="19700"/>
                    <a:pt x="18124" y="24105"/>
                  </a:cubicBezTo>
                  <a:cubicBezTo>
                    <a:pt x="17256" y="25429"/>
                    <a:pt x="16435" y="26776"/>
                    <a:pt x="15704" y="28191"/>
                  </a:cubicBezTo>
                  <a:cubicBezTo>
                    <a:pt x="16982" y="24562"/>
                    <a:pt x="17918" y="20819"/>
                    <a:pt x="18512" y="17030"/>
                  </a:cubicBezTo>
                  <a:cubicBezTo>
                    <a:pt x="19196" y="12602"/>
                    <a:pt x="19402" y="8059"/>
                    <a:pt x="18420" y="3723"/>
                  </a:cubicBezTo>
                  <a:cubicBezTo>
                    <a:pt x="18010" y="2011"/>
                    <a:pt x="17028" y="25"/>
                    <a:pt x="15271" y="2"/>
                  </a:cubicBezTo>
                  <a:cubicBezTo>
                    <a:pt x="15248" y="1"/>
                    <a:pt x="15226" y="1"/>
                    <a:pt x="152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1"/>
                <a:buFont typeface="Arial"/>
                <a:buNone/>
              </a:pPr>
              <a:endParaRPr sz="2801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4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3" name="Google Shape;4893;p34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894" name="Google Shape;4894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5" name="Google Shape;4895;p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96" name="Google Shape;4896;p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7" name="Google Shape;4897;p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98" name="Google Shape;4898;p34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9" name="Google Shape;4899;p34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0" name="Google Shape;4900;p34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01" name="Google Shape;4901;p34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02" name="Google Shape;4902;p34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4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" name="Google Shape;4904;p34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05" name="Google Shape;4905;p34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4906" name="Google Shape;4906;p34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4907" name="Google Shape;4907;p3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00"/>
                <a:buFont typeface="Arial"/>
                <a:buNone/>
              </a:pPr>
              <a:endParaRPr sz="2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100"/>
                <a:buFont typeface="Arial"/>
                <a:buNone/>
              </a:pPr>
              <a:endParaRPr sz="21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09" name="Google Shape;4909;p34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4910" name="Google Shape;4910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" name="Google Shape;4917;p3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18" name="Google Shape;4918;p3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9" name="Google Shape;4919;p3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20" name="Google Shape;4920;p3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921" name="Google Shape;4921;p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2" name="Google Shape;4922;p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3" name="Google Shape;4923;p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4" name="Google Shape;4924;p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6" name="Google Shape;4926;p34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27" name="Google Shape;4927;p34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8" name="Google Shape;4928;p34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929" name="Google Shape;4929;p34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30" name="Google Shape;4930;p34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931" name="Google Shape;4931;p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2" name="Google Shape;4932;p3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33" name="Google Shape;4933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4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5" name="Google Shape;4935;p34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936" name="Google Shape;4936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8" name="Google Shape;4938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0" name="Google Shape;4940;p34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1" name="Google Shape;4941;p34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2" name="Google Shape;4942;p34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3" name="Google Shape;4943;p34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4" name="Google Shape;4944;p34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6" name="Google Shape;4946;p345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7" name="Google Shape;4947;p345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4948" name="Google Shape;4948;p345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4949" name="Google Shape;4949;p34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0" name="Google Shape;4950;p34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951" name="Google Shape;4951;p3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g35a3036fee8_0_2560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" name="Google Shape;520;g35a3036fee8_0_2560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g35a3036fee8_0_2560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2" name="Google Shape;522;g35a3036fee8_0_2560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3" name="Google Shape;523;g35a3036fee8_0_2560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524" name="Google Shape;524;g35a3036fee8_0_25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g35a3036fee8_0_25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6" name="Google Shape;526;g35a3036fee8_0_2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3" name="Google Shape;4953;p34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954" name="Google Shape;4954;p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5" name="Google Shape;4955;p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6" name="Google Shape;4956;p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7" name="Google Shape;4957;p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8" name="Google Shape;4958;p3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9" name="Google Shape;4959;p34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0" name="Google Shape;4960;p34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1" name="Google Shape;4961;p3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2" name="Google Shape;4962;p3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4" name="Google Shape;4964;p34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5" name="Google Shape;4965;p34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66" name="Google Shape;4966;p34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967" name="Google Shape;4967;p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68" name="Google Shape;4968;p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69" name="Google Shape;4969;p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0" name="Google Shape;4970;p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1" name="Google Shape;4971;p34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2" name="Google Shape;4972;p34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3" name="Google Shape;4973;p3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4" name="Google Shape;4974;p3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6" name="Google Shape;4976;p34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4977" name="Google Shape;4977;p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8" name="Google Shape;4978;p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9" name="Google Shape;4979;p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0" name="Google Shape;4980;p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81" name="Google Shape;4981;p34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2" name="Google Shape;4982;p34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3" name="Google Shape;4983;p34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84" name="Google Shape;4984;p3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85" name="Google Shape;4985;p34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49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8" name="Google Shape;4988;p349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9" name="Google Shape;4989;p349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4990" name="Google Shape;4990;p34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91" name="Google Shape;4991;p349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4992" name="Google Shape;4992;p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3" name="Google Shape;4993;p3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94" name="Google Shape;4994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6" name="Google Shape;4996;p35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97" name="Google Shape;4997;p35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8" name="Google Shape;4998;p35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9" name="Google Shape;4999;p35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0" name="Google Shape;5000;p35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1" name="Google Shape;5001;p35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02" name="Google Shape;5002;p35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03" name="Google Shape;5003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4" name="Google Shape;5004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5" name="Google Shape;5005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6" name="Google Shape;5006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07" name="Google Shape;5007;p3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5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9" name="Google Shape;5009;p35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0" name="Google Shape;5010;p35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1" name="Google Shape;5011;p35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12" name="Google Shape;5012;p35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3" name="Google Shape;5013;p35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4" name="Google Shape;5014;p35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15" name="Google Shape;5015;p35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16" name="Google Shape;5016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17" name="Google Shape;5017;p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8" name="Google Shape;5018;p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9" name="Google Shape;5019;p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20" name="Google Shape;5020;p3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2" name="Google Shape;5022;p35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3" name="Google Shape;5023;p35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24" name="Google Shape;5024;p35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25" name="Google Shape;5025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6" name="Google Shape;5026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27" name="Google Shape;5027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8" name="Google Shape;5028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29" name="Google Shape;5029;p352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0" name="Google Shape;5030;p352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1" name="Google Shape;5031;p3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2" name="Google Shape;5032;p3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5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4" name="Google Shape;5034;p35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35" name="Google Shape;5035;p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6" name="Google Shape;5036;p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7" name="Google Shape;5037;p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8" name="Google Shape;5038;p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39" name="Google Shape;5039;p35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0" name="Google Shape;5040;p353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041" name="Google Shape;5041;p353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2" name="Google Shape;5042;p35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043" name="Google Shape;5043;p35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4" name="Google Shape;5044;p35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5" name="Google Shape;5045;p3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6" name="Google Shape;5046;p35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354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49" name="Google Shape;5049;p354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50" name="Google Shape;5050;p354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051" name="Google Shape;5051;p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2" name="Google Shape;5052;p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53" name="Google Shape;5053;p35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054" name="Google Shape;5054;p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6" name="Google Shape;5056;p35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057" name="Google Shape;5057;p3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8" name="Google Shape;5058;p3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9" name="Google Shape;5059;p3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60" name="Google Shape;5060;p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61" name="Google Shape;5061;p35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35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oogle Shape;57;g35a3036fee8_0_209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8" name="Google Shape;58;g35a3036fee8_0_2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" name="Google Shape;59;g35a3036fee8_0_20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" name="Google Shape;60;g35a3036fee8_0_2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61;g35a3036fee8_0_2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" name="Google Shape;62;g35a3036fee8_0_209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g35a3036fee8_0_209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64" name="Google Shape;64;g35a3036fee8_0_209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" name="Google Shape;65;g35a3036fee8_0_20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" name="Google Shape;66;g35a3036fee8_0_209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" name="Google Shape;528;g35a3036fee8_0_2569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29" name="Google Shape;529;g35a3036fee8_0_25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530;g35a3036fee8_0_25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531;g35a3036fee8_0_25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2" name="Google Shape;532;g35a3036fee8_0_2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3" name="Google Shape;533;g35a3036fee8_0_2569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34" name="Google Shape;534;g35a3036fee8_0_2569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5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4" name="Google Shape;5064;p35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65" name="Google Shape;5065;p35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66" name="Google Shape;5066;p35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067" name="Google Shape;5067;p3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8" name="Google Shape;5068;p3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69" name="Google Shape;5069;p35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070" name="Google Shape;5070;p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5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2" name="Google Shape;5072;p35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73" name="Google Shape;5073;p35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4" name="Google Shape;5074;p35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75" name="Google Shape;5075;p35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6" name="Google Shape;5076;p3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77" name="Google Shape;5077;p3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78" name="Google Shape;5078;p35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79" name="Google Shape;5079;p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0" name="Google Shape;5080;p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1" name="Google Shape;5081;p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2" name="Google Shape;5082;p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83" name="Google Shape;5083;p3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5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5" name="Google Shape;5085;p35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6" name="Google Shape;5086;p35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7" name="Google Shape;5087;p35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8" name="Google Shape;5088;p35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9" name="Google Shape;5089;p3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90" name="Google Shape;5090;p3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91" name="Google Shape;5091;p35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92" name="Google Shape;5092;p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3" name="Google Shape;5093;p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4" name="Google Shape;5094;p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5" name="Google Shape;5095;p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96" name="Google Shape;5096;p3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8" name="Google Shape;5098;p35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099" name="Google Shape;5099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0" name="Google Shape;5100;p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1" name="Google Shape;5101;p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2" name="Google Shape;5102;p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03" name="Google Shape;5103;p35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4" name="Google Shape;5104;p35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5" name="Google Shape;5105;p35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6" name="Google Shape;5106;p3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7" name="Google Shape;5107;p3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5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9" name="Google Shape;5109;p36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10" name="Google Shape;5110;p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1" name="Google Shape;5111;p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12" name="Google Shape;5112;p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3" name="Google Shape;5113;p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14" name="Google Shape;5114;p36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5" name="Google Shape;5115;p36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116" name="Google Shape;5116;p36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7" name="Google Shape;5117;p36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118" name="Google Shape;5118;p36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9" name="Google Shape;5119;p36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0" name="Google Shape;5120;p3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1" name="Google Shape;5121;p3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3" name="Google Shape;5123;p36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24" name="Google Shape;5124;p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25" name="Google Shape;5125;p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26" name="Google Shape;5126;p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7" name="Google Shape;5127;p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28" name="Google Shape;5128;p36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9" name="Google Shape;5129;p36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0" name="Google Shape;5130;p3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31" name="Google Shape;5131;p3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5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3" name="Google Shape;5133;p36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134" name="Google Shape;5134;p3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5" name="Google Shape;5135;p3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36" name="Google Shape;5136;p36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7" name="Google Shape;5137;p36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8" name="Google Shape;5138;p36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39" name="Google Shape;5139;p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140" name="Google Shape;5140;p36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5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2" name="Google Shape;5142;p36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3" name="Google Shape;5143;p3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4" name="Google Shape;5144;p36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45" name="Google Shape;5145;p36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46" name="Google Shape;5146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7" name="Google Shape;5147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8" name="Google Shape;5148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9" name="Google Shape;5149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5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1" name="Google Shape;5151;p36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52" name="Google Shape;5152;p36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3" name="Google Shape;5153;p36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154" name="Google Shape;5154;p36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55" name="Google Shape;5155;p36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156" name="Google Shape;5156;p3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7" name="Google Shape;5157;p3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58" name="Google Shape;5158;p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5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0" name="Google Shape;5160;p36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161" name="Google Shape;5161;p3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2" name="Google Shape;5162;p3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3" name="Google Shape;5163;p3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64" name="Google Shape;5164;p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65" name="Google Shape;5165;p36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6" name="Google Shape;5166;p36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35a3036fee8_0_2577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" name="Google Shape;537;g35a3036fee8_0_2577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g35a3036fee8_0_257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39" name="Google Shape;539;g35a3036fee8_0_257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" name="Google Shape;540;g35a3036fee8_0_25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" name="Google Shape;541;g35a3036fee8_0_257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2" name="Google Shape;542;g35a3036fee8_0_257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43" name="Google Shape;543;g35a3036fee8_0_2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" name="Google Shape;544;g35a3036fee8_0_25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5" name="Google Shape;545;g35a3036fee8_0_25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" name="Google Shape;546;g35a3036fee8_0_25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7" name="Google Shape;547;g35a3036fee8_0_25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8" name="Google Shape;5168;p36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9" name="Google Shape;5169;p36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0" name="Google Shape;5170;p36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1" name="Google Shape;5171;p36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2" name="Google Shape;5172;p3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3" name="Google Shape;5173;p36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74" name="Google Shape;5174;p36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75" name="Google Shape;5175;p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76" name="Google Shape;5176;p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7" name="Google Shape;5177;p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8" name="Google Shape;5178;p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79" name="Google Shape;5179;p3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5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1" name="Google Shape;5181;p36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82" name="Google Shape;5182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3" name="Google Shape;5183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4" name="Google Shape;5184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5" name="Google Shape;5185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86" name="Google Shape;5186;p36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7" name="Google Shape;5187;p36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8" name="Google Shape;5188;p36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9" name="Google Shape;5189;p36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0" name="Google Shape;5190;p36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p36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3" name="Google Shape;5193;p36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194" name="Google Shape;5194;p36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195" name="Google Shape;5195;p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6" name="Google Shape;5196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7" name="Google Shape;5197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8" name="Google Shape;5198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99" name="Google Shape;5199;p368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0" name="Google Shape;5200;p368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1" name="Google Shape;5201;p36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02" name="Google Shape;5202;p36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4" name="Google Shape;5204;p36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05" name="Google Shape;5205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6" name="Google Shape;5206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7" name="Google Shape;5207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8" name="Google Shape;5208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09" name="Google Shape;5209;p36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0" name="Google Shape;5210;p36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211" name="Google Shape;5211;p36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2" name="Google Shape;5212;p36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213" name="Google Shape;5213;p36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4" name="Google Shape;5214;p36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5" name="Google Shape;5215;p36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6" name="Google Shape;5216;p3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5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8" name="Google Shape;5218;p370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19" name="Google Shape;5219;p37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20" name="Google Shape;5220;p370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221" name="Google Shape;5221;p3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2" name="Google Shape;5222;p3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3" name="Google Shape;5223;p37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224" name="Google Shape;5224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5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6" name="Google Shape;5226;p371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227" name="Google Shape;5227;p3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8" name="Google Shape;5228;p3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9" name="Google Shape;5229;p371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0" name="Google Shape;5230;p371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1" name="Google Shape;5231;p371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32" name="Google Shape;5232;p3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233" name="Google Shape;5233;p37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5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5" name="Google Shape;5235;p37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6" name="Google Shape;5236;p3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7" name="Google Shape;5237;p37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38" name="Google Shape;5238;p37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39" name="Google Shape;5239;p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0" name="Google Shape;5240;p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1" name="Google Shape;5241;p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2" name="Google Shape;5242;p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5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4" name="Google Shape;5244;p37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45" name="Google Shape;5245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p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7" name="Google Shape;5247;p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p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9" name="Google Shape;5249;p37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0" name="Google Shape;5250;p37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1" name="Google Shape;5251;p37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2" name="Google Shape;5252;p37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4" name="Google Shape;5254;p37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5" name="Google Shape;5255;p37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6" name="Google Shape;5256;p37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257" name="Google Shape;5257;p37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58" name="Google Shape;5258;p37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259" name="Google Shape;5259;p3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0" name="Google Shape;5260;p3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61" name="Google Shape;5261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3" name="Google Shape;5263;p37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264" name="Google Shape;5264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5" name="Google Shape;5265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6" name="Google Shape;5266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67" name="Google Shape;5267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68" name="Google Shape;5268;p37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9" name="Google Shape;5269;p37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" name="Google Shape;549;g35a3036fee8_0_259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50" name="Google Shape;550;g35a3036fee8_0_2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" name="Google Shape;551;g35a3036fee8_0_25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52" name="Google Shape;552;g35a3036fee8_0_2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g35a3036fee8_0_2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" name="Google Shape;554;g35a3036fee8_0_259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g35a3036fee8_0_259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56" name="Google Shape;556;g35a3036fee8_0_259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" name="Google Shape;557;g35a3036fee8_0_259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" name="Google Shape;558;g35a3036fee8_0_259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1" name="Google Shape;5271;p37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2" name="Google Shape;5272;p37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3" name="Google Shape;5273;p37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4" name="Google Shape;5274;p37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5" name="Google Shape;5275;p3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6" name="Google Shape;5276;p37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77" name="Google Shape;5277;p37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78" name="Google Shape;5278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9" name="Google Shape;5279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80" name="Google Shape;5280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1" name="Google Shape;5281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82" name="Google Shape;5282;p3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37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85" name="Google Shape;5285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6" name="Google Shape;5286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87" name="Google Shape;5287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8" name="Google Shape;5288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89" name="Google Shape;5289;p37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0" name="Google Shape;5290;p37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1" name="Google Shape;5291;p3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2" name="Google Shape;5292;p3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93" name="Google Shape;5293;p3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5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5" name="Google Shape;5295;p37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6" name="Google Shape;5296;p37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97" name="Google Shape;5297;p37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298" name="Google Shape;5298;p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99" name="Google Shape;5299;p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0" name="Google Shape;5300;p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1" name="Google Shape;5301;p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02" name="Google Shape;5302;p378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3" name="Google Shape;5303;p378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4" name="Google Shape;5304;p37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5" name="Google Shape;5305;p37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7" name="Google Shape;5307;p37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308" name="Google Shape;5308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9" name="Google Shape;5309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10" name="Google Shape;5310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1" name="Google Shape;5311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12" name="Google Shape;5312;p37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3" name="Google Shape;5313;p37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314" name="Google Shape;5314;p37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5" name="Google Shape;5315;p37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316" name="Google Shape;5316;p37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7" name="Google Shape;5317;p37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8" name="Google Shape;5318;p37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9" name="Google Shape;5319;p3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1" name="Google Shape;5321;p380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22" name="Google Shape;5322;p38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23" name="Google Shape;5323;p380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324" name="Google Shape;5324;p3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5" name="Google Shape;5325;p3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26" name="Google Shape;5326;p38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327" name="Google Shape;5327;p3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9" name="Google Shape;5329;p38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0" name="Google Shape;5330;p38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1" name="Google Shape;5331;p38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2" name="Google Shape;5332;p38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3" name="Google Shape;5333;p38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4" name="Google Shape;5334;p38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35" name="Google Shape;5335;p38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336" name="Google Shape;5336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7" name="Google Shape;5337;p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8" name="Google Shape;5338;p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9" name="Google Shape;5339;p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40" name="Google Shape;5340;p3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2" name="Google Shape;5342;p38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343" name="Google Shape;5343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4" name="Google Shape;5344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45" name="Google Shape;5345;p38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46" name="Google Shape;5346;p38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7" name="Google Shape;5347;p38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48" name="Google Shape;5348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349" name="Google Shape;5349;p38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5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1" name="Google Shape;5351;p38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2" name="Google Shape;5352;p38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3" name="Google Shape;5353;p38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54" name="Google Shape;5354;p38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355" name="Google Shape;5355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6" name="Google Shape;5356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7" name="Google Shape;5357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8" name="Google Shape;5358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5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0" name="Google Shape;5360;p38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361" name="Google Shape;5361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2" name="Google Shape;5362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63" name="Google Shape;5363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4" name="Google Shape;5364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65" name="Google Shape;5365;p38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6" name="Google Shape;5366;p38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7" name="Google Shape;5367;p38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8" name="Google Shape;5368;p38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5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0" name="Google Shape;5370;p38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1" name="Google Shape;5371;p38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2" name="Google Shape;5372;p38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373" name="Google Shape;5373;p38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74" name="Google Shape;5374;p38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375" name="Google Shape;5375;p3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6" name="Google Shape;5376;p3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7" name="Google Shape;5377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g35a3036fee8_0_26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g35a3036fee8_0_260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562" name="Google Shape;562;g35a3036fee8_0_260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63" name="Google Shape;563;g35a3036fee8_0_2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" name="Google Shape;564;g35a3036fee8_0_26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65" name="Google Shape;565;g35a3036fee8_0_2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" name="Google Shape;566;g35a3036fee8_0_2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7" name="Google Shape;567;g35a3036fee8_0_2601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68" name="Google Shape;568;g35a3036fee8_0_2601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" name="Google Shape;569;g35a3036fee8_0_26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" name="Google Shape;570;g35a3036fee8_0_260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9" name="Google Shape;5379;p38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380" name="Google Shape;5380;p3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1" name="Google Shape;5381;p3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2" name="Google Shape;5382;p3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83" name="Google Shape;5383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84" name="Google Shape;5384;p386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5" name="Google Shape;5385;p38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7" name="Google Shape;5387;p387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8" name="Google Shape;5388;p387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9" name="Google Shape;5389;p387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390" name="Google Shape;5390;p3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1" name="Google Shape;5391;p3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92" name="Google Shape;5392;p38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393" name="Google Shape;5393;p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5" name="Google Shape;5395;p38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96" name="Google Shape;5396;p38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7" name="Google Shape;5397;p38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8" name="Google Shape;5398;p38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9" name="Google Shape;5399;p38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0" name="Google Shape;5400;p38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01" name="Google Shape;5401;p38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02" name="Google Shape;5402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3" name="Google Shape;5403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04" name="Google Shape;5404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5" name="Google Shape;5405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06" name="Google Shape;5406;p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8" name="Google Shape;5408;p38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9" name="Google Shape;5409;p38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0" name="Google Shape;5410;p38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1" name="Google Shape;5411;p38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2" name="Google Shape;5412;p38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3" name="Google Shape;5413;p38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14" name="Google Shape;5414;p38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15" name="Google Shape;5415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6" name="Google Shape;5416;p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7" name="Google Shape;5417;p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8" name="Google Shape;5418;p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9" name="Google Shape;5419;p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1" name="Google Shape;5421;p39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2" name="Google Shape;5422;p39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23" name="Google Shape;5423;p39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24" name="Google Shape;5424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5" name="Google Shape;5425;p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6" name="Google Shape;5426;p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7" name="Google Shape;5427;p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8" name="Google Shape;5428;p39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9" name="Google Shape;5429;p39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0" name="Google Shape;5430;p39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1" name="Google Shape;5431;p39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3" name="Google Shape;5433;p39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34" name="Google Shape;5434;p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35" name="Google Shape;5435;p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6" name="Google Shape;5436;p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7" name="Google Shape;5437;p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8" name="Google Shape;5438;p39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9" name="Google Shape;5439;p39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440" name="Google Shape;5440;p39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1" name="Google Shape;5441;p39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442" name="Google Shape;5442;p39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3" name="Google Shape;5443;p39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4" name="Google Shape;5444;p39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5" name="Google Shape;5445;p39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7" name="Google Shape;5447;p39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48" name="Google Shape;5448;p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9" name="Google Shape;5449;p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50" name="Google Shape;5450;p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1" name="Google Shape;5451;p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52" name="Google Shape;5452;p39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3" name="Google Shape;5453;p39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4" name="Google Shape;5454;p39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5" name="Google Shape;5455;p39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7" name="Google Shape;5457;p39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458" name="Google Shape;5458;p39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9" name="Google Shape;5459;p39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60" name="Google Shape;5460;p39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1" name="Google Shape;5461;p39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2" name="Google Shape;5462;p39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63" name="Google Shape;5463;p3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464" name="Google Shape;5464;p39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6" name="Google Shape;5466;p39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7" name="Google Shape;5467;p39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8" name="Google Shape;5468;p39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69" name="Google Shape;5469;p39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70" name="Google Shape;5470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1" name="Google Shape;5471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72" name="Google Shape;5472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3" name="Google Shape;5473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p39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6" name="Google Shape;5476;p39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7" name="Google Shape;5477;p39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478" name="Google Shape;5478;p39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79" name="Google Shape;5479;p39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480" name="Google Shape;5480;p3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p39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2" name="Google Shape;5482;p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" name="Google Shape;572;g35a3036fee8_0_261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573" name="Google Shape;573;g35a3036fee8_0_2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" name="Google Shape;574;g35a3036fee8_0_26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75" name="Google Shape;575;g35a3036fee8_0_2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g35a3036fee8_0_2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7" name="Google Shape;577;g35a3036fee8_0_26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78" name="Google Shape;578;g35a3036fee8_0_2613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579" name="Google Shape;579;g35a3036fee8_0_2613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80" name="Google Shape;580;g35a3036fee8_0_261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581" name="Google Shape;581;g35a3036fee8_0_261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82" name="Google Shape;582;g35a3036fee8_0_261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3" name="Google Shape;583;g35a3036fee8_0_26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" name="Google Shape;584;g35a3036fee8_0_261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4" name="Google Shape;5484;p39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85" name="Google Shape;5485;p39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86" name="Google Shape;5486;p39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7" name="Google Shape;5487;p39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88" name="Google Shape;5488;p39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9" name="Google Shape;5489;p39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90" name="Google Shape;5490;p39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491" name="Google Shape;5491;p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2" name="Google Shape;5492;p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93" name="Google Shape;5493;p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4" name="Google Shape;5494;p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95" name="Google Shape;5495;p3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7" name="Google Shape;5497;p39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498" name="Google Shape;5498;p3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9" name="Google Shape;5499;p3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0" name="Google Shape;5500;p3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01" name="Google Shape;5501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02" name="Google Shape;5502;p397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3" name="Google Shape;5503;p39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5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5" name="Google Shape;5505;p39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6" name="Google Shape;5506;p39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7" name="Google Shape;5507;p39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8" name="Google Shape;5508;p39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9" name="Google Shape;5509;p3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0" name="Google Shape;5510;p39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1" name="Google Shape;5511;p39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12" name="Google Shape;5512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3" name="Google Shape;5513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14" name="Google Shape;5514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5" name="Google Shape;5515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16" name="Google Shape;5516;p3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8" name="Google Shape;5518;p39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19" name="Google Shape;5519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0" name="Google Shape;5520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1" name="Google Shape;5521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2" name="Google Shape;5522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23" name="Google Shape;5523;p39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4" name="Google Shape;5524;p39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25" name="Google Shape;5525;p39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6" name="Google Shape;5526;p39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7" name="Google Shape;5527;p3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" name="Google Shape;5529;p40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0" name="Google Shape;5530;p40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31" name="Google Shape;5531;p40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32" name="Google Shape;5532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3" name="Google Shape;5533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4" name="Google Shape;5534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5" name="Google Shape;5535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6" name="Google Shape;5536;p400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7" name="Google Shape;5537;p400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8" name="Google Shape;5538;p40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9" name="Google Shape;5539;p40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1" name="Google Shape;5541;p40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42" name="Google Shape;5542;p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3" name="Google Shape;5543;p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4" name="Google Shape;5544;p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5" name="Google Shape;5545;p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6" name="Google Shape;5546;p4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7" name="Google Shape;5547;p40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548" name="Google Shape;5548;p40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9" name="Google Shape;5549;p40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550" name="Google Shape;5550;p40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1" name="Google Shape;5551;p40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2" name="Google Shape;5552;p4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3" name="Google Shape;5553;p4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5" name="Google Shape;5555;p40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56" name="Google Shape;5556;p40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57" name="Google Shape;5557;p40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558" name="Google Shape;5558;p4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9" name="Google Shape;5559;p4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0" name="Google Shape;5560;p40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561" name="Google Shape;5561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5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3" name="Google Shape;5563;p40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564" name="Google Shape;5564;p4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5" name="Google Shape;5565;p4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6" name="Google Shape;5566;p403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7" name="Google Shape;5567;p403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8" name="Google Shape;5568;p40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69" name="Google Shape;5569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570" name="Google Shape;5570;p40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2" name="Google Shape;5572;p40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3" name="Google Shape;5573;p40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4" name="Google Shape;5574;p4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75" name="Google Shape;5575;p40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76" name="Google Shape;5576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7" name="Google Shape;5577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8" name="Google Shape;5578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9" name="Google Shape;5579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1" name="Google Shape;5581;p40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582" name="Google Shape;5582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3" name="Google Shape;5583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4" name="Google Shape;5584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85" name="Google Shape;5585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86" name="Google Shape;5586;p40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7" name="Google Shape;5587;p40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8" name="Google Shape;5588;p40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9" name="Google Shape;5589;p40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35a3036fee8_0_2627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587" name="Google Shape;587;g35a3036fee8_0_2627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8" name="Google Shape;588;g35a3036fee8_0_2627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589" name="Google Shape;589;g35a3036fee8_0_26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590;g35a3036fee8_0_26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1" name="Google Shape;591;g35a3036fee8_0_262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592" name="Google Shape;592;g35a3036fee8_0_2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5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1" name="Google Shape;5591;p40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592" name="Google Shape;5592;p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3" name="Google Shape;5593;p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94" name="Google Shape;5594;p406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5" name="Google Shape;5595;p406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6" name="Google Shape;5596;p40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97" name="Google Shape;5597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598" name="Google Shape;5598;p40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5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0" name="Google Shape;5600;p40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1" name="Google Shape;5601;p40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02" name="Google Shape;5602;p40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03" name="Google Shape;5603;p40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04" name="Google Shape;5604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5" name="Google Shape;5605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06" name="Google Shape;5606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7" name="Google Shape;5607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9" name="Google Shape;5609;p408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0" name="Google Shape;5610;p408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1" name="Google Shape;5611;p408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612" name="Google Shape;5612;p40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13" name="Google Shape;5613;p408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614" name="Google Shape;5614;p4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5" name="Google Shape;5615;p4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16" name="Google Shape;5616;p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8" name="Google Shape;5618;p40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19" name="Google Shape;5619;p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0" name="Google Shape;5620;p4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1" name="Google Shape;5621;p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2" name="Google Shape;5622;p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23" name="Google Shape;5623;p40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4" name="Google Shape;5624;p40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5" name="Google Shape;5625;p40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6" name="Google Shape;5626;p40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8" name="Google Shape;5628;p410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629" name="Google Shape;5629;p4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0" name="Google Shape;5630;p4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1" name="Google Shape;5631;p4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32" name="Google Shape;5632;p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33" name="Google Shape;5633;p410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4" name="Google Shape;5634;p410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p411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37" name="Google Shape;5637;p41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38" name="Google Shape;5638;p411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639" name="Google Shape;5639;p4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0" name="Google Shape;5640;p4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1" name="Google Shape;5641;p41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642" name="Google Shape;5642;p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4" name="Google Shape;5644;p412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5" name="Google Shape;5645;p412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6" name="Google Shape;5646;p412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647" name="Google Shape;5647;p41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48" name="Google Shape;5648;p412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649" name="Google Shape;5649;p4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0" name="Google Shape;5650;p4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51" name="Google Shape;5651;p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3" name="Google Shape;5653;p41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54" name="Google Shape;5654;p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5" name="Google Shape;5655;p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56" name="Google Shape;5656;p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7" name="Google Shape;5657;p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58" name="Google Shape;5658;p4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9" name="Google Shape;5659;p41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60" name="Google Shape;5660;p41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1" name="Google Shape;5661;p4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2" name="Google Shape;5662;p41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5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4" name="Google Shape;5664;p41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5" name="Google Shape;5665;p41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66" name="Google Shape;5666;p41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67" name="Google Shape;5667;p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8" name="Google Shape;5668;p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9" name="Google Shape;5669;p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70" name="Google Shape;5670;p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71" name="Google Shape;5671;p414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2" name="Google Shape;5672;p414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3" name="Google Shape;5673;p41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4" name="Google Shape;5674;p41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5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6" name="Google Shape;5676;p41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77" name="Google Shape;5677;p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78" name="Google Shape;5678;p4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9" name="Google Shape;5679;p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0" name="Google Shape;5680;p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81" name="Google Shape;5681;p41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2" name="Google Shape;5682;p415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683" name="Google Shape;5683;p415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4" name="Google Shape;5684;p41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685" name="Google Shape;5685;p41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6" name="Google Shape;5686;p41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87" name="Google Shape;5687;p41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88" name="Google Shape;5688;p41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g35a3036fee8_0_2635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" name="Google Shape;595;g35a3036fee8_0_2635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596" name="Google Shape;596;g35a3036fee8_0_263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597" name="Google Shape;597;g35a3036fee8_0_263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" name="Google Shape;598;g35a3036fee8_0_263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" name="Google Shape;599;g35a3036fee8_0_263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0" name="Google Shape;600;g35a3036fee8_0_263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01" name="Google Shape;601;g35a3036fee8_0_2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" name="Google Shape;602;g35a3036fee8_0_26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03" name="Google Shape;603;g35a3036fee8_0_2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g35a3036fee8_0_2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5" name="Google Shape;605;g35a3036fee8_0_26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5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90" name="Google Shape;5690;p41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691" name="Google Shape;5691;p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2" name="Google Shape;5692;p4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93" name="Google Shape;5693;p4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94" name="Google Shape;5694;p4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5" name="Google Shape;5695;p41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6" name="Google Shape;5696;p41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7" name="Google Shape;5697;p41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98" name="Google Shape;5698;p41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5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0" name="Google Shape;5700;p41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1" name="Google Shape;5701;p41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2" name="Google Shape;5702;p41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3" name="Google Shape;5703;p41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4" name="Google Shape;5704;p41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5" name="Google Shape;5705;p41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06" name="Google Shape;5706;p41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707" name="Google Shape;5707;p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8" name="Google Shape;5708;p4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09" name="Google Shape;5709;p4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0" name="Google Shape;5710;p4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11" name="Google Shape;5711;p4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5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3" name="Google Shape;5713;p41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714" name="Google Shape;5714;p41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5" name="Google Shape;5715;p41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16" name="Google Shape;5716;p418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7" name="Google Shape;5717;p418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8" name="Google Shape;5718;p41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19" name="Google Shape;5719;p4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720" name="Google Shape;5720;p41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2" name="Google Shape;5722;p419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3" name="Google Shape;5723;p419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4" name="Google Shape;5724;p419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725" name="Google Shape;5725;p41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26" name="Google Shape;5726;p419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727" name="Google Shape;5727;p4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8" name="Google Shape;5728;p4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29" name="Google Shape;5729;p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5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1" name="Google Shape;5731;p42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2" name="Google Shape;5732;p42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3" name="Google Shape;5733;p42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34" name="Google Shape;5734;p42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5" name="Google Shape;5735;p42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6" name="Google Shape;5736;p42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37" name="Google Shape;5737;p42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738" name="Google Shape;5738;p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9" name="Google Shape;5739;p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0" name="Google Shape;5740;p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1" name="Google Shape;5741;p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42" name="Google Shape;5742;p4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5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" name="Google Shape;5744;p42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745" name="Google Shape;5745;p4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6" name="Google Shape;5746;p4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7" name="Google Shape;5747;p4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8" name="Google Shape;5748;p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49" name="Google Shape;5749;p421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0" name="Google Shape;5750;p42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5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2" name="Google Shape;5752;p42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53" name="Google Shape;5753;p42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54" name="Google Shape;5754;p42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755" name="Google Shape;5755;p4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6" name="Google Shape;5756;p4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57" name="Google Shape;5757;p42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758" name="Google Shape;5758;p4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42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42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2" name="Google Shape;5762;p42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3" name="Google Shape;5763;p42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42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5" name="Google Shape;5765;p42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66" name="Google Shape;5766;p42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767" name="Google Shape;5767;p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4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69" name="Google Shape;5769;p4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4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71" name="Google Shape;5771;p4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3" name="Google Shape;5773;p42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4" name="Google Shape;5774;p42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5" name="Google Shape;5775;p42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6" name="Google Shape;5776;p42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77" name="Google Shape;5777;p4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8" name="Google Shape;5778;p42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79" name="Google Shape;5779;p42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780" name="Google Shape;5780;p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1" name="Google Shape;5781;p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2" name="Google Shape;5782;p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3" name="Google Shape;5783;p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84" name="Google Shape;5784;p4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5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6" name="Google Shape;5786;p425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7" name="Google Shape;5787;p425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88" name="Google Shape;5788;p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5789" name="Google Shape;5789;p425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790" name="Google Shape;5790;p4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5791" name="Google Shape;5791;p425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2" name="Google Shape;5792;p425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3" name="Google Shape;5793;p425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4" name="Google Shape;5794;p42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95" name="Google Shape;5795;p4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796" name="Google Shape;5796;p42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" name="Google Shape;607;g35a3036fee8_0_264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08" name="Google Shape;608;g35a3036fee8_0_26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609;g35a3036fee8_0_26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0" name="Google Shape;610;g35a3036fee8_0_2648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" name="Google Shape;611;g35a3036fee8_0_2648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612" name="Google Shape;612;g35a3036fee8_0_264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613" name="Google Shape;613;g35a3036fee8_0_26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14" name="Google Shape;614;g35a3036fee8_0_2648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5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8" name="Google Shape;5798;p42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9" name="Google Shape;5799;p42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0" name="Google Shape;5800;p42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1" name="Google Shape;5801;p42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2" name="Google Shape;5802;p42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3" name="Google Shape;5803;p42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04" name="Google Shape;5804;p42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05" name="Google Shape;5805;p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6" name="Google Shape;5806;p4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7" name="Google Shape;5807;p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09" name="Google Shape;5809;p4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5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1" name="Google Shape;5811;p42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2" name="Google Shape;5812;p42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13" name="Google Shape;5813;p42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14" name="Google Shape;5814;p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5" name="Google Shape;5815;p4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6" name="Google Shape;5816;p4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7" name="Google Shape;5817;p4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8" name="Google Shape;5818;p427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9" name="Google Shape;5819;p427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0" name="Google Shape;5820;p42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1" name="Google Shape;5821;p42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3" name="Google Shape;5823;p42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24" name="Google Shape;5824;p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5" name="Google Shape;5825;p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6" name="Google Shape;5826;p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7" name="Google Shape;5827;p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28" name="Google Shape;5828;p42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9" name="Google Shape;5829;p42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830" name="Google Shape;5830;p42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1" name="Google Shape;5831;p42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832" name="Google Shape;5832;p42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3" name="Google Shape;5833;p42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34" name="Google Shape;5834;p42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5" name="Google Shape;5835;p42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5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" name="Google Shape;5837;p42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38" name="Google Shape;5838;p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9" name="Google Shape;5839;p4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0" name="Google Shape;5840;p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1" name="Google Shape;5841;p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42" name="Google Shape;5842;p42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3" name="Google Shape;5843;p42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4" name="Google Shape;5844;p42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5" name="Google Shape;5845;p42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5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7" name="Google Shape;5847;p430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848" name="Google Shape;5848;p4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9" name="Google Shape;5849;p4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0" name="Google Shape;5850;p430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1" name="Google Shape;5851;p430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2" name="Google Shape;5852;p430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53" name="Google Shape;5853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854" name="Google Shape;5854;p43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6" name="Google Shape;5856;p431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7" name="Google Shape;5857;p431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8" name="Google Shape;5858;p43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9" name="Google Shape;5859;p43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0" name="Google Shape;5860;p43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1" name="Google Shape;5861;p43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2" name="Google Shape;5862;p43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63" name="Google Shape;5863;p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4" name="Google Shape;5864;p4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65" name="Google Shape;5865;p4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6" name="Google Shape;5866;p4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67" name="Google Shape;5867;p4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9" name="Google Shape;5869;p432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0" name="Google Shape;5870;p432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1" name="Google Shape;5871;p43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2" name="Google Shape;5872;p43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3" name="Google Shape;5873;p43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4" name="Google Shape;5874;p43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75" name="Google Shape;5875;p43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876" name="Google Shape;5876;p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77" name="Google Shape;5877;p4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8" name="Google Shape;5878;p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9" name="Google Shape;5879;p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80" name="Google Shape;5880;p4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5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Google Shape;5882;p43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3" name="Google Shape;5883;p43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4" name="Google Shape;5884;p43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885" name="Google Shape;5885;p43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86" name="Google Shape;5886;p43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887" name="Google Shape;5887;p4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8" name="Google Shape;5888;p43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89" name="Google Shape;5889;p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5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91" name="Google Shape;5891;p434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892" name="Google Shape;5892;p4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3" name="Google Shape;5893;p4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4" name="Google Shape;5894;p4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95" name="Google Shape;5895;p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96" name="Google Shape;5896;p434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7" name="Google Shape;5897;p434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5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9" name="Google Shape;5899;p435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00" name="Google Shape;5900;p43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01" name="Google Shape;5901;p435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5902" name="Google Shape;5902;p43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3" name="Google Shape;5903;p43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04" name="Google Shape;5904;p43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5905" name="Google Shape;5905;p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g35a3036fee8_0_265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" name="Google Shape;617;g35a3036fee8_0_26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" name="Google Shape;618;g35a3036fee8_0_265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9" name="Google Shape;619;g35a3036fee8_0_265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20" name="Google Shape;620;g35a3036fee8_0_2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" name="Google Shape;621;g35a3036fee8_0_26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2" name="Google Shape;622;g35a3036fee8_0_2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" name="Google Shape;623;g35a3036fee8_0_2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5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7" name="Google Shape;5907;p43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8" name="Google Shape;5908;p43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9" name="Google Shape;5909;p43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10" name="Google Shape;5910;p43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11" name="Google Shape;5911;p43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2" name="Google Shape;5912;p43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13" name="Google Shape;5913;p43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14" name="Google Shape;5914;p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5" name="Google Shape;5915;p4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16" name="Google Shape;5916;p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7" name="Google Shape;5917;p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8" name="Google Shape;5918;p4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0" name="Google Shape;5920;p43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21" name="Google Shape;5921;p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2" name="Google Shape;5922;p4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3" name="Google Shape;5923;p4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4" name="Google Shape;5924;p4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25" name="Google Shape;5925;p43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6" name="Google Shape;5926;p43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7" name="Google Shape;5927;p43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8" name="Google Shape;5928;p43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9" name="Google Shape;5929;p43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1" name="Google Shape;5931;p43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2" name="Google Shape;5932;p43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33" name="Google Shape;5933;p43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34" name="Google Shape;5934;p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5" name="Google Shape;5935;p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6" name="Google Shape;5936;p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7" name="Google Shape;5937;p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8" name="Google Shape;5938;p438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9" name="Google Shape;5939;p438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0" name="Google Shape;5940;p43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1" name="Google Shape;5941;p43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5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3" name="Google Shape;5943;p43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44" name="Google Shape;5944;p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45" name="Google Shape;5945;p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46" name="Google Shape;5946;p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7" name="Google Shape;5947;p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8" name="Google Shape;5948;p43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9" name="Google Shape;5949;p43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950" name="Google Shape;5950;p43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1" name="Google Shape;5951;p43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5952" name="Google Shape;5952;p43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3" name="Google Shape;5953;p43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4" name="Google Shape;5954;p4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5" name="Google Shape;5955;p4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5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7" name="Google Shape;5957;p44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58" name="Google Shape;5958;p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9" name="Google Shape;5959;p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60" name="Google Shape;5960;p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1" name="Google Shape;5961;p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62" name="Google Shape;5962;p44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3" name="Google Shape;5963;p44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4" name="Google Shape;5964;p44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5" name="Google Shape;5965;p44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5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7" name="Google Shape;5967;p441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5968" name="Google Shape;5968;p44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9" name="Google Shape;5969;p44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70" name="Google Shape;5970;p441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1" name="Google Shape;5971;p441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2" name="Google Shape;5972;p441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73" name="Google Shape;5973;p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5974" name="Google Shape;5974;p44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5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6" name="Google Shape;5976;p44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77" name="Google Shape;5977;p4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8" name="Google Shape;5978;p4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79" name="Google Shape;5979;p44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5980" name="Google Shape;5980;p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81" name="Google Shape;5981;p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82" name="Google Shape;5982;p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3" name="Google Shape;5983;p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5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5" name="Google Shape;5985;p44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6" name="Google Shape;5986;p44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7" name="Google Shape;5987;p44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5988" name="Google Shape;5988;p44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89" name="Google Shape;5989;p44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5990" name="Google Shape;5990;p4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1" name="Google Shape;5991;p4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2" name="Google Shape;5992;p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5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4" name="Google Shape;5994;p444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5995" name="Google Shape;5995;p4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6" name="Google Shape;5996;p4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7" name="Google Shape;5997;p4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8" name="Google Shape;5998;p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99" name="Google Shape;5999;p444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0" name="Google Shape;6000;p444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6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2" name="Google Shape;6002;p445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03" name="Google Shape;6003;p44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04" name="Google Shape;6004;p445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6005" name="Google Shape;6005;p4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6" name="Google Shape;6006;p4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07" name="Google Shape;6007;p44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008" name="Google Shape;6008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g35a3036fee8_0_266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26" name="Google Shape;626;g35a3036fee8_0_2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" name="Google Shape;627;g35a3036fee8_0_2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28" name="Google Shape;628;g35a3036fee8_0_2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9" name="Google Shape;629;g35a3036fee8_0_2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0" name="Google Shape;630;g35a3036fee8_0_266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31" name="Google Shape;631;g35a3036fee8_0_266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" name="Google Shape;632;g35a3036fee8_0_26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3" name="Google Shape;633;g35a3036fee8_0_266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6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" name="Google Shape;6010;p446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1" name="Google Shape;6011;p446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2" name="Google Shape;6012;p44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3" name="Google Shape;6013;p44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4" name="Google Shape;6014;p4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5" name="Google Shape;6015;p4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16" name="Google Shape;6016;p44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17" name="Google Shape;6017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8" name="Google Shape;6018;p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9" name="Google Shape;6019;p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0" name="Google Shape;6020;p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21" name="Google Shape;6021;p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6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3" name="Google Shape;6023;p44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24" name="Google Shape;6024;p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5" name="Google Shape;6025;p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6" name="Google Shape;6026;p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7" name="Google Shape;6027;p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28" name="Google Shape;6028;p44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9" name="Google Shape;6029;p44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30" name="Google Shape;6030;p44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1" name="Google Shape;6031;p4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2" name="Google Shape;6032;p4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6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4" name="Google Shape;6034;p44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5" name="Google Shape;6035;p44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36" name="Google Shape;6036;p44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37" name="Google Shape;6037;p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8" name="Google Shape;6038;p4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9" name="Google Shape;6039;p4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0" name="Google Shape;6040;p4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1" name="Google Shape;6041;p448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2" name="Google Shape;6042;p448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3" name="Google Shape;6043;p4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4" name="Google Shape;6044;p44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6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6" name="Google Shape;6046;p44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47" name="Google Shape;6047;p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8" name="Google Shape;6048;p4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49" name="Google Shape;6049;p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0" name="Google Shape;6050;p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51" name="Google Shape;6051;p44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2" name="Google Shape;6052;p44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053" name="Google Shape;6053;p44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4" name="Google Shape;6054;p44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055" name="Google Shape;6055;p44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6" name="Google Shape;6056;p44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7" name="Google Shape;6057;p44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8" name="Google Shape;6058;p44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6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0" name="Google Shape;6060;p45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61" name="Google Shape;6061;p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62" name="Google Shape;6062;p4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63" name="Google Shape;6063;p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64" name="Google Shape;6064;p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65" name="Google Shape;6065;p45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6" name="Google Shape;6066;p45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67" name="Google Shape;6067;p45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8" name="Google Shape;6068;p45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6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0" name="Google Shape;6070;p451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071" name="Google Shape;6071;p4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2" name="Google Shape;6072;p4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73" name="Google Shape;6073;p451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4" name="Google Shape;6074;p451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5" name="Google Shape;6075;p451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6" name="Google Shape;6076;p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077" name="Google Shape;6077;p45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6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9" name="Google Shape;6079;p45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80" name="Google Shape;6080;p4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1" name="Google Shape;6081;p4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82" name="Google Shape;6082;p45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83" name="Google Shape;6083;p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4" name="Google Shape;6084;p4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5" name="Google Shape;6085;p4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6" name="Google Shape;6086;p4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45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9" name="Google Shape;6089;p45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45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1" name="Google Shape;6091;p45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2" name="Google Shape;6092;p4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3" name="Google Shape;6093;p45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94" name="Google Shape;6094;p45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095" name="Google Shape;6095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6" name="Google Shape;6096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97" name="Google Shape;6097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8" name="Google Shape;6098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99" name="Google Shape;6099;p4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1" name="Google Shape;6101;p454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2" name="Google Shape;6102;p454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6103" name="Google Shape;6103;p454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6104" name="Google Shape;6104;p45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5" name="Google Shape;6105;p45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106" name="Google Shape;6106;p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6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8" name="Google Shape;6108;p455"/>
          <p:cNvSpPr txBox="1"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9" name="Google Shape;6109;p455"/>
          <p:cNvSpPr txBox="1"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6110" name="Google Shape;6110;p4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11" name="Google Shape;6111;p45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45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35a3036fee8_0_2109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g35a3036fee8_0_2109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g35a3036fee8_0_2109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1" name="Google Shape;71;g35a3036fee8_0_2109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" name="Google Shape;72;g35a3036fee8_0_2109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73" name="Google Shape;73;g35a3036fee8_0_2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g35a3036fee8_0_21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" name="Google Shape;75;g35a3036fee8_0_2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g35a3036fee8_0_2676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" name="Google Shape;636;g35a3036fee8_0_2676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37" name="Google Shape;637;g35a3036fee8_0_2676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38" name="Google Shape;638;g35a3036fee8_0_2676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9" name="Google Shape;639;g35a3036fee8_0_2676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640" name="Google Shape;640;g35a3036fee8_0_2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641;g35a3036fee8_0_26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2" name="Google Shape;642;g35a3036fee8_0_2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4" name="Google Shape;6114;p456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5" name="Google Shape;6115;p456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6" name="Google Shape;6116;p4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17" name="Google Shape;6117;p45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8" name="Google Shape;6118;p45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19" name="Google Shape;6119;p456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0" name="Google Shape;6120;p456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1" name="Google Shape;6121;p456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22" name="Google Shape;6122;p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6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4" name="Google Shape;6124;p457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5" name="Google Shape;6125;p457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6" name="Google Shape;6126;p4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27" name="Google Shape;6127;p4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8" name="Google Shape;6128;p45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29" name="Google Shape;6129;p457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0" name="Google Shape;6130;p457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1" name="Google Shape;6131;p457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32" name="Google Shape;6132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6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4" name="Google Shape;6134;p458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5" name="Google Shape;6135;p45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6" name="Google Shape;6136;p45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7" name="Google Shape;6137;p458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38" name="Google Shape;6138;p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6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0" name="Google Shape;6140;p45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141" name="Google Shape;6141;p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142" name="Google Shape;6142;p45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3" name="Google Shape;6143;p459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4" name="Google Shape;6144;p459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6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146;p46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7" name="Google Shape;6147;p46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8" name="Google Shape;6148;p460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49" name="Google Shape;6149;p460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460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51" name="Google Shape;6151;p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6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3" name="Google Shape;6153;p461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4" name="Google Shape;6154;p461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5" name="Google Shape;6155;p4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56" name="Google Shape;6156;p4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7" name="Google Shape;6157;p46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58" name="Google Shape;6158;p461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9" name="Google Shape;6159;p461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0" name="Google Shape;6160;p461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61" name="Google Shape;6161;p4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6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p462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4" name="Google Shape;6164;p46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5" name="Google Shape;6165;p46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6" name="Google Shape;6166;p462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67" name="Google Shape;6167;p4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46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170" name="Google Shape;6170;p4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171" name="Google Shape;6171;p46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2" name="Google Shape;6172;p463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3" name="Google Shape;6173;p463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6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5" name="Google Shape;6175;p46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6" name="Google Shape;6176;p46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7" name="Google Shape;6177;p464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8" name="Google Shape;6178;p464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9" name="Google Shape;6179;p464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80" name="Google Shape;6180;p4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465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3" name="Google Shape;6183;p465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4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85" name="Google Shape;6185;p46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6" name="Google Shape;6186;p46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87" name="Google Shape;6187;p465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8" name="Google Shape;6188;p465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9" name="Google Shape;6189;p465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90" name="Google Shape;6190;p4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" name="Google Shape;644;g35a3036fee8_0_268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645" name="Google Shape;645;g35a3036fee8_0_26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646;g35a3036fee8_0_26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647;g35a3036fee8_0_26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8" name="Google Shape;648;g35a3036fee8_0_2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9" name="Google Shape;649;g35a3036fee8_0_2685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g35a3036fee8_0_268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6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2" name="Google Shape;6192;p466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3" name="Google Shape;6193;p46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4" name="Google Shape;6194;p46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5" name="Google Shape;6195;p466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96" name="Google Shape;6196;p4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6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8" name="Google Shape;6198;p467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199" name="Google Shape;6199;p4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200" name="Google Shape;6200;p467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1" name="Google Shape;6201;p467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2" name="Google Shape;6202;p467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4" name="Google Shape;6204;p46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5" name="Google Shape;6205;p46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6" name="Google Shape;6206;p468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7" name="Google Shape;6207;p468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8" name="Google Shape;6208;p468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9" name="Google Shape;6209;p4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6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1" name="Google Shape;6211;p469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2" name="Google Shape;6212;p469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3" name="Google Shape;6213;p4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14" name="Google Shape;6214;p4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5" name="Google Shape;6215;p46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216" name="Google Shape;6216;p469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7" name="Google Shape;6217;p469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469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219" name="Google Shape;6219;p4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p470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22" name="Google Shape;6222;p470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3" name="Google Shape;6223;p4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24" name="Google Shape;6224;p47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5" name="Google Shape;6225;p47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226" name="Google Shape;6226;p470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7" name="Google Shape;6227;p470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8" name="Google Shape;6228;p470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229" name="Google Shape;6229;p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6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1" name="Google Shape;6231;p471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2" name="Google Shape;6232;p47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47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4" name="Google Shape;6234;p471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235" name="Google Shape;6235;p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6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7" name="Google Shape;6237;p47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238" name="Google Shape;6238;p4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239" name="Google Shape;6239;p47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0" name="Google Shape;6240;p472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1" name="Google Shape;6241;p472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6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3" name="Google Shape;6243;p47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4" name="Google Shape;6244;p47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5" name="Google Shape;6245;p473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6" name="Google Shape;6246;p473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7" name="Google Shape;6247;p473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48" name="Google Shape;6248;p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0" name="Google Shape;6250;p474"/>
          <p:cNvSpPr txBox="1">
            <a:spLocks noGrp="1"/>
          </p:cNvSpPr>
          <p:nvPr>
            <p:ph type="title"/>
          </p:nvPr>
        </p:nvSpPr>
        <p:spPr>
          <a:xfrm>
            <a:off x="1444626" y="6610355"/>
            <a:ext cx="15544800" cy="204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6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1" name="Google Shape;6251;p474"/>
          <p:cNvSpPr txBox="1">
            <a:spLocks noGrp="1"/>
          </p:cNvSpPr>
          <p:nvPr>
            <p:ph type="body" idx="1"/>
          </p:nvPr>
        </p:nvSpPr>
        <p:spPr>
          <a:xfrm>
            <a:off x="1444626" y="4360070"/>
            <a:ext cx="15544800" cy="2250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21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6252" name="Google Shape;6252;p4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53" name="Google Shape;6253;p47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4" name="Google Shape;6254;p47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" name="Google Shape;6256;p475"/>
          <p:cNvSpPr txBox="1">
            <a:spLocks noGrp="1"/>
          </p:cNvSpPr>
          <p:nvPr>
            <p:ph type="title"/>
          </p:nvPr>
        </p:nvSpPr>
        <p:spPr>
          <a:xfrm>
            <a:off x="914408" y="409577"/>
            <a:ext cx="6016626" cy="1743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3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7" name="Google Shape;6257;p475"/>
          <p:cNvSpPr txBox="1">
            <a:spLocks noGrp="1"/>
          </p:cNvSpPr>
          <p:nvPr>
            <p:ph type="body" idx="1"/>
          </p:nvPr>
        </p:nvSpPr>
        <p:spPr>
          <a:xfrm>
            <a:off x="7150100" y="409582"/>
            <a:ext cx="10223501" cy="8779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Char char="•"/>
              <a:defRPr sz="4800"/>
            </a:lvl1pPr>
            <a:lvl2pPr marL="914400" lvl="1" indent="-4064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800"/>
              <a:buChar char="•"/>
              <a:defRPr sz="42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3600"/>
            </a:lvl3pPr>
            <a:lvl4pPr marL="1828800" lvl="3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4pPr>
            <a:lvl5pPr marL="2286000" lvl="4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5pPr>
            <a:lvl6pPr marL="2743200" lvl="5" indent="-355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6pPr>
            <a:lvl7pPr marL="3200400" lvl="6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7pPr>
            <a:lvl8pPr marL="3657600" lvl="7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8pPr>
            <a:lvl9pPr marL="4114800" lvl="8" indent="-355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3000"/>
            </a:lvl9pPr>
          </a:lstStyle>
          <a:p>
            <a:endParaRPr/>
          </a:p>
        </p:txBody>
      </p:sp>
      <p:sp>
        <p:nvSpPr>
          <p:cNvPr id="6258" name="Google Shape;6258;p475"/>
          <p:cNvSpPr txBox="1">
            <a:spLocks noGrp="1"/>
          </p:cNvSpPr>
          <p:nvPr>
            <p:ph type="body" idx="2"/>
          </p:nvPr>
        </p:nvSpPr>
        <p:spPr>
          <a:xfrm>
            <a:off x="914408" y="2152655"/>
            <a:ext cx="6016626" cy="70365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/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None/>
              <a:defRPr sz="1500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900"/>
              <a:buNone/>
              <a:defRPr sz="1350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900"/>
              <a:buNone/>
              <a:defRPr sz="1350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1350"/>
            </a:lvl9pPr>
          </a:lstStyle>
          <a:p>
            <a:endParaRPr/>
          </a:p>
        </p:txBody>
      </p:sp>
      <p:sp>
        <p:nvSpPr>
          <p:cNvPr id="6259" name="Google Shape;6259;p4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60" name="Google Shape;6260;p47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1" name="Google Shape;6261;p47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g35a3036fee8_0_2693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653" name="Google Shape;653;g35a3036fee8_0_2693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4" name="Google Shape;654;g35a3036fee8_0_2693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655" name="Google Shape;655;g35a3036fee8_0_26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656;g35a3036fee8_0_26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7" name="Google Shape;657;g35a3036fee8_0_269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658" name="Google Shape;658;g35a3036fee8_0_2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6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3" name="Google Shape;6263;p476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4" name="Google Shape;6264;p476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265" name="Google Shape;6265;p476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6" name="Google Shape;6266;p476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267" name="Google Shape;6267;p476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8" name="Google Shape;6268;p476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69" name="Google Shape;6269;p476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0" name="Google Shape;6270;p476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271" name="Google Shape;6271;p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6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3" name="Google Shape;6273;p477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4" name="Google Shape;6274;p477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5" name="Google Shape;6275;p47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6" name="Google Shape;6276;p4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7" name="Google Shape;6277;p4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8" name="Google Shape;6278;p4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9" name="Google Shape;6279;p47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280" name="Google Shape;6280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1" name="Google Shape;6281;p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2" name="Google Shape;6282;p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3" name="Google Shape;6283;p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84" name="Google Shape;6284;p4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6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6" name="Google Shape;6286;p478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7" name="Google Shape;6287;p478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288" name="Google Shape;6288;p478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9" name="Google Shape;6289;p478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290" name="Google Shape;6290;p478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1" name="Google Shape;6291;p478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92" name="Google Shape;6292;p478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93" name="Google Shape;6293;p478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294" name="Google Shape;6294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6" name="Google Shape;6296;p479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7" name="Google Shape;6297;p479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8" name="Google Shape;6298;p4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99" name="Google Shape;6299;p4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0" name="Google Shape;6300;p47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301" name="Google Shape;6301;p479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2" name="Google Shape;6302;p479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3" name="Google Shape;6303;p479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04" name="Google Shape;6304;p4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6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6" name="Google Shape;6306;p480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7" name="Google Shape;6307;p48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8" name="Google Shape;6308;p48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9" name="Google Shape;6309;p480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10" name="Google Shape;6310;p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6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2" name="Google Shape;6312;p48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313" name="Google Shape;6313;p4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314" name="Google Shape;6314;p48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5" name="Google Shape;6315;p481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6" name="Google Shape;6316;p481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6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" name="Google Shape;6318;p48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9" name="Google Shape;6319;p48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0" name="Google Shape;6320;p482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1" name="Google Shape;6321;p482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2" name="Google Shape;6322;p482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23" name="Google Shape;6323;p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5" name="Google Shape;6325;p483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6" name="Google Shape;6326;p483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7" name="Google Shape;6327;p4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328" name="Google Shape;6328;p48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9" name="Google Shape;6329;p48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330" name="Google Shape;6330;p483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1" name="Google Shape;6331;p483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2" name="Google Shape;6332;p483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33" name="Google Shape;6333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6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5" name="Google Shape;6335;p484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6" name="Google Shape;6336;p48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7" name="Google Shape;6337;p48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8" name="Google Shape;6338;p484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39" name="Google Shape;6339;p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1" name="Google Shape;6341;p485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342" name="Google Shape;6342;p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343" name="Google Shape;6343;p485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4" name="Google Shape;6344;p485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45" name="Google Shape;6345;p485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g35a3036fee8_0_2701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" name="Google Shape;661;g35a3036fee8_0_2701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g35a3036fee8_0_270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663" name="Google Shape;663;g35a3036fee8_0_270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" name="Google Shape;664;g35a3036fee8_0_27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5" name="Google Shape;665;g35a3036fee8_0_270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6" name="Google Shape;666;g35a3036fee8_0_270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67" name="Google Shape;667;g35a3036fee8_0_2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" name="Google Shape;668;g35a3036fee8_0_27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69" name="Google Shape;669;g35a3036fee8_0_2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" name="Google Shape;670;g35a3036fee8_0_2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1" name="Google Shape;671;g35a3036fee8_0_2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7" name="Google Shape;6347;p48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8" name="Google Shape;6348;p48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486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0" name="Google Shape;6350;p486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1" name="Google Shape;6351;p486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52" name="Google Shape;6352;p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6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4" name="Google Shape;6354;p487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5" name="Google Shape;6355;p487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6" name="Google Shape;6356;p487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7" name="Google Shape;6357;p487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33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358" name="Google Shape;6358;p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6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0" name="Google Shape;6360;p48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361" name="Google Shape;6361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6362" name="Google Shape;6362;p48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3" name="Google Shape;6363;p488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4" name="Google Shape;6364;p488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6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6" name="Google Shape;6366;p48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7" name="Google Shape;6367;p48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8" name="Google Shape;6368;p489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9" name="Google Shape;6369;p489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0" name="Google Shape;6370;p489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71" name="Google Shape;6371;p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6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3" name="Google Shape;6373;p490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4" name="Google Shape;6374;p490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5" name="Google Shape;6375;p490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6376" name="Google Shape;6376;p49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77" name="Google Shape;6377;p490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6378" name="Google Shape;6378;p4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9" name="Google Shape;6379;p4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80" name="Google Shape;6380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2" name="Google Shape;6382;p49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6383" name="Google Shape;6383;p4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4" name="Google Shape;6384;p4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5" name="Google Shape;6385;p4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86" name="Google Shape;6386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87" name="Google Shape;6387;p491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8" name="Google Shape;6388;p49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6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0" name="Google Shape;6390;p49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91" name="Google Shape;6391;p49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92" name="Google Shape;6392;p49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6393" name="Google Shape;6393;p4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4" name="Google Shape;6394;p4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95" name="Google Shape;6395;p49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396" name="Google Shape;6396;p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6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8" name="Google Shape;6398;p49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9" name="Google Shape;6399;p49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0" name="Google Shape;6400;p49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1" name="Google Shape;6401;p49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2" name="Google Shape;6402;p49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3" name="Google Shape;6403;p49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04" name="Google Shape;6404;p49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05" name="Google Shape;6405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6" name="Google Shape;6406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07" name="Google Shape;6407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8" name="Google Shape;6408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09" name="Google Shape;6409;p4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p49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12" name="Google Shape;6412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3" name="Google Shape;6413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4" name="Google Shape;6414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5" name="Google Shape;6415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6" name="Google Shape;6416;p49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7" name="Google Shape;6417;p49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8" name="Google Shape;6418;p49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9" name="Google Shape;6419;p49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0" name="Google Shape;6420;p49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6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2" name="Google Shape;6422;p49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3" name="Google Shape;6423;p495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24" name="Google Shape;6424;p49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25" name="Google Shape;6425;p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6" name="Google Shape;6426;p4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27" name="Google Shape;6427;p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8" name="Google Shape;6428;p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29" name="Google Shape;6429;p495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30" name="Google Shape;6430;p495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1" name="Google Shape;6431;p49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32" name="Google Shape;6432;p49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Google Shape;673;g35a3036fee8_0_2714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" name="Google Shape;674;g35a3036fee8_0_2714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g35a3036fee8_0_271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676" name="Google Shape;676;g35a3036fee8_0_271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" name="Google Shape;677;g35a3036fee8_0_271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" name="Google Shape;678;g35a3036fee8_0_271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g35a3036fee8_0_271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80" name="Google Shape;680;g35a3036fee8_0_2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" name="Google Shape;681;g35a3036fee8_0_27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82" name="Google Shape;682;g35a3036fee8_0_2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" name="Google Shape;683;g35a3036fee8_0_2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" name="Google Shape;684;g35a3036fee8_0_27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6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4" name="Google Shape;6434;p49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35" name="Google Shape;6435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6" name="Google Shape;6436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37" name="Google Shape;6437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8" name="Google Shape;6438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39" name="Google Shape;6439;p49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0" name="Google Shape;6440;p496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441" name="Google Shape;6441;p496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42" name="Google Shape;6442;p49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443" name="Google Shape;6443;p49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44" name="Google Shape;6444;p49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45" name="Google Shape;6445;p49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6" name="Google Shape;6446;p49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8" name="Google Shape;6448;p49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49" name="Google Shape;6449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50" name="Google Shape;6450;p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51" name="Google Shape;6451;p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52" name="Google Shape;6452;p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53" name="Google Shape;6453;p49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49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55" name="Google Shape;6455;p49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56" name="Google Shape;6456;p49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6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8" name="Google Shape;6458;p49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459" name="Google Shape;6459;p4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0" name="Google Shape;6460;p4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61" name="Google Shape;6461;p498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2" name="Google Shape;6462;p498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3" name="Google Shape;6463;p49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64" name="Google Shape;6464;p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465" name="Google Shape;6465;p49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6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7" name="Google Shape;6467;p49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8" name="Google Shape;6468;p49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69" name="Google Shape;6469;p4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70" name="Google Shape;6470;p49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471" name="Google Shape;6471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72" name="Google Shape;6472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73" name="Google Shape;6473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4" name="Google Shape;6474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6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6" name="Google Shape;6476;p500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7" name="Google Shape;6477;p500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8" name="Google Shape;6478;p500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6479" name="Google Shape;6479;p50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80" name="Google Shape;6480;p500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6481" name="Google Shape;6481;p5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2" name="Google Shape;6482;p5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83" name="Google Shape;6483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6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5" name="Google Shape;6485;p50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6486" name="Google Shape;6486;p5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7" name="Google Shape;6487;p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8" name="Google Shape;6488;p5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89" name="Google Shape;6489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90" name="Google Shape;6490;p501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1" name="Google Shape;6491;p50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6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3" name="Google Shape;6493;p50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94" name="Google Shape;6494;p50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95" name="Google Shape;6495;p50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6496" name="Google Shape;6496;p5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7" name="Google Shape;6497;p5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98" name="Google Shape;6498;p50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499" name="Google Shape;6499;p5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1" name="Google Shape;6501;p503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2" name="Google Shape;6502;p503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3" name="Google Shape;6503;p50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4" name="Google Shape;6504;p50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5" name="Google Shape;6505;p5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6" name="Google Shape;6506;p50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07" name="Google Shape;6507;p50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08" name="Google Shape;6508;p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9" name="Google Shape;6509;p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0" name="Google Shape;6510;p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1" name="Google Shape;6511;p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12" name="Google Shape;6512;p5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6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4" name="Google Shape;6514;p50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15" name="Google Shape;6515;p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6" name="Google Shape;6516;p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7" name="Google Shape;6517;p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8" name="Google Shape;6518;p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9" name="Google Shape;6519;p50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0" name="Google Shape;6520;p50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1" name="Google Shape;6521;p50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2" name="Google Shape;6522;p50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23" name="Google Shape;6523;p5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6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5" name="Google Shape;6525;p50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6" name="Google Shape;6526;p505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27" name="Google Shape;6527;p50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28" name="Google Shape;6528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9" name="Google Shape;6529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30" name="Google Shape;6530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1" name="Google Shape;6531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2" name="Google Shape;6532;p505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3" name="Google Shape;6533;p505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34" name="Google Shape;6534;p50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5" name="Google Shape;6535;p50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g35a3036fee8_0_272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g35a3036fee8_0_2727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688" name="Google Shape;688;g35a3036fee8_0_272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89" name="Google Shape;689;g35a3036fee8_0_2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" name="Google Shape;690;g35a3036fee8_0_27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691" name="Google Shape;691;g35a3036fee8_0_2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" name="Google Shape;692;g35a3036fee8_0_2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3" name="Google Shape;693;g35a3036fee8_0_2727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694" name="Google Shape;694;g35a3036fee8_0_2727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" name="Google Shape;695;g35a3036fee8_0_272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" name="Google Shape;696;g35a3036fee8_0_272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6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7" name="Google Shape;6537;p50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38" name="Google Shape;6538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39" name="Google Shape;6539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40" name="Google Shape;6540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1" name="Google Shape;6541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42" name="Google Shape;6542;p50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3" name="Google Shape;6543;p506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544" name="Google Shape;6544;p506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5" name="Google Shape;6545;p50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546" name="Google Shape;6546;p50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7" name="Google Shape;6547;p50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8" name="Google Shape;6548;p50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49" name="Google Shape;6549;p50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6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1" name="Google Shape;6551;p50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52" name="Google Shape;6552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3" name="Google Shape;6553;p5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4" name="Google Shape;6554;p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5" name="Google Shape;6555;p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56" name="Google Shape;6556;p50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7" name="Google Shape;6557;p50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8" name="Google Shape;6558;p50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9" name="Google Shape;6559;p50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6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1" name="Google Shape;6561;p50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562" name="Google Shape;6562;p50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3" name="Google Shape;6563;p50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64" name="Google Shape;6564;p508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5" name="Google Shape;6565;p508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66" name="Google Shape;6566;p50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67" name="Google Shape;6567;p5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568" name="Google Shape;6568;p50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0" name="Google Shape;6570;p50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1" name="Google Shape;6571;p50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72" name="Google Shape;6572;p50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73" name="Google Shape;6573;p50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574" name="Google Shape;6574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5" name="Google Shape;6575;p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6" name="Google Shape;6576;p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7" name="Google Shape;6577;p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6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9" name="Google Shape;6579;p510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580" name="Google Shape;6580;p5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81" name="Google Shape;6581;p510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6582" name="Google Shape;6582;p51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83" name="Google Shape;6583;p51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584" name="Google Shape;6584;p510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85" name="Google Shape;6585;p510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6" name="Google Shape;6586;p510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87" name="Google Shape;6587;p510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6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9" name="Google Shape;6589;p511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0" name="Google Shape;6590;p511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1" name="Google Shape;6591;p511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▪"/>
              <a:defRPr sz="2801" b="1"/>
            </a:lvl1pPr>
            <a:lvl2pPr marL="914400" lvl="1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̶"/>
              <a:defRPr sz="2801"/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•"/>
              <a:defRPr sz="2801"/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✔"/>
              <a:defRPr sz="2801"/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2" name="Google Shape;6592;p511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33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3" name="Google Shape;6593;p51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594" name="Google Shape;6594;p51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6" name="Google Shape;6596;p512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7" name="Google Shape;6597;p512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8" name="Google Shape;6598;p5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599" name="Google Shape;6599;p5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0" name="Google Shape;6600;p51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601" name="Google Shape;6601;p512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512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3" name="Google Shape;6603;p512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2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604" name="Google Shape;6604;p5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6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6" name="Google Shape;6606;p513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07" name="Google Shape;6607;p5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08" name="Google Shape;6608;p513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6609" name="Google Shape;6609;p51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10" name="Google Shape;6610;p51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611" name="Google Shape;6611;p513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2" name="Google Shape;6612;p513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3" name="Google Shape;6613;p513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4" name="Google Shape;6614;p513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6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6" name="Google Shape;6616;p514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7" name="Google Shape;6617;p514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8" name="Google Shape;6618;p514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▪"/>
              <a:defRPr sz="2801" b="1"/>
            </a:lvl1pPr>
            <a:lvl2pPr marL="914400" lvl="1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̶"/>
              <a:defRPr sz="2801"/>
            </a:lvl2pPr>
            <a:lvl3pPr marL="1371600" lvl="2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Arial"/>
              <a:buChar char="•"/>
              <a:defRPr sz="2801"/>
            </a:lvl3pPr>
            <a:lvl4pPr marL="1828800" lvl="3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Font typeface="Noto Sans Symbols"/>
              <a:buChar char="✔"/>
              <a:defRPr sz="2801"/>
            </a:lvl4pPr>
            <a:lvl5pPr marL="2286000" lvl="4" indent="-34715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67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9" name="Google Shape;6619;p514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33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20" name="Google Shape;6620;p51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621" name="Google Shape;6621;p51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6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3" name="Google Shape;6623;p51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6624" name="Google Shape;6624;p5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5" name="Google Shape;6625;p5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6" name="Google Shape;6626;p5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27" name="Google Shape;6627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28" name="Google Shape;6628;p51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9" name="Google Shape;6629;p51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g35a3036fee8_0_273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699" name="Google Shape;699;g35a3036fee8_0_2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" name="Google Shape;700;g35a3036fee8_0_27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01" name="Google Shape;701;g35a3036fee8_0_2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" name="Google Shape;702;g35a3036fee8_0_2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" name="Google Shape;703;g35a3036fee8_0_273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g35a3036fee8_0_2739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05" name="Google Shape;705;g35a3036fee8_0_2739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706" name="Google Shape;706;g35a3036fee8_0_273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07" name="Google Shape;707;g35a3036fee8_0_273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708" name="Google Shape;708;g35a3036fee8_0_273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" name="Google Shape;709;g35a3036fee8_0_27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" name="Google Shape;710;g35a3036fee8_0_273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6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1" name="Google Shape;6631;p51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632" name="Google Shape;6632;p516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633" name="Google Shape;6633;p516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6634" name="Google Shape;6634;p5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5" name="Google Shape;6635;p5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36" name="Google Shape;6636;p51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637" name="Google Shape;6637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9" name="Google Shape;6639;p51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0" name="Google Shape;6640;p51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1" name="Google Shape;6641;p51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42" name="Google Shape;6642;p51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643" name="Google Shape;6643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4" name="Google Shape;6644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5" name="Google Shape;6645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46" name="Google Shape;6646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6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8" name="Google Shape;6648;p51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9" name="Google Shape;6649;p51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0" name="Google Shape;6650;p51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51" name="Google Shape;6651;p51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2" name="Google Shape;6652;p5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53" name="Google Shape;6653;p5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54" name="Google Shape;6654;p51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655" name="Google Shape;6655;p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56" name="Google Shape;6656;p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57" name="Google Shape;6657;p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8" name="Google Shape;6658;p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59" name="Google Shape;6659;p5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6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1" name="Google Shape;6661;p51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51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63" name="Google Shape;6663;p51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664" name="Google Shape;6664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65" name="Google Shape;6665;p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66" name="Google Shape;6666;p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67" name="Google Shape;6667;p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68" name="Google Shape;6668;p519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9" name="Google Shape;6669;p519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70" name="Google Shape;6670;p5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1" name="Google Shape;6671;p51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6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3" name="Google Shape;6673;p52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674" name="Google Shape;6674;p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5" name="Google Shape;6675;p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6" name="Google Shape;6676;p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7" name="Google Shape;6677;p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78" name="Google Shape;6678;p52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9" name="Google Shape;6679;p52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680" name="Google Shape;6680;p52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1" name="Google Shape;6681;p52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682" name="Google Shape;6682;p52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3" name="Google Shape;6683;p52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4" name="Google Shape;6684;p52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5" name="Google Shape;6685;p52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6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7" name="Google Shape;6687;p52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688" name="Google Shape;6688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9" name="Google Shape;6689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90" name="Google Shape;6690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1" name="Google Shape;6691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92" name="Google Shape;6692;p52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p52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4" name="Google Shape;6694;p5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95" name="Google Shape;6695;p52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6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7" name="Google Shape;6697;p52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698" name="Google Shape;6698;p5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9" name="Google Shape;6699;p5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00" name="Google Shape;6700;p522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1" name="Google Shape;6701;p522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2" name="Google Shape;6702;p52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03" name="Google Shape;6703;p5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704" name="Google Shape;6704;p52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6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6" name="Google Shape;6706;p52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07" name="Google Shape;6707;p52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8" name="Google Shape;6708;p52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09" name="Google Shape;6709;p52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710" name="Google Shape;6710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1" name="Google Shape;6711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12" name="Google Shape;6712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3" name="Google Shape;6713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6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5" name="Google Shape;6715;p524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6" name="Google Shape;6716;p524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7" name="Google Shape;6717;p52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8" name="Google Shape;6718;p52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19" name="Google Shape;6719;p5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0" name="Google Shape;6720;p52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21" name="Google Shape;6721;p52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722" name="Google Shape;6722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3" name="Google Shape;6723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4" name="Google Shape;6724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5" name="Google Shape;6725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6" name="Google Shape;6726;p5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6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8" name="Google Shape;6728;p525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9" name="Google Shape;6729;p525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grpSp>
        <p:nvGrpSpPr>
          <p:cNvPr id="6730" name="Google Shape;6730;p525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6731" name="Google Shape;6731;p52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2" name="Google Shape;6732;p52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733" name="Google Shape;6733;p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" name="Google Shape;712;g35a3036fee8_0_275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713" name="Google Shape;713;g35a3036fee8_0_2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" name="Google Shape;714;g35a3036fee8_0_27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15" name="Google Shape;715;g35a3036fee8_0_27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" name="Google Shape;716;g35a3036fee8_0_27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" name="Google Shape;717;g35a3036fee8_0_275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g35a3036fee8_0_275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" name="Google Shape;719;g35a3036fee8_0_27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" name="Google Shape;720;g35a3036fee8_0_275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6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5" name="Google Shape;6735;p526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6" name="Google Shape;6736;p526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7" name="Google Shape;6737;p526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  <p:sp>
        <p:nvSpPr>
          <p:cNvPr id="6738" name="Google Shape;6738;p52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39" name="Google Shape;6739;p526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6740" name="Google Shape;6740;p5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1" name="Google Shape;6741;p5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42" name="Google Shape;6742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6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4" name="Google Shape;6744;p52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6745" name="Google Shape;6745;p5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6" name="Google Shape;6746;p5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7" name="Google Shape;6747;p5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48" name="Google Shape;6748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49" name="Google Shape;6749;p527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0" name="Google Shape;6750;p52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6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2" name="Google Shape;6752;p528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53" name="Google Shape;6753;p528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54" name="Google Shape;6754;p528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6755" name="Google Shape;6755;p5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6" name="Google Shape;6756;p5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57" name="Google Shape;6757;p52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758" name="Google Shape;6758;p5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6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0" name="Google Shape;6760;p52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1" name="Google Shape;6761;p52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2" name="Google Shape;6762;p52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3" name="Google Shape;6763;p52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4" name="Google Shape;6764;p52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5" name="Google Shape;6765;p52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66" name="Google Shape;6766;p52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767" name="Google Shape;6767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8" name="Google Shape;6768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9" name="Google Shape;6769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70" name="Google Shape;6770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71" name="Google Shape;6771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3" name="Google Shape;6773;p530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4" name="Google Shape;6774;p530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5" name="Google Shape;6775;p53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6" name="Google Shape;6776;p53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7" name="Google Shape;6777;p53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8" name="Google Shape;6778;p53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79" name="Google Shape;6779;p53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780" name="Google Shape;67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1" name="Google Shape;67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2" name="Google Shape;67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3" name="Google Shape;67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84" name="Google Shape;6784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6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6" name="Google Shape;6786;p53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787" name="Google Shape;6787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8" name="Google Shape;6788;p5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9" name="Google Shape;6789;p5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0" name="Google Shape;6790;p5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1" name="Google Shape;6791;p53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2" name="Google Shape;6792;p53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3" name="Google Shape;6793;p53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4" name="Google Shape;6794;p53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95" name="Google Shape;6795;p53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6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7" name="Google Shape;6797;p53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8" name="Google Shape;6798;p53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99" name="Google Shape;6799;p53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00" name="Google Shape;6800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1" name="Google Shape;6801;p5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02" name="Google Shape;6802;p5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3" name="Google Shape;6803;p5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04" name="Google Shape;6804;p532"/>
          <p:cNvSpPr txBox="1">
            <a:spLocks noGrp="1"/>
          </p:cNvSpPr>
          <p:nvPr>
            <p:ph type="body" idx="2"/>
          </p:nvPr>
        </p:nvSpPr>
        <p:spPr>
          <a:xfrm>
            <a:off x="9258299" y="2738438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05" name="Google Shape;6805;p532"/>
          <p:cNvSpPr txBox="1">
            <a:spLocks noGrp="1"/>
          </p:cNvSpPr>
          <p:nvPr>
            <p:ph type="sldNum" idx="12"/>
          </p:nvPr>
        </p:nvSpPr>
        <p:spPr>
          <a:xfrm>
            <a:off x="13258797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6" name="Google Shape;6806;p53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7" name="Google Shape;6807;p53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6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9" name="Google Shape;6809;p53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10" name="Google Shape;6810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1" name="Google Shape;6811;p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2" name="Google Shape;6812;p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3" name="Google Shape;6813;p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14" name="Google Shape;6814;p53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5" name="Google Shape;6815;p533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816" name="Google Shape;6816;p533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7" name="Google Shape;6817;p53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400" b="1"/>
            </a:lvl9pPr>
          </a:lstStyle>
          <a:p>
            <a:endParaRPr/>
          </a:p>
        </p:txBody>
      </p:sp>
      <p:sp>
        <p:nvSpPr>
          <p:cNvPr id="6818" name="Google Shape;6818;p53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 sz="2700"/>
            </a:lvl2pPr>
            <a:lvl3pPr marL="1371600" lvl="2" indent="-3302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600"/>
              <a:buChar char="•"/>
              <a:defRPr sz="2400"/>
            </a:lvl3pPr>
            <a:lvl4pPr marL="1828800" lvl="3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4pPr>
            <a:lvl5pPr marL="2286000" lvl="4" indent="-3175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9" name="Google Shape;6819;p53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0" name="Google Shape;6820;p53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1" name="Google Shape;6821;p53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6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3" name="Google Shape;6823;p53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24" name="Google Shape;6824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5" name="Google Shape;6825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6" name="Google Shape;6826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7" name="Google Shape;6827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28" name="Google Shape;6828;p53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9" name="Google Shape;6829;p53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0" name="Google Shape;6830;p5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1" name="Google Shape;6831;p53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3" name="Google Shape;6833;p535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6834" name="Google Shape;6834;p5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5" name="Google Shape;6835;p5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6" name="Google Shape;6836;p535"/>
          <p:cNvSpPr/>
          <p:nvPr/>
        </p:nvSpPr>
        <p:spPr>
          <a:xfrm>
            <a:off x="1353552" y="2276546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7" name="Google Shape;6837;p535"/>
          <p:cNvSpPr txBox="1">
            <a:spLocks noGrp="1"/>
          </p:cNvSpPr>
          <p:nvPr>
            <p:ph type="body" idx="1"/>
          </p:nvPr>
        </p:nvSpPr>
        <p:spPr>
          <a:xfrm>
            <a:off x="1828802" y="5143501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8" name="Google Shape;6838;p535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39" name="Google Shape;6839;p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3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6840" name="Google Shape;6840;p53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Google Shape;722;g35a3036fee8_0_276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23" name="Google Shape;723;g35a3036fee8_0_27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g35a3036fee8_0_27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5" name="Google Shape;725;g35a3036fee8_0_2763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" name="Google Shape;726;g35a3036fee8_0_2763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727" name="Google Shape;727;g35a3036fee8_0_276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728" name="Google Shape;728;g35a3036fee8_0_27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29" name="Google Shape;729;g35a3036fee8_0_2763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2" name="Google Shape;6842;p53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3" name="Google Shape;6843;p53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44" name="Google Shape;6844;p53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45" name="Google Shape;6845;p53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46" name="Google Shape;6846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7" name="Google Shape;6847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8" name="Google Shape;6848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9" name="Google Shape;6849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1" name="Google Shape;6851;p53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2" name="Google Shape;6852;p537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853" name="Google Shape;6853;p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6854" name="Google Shape;6854;p537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855" name="Google Shape;6855;p5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6856" name="Google Shape;6856;p537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7" name="Google Shape;6857;p537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8" name="Google Shape;6858;p537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9" name="Google Shape;6859;p53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0" name="Google Shape;6860;p5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861" name="Google Shape;6861;p53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6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3" name="Google Shape;6863;p538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4" name="Google Shape;6864;p538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5" name="Google Shape;6865;p53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6" name="Google Shape;6866;p53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7" name="Google Shape;6867;p53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8" name="Google Shape;6868;p53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69" name="Google Shape;6869;p53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70" name="Google Shape;6870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71" name="Google Shape;6871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72" name="Google Shape;6872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3" name="Google Shape;6873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74" name="Google Shape;6874;p5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6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6" name="Google Shape;6876;p539"/>
          <p:cNvSpPr/>
          <p:nvPr/>
        </p:nvSpPr>
        <p:spPr>
          <a:xfrm>
            <a:off x="2141035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7" name="Google Shape;6877;p539"/>
          <p:cNvSpPr txBox="1">
            <a:spLocks noGrp="1"/>
          </p:cNvSpPr>
          <p:nvPr>
            <p:ph type="title"/>
          </p:nvPr>
        </p:nvSpPr>
        <p:spPr>
          <a:xfrm>
            <a:off x="2141035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8" name="Google Shape;6878;p53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9" name="Google Shape;6879;p53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0" name="Google Shape;6880;p5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1" name="Google Shape;6881;p5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82" name="Google Shape;6882;p53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6883" name="Google Shape;6883;p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4" name="Google Shape;6884;p5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5" name="Google Shape;6885;p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6" name="Google Shape;6886;p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87" name="Google Shape;6887;p5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9" name="Google Shape;6889;p54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890" name="Google Shape;6890;p54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6891" name="Google Shape;6891;p54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6892" name="Google Shape;6892;p5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4" name="Google Shape;6894;p54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895" name="Google Shape;6895;p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6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2" name="Google Shape;6902;p37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03" name="Google Shape;6903;p37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04" name="Google Shape;6904;p37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6905" name="Google Shape;6905;p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6" name="Google Shape;6906;p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07" name="Google Shape;6907;p3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6908" name="Google Shape;6908;p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0" name="Google Shape;6910;p541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1" name="Google Shape;6911;p541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2" name="Google Shape;6912;p541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13" name="Google Shape;6913;p54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14" name="Google Shape;6914;p541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6915" name="Google Shape;6915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6" name="Google Shape;6916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17" name="Google Shape;6917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 type="obj">
  <p:cSld name="OBJECT">
    <p:spTree>
      <p:nvGrpSpPr>
        <p:cNvPr id="1" name="Shape 6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9" name="Google Shape;6919;p54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0" name="Google Shape;6920;p54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1" name="Google Shape;6921;p54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2" name="Google Shape;6922;p54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3" name="Google Shape;6923;p5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4" name="Google Shape;6924;p5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5" name="Google Shape;6925;p54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6926" name="Google Shape;6926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27" name="Google Shape;6927;p5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8" name="Google Shape;6928;p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9" name="Google Shape;6929;p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30" name="Google Shape;6930;p5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6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2" name="Google Shape;6932;p543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6933" name="Google Shape;6933;p5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4" name="Google Shape;6934;p5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5" name="Google Shape;6935;p5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36" name="Google Shape;6936;p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37" name="Google Shape;6937;p543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8" name="Google Shape;6938;p543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0" name="Google Shape;6940;p544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1" name="Google Shape;6941;p544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42" name="Google Shape;6942;p54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3" name="Google Shape;6943;p54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4" name="Google Shape;6944;p54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5" name="Google Shape;6945;p54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46" name="Google Shape;6946;p54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6947" name="Google Shape;6947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8" name="Google Shape;6948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9" name="Google Shape;6949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0" name="Google Shape;6950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51" name="Google Shape;6951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35a3036fee8_0_277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" name="Google Shape;732;g35a3036fee8_0_27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" name="Google Shape;733;g35a3036fee8_0_277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4" name="Google Shape;734;g35a3036fee8_0_277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735" name="Google Shape;735;g35a3036fee8_0_2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" name="Google Shape;736;g35a3036fee8_0_27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37" name="Google Shape;737;g35a3036fee8_0_2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g35a3036fee8_0_2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6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53" name="Google Shape;6953;p54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6954" name="Google Shape;6954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5" name="Google Shape;6955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6" name="Google Shape;6956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7" name="Google Shape;6957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58" name="Google Shape;6958;p54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9" name="Google Shape;6959;p545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0" name="Google Shape;6960;p54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1" name="Google Shape;6961;p54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2" name="Google Shape;6962;p54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6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4" name="Google Shape;6964;p5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546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966" name="Google Shape;6966;p54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6967" name="Google Shape;6967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8" name="Google Shape;6968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69" name="Google Shape;6969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0" name="Google Shape;6970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71" name="Google Shape;6971;p546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2" name="Google Shape;6972;p546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3" name="Google Shape;6973;p5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4" name="Google Shape;6974;p5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6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6" name="Google Shape;6976;p54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6977" name="Google Shape;6977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8" name="Google Shape;6978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9" name="Google Shape;6979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0" name="Google Shape;6980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81" name="Google Shape;6981;p547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2" name="Google Shape;6982;p547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6983" name="Google Shape;6983;p547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4" name="Google Shape;6984;p547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6985" name="Google Shape;6985;p547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6" name="Google Shape;6986;p54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87" name="Google Shape;6987;p5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8" name="Google Shape;6988;p5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6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0" name="Google Shape;6990;p548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1" name="Google Shape;6991;p548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2" name="Google Shape;6992;p548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93" name="Google Shape;6993;p54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94" name="Google Shape;6994;p548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6995" name="Google Shape;6995;p5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5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97" name="Google Shape;6997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9" name="Google Shape;6999;p549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000" name="Google Shape;7000;p5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1" name="Google Shape;7001;p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2" name="Google Shape;7002;p5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3" name="Google Shape;7003;p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4" name="Google Shape;7004;p549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5" name="Google Shape;7005;p549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" name="Google Shape;7007;p55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08" name="Google Shape;7008;p55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09" name="Google Shape;7009;p55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010" name="Google Shape;7010;p55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1" name="Google Shape;7011;p55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12" name="Google Shape;7012;p55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013" name="Google Shape;7013;p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" name="Google Shape;7015;p55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6" name="Google Shape;7016;p55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7" name="Google Shape;7017;p55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8" name="Google Shape;7018;p55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9" name="Google Shape;7019;p55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20" name="Google Shape;7020;p55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21" name="Google Shape;7021;p55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022" name="Google Shape;7022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3" name="Google Shape;7023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4" name="Google Shape;7024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5" name="Google Shape;7025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6" name="Google Shape;7026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7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8" name="Google Shape;7028;p55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029" name="Google Shape;7029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0" name="Google Shape;7030;p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31" name="Google Shape;7031;p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2" name="Google Shape;7032;p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3" name="Google Shape;7033;p55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4" name="Google Shape;7034;p55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5" name="Google Shape;7035;p55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6" name="Google Shape;7036;p5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7" name="Google Shape;7037;p5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9" name="Google Shape;7039;p553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0" name="Google Shape;7040;p553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1" name="Google Shape;7041;p55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2" name="Google Shape;7042;p55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3" name="Google Shape;7043;p5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4" name="Google Shape;7044;p55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45" name="Google Shape;7045;p55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046" name="Google Shape;7046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7" name="Google Shape;7047;p5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8" name="Google Shape;7048;p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9" name="Google Shape;7049;p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50" name="Google Shape;7050;p5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7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2" name="Google Shape;7052;p554"/>
          <p:cNvSpPr txBox="1">
            <a:spLocks noGrp="1"/>
          </p:cNvSpPr>
          <p:nvPr>
            <p:ph type="ctrTitle"/>
          </p:nvPr>
        </p:nvSpPr>
        <p:spPr>
          <a:xfrm>
            <a:off x="770024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3" name="Google Shape;7053;p554"/>
          <p:cNvSpPr txBox="1">
            <a:spLocks noGrp="1"/>
          </p:cNvSpPr>
          <p:nvPr>
            <p:ph type="subTitle" idx="1"/>
          </p:nvPr>
        </p:nvSpPr>
        <p:spPr>
          <a:xfrm>
            <a:off x="770024" y="8100490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7054" name="Google Shape;7054;p554"/>
          <p:cNvGrpSpPr/>
          <p:nvPr/>
        </p:nvGrpSpPr>
        <p:grpSpPr>
          <a:xfrm flipH="1">
            <a:off x="-1" y="3"/>
            <a:ext cx="9628088" cy="2264733"/>
            <a:chOff x="7522541" y="1"/>
            <a:chExt cx="4669459" cy="1098357"/>
          </a:xfrm>
        </p:grpSpPr>
        <p:sp>
          <p:nvSpPr>
            <p:cNvPr id="7055" name="Google Shape;7055;p55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6" name="Google Shape;7056;p55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057" name="Google Shape;7057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9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g35a3036fee8_0_2118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g35a3036fee8_0_2118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g35a3036fee8_0_211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0" name="Google Shape;80;g35a3036fee8_0_211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" name="Google Shape;81;g35a3036fee8_0_21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" name="Google Shape;82;g35a3036fee8_0_211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3" name="Google Shape;83;g35a3036fee8_0_211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84" name="Google Shape;84;g35a3036fee8_0_2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" name="Google Shape;85;g35a3036fee8_0_21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" name="Google Shape;86;g35a3036fee8_0_2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87;g35a3036fee8_0_2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" name="Google Shape;88;g35a3036fee8_0_2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g35a3036fee8_0_2781"/>
          <p:cNvSpPr txBox="1">
            <a:spLocks noGrp="1"/>
          </p:cNvSpPr>
          <p:nvPr>
            <p:ph type="ctrTitle"/>
          </p:nvPr>
        </p:nvSpPr>
        <p:spPr>
          <a:xfrm>
            <a:off x="770022" y="3950301"/>
            <a:ext cx="7791900" cy="3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g35a3036fee8_0_2781"/>
          <p:cNvSpPr txBox="1">
            <a:spLocks noGrp="1"/>
          </p:cNvSpPr>
          <p:nvPr>
            <p:ph type="subTitle" idx="1"/>
          </p:nvPr>
        </p:nvSpPr>
        <p:spPr>
          <a:xfrm>
            <a:off x="770022" y="8100488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742" name="Google Shape;742;g35a3036fee8_0_2781"/>
          <p:cNvGrpSpPr/>
          <p:nvPr/>
        </p:nvGrpSpPr>
        <p:grpSpPr>
          <a:xfrm flipH="1">
            <a:off x="338" y="1"/>
            <a:ext cx="9627958" cy="2264702"/>
            <a:chOff x="7522541" y="1"/>
            <a:chExt cx="4669459" cy="1098357"/>
          </a:xfrm>
        </p:grpSpPr>
        <p:sp>
          <p:nvSpPr>
            <p:cNvPr id="743" name="Google Shape;743;g35a3036fee8_0_278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g35a3036fee8_0_278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45" name="Google Shape;745;g35a3036fee8_0_27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7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9" name="Google Shape;7059;p555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60" name="Google Shape;7060;p555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1" name="Google Shape;7061;p555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062" name="Google Shape;7062;p55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63" name="Google Shape;7063;p555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064" name="Google Shape;7064;p5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5" name="Google Shape;7065;p5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66" name="Google Shape;7066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7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8" name="Google Shape;7068;p556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069" name="Google Shape;7069;p5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0" name="Google Shape;7070;p5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1" name="Google Shape;7071;p5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72" name="Google Shape;7072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73" name="Google Shape;7073;p556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4" name="Google Shape;7074;p556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6" name="Google Shape;7076;p557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77" name="Google Shape;7077;p557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78" name="Google Shape;7078;p557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079" name="Google Shape;7079;p5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0" name="Google Shape;7080;p5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1" name="Google Shape;7081;p557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082" name="Google Shape;7082;p5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7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4" name="Google Shape;7084;p558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85" name="Google Shape;7085;p558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6" name="Google Shape;7086;p55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87" name="Google Shape;7087;p55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8" name="Google Shape;7088;p5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9" name="Google Shape;7089;p5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90" name="Google Shape;7090;p55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091" name="Google Shape;7091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92" name="Google Shape;7092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3" name="Google Shape;7093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4" name="Google Shape;7094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95" name="Google Shape;7095;p5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p559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8" name="Google Shape;7098;p559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9" name="Google Shape;7099;p55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0" name="Google Shape;7100;p55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1" name="Google Shape;7101;p5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2" name="Google Shape;7102;p5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03" name="Google Shape;7103;p55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04" name="Google Shape;7104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5" name="Google Shape;7105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6" name="Google Shape;7106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7" name="Google Shape;7107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08" name="Google Shape;7108;p5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7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0" name="Google Shape;7110;p56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11" name="Google Shape;7111;p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12" name="Google Shape;7112;p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3" name="Google Shape;7113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4" name="Google Shape;7114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15" name="Google Shape;7115;p56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6" name="Google Shape;7116;p56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7" name="Google Shape;7117;p56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18" name="Google Shape;7118;p5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9" name="Google Shape;7119;p5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56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2" name="Google Shape;7122;p561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23" name="Google Shape;7123;p56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24" name="Google Shape;7124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5" name="Google Shape;7125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26" name="Google Shape;7126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7" name="Google Shape;7127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28" name="Google Shape;7128;p561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29" name="Google Shape;7129;p561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0" name="Google Shape;7130;p5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1" name="Google Shape;7131;p5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3" name="Google Shape;7133;p56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34" name="Google Shape;7134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5" name="Google Shape;7135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6" name="Google Shape;7136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7" name="Google Shape;7137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38" name="Google Shape;7138;p562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9" name="Google Shape;7139;p562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140" name="Google Shape;7140;p562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1" name="Google Shape;7141;p56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142" name="Google Shape;7142;p56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3" name="Google Shape;7143;p56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4" name="Google Shape;7144;p56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5" name="Google Shape;7145;p56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7" name="Google Shape;7147;p56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48" name="Google Shape;7148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9" name="Google Shape;7149;p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0" name="Google Shape;7150;p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1" name="Google Shape;7151;p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52" name="Google Shape;7152;p56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3" name="Google Shape;7153;p56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54" name="Google Shape;7154;p5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5" name="Google Shape;7155;p56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7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7" name="Google Shape;7157;p564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158" name="Google Shape;7158;p5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9" name="Google Shape;7159;p5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60" name="Google Shape;7160;p564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61" name="Google Shape;7161;p564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2" name="Google Shape;7162;p564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63" name="Google Shape;7163;p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164" name="Google Shape;7164;p56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" name="Google Shape;747;g35a3036fee8_0_278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748" name="Google Shape;748;g35a3036fee8_0_27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g35a3036fee8_0_2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g35a3036fee8_0_27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1" name="Google Shape;751;g35a3036fee8_0_2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2" name="Google Shape;752;g35a3036fee8_0_2788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g35a3036fee8_0_278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6" name="Google Shape;7166;p56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7" name="Google Shape;7167;p56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8" name="Google Shape;7168;p56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69" name="Google Shape;7169;p56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170" name="Google Shape;7170;p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1" name="Google Shape;7171;p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2" name="Google Shape;7172;p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3" name="Google Shape;7173;p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5" name="Google Shape;7175;p566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76" name="Google Shape;7176;p566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7" name="Google Shape;7177;p566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178" name="Google Shape;7178;p56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79" name="Google Shape;7179;p566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180" name="Google Shape;7180;p5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1" name="Google Shape;7181;p5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82" name="Google Shape;7182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7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4" name="Google Shape;7184;p567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185" name="Google Shape;7185;p5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6" name="Google Shape;7186;p5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7" name="Google Shape;7187;p5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88" name="Google Shape;7188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89" name="Google Shape;7189;p567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0" name="Google Shape;7190;p567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2" name="Google Shape;7192;p568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93" name="Google Shape;7193;p568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94" name="Google Shape;7194;p568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195" name="Google Shape;7195;p5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6" name="Google Shape;7196;p5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97" name="Google Shape;7197;p568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198" name="Google Shape;7198;p5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7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0" name="Google Shape;7200;p569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1" name="Google Shape;7201;p569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2" name="Google Shape;7202;p56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3" name="Google Shape;7203;p56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4" name="Google Shape;7204;p56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5" name="Google Shape;7205;p5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6" name="Google Shape;7206;p56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07" name="Google Shape;7207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8" name="Google Shape;7208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9" name="Google Shape;7209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0" name="Google Shape;7210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11" name="Google Shape;7211;p5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7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3" name="Google Shape;7213;p57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14" name="Google Shape;7214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5" name="Google Shape;7215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6" name="Google Shape;7216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7" name="Google Shape;7217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18" name="Google Shape;7218;p57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9" name="Google Shape;7219;p57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0" name="Google Shape;7220;p57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1" name="Google Shape;7221;p57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2" name="Google Shape;7222;p57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7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4" name="Google Shape;7224;p57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5" name="Google Shape;7225;p571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26" name="Google Shape;7226;p57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27" name="Google Shape;7227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8" name="Google Shape;7228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9" name="Google Shape;7229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0" name="Google Shape;7230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31" name="Google Shape;7231;p571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2" name="Google Shape;7232;p571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3" name="Google Shape;7233;p5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4" name="Google Shape;7234;p5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7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6" name="Google Shape;7236;p57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37" name="Google Shape;7237;p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38" name="Google Shape;7238;p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9" name="Google Shape;7239;p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0" name="Google Shape;7240;p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41" name="Google Shape;7241;p572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2" name="Google Shape;7242;p572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243" name="Google Shape;7243;p572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4" name="Google Shape;7244;p57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245" name="Google Shape;7245;p57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46" name="Google Shape;7246;p57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47" name="Google Shape;7247;p5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48" name="Google Shape;7248;p57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7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0" name="Google Shape;7250;p57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51" name="Google Shape;7251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52" name="Google Shape;7252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53" name="Google Shape;7253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4" name="Google Shape;7254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55" name="Google Shape;7255;p57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6" name="Google Shape;7256;p57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57" name="Google Shape;7257;p57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58" name="Google Shape;7258;p57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7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0" name="Google Shape;7260;p574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261" name="Google Shape;7261;p57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2" name="Google Shape;7262;p57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3" name="Google Shape;7263;p574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4" name="Google Shape;7264;p574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5" name="Google Shape;7265;p574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66" name="Google Shape;7266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267" name="Google Shape;7267;p57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g35a3036fee8_0_279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756" name="Google Shape;756;g35a3036fee8_0_2796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7" name="Google Shape;757;g35a3036fee8_0_2796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758" name="Google Shape;758;g35a3036fee8_0_27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g35a3036fee8_0_27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0" name="Google Shape;760;g35a3036fee8_0_279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761" name="Google Shape;761;g35a3036fee8_0_27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9" name="Google Shape;7269;p57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0" name="Google Shape;7270;p5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1" name="Google Shape;7271;p57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72" name="Google Shape;7272;p57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73" name="Google Shape;7273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4" name="Google Shape;7274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75" name="Google Shape;7275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6" name="Google Shape;7276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7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8" name="Google Shape;7278;p576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9" name="Google Shape;7279;p576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0" name="Google Shape;7280;p57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81" name="Google Shape;7281;p57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82" name="Google Shape;7282;p5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83" name="Google Shape;7283;p57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84" name="Google Shape;7284;p57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285" name="Google Shape;7285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6" name="Google Shape;7286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7" name="Google Shape;7287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8" name="Google Shape;7288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89" name="Google Shape;7289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7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57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2" name="Google Shape;7292;p577"/>
          <p:cNvSpPr/>
          <p:nvPr/>
        </p:nvSpPr>
        <p:spPr>
          <a:xfrm>
            <a:off x="5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93" name="Google Shape;7293;p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7294" name="Google Shape;7294;p577"/>
          <p:cNvSpPr/>
          <p:nvPr/>
        </p:nvSpPr>
        <p:spPr>
          <a:xfrm>
            <a:off x="2" y="7530085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295" name="Google Shape;7295;p57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6" y="8346187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7296" name="Google Shape;7296;p577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7" name="Google Shape;7297;p577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8" name="Google Shape;7298;p577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9" name="Google Shape;7299;p5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00" name="Google Shape;7300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301" name="Google Shape;7301;p5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2" marR="0" lvl="0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2" marR="0" lvl="1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2" marR="0" lvl="2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2" marR="0" lvl="3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2" marR="0" lvl="4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2" marR="0" lvl="5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2" marR="0" lvl="6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2" marR="0" lvl="7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2" marR="0" lvl="8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7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3" name="Google Shape;7303;p578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4" name="Google Shape;7304;p578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05" name="Google Shape;7305;p57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06" name="Google Shape;7306;p57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7" name="Google Shape;7307;p57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8" name="Google Shape;7308;p57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09" name="Google Shape;7309;p57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10" name="Google Shape;7310;p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1" name="Google Shape;7311;p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2" name="Google Shape;7312;p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3" name="Google Shape;7313;p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14" name="Google Shape;7314;p5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7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6" name="Google Shape;7316;p57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7" name="Google Shape;7317;p579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18" name="Google Shape;7318;p57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19" name="Google Shape;7319;p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0" name="Google Shape;7320;p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1" name="Google Shape;7321;p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2" name="Google Shape;7322;p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3" name="Google Shape;7323;p579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4" name="Google Shape;7324;p579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5" name="Google Shape;7325;p57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6" name="Google Shape;7326;p5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7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8" name="Google Shape;7328;p58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29" name="Google Shape;7329;p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0" name="Google Shape;7330;p5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31" name="Google Shape;7331;p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2" name="Google Shape;7332;p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3" name="Google Shape;7333;p580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4" name="Google Shape;7334;p580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335" name="Google Shape;7335;p580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p58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337" name="Google Shape;7337;p58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8" name="Google Shape;7338;p58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9" name="Google Shape;7339;p58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0" name="Google Shape;7340;p58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7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2" name="Google Shape;7342;p58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43" name="Google Shape;7343;p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4" name="Google Shape;7344;p5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5" name="Google Shape;7345;p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6" name="Google Shape;7346;p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7" name="Google Shape;7347;p58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8" name="Google Shape;7348;p58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9" name="Google Shape;7349;p58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0" name="Google Shape;7350;p58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58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353" name="Google Shape;7353;p5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4" name="Google Shape;7354;p5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55" name="Google Shape;7355;p582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6" name="Google Shape;7356;p582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7" name="Google Shape;7357;p58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58" name="Google Shape;7358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359" name="Google Shape;7359;p58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p58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2" name="Google Shape;7362;p58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3" name="Google Shape;7363;p58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64" name="Google Shape;7364;p58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65" name="Google Shape;7365;p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6" name="Google Shape;7366;p5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7" name="Google Shape;7367;p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8" name="Google Shape;7368;p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7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0" name="Google Shape;7370;p584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1" name="Google Shape;7371;p584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2" name="Google Shape;7372;p584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73" name="Google Shape;7373;p58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74" name="Google Shape;7374;p584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375" name="Google Shape;7375;p5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6" name="Google Shape;7376;p5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77" name="Google Shape;7377;p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35a3036fee8_0_2804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" name="Google Shape;764;g35a3036fee8_0_2804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65" name="Google Shape;765;g35a3036fee8_0_2804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66" name="Google Shape;766;g35a3036fee8_0_2804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7" name="Google Shape;767;g35a3036fee8_0_2804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768" name="Google Shape;768;g35a3036fee8_0_28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769;g35a3036fee8_0_28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0" name="Google Shape;770;g35a3036fee8_0_2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9" name="Google Shape;7379;p585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380" name="Google Shape;7380;p5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1" name="Google Shape;7381;p5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2" name="Google Shape;7382;p5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83" name="Google Shape;7383;p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84" name="Google Shape;7384;p585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5" name="Google Shape;7385;p585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586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8" name="Google Shape;7388;p586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586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390" name="Google Shape;7390;p58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91" name="Google Shape;7391;p586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392" name="Google Shape;7392;p5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3" name="Google Shape;7393;p5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94" name="Google Shape;7394;p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7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6" name="Google Shape;7396;p58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397" name="Google Shape;7397;p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8" name="Google Shape;7398;p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9" name="Google Shape;7399;p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0" name="Google Shape;7400;p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1" name="Google Shape;7401;p58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2" name="Google Shape;7402;p58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3" name="Google Shape;7403;p58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4" name="Google Shape;7404;p5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7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6" name="Google Shape;7406;p588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407" name="Google Shape;7407;p58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8" name="Google Shape;7408;p58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09" name="Google Shape;7409;p588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0" name="Google Shape;7410;p588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1" name="Google Shape;7411;p588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12" name="Google Shape;7412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413" name="Google Shape;7413;p58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7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5" name="Google Shape;7415;p589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416" name="Google Shape;7416;p5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7" name="Google Shape;7417;p5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8" name="Google Shape;7418;p5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19" name="Google Shape;7419;p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420" name="Google Shape;7420;p589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1" name="Google Shape;7421;p589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3" name="Google Shape;7423;p59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424" name="Google Shape;7424;p59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25" name="Google Shape;7425;p59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426" name="Google Shape;7426;p5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7" name="Google Shape;7427;p5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28" name="Google Shape;7428;p59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429" name="Google Shape;7429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7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1" name="Google Shape;7431;p59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2" name="Google Shape;7432;p59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3" name="Google Shape;7433;p59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4" name="Google Shape;7434;p59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5" name="Google Shape;7435;p59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6" name="Google Shape;7436;p59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37" name="Google Shape;7437;p59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38" name="Google Shape;7438;p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9" name="Google Shape;7439;p5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0" name="Google Shape;7440;p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1" name="Google Shape;7441;p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42" name="Google Shape;7442;p5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7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" name="Google Shape;7444;p59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5" name="Google Shape;7445;p59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6" name="Google Shape;7446;p59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7" name="Google Shape;7447;p59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8" name="Google Shape;7448;p59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9" name="Google Shape;7449;p59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50" name="Google Shape;7450;p59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51" name="Google Shape;7451;p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52" name="Google Shape;7452;p5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53" name="Google Shape;7453;p5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54" name="Google Shape;7454;p5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55" name="Google Shape;7455;p5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7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7" name="Google Shape;7457;p59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58" name="Google Shape;7458;p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59" name="Google Shape;7459;p5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0" name="Google Shape;7460;p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1" name="Google Shape;7461;p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62" name="Google Shape;7462;p59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3" name="Google Shape;7463;p59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4" name="Google Shape;7464;p59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65" name="Google Shape;7465;p59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66" name="Google Shape;7466;p59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8" name="Google Shape;7468;p59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9" name="Google Shape;7469;p594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70" name="Google Shape;7470;p59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71" name="Google Shape;7471;p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2" name="Google Shape;7472;p5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3" name="Google Shape;7473;p5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4" name="Google Shape;7474;p5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75" name="Google Shape;7475;p594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6" name="Google Shape;7476;p594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77" name="Google Shape;7477;p59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8" name="Google Shape;7478;p59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" name="Google Shape;772;g35a3036fee8_0_281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773" name="Google Shape;773;g35a3036fee8_0_2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4" name="Google Shape;774;g35a3036fee8_0_28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75" name="Google Shape;775;g35a3036fee8_0_2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" name="Google Shape;776;g35a3036fee8_0_2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7" name="Google Shape;777;g35a3036fee8_0_28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78" name="Google Shape;778;g35a3036fee8_0_281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779" name="Google Shape;779;g35a3036fee8_0_281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" name="Google Shape;780;g35a3036fee8_0_28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1" name="Google Shape;781;g35a3036fee8_0_281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7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0" name="Google Shape;7480;p59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81" name="Google Shape;7481;p5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2" name="Google Shape;7482;p5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83" name="Google Shape;7483;p5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4" name="Google Shape;7484;p5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85" name="Google Shape;7485;p595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595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487" name="Google Shape;7487;p595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8" name="Google Shape;7488;p59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489" name="Google Shape;7489;p59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0" name="Google Shape;7490;p59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91" name="Google Shape;7491;p59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92" name="Google Shape;7492;p59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4" name="Google Shape;7494;p59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495" name="Google Shape;7495;p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96" name="Google Shape;7496;p5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97" name="Google Shape;7497;p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98" name="Google Shape;7498;p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99" name="Google Shape;7499;p59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0" name="Google Shape;7500;p59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01" name="Google Shape;7501;p59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02" name="Google Shape;7502;p59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4" name="Google Shape;7504;p59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505" name="Google Shape;7505;p5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6" name="Google Shape;7506;p5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07" name="Google Shape;7507;p597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8" name="Google Shape;7508;p597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9" name="Google Shape;7509;p59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10" name="Google Shape;7510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511" name="Google Shape;7511;p59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7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3" name="Google Shape;7513;p59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14" name="Google Shape;7514;p5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15" name="Google Shape;7515;p59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16" name="Google Shape;7516;p59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517" name="Google Shape;7517;p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18" name="Google Shape;7518;p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19" name="Google Shape;7519;p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20" name="Google Shape;7520;p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7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2" name="Google Shape;7522;p599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3" name="Google Shape;7523;p599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4" name="Google Shape;7524;p599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525" name="Google Shape;7525;p59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26" name="Google Shape;7526;p599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527" name="Google Shape;7527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8" name="Google Shape;7528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9" name="Google Shape;7529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7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1" name="Google Shape;7531;p600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532" name="Google Shape;7532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3" name="Google Shape;7533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4" name="Google Shape;7534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35" name="Google Shape;7535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6" name="Google Shape;7536;p600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7" name="Google Shape;7537;p600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7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9" name="Google Shape;7539;p60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0" name="Google Shape;7540;p60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1" name="Google Shape;7541;p60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2" name="Google Shape;7542;p60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43" name="Google Shape;7543;p6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44" name="Google Shape;7544;p6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45" name="Google Shape;7545;p60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546" name="Google Shape;7546;p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47" name="Google Shape;7547;p6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48" name="Google Shape;7548;p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49" name="Google Shape;7549;p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50" name="Google Shape;7550;p6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2" name="Google Shape;7552;p60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553" name="Google Shape;7553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54" name="Google Shape;7554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55" name="Google Shape;7555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56" name="Google Shape;7556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57" name="Google Shape;7557;p60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8" name="Google Shape;7558;p60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9" name="Google Shape;7559;p60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0" name="Google Shape;7560;p60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61" name="Google Shape;7561;p60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7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3" name="Google Shape;7563;p60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4" name="Google Shape;7564;p60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565" name="Google Shape;7565;p60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566" name="Google Shape;7566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67" name="Google Shape;7567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68" name="Google Shape;7568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69" name="Google Shape;7569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70" name="Google Shape;7570;p60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1" name="Google Shape;7571;p60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72" name="Google Shape;7572;p60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73" name="Google Shape;7573;p60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7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5" name="Google Shape;7575;p60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576" name="Google Shape;7576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77" name="Google Shape;7577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78" name="Google Shape;7578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79" name="Google Shape;7579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80" name="Google Shape;7580;p60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1" name="Google Shape;7581;p60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582" name="Google Shape;7582;p60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3" name="Google Shape;7583;p60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584" name="Google Shape;7584;p60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5" name="Google Shape;7585;p60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86" name="Google Shape;7586;p60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7" name="Google Shape;7587;p6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" name="Google Shape;783;g35a3036fee8_0_282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784" name="Google Shape;784;g35a3036fee8_0_282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785" name="Google Shape;785;g35a3036fee8_0_282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786" name="Google Shape;786;g35a3036fee8_0_2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7" name="Google Shape;787;g35a3036fee8_0_28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88" name="Google Shape;788;g35a3036fee8_0_2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" name="Google Shape;789;g35a3036fee8_0_2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0" name="Google Shape;790;g35a3036fee8_0_2824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791" name="Google Shape;791;g35a3036fee8_0_2824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" name="Google Shape;792;g35a3036fee8_0_28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3" name="Google Shape;793;g35a3036fee8_0_282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7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9" name="Google Shape;7589;p605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90" name="Google Shape;7590;p60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91" name="Google Shape;7591;p605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592" name="Google Shape;7592;p6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3" name="Google Shape;7593;p6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94" name="Google Shape;7594;p60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595" name="Google Shape;7595;p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7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7" name="Google Shape;7597;p60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598" name="Google Shape;7598;p6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9" name="Google Shape;7599;p6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00" name="Google Shape;7600;p606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1" name="Google Shape;7601;p606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60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03" name="Google Shape;7603;p6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604" name="Google Shape;7604;p60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6" name="Google Shape;7606;p60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7" name="Google Shape;7607;p60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8" name="Google Shape;7608;p60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09" name="Google Shape;7609;p60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10" name="Google Shape;7610;p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1" name="Google Shape;7611;p6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12" name="Google Shape;7612;p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3" name="Google Shape;7613;p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5" name="Google Shape;7615;p60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16" name="Google Shape;7616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7" name="Google Shape;7617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18" name="Google Shape;7618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9" name="Google Shape;7619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20" name="Google Shape;7620;p60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1" name="Google Shape;7621;p60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22" name="Google Shape;7622;p60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23" name="Google Shape;7623;p60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5" name="Google Shape;7625;p609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6" name="Google Shape;7626;p609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7" name="Google Shape;7627;p609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628" name="Google Shape;7628;p60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29" name="Google Shape;7629;p609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630" name="Google Shape;7630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1" name="Google Shape;7631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32" name="Google Shape;7632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7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4" name="Google Shape;7634;p610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635" name="Google Shape;7635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6" name="Google Shape;7636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7" name="Google Shape;7637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38" name="Google Shape;7638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39" name="Google Shape;7639;p610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0" name="Google Shape;7640;p610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7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2" name="Google Shape;7642;p61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61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4" name="Google Shape;7644;p61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45" name="Google Shape;7645;p61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6" name="Google Shape;7646;p61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7" name="Google Shape;7647;p61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48" name="Google Shape;7648;p61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49" name="Google Shape;7649;p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0" name="Google Shape;7650;p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1" name="Google Shape;7651;p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2" name="Google Shape;7652;p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53" name="Google Shape;7653;p6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7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5" name="Google Shape;7655;p61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56" name="Google Shape;7656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57" name="Google Shape;7657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8" name="Google Shape;7658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9" name="Google Shape;7659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60" name="Google Shape;7660;p61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1" name="Google Shape;7661;p61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2" name="Google Shape;7662;p61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3" name="Google Shape;7663;p61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64" name="Google Shape;7664;p6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7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6" name="Google Shape;7666;p61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7" name="Google Shape;7667;p61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668" name="Google Shape;7668;p61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69" name="Google Shape;7669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0" name="Google Shape;7670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71" name="Google Shape;7671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2" name="Google Shape;7672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73" name="Google Shape;7673;p61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4" name="Google Shape;7674;p61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75" name="Google Shape;7675;p61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76" name="Google Shape;7676;p61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8" name="Google Shape;7678;p61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679" name="Google Shape;7679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0" name="Google Shape;7680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81" name="Google Shape;7681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2" name="Google Shape;7682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83" name="Google Shape;7683;p61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4" name="Google Shape;7684;p61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685" name="Google Shape;7685;p61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6" name="Google Shape;7686;p61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687" name="Google Shape;7687;p61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8" name="Google Shape;7688;p61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89" name="Google Shape;7689;p61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90" name="Google Shape;7690;p61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" name="Google Shape;795;g35a3036fee8_0_283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796" name="Google Shape;796;g35a3036fee8_0_2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7" name="Google Shape;797;g35a3036fee8_0_28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798" name="Google Shape;798;g35a3036fee8_0_2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" name="Google Shape;799;g35a3036fee8_0_2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0" name="Google Shape;800;g35a3036fee8_0_283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g35a3036fee8_0_2836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02" name="Google Shape;802;g35a3036fee8_0_2836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03" name="Google Shape;803;g35a3036fee8_0_283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04" name="Google Shape;804;g35a3036fee8_0_283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05" name="Google Shape;805;g35a3036fee8_0_283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6" name="Google Shape;806;g35a3036fee8_0_283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" name="Google Shape;807;g35a3036fee8_0_283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7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2" name="Google Shape;7692;p615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93" name="Google Shape;7693;p61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94" name="Google Shape;7694;p615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695" name="Google Shape;7695;p6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6" name="Google Shape;7696;p6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97" name="Google Shape;7697;p61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698" name="Google Shape;7698;p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7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" name="Google Shape;7700;p616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1" name="Google Shape;7701;p616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2" name="Google Shape;7702;p61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3" name="Google Shape;7703;p61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04" name="Google Shape;7704;p61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5" name="Google Shape;7705;p61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06" name="Google Shape;7706;p61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07" name="Google Shape;7707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08" name="Google Shape;7708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09" name="Google Shape;7709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0" name="Google Shape;7710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711" name="Google Shape;7711;p6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7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3" name="Google Shape;7713;p61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714" name="Google Shape;7714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5" name="Google Shape;7715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16" name="Google Shape;7716;p617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617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8" name="Google Shape;7718;p61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19" name="Google Shape;7719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720" name="Google Shape;7720;p61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2" name="Google Shape;7722;p61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23" name="Google Shape;7723;p6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24" name="Google Shape;7724;p6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25" name="Google Shape;7725;p61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26" name="Google Shape;7726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7" name="Google Shape;7727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8" name="Google Shape;7728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9" name="Google Shape;7729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7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1" name="Google Shape;7731;p61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32" name="Google Shape;7732;p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33" name="Google Shape;7733;p6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34" name="Google Shape;7734;p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5" name="Google Shape;7735;p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36" name="Google Shape;7736;p61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7" name="Google Shape;7737;p61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38" name="Google Shape;7738;p61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39" name="Google Shape;7739;p61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7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" name="Google Shape;7741;p62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42" name="Google Shape;7742;p62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43" name="Google Shape;7743;p62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744" name="Google Shape;7744;p6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5" name="Google Shape;7745;p6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46" name="Google Shape;7746;p62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747" name="Google Shape;7747;p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7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9" name="Google Shape;7749;p62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0" name="Google Shape;7750;p62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1" name="Google Shape;7751;p62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2" name="Google Shape;7752;p62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53" name="Google Shape;7753;p6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54" name="Google Shape;7754;p62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55" name="Google Shape;7755;p62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56" name="Google Shape;7756;p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57" name="Google Shape;7757;p6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58" name="Google Shape;7758;p6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9" name="Google Shape;7759;p6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760" name="Google Shape;7760;p6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7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62" name="Google Shape;7762;p62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63" name="Google Shape;7763;p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64" name="Google Shape;7764;p6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65" name="Google Shape;7765;p6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6" name="Google Shape;7766;p6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67" name="Google Shape;7767;p62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8" name="Google Shape;7768;p62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9" name="Google Shape;7769;p62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0" name="Google Shape;7770;p62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71" name="Google Shape;7771;p62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7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3" name="Google Shape;7773;p62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4" name="Google Shape;7774;p62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775" name="Google Shape;7775;p62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76" name="Google Shape;7776;p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77" name="Google Shape;7777;p6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78" name="Google Shape;7778;p6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79" name="Google Shape;7779;p6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80" name="Google Shape;7780;p62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1" name="Google Shape;7781;p62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2" name="Google Shape;7782;p62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3" name="Google Shape;7783;p62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5" name="Google Shape;7785;p62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786" name="Google Shape;7786;p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87" name="Google Shape;7787;p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88" name="Google Shape;7788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89" name="Google Shape;7789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90" name="Google Shape;7790;p62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1" name="Google Shape;7791;p62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792" name="Google Shape;7792;p62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3" name="Google Shape;7793;p62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794" name="Google Shape;7794;p62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5" name="Google Shape;7795;p62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6" name="Google Shape;7796;p6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7" name="Google Shape;7797;p62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g35a3036fee8_0_2850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" name="Google Shape;810;g35a3036fee8_0_2850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11" name="Google Shape;811;g35a3036fee8_0_285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12" name="Google Shape;812;g35a3036fee8_0_285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3" name="Google Shape;813;g35a3036fee8_0_285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" name="Google Shape;814;g35a3036fee8_0_285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5" name="Google Shape;815;g35a3036fee8_0_285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816" name="Google Shape;816;g35a3036fee8_0_2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" name="Google Shape;817;g35a3036fee8_0_28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18" name="Google Shape;818;g35a3036fee8_0_2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" name="Google Shape;819;g35a3036fee8_0_2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0" name="Google Shape;820;g35a3036fee8_0_28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7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9" name="Google Shape;7799;p62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00" name="Google Shape;7800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01" name="Google Shape;7801;p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02" name="Google Shape;7802;p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03" name="Google Shape;7803;p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04" name="Google Shape;7804;p62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62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6" name="Google Shape;7806;p62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07" name="Google Shape;7807;p62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7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09" name="Google Shape;7809;p62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810" name="Google Shape;7810;p6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1" name="Google Shape;7811;p6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12" name="Google Shape;7812;p626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3" name="Google Shape;7813;p626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4" name="Google Shape;7814;p62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15" name="Google Shape;7815;p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816" name="Google Shape;7816;p62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7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8" name="Google Shape;7818;p62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19" name="Google Shape;7819;p62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20" name="Google Shape;7820;p62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21" name="Google Shape;7821;p62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22" name="Google Shape;7822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23" name="Google Shape;7823;p6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24" name="Google Shape;7824;p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5" name="Google Shape;7825;p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7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7" name="Google Shape;7827;p628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8" name="Google Shape;7828;p628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9" name="Google Shape;7829;p62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0" name="Google Shape;7830;p62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31" name="Google Shape;7831;p62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32" name="Google Shape;7832;p62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33" name="Google Shape;7833;p62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34" name="Google Shape;7834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5" name="Google Shape;7835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36" name="Google Shape;7836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7" name="Google Shape;7837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838" name="Google Shape;7838;p6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629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1" name="Google Shape;7841;p629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2" name="Google Shape;7842;p629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43" name="Google Shape;7843;p62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44" name="Google Shape;7844;p629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845" name="Google Shape;7845;p6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6" name="Google Shape;7846;p6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47" name="Google Shape;7847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7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49" name="Google Shape;7849;p630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850" name="Google Shape;7850;p6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1" name="Google Shape;7851;p6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2" name="Google Shape;7852;p6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53" name="Google Shape;7853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54" name="Google Shape;7854;p630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630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7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7" name="Google Shape;7857;p631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58" name="Google Shape;7858;p63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59" name="Google Shape;7859;p631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860" name="Google Shape;7860;p6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1" name="Google Shape;7861;p6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62" name="Google Shape;7862;p63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863" name="Google Shape;7863;p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65" name="Google Shape;7865;p63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66" name="Google Shape;7866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67" name="Google Shape;7867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8" name="Google Shape;7868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9" name="Google Shape;7869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0" name="Google Shape;7870;p63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1" name="Google Shape;7871;p63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2" name="Google Shape;7872;p63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73" name="Google Shape;7873;p63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74" name="Google Shape;7874;p63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7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6" name="Google Shape;7876;p63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7" name="Google Shape;7877;p63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78" name="Google Shape;7878;p63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79" name="Google Shape;7879;p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80" name="Google Shape;7880;p6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81" name="Google Shape;7881;p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2" name="Google Shape;7882;p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3" name="Google Shape;7883;p63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4" name="Google Shape;7884;p63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85" name="Google Shape;7885;p63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86" name="Google Shape;7886;p63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7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8" name="Google Shape;7888;p63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889" name="Google Shape;7889;p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0" name="Google Shape;7890;p6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91" name="Google Shape;7891;p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2" name="Google Shape;7892;p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93" name="Google Shape;7893;p63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4" name="Google Shape;7894;p63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895" name="Google Shape;7895;p63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6" name="Google Shape;7896;p63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7897" name="Google Shape;7897;p63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8" name="Google Shape;7898;p63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9" name="Google Shape;7899;p6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0" name="Google Shape;7900;p63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" name="Google Shape;822;g35a3036fee8_0_2863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23" name="Google Shape;823;g35a3036fee8_0_28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g35a3036fee8_0_28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5" name="Google Shape;825;g35a3036fee8_0_2863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" name="Google Shape;826;g35a3036fee8_0_2863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27" name="Google Shape;827;g35a3036fee8_0_2863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828" name="Google Shape;828;g35a3036fee8_0_2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29" name="Google Shape;829;g35a3036fee8_0_2863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02" name="Google Shape;7902;p63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03" name="Google Shape;7903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04" name="Google Shape;7904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05" name="Google Shape;7905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6" name="Google Shape;7906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07" name="Google Shape;7907;p63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" name="Google Shape;7908;p63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9" name="Google Shape;7909;p63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0" name="Google Shape;7910;p63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7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2" name="Google Shape;7912;p63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7913" name="Google Shape;7913;p6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4" name="Google Shape;7914;p6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15" name="Google Shape;7915;p636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6" name="Google Shape;7916;p636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7" name="Google Shape;7917;p63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18" name="Google Shape;7918;p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7919" name="Google Shape;7919;p63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7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1" name="Google Shape;7921;p63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2" name="Google Shape;7922;p63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3" name="Google Shape;7923;p63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24" name="Google Shape;7924;p63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25" name="Google Shape;7925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6" name="Google Shape;7926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7" name="Google Shape;7927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8" name="Google Shape;7928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7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" name="Google Shape;7930;p638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1" name="Google Shape;7931;p638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2" name="Google Shape;7932;p638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933" name="Google Shape;7933;p63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34" name="Google Shape;7934;p638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7935" name="Google Shape;7935;p6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6" name="Google Shape;7936;p6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37" name="Google Shape;7937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7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9" name="Google Shape;7939;p639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7940" name="Google Shape;7940;p6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1" name="Google Shape;7941;p6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2" name="Google Shape;7942;p6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43" name="Google Shape;7943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44" name="Google Shape;7944;p639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5" name="Google Shape;7945;p639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7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7" name="Google Shape;7947;p640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8" name="Google Shape;7948;p640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9" name="Google Shape;7949;p64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0" name="Google Shape;7950;p64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1" name="Google Shape;7951;p64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2" name="Google Shape;7952;p64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53" name="Google Shape;7953;p64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54" name="Google Shape;7954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5" name="Google Shape;7955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6" name="Google Shape;7956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57" name="Google Shape;7957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58" name="Google Shape;7958;p6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7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0" name="Google Shape;7960;p641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61" name="Google Shape;7961;p64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62" name="Google Shape;7962;p641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7963" name="Google Shape;7963;p6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4" name="Google Shape;7964;p6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65" name="Google Shape;7965;p64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7966" name="Google Shape;7966;p6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7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8" name="Google Shape;7968;p64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9" name="Google Shape;7969;p64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0" name="Google Shape;7970;p64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1" name="Google Shape;7971;p64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2" name="Google Shape;7972;p6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73" name="Google Shape;7973;p6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74" name="Google Shape;7974;p64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75" name="Google Shape;7975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76" name="Google Shape;7976;p6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77" name="Google Shape;7977;p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8" name="Google Shape;7978;p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79" name="Google Shape;7979;p6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7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1" name="Google Shape;7981;p64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82" name="Google Shape;7982;p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3" name="Google Shape;7983;p6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4" name="Google Shape;7984;p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6" name="Google Shape;7986;p64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7" name="Google Shape;7987;p64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88" name="Google Shape;7988;p64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89" name="Google Shape;7989;p64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90" name="Google Shape;7990;p64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7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Google Shape;7992;p64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3" name="Google Shape;7993;p644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94" name="Google Shape;7994;p64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7995" name="Google Shape;7995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96" name="Google Shape;7996;p6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97" name="Google Shape;7997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8" name="Google Shape;7998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99" name="Google Shape;7999;p644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0" name="Google Shape;8000;p644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01" name="Google Shape;8001;p64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2" name="Google Shape;8002;p64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oogle Shape;831;g35a3036fee8_0_2872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832" name="Google Shape;832;g35a3036fee8_0_2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" name="Google Shape;833;g35a3036fee8_0_28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34" name="Google Shape;834;g35a3036fee8_0_2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" name="Google Shape;835;g35a3036fee8_0_2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6" name="Google Shape;836;g35a3036fee8_0_287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37" name="Google Shape;837;g35a3036fee8_0_287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" name="Google Shape;838;g35a3036fee8_0_28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9" name="Google Shape;839;g35a3036fee8_0_287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8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4" name="Google Shape;8004;p64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05" name="Google Shape;8005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06" name="Google Shape;8006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07" name="Google Shape;8007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8" name="Google Shape;8008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09" name="Google Shape;8009;p645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0" name="Google Shape;8010;p645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011" name="Google Shape;8011;p645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2" name="Google Shape;8012;p64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013" name="Google Shape;8013;p64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4" name="Google Shape;8014;p64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5" name="Google Shape;8015;p64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6" name="Google Shape;8016;p64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8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8" name="Google Shape;8018;p64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19" name="Google Shape;8019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2" name="Google Shape;8022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23" name="Google Shape;8023;p6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4" name="Google Shape;8024;p64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5" name="Google Shape;8025;p6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6" name="Google Shape;8026;p6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8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8" name="Google Shape;8028;p64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029" name="Google Shape;8029;p6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0" name="Google Shape;8030;p6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31" name="Google Shape;8031;p647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2" name="Google Shape;8032;p647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3" name="Google Shape;8033;p64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34" name="Google Shape;8034;p6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035" name="Google Shape;8035;p64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p64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8" name="Google Shape;8038;p6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9" name="Google Shape;8039;p64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40" name="Google Shape;8040;p64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41" name="Google Shape;8041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2" name="Google Shape;8042;p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3" name="Google Shape;8043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4" name="Google Shape;8044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8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6" name="Google Shape;8046;p64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7" name="Google Shape;8047;p64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8" name="Google Shape;8048;p64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49" name="Google Shape;8049;p64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50" name="Google Shape;8050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1" name="Google Shape;8051;p6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2" name="Google Shape;8052;p6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3" name="Google Shape;8053;p6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5" name="Google Shape;8055;p650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6" name="Google Shape;8056;p650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7" name="Google Shape;8057;p650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8" name="Google Shape;8058;p65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59" name="Google Shape;8059;p65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60" name="Google Shape;8060;p65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61" name="Google Shape;8061;p65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62" name="Google Shape;8062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3" name="Google Shape;8063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4" name="Google Shape;8064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66" name="Google Shape;8066;p6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Google Shape;8068;p651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9" name="Google Shape;8069;p651"/>
          <p:cNvSpPr/>
          <p:nvPr/>
        </p:nvSpPr>
        <p:spPr>
          <a:xfrm>
            <a:off x="5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70" name="Google Shape;8070;p6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8071" name="Google Shape;8071;p651"/>
          <p:cNvSpPr/>
          <p:nvPr/>
        </p:nvSpPr>
        <p:spPr>
          <a:xfrm>
            <a:off x="2" y="7530085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72" name="Google Shape;8072;p65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6" y="8346187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8073" name="Google Shape;8073;p651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4" name="Google Shape;8074;p651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5" name="Google Shape;8075;p651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6" name="Google Shape;8076;p65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7" name="Google Shape;8077;p6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078" name="Google Shape;8078;p65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2" marR="0" lvl="0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2" marR="0" lvl="1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2" marR="0" lvl="2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2" marR="0" lvl="3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2" marR="0" lvl="4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2" marR="0" lvl="5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2" marR="0" lvl="6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2" marR="0" lvl="7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2" marR="0" lvl="8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8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0" name="Google Shape;8080;p65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1" name="Google Shape;8081;p65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65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83" name="Google Shape;8083;p65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4" name="Google Shape;8084;p6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5" name="Google Shape;8085;p6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86" name="Google Shape;8086;p65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087" name="Google Shape;8087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88" name="Google Shape;8088;p6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89" name="Google Shape;8089;p6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0" name="Google Shape;8090;p6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91" name="Google Shape;8091;p6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Google Shape;8093;p653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4" name="Google Shape;8094;p653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5" name="Google Shape;8095;p653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096" name="Google Shape;8096;p65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097" name="Google Shape;8097;p653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8098" name="Google Shape;8098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9" name="Google Shape;8099;p6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0" name="Google Shape;8100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8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02" name="Google Shape;8102;p654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8103" name="Google Shape;8103;p6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4" name="Google Shape;8104;p6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5" name="Google Shape;8105;p6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6" name="Google Shape;8106;p6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07" name="Google Shape;8107;p654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8" name="Google Shape;8108;p654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g35a3036fee8_0_213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1" name="Google Shape;91;g35a3036fee8_0_21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g35a3036fee8_0_2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g35a3036fee8_0_21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" name="Google Shape;94;g35a3036fee8_0_2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" name="Google Shape;95;g35a3036fee8_0_2131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g35a3036fee8_0_213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35a3036fee8_0_2882"/>
          <p:cNvSpPr txBox="1">
            <a:spLocks noGrp="1"/>
          </p:cNvSpPr>
          <p:nvPr>
            <p:ph type="ctrTitle"/>
          </p:nvPr>
        </p:nvSpPr>
        <p:spPr>
          <a:xfrm>
            <a:off x="770022" y="3950301"/>
            <a:ext cx="7791900" cy="3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42" name="Google Shape;842;g35a3036fee8_0_2882"/>
          <p:cNvSpPr txBox="1">
            <a:spLocks noGrp="1"/>
          </p:cNvSpPr>
          <p:nvPr>
            <p:ph type="subTitle" idx="1"/>
          </p:nvPr>
        </p:nvSpPr>
        <p:spPr>
          <a:xfrm>
            <a:off x="770022" y="8100488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43" name="Google Shape;843;g35a3036fee8_0_2882"/>
          <p:cNvGrpSpPr/>
          <p:nvPr/>
        </p:nvGrpSpPr>
        <p:grpSpPr>
          <a:xfrm flipH="1">
            <a:off x="338" y="1"/>
            <a:ext cx="9627958" cy="2264702"/>
            <a:chOff x="7522541" y="1"/>
            <a:chExt cx="4669459" cy="1098357"/>
          </a:xfrm>
        </p:grpSpPr>
        <p:sp>
          <p:nvSpPr>
            <p:cNvPr id="844" name="Google Shape;844;g35a3036fee8_0_288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g35a3036fee8_0_288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46" name="Google Shape;846;g35a3036fee8_0_28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" name="Google Shape;8110;p655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11" name="Google Shape;8111;p655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12" name="Google Shape;8112;p655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8113" name="Google Shape;8113;p6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p6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5" name="Google Shape;8115;p655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8116" name="Google Shape;8116;p6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8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8" name="Google Shape;8118;p656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9" name="Google Shape;8119;p656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0" name="Google Shape;8120;p65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1" name="Google Shape;8121;p65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22" name="Google Shape;8122;p6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23" name="Google Shape;8123;p65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24" name="Google Shape;8124;p65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25" name="Google Shape;8125;p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26" name="Google Shape;8126;p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27" name="Google Shape;8127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28" name="Google Shape;8128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29" name="Google Shape;8129;p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8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1" name="Google Shape;8131;p657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2" name="Google Shape;8132;p657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3" name="Google Shape;8133;p65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4" name="Google Shape;8134;p65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35" name="Google Shape;8135;p65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36" name="Google Shape;8136;p65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37" name="Google Shape;8137;p65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38" name="Google Shape;8138;p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39" name="Google Shape;8139;p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0" name="Google Shape;8140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1" name="Google Shape;8141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42" name="Google Shape;8142;p6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8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4" name="Google Shape;8144;p65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45" name="Google Shape;8145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7" name="Google Shape;8147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49" name="Google Shape;8149;p65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0" name="Google Shape;8150;p658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1" name="Google Shape;8151;p65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2" name="Google Shape;8152;p65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3" name="Google Shape;8153;p6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8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5" name="Google Shape;8155;p65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6" name="Google Shape;8156;p659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57" name="Google Shape;8157;p659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58" name="Google Shape;8158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9" name="Google Shape;8159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0" name="Google Shape;8160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1" name="Google Shape;8161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62" name="Google Shape;8162;p659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3" name="Google Shape;8163;p659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4" name="Google Shape;8164;p65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5" name="Google Shape;8165;p6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8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7" name="Google Shape;8167;p660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68" name="Google Shape;8168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69" name="Google Shape;8169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0" name="Google Shape;8170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1" name="Google Shape;8171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72" name="Google Shape;8172;p660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3" name="Google Shape;8173;p660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174" name="Google Shape;8174;p660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5" name="Google Shape;8175;p66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176" name="Google Shape;8176;p66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7" name="Google Shape;8177;p660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78" name="Google Shape;8178;p66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79" name="Google Shape;8179;p66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8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1" name="Google Shape;8181;p66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182" name="Google Shape;8182;p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3" name="Google Shape;8183;p6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84" name="Google Shape;8184;p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5" name="Google Shape;8185;p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6" name="Google Shape;8186;p66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7" name="Google Shape;8187;p66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8" name="Google Shape;8188;p6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9" name="Google Shape;8189;p6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8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1" name="Google Shape;8191;p662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192" name="Google Shape;8192;p6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3" name="Google Shape;8193;p6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94" name="Google Shape;8194;p662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95" name="Google Shape;8195;p662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6" name="Google Shape;8196;p662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97" name="Google Shape;8197;p6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198" name="Google Shape;8198;p66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8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Google Shape;8200;p66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1" name="Google Shape;8201;p66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02" name="Google Shape;8202;p66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03" name="Google Shape;8203;p66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04" name="Google Shape;8204;p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5" name="Google Shape;8205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6" name="Google Shape;8206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8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9" name="Google Shape;8209;p664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0" name="Google Shape;8210;p664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1" name="Google Shape;8211;p664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2" name="Google Shape;8212;p66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3" name="Google Shape;8213;p66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4" name="Google Shape;8214;p66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15" name="Google Shape;8215;p66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16" name="Google Shape;8216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17" name="Google Shape;8217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18" name="Google Shape;8218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9" name="Google Shape;8219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20" name="Google Shape;8220;p6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35a3036fee8_0_2889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" name="Google Shape;849;g35a3036fee8_0_2889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g35a3036fee8_0_2889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51" name="Google Shape;851;g35a3036fee8_0_2889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52" name="Google Shape;852;g35a3036fee8_0_2889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853" name="Google Shape;853;g35a3036fee8_0_28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g35a3036fee8_0_28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g35a3036fee8_0_2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p665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23" name="Google Shape;8223;p665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4" name="Google Shape;8224;p665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5" name="Google Shape;8225;p66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6" name="Google Shape;8226;p66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7" name="Google Shape;8227;p66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28" name="Google Shape;8228;p66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29" name="Google Shape;8229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30" name="Google Shape;8230;p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31" name="Google Shape;8231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2" name="Google Shape;8232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33" name="Google Shape;8233;p6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8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5" name="Google Shape;8235;p666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6" name="Google Shape;8236;p666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7" name="Google Shape;8237;p66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38" name="Google Shape;8238;p66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39" name="Google Shape;8239;p6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40" name="Google Shape;8240;p66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41" name="Google Shape;8241;p66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42" name="Google Shape;824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3" name="Google Shape;8243;p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44" name="Google Shape;8244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5" name="Google Shape;8245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46" name="Google Shape;8246;p6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p667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9" name="Google Shape;8249;p667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0" name="Google Shape;8250;p66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1" name="Google Shape;8251;p66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52" name="Google Shape;8252;p66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3" name="Google Shape;8253;p66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54" name="Google Shape;8254;p66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55" name="Google Shape;8255;p6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6" name="Google Shape;8256;p6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57" name="Google Shape;8257;p6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8" name="Google Shape;8258;p6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59" name="Google Shape;8259;p6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8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1" name="Google Shape;8261;p668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2" name="Google Shape;8262;p668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3" name="Google Shape;8263;p668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264" name="Google Shape;8264;p66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65" name="Google Shape;8265;p668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8266" name="Google Shape;8266;p6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7" name="Google Shape;8267;p6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68" name="Google Shape;8268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8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0" name="Google Shape;8270;p669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8271" name="Google Shape;8271;p6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2" name="Google Shape;8272;p6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3" name="Google Shape;8273;p6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74" name="Google Shape;8274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75" name="Google Shape;8275;p669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6" name="Google Shape;8276;p669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8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67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79" name="Google Shape;8279;p67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80" name="Google Shape;8280;p67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8281" name="Google Shape;8281;p6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2" name="Google Shape;8282;p6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83" name="Google Shape;8283;p67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8284" name="Google Shape;8284;p6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8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6" name="Google Shape;8286;p67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7" name="Google Shape;8287;p67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8" name="Google Shape;8288;p67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9" name="Google Shape;8289;p67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0" name="Google Shape;8290;p6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1" name="Google Shape;8291;p6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92" name="Google Shape;8292;p67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293" name="Google Shape;8293;p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4" name="Google Shape;8294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5" name="Google Shape;8295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6" name="Google Shape;8296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7" name="Google Shape;8297;p6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8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9" name="Google Shape;8299;p67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00" name="Google Shape;8300;p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1" name="Google Shape;8301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02" name="Google Shape;8302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3" name="Google Shape;8303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4" name="Google Shape;8304;p67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5" name="Google Shape;8305;p67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6" name="Google Shape;8306;p67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7" name="Google Shape;8307;p67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8" name="Google Shape;8308;p67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0" name="Google Shape;8310;p67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1" name="Google Shape;8311;p67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12" name="Google Shape;8312;p67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13" name="Google Shape;8313;p6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4" name="Google Shape;8314;p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15" name="Google Shape;8315;p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6" name="Google Shape;8316;p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7" name="Google Shape;8317;p67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8" name="Google Shape;8318;p67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9" name="Google Shape;8319;p67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20" name="Google Shape;8320;p67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8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2" name="Google Shape;8322;p67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23" name="Google Shape;8323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4" name="Google Shape;8324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5" name="Google Shape;8325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6" name="Google Shape;8326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7" name="Google Shape;8327;p67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8" name="Google Shape;8328;p67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329" name="Google Shape;8329;p67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0" name="Google Shape;8330;p67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331" name="Google Shape;8331;p67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2" name="Google Shape;8332;p67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33" name="Google Shape;8333;p67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34" name="Google Shape;8334;p67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g35a3036fee8_0_2898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" name="Google Shape;858;g35a3036fee8_0_2898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g35a3036fee8_0_289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60" name="Google Shape;860;g35a3036fee8_0_2898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" name="Google Shape;861;g35a3036fee8_0_289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" name="Google Shape;862;g35a3036fee8_0_2898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3" name="Google Shape;863;g35a3036fee8_0_2898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864" name="Google Shape;864;g35a3036fee8_0_2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" name="Google Shape;865;g35a3036fee8_0_28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66" name="Google Shape;866;g35a3036fee8_0_2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" name="Google Shape;867;g35a3036fee8_0_2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8" name="Google Shape;868;g35a3036fee8_0_28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6" name="Google Shape;8336;p67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37" name="Google Shape;8337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8" name="Google Shape;8338;p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39" name="Google Shape;8339;p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0" name="Google Shape;8340;p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41" name="Google Shape;8341;p67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42" name="Google Shape;8342;p67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43" name="Google Shape;8343;p67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4" name="Google Shape;8344;p67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8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6" name="Google Shape;8346;p67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347" name="Google Shape;8347;p6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8" name="Google Shape;8348;p6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9" name="Google Shape;8349;p676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50" name="Google Shape;8350;p676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1" name="Google Shape;8351;p67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52" name="Google Shape;8352;p6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353" name="Google Shape;8353;p67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8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" name="Google Shape;8355;p67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6" name="Google Shape;8356;p6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7" name="Google Shape;8357;p6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58" name="Google Shape;8358;p67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59" name="Google Shape;8359;p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60" name="Google Shape;8360;p6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61" name="Google Shape;8361;p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2" name="Google Shape;8362;p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8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4" name="Google Shape;8364;p678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65" name="Google Shape;8365;p678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6" name="Google Shape;8366;p678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367" name="Google Shape;8367;p67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68" name="Google Shape;8368;p678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8369" name="Google Shape;8369;p6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0" name="Google Shape;8370;p6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1" name="Google Shape;8371;p6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8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3" name="Google Shape;8373;p679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8374" name="Google Shape;8374;p6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5" name="Google Shape;8375;p6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6" name="Google Shape;8376;p6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7" name="Google Shape;8377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78" name="Google Shape;8378;p679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9" name="Google Shape;8379;p679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8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1" name="Google Shape;8381;p680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82" name="Google Shape;8382;p680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83" name="Google Shape;8383;p680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8384" name="Google Shape;8384;p6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5" name="Google Shape;8385;p6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86" name="Google Shape;8386;p680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8387" name="Google Shape;8387;p6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p681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0" name="Google Shape;8390;p681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1" name="Google Shape;8391;p68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2" name="Google Shape;8392;p68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3" name="Google Shape;8393;p68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94" name="Google Shape;8394;p68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95" name="Google Shape;8395;p68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396" name="Google Shape;8396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97" name="Google Shape;8397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98" name="Google Shape;8398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9" name="Google Shape;8399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00" name="Google Shape;8400;p6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8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2" name="Google Shape;8402;p68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03" name="Google Shape;8403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04" name="Google Shape;8404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05" name="Google Shape;8405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6" name="Google Shape;8406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07" name="Google Shape;8407;p68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08" name="Google Shape;8408;p68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09" name="Google Shape;8409;p68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0" name="Google Shape;8410;p68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11" name="Google Shape;8411;p68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8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68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p68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15" name="Google Shape;8415;p68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16" name="Google Shape;8416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7" name="Google Shape;8417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18" name="Google Shape;8418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9" name="Google Shape;8419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20" name="Google Shape;8420;p683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1" name="Google Shape;8421;p683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22" name="Google Shape;8422;p68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23" name="Google Shape;8423;p68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8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25" name="Google Shape;8425;p68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26" name="Google Shape;8426;p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7" name="Google Shape;8427;p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8" name="Google Shape;8428;p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9" name="Google Shape;8429;p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30" name="Google Shape;8430;p684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1" name="Google Shape;8431;p684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432" name="Google Shape;8432;p684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3" name="Google Shape;8433;p68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434" name="Google Shape;8434;p68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5" name="Google Shape;8435;p68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6" name="Google Shape;8436;p68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7" name="Google Shape;8437;p68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" name="Google Shape;870;g35a3036fee8_0_291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71" name="Google Shape;871;g35a3036fee8_0_29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g35a3036fee8_0_29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g35a3036fee8_0_29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4" name="Google Shape;874;g35a3036fee8_0_2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5" name="Google Shape;875;g35a3036fee8_0_2911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76" name="Google Shape;876;g35a3036fee8_0_291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8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39" name="Google Shape;8439;p68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40" name="Google Shape;8440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1" name="Google Shape;8441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42" name="Google Shape;8442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3" name="Google Shape;8443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4" name="Google Shape;8444;p68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5" name="Google Shape;8445;p68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6" name="Google Shape;8446;p68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7" name="Google Shape;8447;p68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8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9" name="Google Shape;8449;p686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450" name="Google Shape;8450;p68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1" name="Google Shape;8451;p68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52" name="Google Shape;8452;p686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3" name="Google Shape;8453;p686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4" name="Google Shape;8454;p686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55" name="Google Shape;8455;p6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456" name="Google Shape;8456;p68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8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" name="Google Shape;8458;p68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59" name="Google Shape;8459;p68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60" name="Google Shape;8460;p6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61" name="Google Shape;8461;p68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62" name="Google Shape;8462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3" name="Google Shape;8463;p6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64" name="Google Shape;8464;p6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5" name="Google Shape;8465;p6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688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8" name="Google Shape;8468;p688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9" name="Google Shape;8469;p68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0" name="Google Shape;8470;p68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1" name="Google Shape;8471;p68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2" name="Google Shape;8472;p68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73" name="Google Shape;8473;p68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474" name="Google Shape;8474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5" name="Google Shape;8475;p6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76" name="Google Shape;8476;p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77" name="Google Shape;8477;p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78" name="Google Shape;8478;p6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689"/>
          <p:cNvSpPr txBox="1"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1" name="Google Shape;8481;p689"/>
          <p:cNvSpPr txBox="1"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482" name="Google Shape;8482;p6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83" name="Google Shape;8483;p68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4" name="Google Shape;8484;p68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8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6" name="Google Shape;8486;p690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7" name="Google Shape;8487;p690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8" name="Google Shape;8488;p6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89" name="Google Shape;8489;p69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0" name="Google Shape;8490;p69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91" name="Google Shape;8491;p690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2" name="Google Shape;8492;p690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3" name="Google Shape;8493;p690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94" name="Google Shape;8494;p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6" name="Google Shape;8496;p691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7" name="Google Shape;8497;p691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8" name="Google Shape;8498;p6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99" name="Google Shape;8499;p69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0" name="Google Shape;8500;p69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1" name="Google Shape;8501;p691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2" name="Google Shape;8502;p691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3" name="Google Shape;8503;p691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4" name="Google Shape;8504;p6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6" name="Google Shape;8506;p692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7" name="Google Shape;8507;p692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8" name="Google Shape;8508;p692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9" name="Google Shape;8509;p692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10" name="Google Shape;8510;p6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8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2" name="Google Shape;8512;p693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13" name="Google Shape;8513;p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514" name="Google Shape;8514;p693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5" name="Google Shape;8515;p693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6" name="Google Shape;8516;p693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8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8" name="Google Shape;8518;p694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9" name="Google Shape;8519;p694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0" name="Google Shape;8520;p694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1" name="Google Shape;8521;p694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2" name="Google Shape;8522;p694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23" name="Google Shape;8523;p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" name="Google Shape;878;g35a3036fee8_0_2919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879" name="Google Shape;879;g35a3036fee8_0_2919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0" name="Google Shape;880;g35a3036fee8_0_2919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881" name="Google Shape;881;g35a3036fee8_0_29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g35a3036fee8_0_29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3" name="Google Shape;883;g35a3036fee8_0_2919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884" name="Google Shape;884;g35a3036fee8_0_2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5" name="Google Shape;8525;p695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6" name="Google Shape;8526;p695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7" name="Google Shape;8527;p6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28" name="Google Shape;8528;p69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9" name="Google Shape;8529;p69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30" name="Google Shape;8530;p695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1" name="Google Shape;8531;p695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2" name="Google Shape;8532;p695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33" name="Google Shape;8533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8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5" name="Google Shape;8535;p696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6" name="Google Shape;8536;p696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7" name="Google Shape;8537;p696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8" name="Google Shape;8538;p696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39" name="Google Shape;8539;p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8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1" name="Google Shape;8541;p697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2" name="Google Shape;8542;p697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3" name="Google Shape;8543;p697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4" name="Google Shape;8544;p697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5" name="Google Shape;8545;p697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46" name="Google Shape;8546;p6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8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8" name="Google Shape;8548;p698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9" name="Google Shape;8549;p698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0" name="Google Shape;8550;p6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51" name="Google Shape;8551;p69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69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53" name="Google Shape;8553;p698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4" name="Google Shape;8554;p698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5" name="Google Shape;8555;p698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56" name="Google Shape;8556;p6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8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8" name="Google Shape;8558;p699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9" name="Google Shape;8559;p699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0" name="Google Shape;8560;p6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61" name="Google Shape;8561;p69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2" name="Google Shape;8562;p69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63" name="Google Shape;8563;p699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4" name="Google Shape;8564;p699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5" name="Google Shape;8565;p699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66" name="Google Shape;8566;p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8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8" name="Google Shape;8568;p700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9" name="Google Shape;8569;p700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0" name="Google Shape;8570;p70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71" name="Google Shape;8571;p70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2" name="Google Shape;8572;p70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73" name="Google Shape;8573;p700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4" name="Google Shape;8574;p700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5" name="Google Shape;8575;p700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76" name="Google Shape;8576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8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8" name="Google Shape;8578;p701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9" name="Google Shape;8579;p701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0" name="Google Shape;8580;p701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1" name="Google Shape;8581;p701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82" name="Google Shape;8582;p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8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4" name="Google Shape;8584;p702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85" name="Google Shape;8585;p7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586" name="Google Shape;8586;p702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7" name="Google Shape;8587;p702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8" name="Google Shape;8588;p702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0" name="Google Shape;8590;p703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1" name="Google Shape;8591;p703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2" name="Google Shape;8592;p703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3" name="Google Shape;8593;p703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4" name="Google Shape;8594;p703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95" name="Google Shape;8595;p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8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7" name="Google Shape;8597;p704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8" name="Google Shape;8598;p704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7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00" name="Google Shape;8600;p70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1" name="Google Shape;8601;p70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02" name="Google Shape;8602;p704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3" name="Google Shape;8603;p704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4" name="Google Shape;8604;p704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05" name="Google Shape;8605;p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g35a3036fee8_0_2927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" name="Google Shape;887;g35a3036fee8_0_2927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g35a3036fee8_0_292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889" name="Google Shape;889;g35a3036fee8_0_2927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" name="Google Shape;890;g35a3036fee8_0_292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1" name="Google Shape;891;g35a3036fee8_0_2927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2" name="Google Shape;892;g35a3036fee8_0_2927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893" name="Google Shape;893;g35a3036fee8_0_2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4" name="Google Shape;894;g35a3036fee8_0_29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5" name="Google Shape;895;g35a3036fee8_0_29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" name="Google Shape;896;g35a3036fee8_0_29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" name="Google Shape;897;g35a3036fee8_0_29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8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7" name="Google Shape;8607;p705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8" name="Google Shape;8608;p705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9" name="Google Shape;8609;p705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0" name="Google Shape;8610;p705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11" name="Google Shape;8611;p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706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14" name="Google Shape;8614;p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615" name="Google Shape;8615;p706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6" name="Google Shape;8616;p706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7" name="Google Shape;8617;p706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8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9" name="Google Shape;8619;p707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0" name="Google Shape;8620;p707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1" name="Google Shape;8621;p707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2" name="Google Shape;8622;p707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3" name="Google Shape;8623;p707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24" name="Google Shape;8624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8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6" name="Google Shape;8626;p708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7" name="Google Shape;8627;p708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8" name="Google Shape;8628;p7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29" name="Google Shape;8629;p70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0" name="Google Shape;8630;p70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31" name="Google Shape;8631;p708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2" name="Google Shape;8632;p708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3" name="Google Shape;8633;p708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34" name="Google Shape;8634;p7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p709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7" name="Google Shape;8637;p709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8" name="Google Shape;8638;p709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9" name="Google Shape;8639;p709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40" name="Google Shape;8640;p7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8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" name="Google Shape;8642;p710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43" name="Google Shape;8643;p7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644" name="Google Shape;8644;p710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710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6" name="Google Shape;8646;p710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8" name="Google Shape;8648;p711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9" name="Google Shape;8649;p711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0" name="Google Shape;8650;p711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1" name="Google Shape;8651;p711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2" name="Google Shape;8652;p711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53" name="Google Shape;8653;p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8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5" name="Google Shape;8655;p712"/>
          <p:cNvSpPr txBox="1">
            <a:spLocks noGrp="1"/>
          </p:cNvSpPr>
          <p:nvPr>
            <p:ph type="body" idx="1"/>
          </p:nvPr>
        </p:nvSpPr>
        <p:spPr>
          <a:xfrm>
            <a:off x="4239835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56" name="Google Shape;8656;p712"/>
          <p:cNvSpPr txBox="1">
            <a:spLocks noGrp="1"/>
          </p:cNvSpPr>
          <p:nvPr>
            <p:ph type="ctrTitle"/>
          </p:nvPr>
        </p:nvSpPr>
        <p:spPr>
          <a:xfrm>
            <a:off x="4239835" y="2710729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1"/>
              <a:buFont typeface="Verdana"/>
              <a:buNone/>
              <a:defRPr sz="8001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7" name="Google Shape;8657;p7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58" name="Google Shape;8658;p71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9" name="Google Shape;8659;p71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60" name="Google Shape;8660;p712"/>
          <p:cNvSpPr/>
          <p:nvPr/>
        </p:nvSpPr>
        <p:spPr>
          <a:xfrm rot="10800000">
            <a:off x="2" y="3000374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1" name="Google Shape;8661;p712"/>
          <p:cNvSpPr/>
          <p:nvPr/>
        </p:nvSpPr>
        <p:spPr>
          <a:xfrm>
            <a:off x="0" y="9172579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2" name="Google Shape;8662;p712"/>
          <p:cNvSpPr txBox="1">
            <a:spLocks noGrp="1"/>
          </p:cNvSpPr>
          <p:nvPr>
            <p:ph type="body" idx="2"/>
          </p:nvPr>
        </p:nvSpPr>
        <p:spPr>
          <a:xfrm>
            <a:off x="4239835" y="5171101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63" name="Google Shape;8663;p7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3" y="6267495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8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5" name="Google Shape;8665;p713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6" name="Google Shape;8666;p713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7" name="Google Shape;8667;p713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8" name="Google Shape;8668;p713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69" name="Google Shape;8669;p7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8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1" name="Google Shape;8671;p714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72" name="Google Shape;8672;p7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673" name="Google Shape;8673;p714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4" name="Google Shape;8674;p714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5" name="Google Shape;8675;p714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g35a3036fee8_0_2940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00" name="Google Shape;900;g35a3036fee8_0_2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1" name="Google Shape;901;g35a3036fee8_0_29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2" name="Google Shape;902;g35a3036fee8_0_2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" name="Google Shape;903;g35a3036fee8_0_2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4" name="Google Shape;904;g35a3036fee8_0_294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05" name="Google Shape;905;g35a3036fee8_0_294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06" name="Google Shape;906;g35a3036fee8_0_2940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" name="Google Shape;907;g35a3036fee8_0_294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" name="Google Shape;908;g35a3036fee8_0_2940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7" name="Google Shape;8677;p715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8" name="Google Shape;8678;p715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9" name="Google Shape;8679;p715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0" name="Google Shape;8680;p715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1" name="Google Shape;8681;p715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82" name="Google Shape;8682;p7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4" name="Google Shape;8684;p716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5" name="Google Shape;8685;p716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6" name="Google Shape;8686;p716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7" name="Google Shape;8687;p716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88" name="Google Shape;8688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p717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1" name="Google Shape;8691;p717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2" name="Google Shape;8692;p717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3" name="Google Shape;8693;p717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4" name="Google Shape;8694;p717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95" name="Google Shape;8695;p7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Google Shape;8697;p718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98" name="Google Shape;8698;p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8699" name="Google Shape;8699;p718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0" name="Google Shape;8700;p718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1" name="Google Shape;8701;p718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8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3" name="Google Shape;8703;p719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4" name="Google Shape;8704;p719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5" name="Google Shape;8705;p719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06" name="Google Shape;8706;p71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7" name="Google Shape;8707;p719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8708" name="Google Shape;8708;p7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9" name="Google Shape;8709;p7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0" name="Google Shape;8710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8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2" name="Google Shape;8712;p720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8713" name="Google Shape;8713;p7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4" name="Google Shape;8714;p7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5" name="Google Shape;8715;p7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6" name="Google Shape;8716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7" name="Google Shape;8717;p720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8" name="Google Shape;8718;p720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8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0" name="Google Shape;8720;p721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1" name="Google Shape;8721;p72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2" name="Google Shape;8722;p721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8723" name="Google Shape;8723;p7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4" name="Google Shape;8724;p7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5" name="Google Shape;8725;p72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8726" name="Google Shape;8726;p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8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8" name="Google Shape;8728;p72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9" name="Google Shape;8729;p72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0" name="Google Shape;8730;p72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1" name="Google Shape;8731;p72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2" name="Google Shape;8732;p72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3" name="Google Shape;8733;p72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34" name="Google Shape;8734;p72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735" name="Google Shape;8735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6" name="Google Shape;8736;p7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7" name="Google Shape;8737;p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8" name="Google Shape;8738;p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39" name="Google Shape;8739;p7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8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1" name="Google Shape;8741;p72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742" name="Google Shape;8742;p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3" name="Google Shape;8743;p7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4" name="Google Shape;8744;p7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5" name="Google Shape;8745;p7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46" name="Google Shape;8746;p72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7" name="Google Shape;8747;p72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8" name="Google Shape;8748;p72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9" name="Google Shape;8749;p72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0" name="Google Shape;8750;p72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72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3" name="Google Shape;8753;p724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81153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54" name="Google Shape;8754;p72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755" name="Google Shape;8755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6" name="Google Shape;8756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7" name="Google Shape;8757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8" name="Google Shape;8758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59" name="Google Shape;8759;p724"/>
          <p:cNvSpPr txBox="1">
            <a:spLocks noGrp="1"/>
          </p:cNvSpPr>
          <p:nvPr>
            <p:ph type="body" idx="2"/>
          </p:nvPr>
        </p:nvSpPr>
        <p:spPr>
          <a:xfrm>
            <a:off x="9258301" y="2738439"/>
            <a:ext cx="8115299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0" name="Google Shape;8760;p724"/>
          <p:cNvSpPr txBox="1">
            <a:spLocks noGrp="1"/>
          </p:cNvSpPr>
          <p:nvPr>
            <p:ph type="sldNum" idx="12"/>
          </p:nvPr>
        </p:nvSpPr>
        <p:spPr>
          <a:xfrm>
            <a:off x="13258797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1" name="Google Shape;8761;p72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2" name="Google Shape;8762;p72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g35a3036fee8_0_2951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1" name="Google Shape;911;g35a3036fee8_0_2951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g35a3036fee8_0_2951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13" name="Google Shape;913;g35a3036fee8_0_295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4" name="Google Shape;914;g35a3036fee8_0_295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" name="Google Shape;915;g35a3036fee8_0_295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6" name="Google Shape;916;g35a3036fee8_0_295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17" name="Google Shape;917;g35a3036fee8_0_29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" name="Google Shape;918;g35a3036fee8_0_29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9" name="Google Shape;919;g35a3036fee8_0_29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" name="Google Shape;920;g35a3036fee8_0_29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1" name="Google Shape;921;g35a3036fee8_0_29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4" name="Google Shape;8764;p725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765" name="Google Shape;8765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66" name="Google Shape;8766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67" name="Google Shape;8767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8" name="Google Shape;8768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69" name="Google Shape;8769;p725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0" name="Google Shape;8770;p725"/>
          <p:cNvSpPr txBox="1">
            <a:spLocks noGrp="1"/>
          </p:cNvSpPr>
          <p:nvPr>
            <p:ph type="body" idx="1"/>
          </p:nvPr>
        </p:nvSpPr>
        <p:spPr>
          <a:xfrm>
            <a:off x="914402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771" name="Google Shape;8771;p725"/>
          <p:cNvSpPr txBox="1">
            <a:spLocks noGrp="1"/>
          </p:cNvSpPr>
          <p:nvPr>
            <p:ph type="body" idx="2"/>
          </p:nvPr>
        </p:nvSpPr>
        <p:spPr>
          <a:xfrm>
            <a:off x="914402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2" name="Google Shape;8772;p72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773" name="Google Shape;8773;p72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4" name="Google Shape;8774;p725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75" name="Google Shape;8775;p72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76" name="Google Shape;8776;p72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8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78" name="Google Shape;8778;p726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779" name="Google Shape;8779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0" name="Google Shape;8780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81" name="Google Shape;8781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2" name="Google Shape;8782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3" name="Google Shape;8783;p72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4" name="Google Shape;8784;p726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5" name="Google Shape;8785;p72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6" name="Google Shape;8786;p72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8" name="Google Shape;8788;p727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8789" name="Google Shape;8789;p7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0" name="Google Shape;8790;p7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91" name="Google Shape;8791;p727"/>
          <p:cNvSpPr/>
          <p:nvPr/>
        </p:nvSpPr>
        <p:spPr>
          <a:xfrm>
            <a:off x="1353552" y="2276548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2" name="Google Shape;8792;p727"/>
          <p:cNvSpPr txBox="1">
            <a:spLocks noGrp="1"/>
          </p:cNvSpPr>
          <p:nvPr>
            <p:ph type="body" idx="1"/>
          </p:nvPr>
        </p:nvSpPr>
        <p:spPr>
          <a:xfrm>
            <a:off x="1828802" y="5143502"/>
            <a:ext cx="8373978" cy="2120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3" name="Google Shape;8793;p727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3978" cy="1617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94" name="Google Shape;8794;p7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4" y="342557"/>
            <a:ext cx="3037973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8795" name="Google Shape;8795;p72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8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7" name="Google Shape;8797;p72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8" name="Google Shape;8798;p72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9" name="Google Shape;8799;p72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00" name="Google Shape;8800;p72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801" name="Google Shape;8801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03" name="Google Shape;8803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8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" name="Google Shape;8806;p729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07" name="Google Shape;8807;p7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9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08" name="Google Shape;8808;p729"/>
          <p:cNvGrpSpPr/>
          <p:nvPr/>
        </p:nvGrpSpPr>
        <p:grpSpPr>
          <a:xfrm>
            <a:off x="2" y="0"/>
            <a:ext cx="2794001" cy="9944100"/>
            <a:chOff x="-15876" y="0"/>
            <a:chExt cx="1927803" cy="6858000"/>
          </a:xfrm>
        </p:grpSpPr>
        <p:sp>
          <p:nvSpPr>
            <p:cNvPr id="8809" name="Google Shape;8809;p72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10" name="Google Shape;8810;p729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811" name="Google Shape;8811;p729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2" name="Google Shape;8812;p729"/>
          <p:cNvSpPr txBox="1">
            <a:spLocks noGrp="1"/>
          </p:cNvSpPr>
          <p:nvPr>
            <p:ph type="ctrTitle"/>
          </p:nvPr>
        </p:nvSpPr>
        <p:spPr>
          <a:xfrm>
            <a:off x="2432810" y="2709646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1"/>
              <a:buFont typeface="Calibri"/>
              <a:buNone/>
              <a:defRPr sz="8001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729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4" name="Google Shape;8814;p729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8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" name="Google Shape;8816;p730"/>
          <p:cNvSpPr/>
          <p:nvPr/>
        </p:nvSpPr>
        <p:spPr>
          <a:xfrm>
            <a:off x="-15876" y="9931402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7" name="Google Shape;8817;p730"/>
          <p:cNvSpPr txBox="1">
            <a:spLocks noGrp="1"/>
          </p:cNvSpPr>
          <p:nvPr>
            <p:ph type="title"/>
          </p:nvPr>
        </p:nvSpPr>
        <p:spPr>
          <a:xfrm>
            <a:off x="327173" y="337262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8" name="Google Shape;8818;p730"/>
          <p:cNvSpPr txBox="1">
            <a:spLocks noGrp="1"/>
          </p:cNvSpPr>
          <p:nvPr>
            <p:ph type="body" idx="1"/>
          </p:nvPr>
        </p:nvSpPr>
        <p:spPr>
          <a:xfrm>
            <a:off x="327173" y="1375798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▪"/>
              <a:defRPr sz="2801" b="1"/>
            </a:lvl1pPr>
            <a:lvl2pPr marL="914400" lvl="1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̶"/>
              <a:defRPr sz="2801"/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•"/>
              <a:defRPr sz="2801"/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✔"/>
              <a:defRPr sz="2801"/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9" name="Google Shape;8819;p730"/>
          <p:cNvSpPr txBox="1">
            <a:spLocks noGrp="1"/>
          </p:cNvSpPr>
          <p:nvPr>
            <p:ph type="body" idx="2"/>
          </p:nvPr>
        </p:nvSpPr>
        <p:spPr>
          <a:xfrm>
            <a:off x="5788408" y="8953504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0" name="Google Shape;8820;p73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821" name="Google Shape;8821;p73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4" y="8953502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8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23" name="Google Shape;8823;p731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8824" name="Google Shape;8824;p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5" name="Google Shape;8825;p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26" name="Google Shape;8826;p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7" name="Google Shape;8827;p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28" name="Google Shape;8828;p731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9" name="Google Shape;8829;p731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0" name="Google Shape;8830;p731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1" name="Google Shape;8831;p73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2" name="Google Shape;8832;p731"/>
          <p:cNvSpPr txBox="1">
            <a:spLocks noGrp="1"/>
          </p:cNvSpPr>
          <p:nvPr>
            <p:ph type="ftr" idx="11"/>
          </p:nvPr>
        </p:nvSpPr>
        <p:spPr>
          <a:xfrm>
            <a:off x="914400" y="9534527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8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4" name="Google Shape;8834;p732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5" name="Google Shape;8835;p732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6" name="Google Shape;8836;p732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37" name="Google Shape;8837;p73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38" name="Google Shape;8838;p732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8839" name="Google Shape;8839;p7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0" name="Google Shape;8840;p7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1" name="Google Shape;8841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8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3" name="Google Shape;8843;p73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844" name="Google Shape;8844;p7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p7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6" name="Google Shape;8846;p7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7" name="Google Shape;8847;p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48" name="Google Shape;8848;p733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9" name="Google Shape;8849;p73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8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1" name="Google Shape;8851;p73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8852" name="Google Shape;8852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3" name="Google Shape;8853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54" name="Google Shape;8854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5" name="Google Shape;8855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56" name="Google Shape;8856;p73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p734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858" name="Google Shape;8858;p734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59" name="Google Shape;8859;p734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860" name="Google Shape;8860;p734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1" name="Google Shape;8861;p73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2" name="Google Shape;8862;p7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63" name="Google Shape;8863;p73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g35a3036fee8_0_2964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" name="Google Shape;924;g35a3036fee8_0_2964"/>
          <p:cNvSpPr/>
          <p:nvPr/>
        </p:nvSpPr>
        <p:spPr>
          <a:xfrm>
            <a:off x="3" y="7651274"/>
            <a:ext cx="10667047" cy="2636518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5" name="Google Shape;925;g35a3036fee8_0_2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926" name="Google Shape;926;g35a3036fee8_0_2964"/>
          <p:cNvSpPr/>
          <p:nvPr/>
        </p:nvSpPr>
        <p:spPr>
          <a:xfrm>
            <a:off x="1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7" name="Google Shape;927;g35a3036fee8_0_296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4" y="8346185"/>
            <a:ext cx="3038074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928" name="Google Shape;928;g35a3036fee8_0_2964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9" name="Google Shape;929;g35a3036fee8_0_2964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00" cy="86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4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30" name="Google Shape;930;g35a3036fee8_0_2964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31" name="Google Shape;931;g35a3036fee8_0_296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32" name="Google Shape;932;g35a3036fee8_0_29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4500000" cy="4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 sz="27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3" name="Google Shape;933;g35a3036fee8_0_296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35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635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635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635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635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635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635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635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635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635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73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6" name="Google Shape;8866;p73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7" name="Google Shape;8867;p73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68" name="Google Shape;8868;p73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69" name="Google Shape;8869;p73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8870" name="Google Shape;8870;p7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1" name="Google Shape;8871;p7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72" name="Google Shape;8872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8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4" name="Google Shape;8874;p73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875" name="Google Shape;8875;p7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6" name="Google Shape;8876;p7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7" name="Google Shape;8877;p7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78" name="Google Shape;8878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79" name="Google Shape;8879;p736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0" name="Google Shape;8880;p73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8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2" name="Google Shape;8882;p737"/>
          <p:cNvSpPr txBox="1">
            <a:spLocks noGrp="1"/>
          </p:cNvSpPr>
          <p:nvPr>
            <p:ph type="ctrTitle"/>
          </p:nvPr>
        </p:nvSpPr>
        <p:spPr>
          <a:xfrm>
            <a:off x="770023" y="3950301"/>
            <a:ext cx="779165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3" name="Google Shape;8883;p737"/>
          <p:cNvSpPr txBox="1">
            <a:spLocks noGrp="1"/>
          </p:cNvSpPr>
          <p:nvPr>
            <p:ph type="subTitle" idx="1"/>
          </p:nvPr>
        </p:nvSpPr>
        <p:spPr>
          <a:xfrm>
            <a:off x="770023" y="8100488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8884" name="Google Shape;8884;p737"/>
          <p:cNvGrpSpPr/>
          <p:nvPr/>
        </p:nvGrpSpPr>
        <p:grpSpPr>
          <a:xfrm flipH="1">
            <a:off x="-1" y="2"/>
            <a:ext cx="9628088" cy="2264733"/>
            <a:chOff x="7522541" y="1"/>
            <a:chExt cx="4669459" cy="1098357"/>
          </a:xfrm>
        </p:grpSpPr>
        <p:sp>
          <p:nvSpPr>
            <p:cNvPr id="8885" name="Google Shape;8885;p73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6" name="Google Shape;8886;p73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887" name="Google Shape;8887;p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204788"/>
            <a:ext cx="2917809" cy="131996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8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9" name="Google Shape;8889;p73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890" name="Google Shape;8890;p7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1" name="Google Shape;8891;p7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2" name="Google Shape;8892;p7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93" name="Google Shape;8893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94" name="Google Shape;8894;p738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5" name="Google Shape;8895;p73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8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7" name="Google Shape;8897;p73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8898" name="Google Shape;8898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9" name="Google Shape;8899;p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0" name="Google Shape;8900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1" name="Google Shape;8901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2" name="Google Shape;8902;p73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3" name="Google Shape;8903;p73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04" name="Google Shape;8904;p73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5" name="Google Shape;8905;p73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06" name="Google Shape;8906;p73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7" name="Google Shape;8907;p73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8" name="Google Shape;8908;p7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9" name="Google Shape;8909;p7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8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1" name="Google Shape;8911;p740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2" name="Google Shape;8912;p740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3" name="Google Shape;8913;p740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14" name="Google Shape;8914;p74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15" name="Google Shape;8915;p740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8916" name="Google Shape;8916;p7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7" name="Google Shape;8917;p7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18" name="Google Shape;8918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8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0" name="Google Shape;8920;p74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921" name="Google Shape;8921;p7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2" name="Google Shape;8922;p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3" name="Google Shape;8923;p7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24" name="Google Shape;8924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25" name="Google Shape;8925;p741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6" name="Google Shape;8926;p74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8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8" name="Google Shape;8928;p74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8929" name="Google Shape;8929;p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0" name="Google Shape;8930;p7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1" name="Google Shape;8931;p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2" name="Google Shape;8932;p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33" name="Google Shape;8933;p74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4" name="Google Shape;8934;p742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35" name="Google Shape;8935;p742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6" name="Google Shape;8936;p74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37" name="Google Shape;8937;p74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8" name="Google Shape;8938;p74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9" name="Google Shape;8939;p7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0" name="Google Shape;8940;p74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8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2" name="Google Shape;8942;p74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43" name="Google Shape;8943;p74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4" name="Google Shape;8944;p74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45" name="Google Shape;8945;p74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46" name="Google Shape;8946;p74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8947" name="Google Shape;8947;p7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p7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49" name="Google Shape;8949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8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1" name="Google Shape;8951;p744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952" name="Google Shape;8952;p7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3" name="Google Shape;8953;p7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4" name="Google Shape;8954;p7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55" name="Google Shape;8955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56" name="Google Shape;8956;p744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7" name="Google Shape;8957;p744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g35a3036fee8_0_2976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" name="Google Shape;936;g35a3036fee8_0_2976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37" name="Google Shape;937;g35a3036fee8_0_297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38" name="Google Shape;938;g35a3036fee8_0_297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" name="Google Shape;939;g35a3036fee8_0_297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" name="Google Shape;940;g35a3036fee8_0_297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1" name="Google Shape;941;g35a3036fee8_0_297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42" name="Google Shape;942;g35a3036fee8_0_2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" name="Google Shape;943;g35a3036fee8_0_29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4" name="Google Shape;944;g35a3036fee8_0_29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" name="Google Shape;945;g35a3036fee8_0_29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6" name="Google Shape;946;g35a3036fee8_0_29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8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9" name="Google Shape;8959;p745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8960" name="Google Shape;8960;p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1" name="Google Shape;8961;p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2" name="Google Shape;8962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3" name="Google Shape;8963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64" name="Google Shape;8964;p74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5" name="Google Shape;8965;p745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66" name="Google Shape;8966;p745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7" name="Google Shape;8967;p745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68" name="Google Shape;8968;p745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9" name="Google Shape;8969;p74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70" name="Google Shape;8970;p74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71" name="Google Shape;8971;p74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3" name="Google Shape;8973;p74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8974" name="Google Shape;8974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5" name="Google Shape;8975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76" name="Google Shape;8976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7" name="Google Shape;8977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78" name="Google Shape;8978;p74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9" name="Google Shape;8979;p746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80" name="Google Shape;8980;p746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1" name="Google Shape;8981;p74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8982" name="Google Shape;8982;p74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3" name="Google Shape;8983;p74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4" name="Google Shape;8984;p74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5" name="Google Shape;8985;p74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8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7" name="Google Shape;8987;p747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88" name="Google Shape;8988;p747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9" name="Google Shape;8989;p747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990" name="Google Shape;8990;p74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91" name="Google Shape;8991;p747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8992" name="Google Shape;8992;p7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3" name="Google Shape;8993;p7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94" name="Google Shape;8994;p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8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6" name="Google Shape;8996;p74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8997" name="Google Shape;8997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8" name="Google Shape;8998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9" name="Google Shape;8999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00" name="Google Shape;9000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01" name="Google Shape;9001;p748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2" name="Google Shape;9002;p74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9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4" name="Google Shape;9004;p74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005" name="Google Shape;9005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6" name="Google Shape;9006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07" name="Google Shape;9007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8" name="Google Shape;9008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9" name="Google Shape;9009;p74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0" name="Google Shape;9010;p74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011" name="Google Shape;9011;p74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2" name="Google Shape;9012;p74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013" name="Google Shape;9013;p74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4" name="Google Shape;9014;p74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5" name="Google Shape;9015;p74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6" name="Google Shape;9016;p74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9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8" name="Google Shape;9018;p750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9" name="Google Shape;9019;p750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0" name="Google Shape;9020;p750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1" name="Google Shape;9021;p750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22" name="Google Shape;9022;p750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023" name="Google Shape;9023;p7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4" name="Google Shape;9024;p7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25" name="Google Shape;9025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9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7" name="Google Shape;9027;p751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028" name="Google Shape;9028;p7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9" name="Google Shape;9029;p7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0" name="Google Shape;9030;p7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31" name="Google Shape;9031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32" name="Google Shape;9032;p751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p751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5" name="Google Shape;9035;p752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036" name="Google Shape;9036;p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7" name="Google Shape;9037;p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38" name="Google Shape;9038;p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9" name="Google Shape;9039;p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40" name="Google Shape;9040;p75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1" name="Google Shape;9041;p752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042" name="Google Shape;9042;p752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3" name="Google Shape;9043;p752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044" name="Google Shape;9044;p752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5" name="Google Shape;9045;p752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46" name="Google Shape;9046;p7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47" name="Google Shape;9047;p7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9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9" name="Google Shape;9049;p753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50" name="Google Shape;9050;p753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1" name="Google Shape;9051;p753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52" name="Google Shape;9052;p753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53" name="Google Shape;9053;p753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054" name="Google Shape;9054;p7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7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6" name="Google Shape;9056;p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9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8" name="Google Shape;9058;p754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9" name="Google Shape;9059;p75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0" name="Google Shape;9060;p75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1" name="Google Shape;9061;p754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062" name="Google Shape;9062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g35a3036fee8_0_2139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g35a3036fee8_0_2139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g35a3036fee8_0_2139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1" name="Google Shape;101;g35a3036fee8_0_2139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" name="Google Shape;102;g35a3036fee8_0_213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" name="Google Shape;103;g35a3036fee8_0_213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04" name="Google Shape;104;g35a3036fee8_0_213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5" name="Google Shape;105;g35a3036fee8_0_2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" name="Google Shape;106;g35a3036fee8_0_21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" name="Google Shape;107;g35a3036fee8_0_2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g35a3036fee8_0_2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9" name="Google Shape;109;g35a3036fee8_0_21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35a3036fee8_0_298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49" name="Google Shape;949;g35a3036fee8_0_2989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grpSp>
        <p:nvGrpSpPr>
          <p:cNvPr id="950" name="Google Shape;950;g35a3036fee8_0_2989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51" name="Google Shape;951;g35a3036fee8_0_2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" name="Google Shape;952;g35a3036fee8_0_29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3" name="Google Shape;953;g35a3036fee8_0_2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" name="Google Shape;954;g35a3036fee8_0_2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5" name="Google Shape;955;g35a3036fee8_0_2989"/>
          <p:cNvSpPr txBox="1">
            <a:spLocks noGrp="1"/>
          </p:cNvSpPr>
          <p:nvPr>
            <p:ph type="body" idx="2"/>
          </p:nvPr>
        </p:nvSpPr>
        <p:spPr>
          <a:xfrm>
            <a:off x="9258298" y="2738438"/>
            <a:ext cx="81153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56" name="Google Shape;956;g35a3036fee8_0_2989"/>
          <p:cNvSpPr txBox="1">
            <a:spLocks noGrp="1"/>
          </p:cNvSpPr>
          <p:nvPr>
            <p:ph type="sldNum" idx="12"/>
          </p:nvPr>
        </p:nvSpPr>
        <p:spPr>
          <a:xfrm>
            <a:off x="13258797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" name="Google Shape;957;g35a3036fee8_0_298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" name="Google Shape;958;g35a3036fee8_0_2989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9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4" name="Google Shape;9064;p755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65" name="Google Shape;9065;p7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066" name="Google Shape;9066;p755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7" name="Google Shape;9067;p755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8" name="Google Shape;9068;p755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9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0" name="Google Shape;9070;p75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1" name="Google Shape;9071;p75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2" name="Google Shape;9072;p756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3" name="Google Shape;9073;p756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4" name="Google Shape;9074;p756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75" name="Google Shape;9075;p7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7" name="Google Shape;9077;p757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8" name="Google Shape;9078;p757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9" name="Google Shape;9079;p757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▪"/>
              <a:defRPr sz="2801" b="1"/>
            </a:lvl1pPr>
            <a:lvl2pPr marL="914400" lvl="1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̶"/>
              <a:defRPr sz="2801"/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•"/>
              <a:defRPr sz="2801"/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✔"/>
              <a:defRPr sz="2801"/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0" name="Google Shape;9080;p757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1" name="Google Shape;9081;p75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82" name="Google Shape;9082;p75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4" name="Google Shape;9084;p758"/>
          <p:cNvSpPr txBox="1">
            <a:spLocks noGrp="1"/>
          </p:cNvSpPr>
          <p:nvPr>
            <p:ph type="title"/>
          </p:nvPr>
        </p:nvSpPr>
        <p:spPr>
          <a:xfrm>
            <a:off x="1444626" y="6610355"/>
            <a:ext cx="15544800" cy="204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5" name="Google Shape;9085;p758"/>
          <p:cNvSpPr txBox="1">
            <a:spLocks noGrp="1"/>
          </p:cNvSpPr>
          <p:nvPr>
            <p:ph type="body" idx="1"/>
          </p:nvPr>
        </p:nvSpPr>
        <p:spPr>
          <a:xfrm>
            <a:off x="1444626" y="4360070"/>
            <a:ext cx="15544800" cy="2250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9086" name="Google Shape;9086;p7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087" name="Google Shape;9087;p75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8" name="Google Shape;9088;p75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9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0" name="Google Shape;9090;p759"/>
          <p:cNvSpPr txBox="1">
            <a:spLocks noGrp="1"/>
          </p:cNvSpPr>
          <p:nvPr>
            <p:ph type="title"/>
          </p:nvPr>
        </p:nvSpPr>
        <p:spPr>
          <a:xfrm>
            <a:off x="914408" y="409577"/>
            <a:ext cx="6016626" cy="1743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3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1" name="Google Shape;9091;p759"/>
          <p:cNvSpPr txBox="1">
            <a:spLocks noGrp="1"/>
          </p:cNvSpPr>
          <p:nvPr>
            <p:ph type="body" idx="1"/>
          </p:nvPr>
        </p:nvSpPr>
        <p:spPr>
          <a:xfrm>
            <a:off x="7150100" y="409582"/>
            <a:ext cx="10223501" cy="8779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533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Char char="•"/>
              <a:defRPr sz="4800"/>
            </a:lvl1pPr>
            <a:lvl2pPr marL="914400" lvl="1" indent="-4953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200"/>
              <a:buChar char="•"/>
              <a:defRPr sz="4200"/>
            </a:lvl2pPr>
            <a:lvl3pPr marL="1371600" lvl="2" indent="-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Char char="•"/>
              <a:defRPr sz="3600"/>
            </a:lvl3pPr>
            <a:lvl4pPr marL="1828800" lvl="3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4pPr>
            <a:lvl5pPr marL="2286000" lvl="4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5pPr>
            <a:lvl6pPr marL="2743200" lvl="5" indent="-4191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6pPr>
            <a:lvl7pPr marL="3200400" lvl="6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7pPr>
            <a:lvl8pPr marL="3657600" lvl="7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8pPr>
            <a:lvl9pPr marL="4114800" lvl="8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9pPr>
          </a:lstStyle>
          <a:p>
            <a:endParaRPr/>
          </a:p>
        </p:txBody>
      </p:sp>
      <p:sp>
        <p:nvSpPr>
          <p:cNvPr id="9092" name="Google Shape;9092;p759"/>
          <p:cNvSpPr txBox="1">
            <a:spLocks noGrp="1"/>
          </p:cNvSpPr>
          <p:nvPr>
            <p:ph type="body" idx="2"/>
          </p:nvPr>
        </p:nvSpPr>
        <p:spPr>
          <a:xfrm>
            <a:off x="914408" y="2152655"/>
            <a:ext cx="6016626" cy="70365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500"/>
              <a:buNone/>
              <a:defRPr sz="15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50"/>
              <a:buNone/>
              <a:defRPr sz="135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50"/>
              <a:buNone/>
              <a:defRPr sz="135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9pPr>
          </a:lstStyle>
          <a:p>
            <a:endParaRPr/>
          </a:p>
        </p:txBody>
      </p:sp>
      <p:sp>
        <p:nvSpPr>
          <p:cNvPr id="9093" name="Google Shape;9093;p7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094" name="Google Shape;9094;p75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5" name="Google Shape;9095;p75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7" name="Google Shape;9097;p760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8" name="Google Shape;9098;p760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099" name="Google Shape;9099;p760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0" name="Google Shape;9100;p760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101" name="Google Shape;9101;p760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2" name="Google Shape;9102;p760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3" name="Google Shape;9103;p760"/>
          <p:cNvCxnSpPr/>
          <p:nvPr/>
        </p:nvCxnSpPr>
        <p:spPr>
          <a:xfrm>
            <a:off x="16967588" y="9670909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760"/>
          <p:cNvSpPr txBox="1">
            <a:spLocks noGrp="1"/>
          </p:cNvSpPr>
          <p:nvPr>
            <p:ph type="sldNum" idx="12"/>
          </p:nvPr>
        </p:nvSpPr>
        <p:spPr>
          <a:xfrm>
            <a:off x="16803893" y="9681800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105" name="Google Shape;9105;p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2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7" name="Google Shape;9107;p76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108" name="Google Shape;9108;p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9" name="Google Shape;9109;p7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0" name="Google Shape;9110;p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1" name="Google Shape;9111;p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2" name="Google Shape;9112;p76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3" name="Google Shape;9113;p76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76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76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76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8" name="Google Shape;9118;p76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19" name="Google Shape;9119;p76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20" name="Google Shape;9120;p76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9121" name="Google Shape;9121;p7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2" name="Google Shape;9122;p7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23" name="Google Shape;9123;p76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124" name="Google Shape;9124;p7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p763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27" name="Google Shape;9127;p763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28" name="Google Shape;9128;p763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9129" name="Google Shape;9129;p7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0" name="Google Shape;9130;p7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31" name="Google Shape;9131;p76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132" name="Google Shape;9132;p7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9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" name="Google Shape;9134;p764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5" name="Google Shape;9135;p764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6" name="Google Shape;9136;p764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137" name="Google Shape;9137;p764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38" name="Google Shape;9138;p764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139" name="Google Shape;9139;p7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0" name="Google Shape;9140;p7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41" name="Google Shape;9141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" name="Google Shape;960;g35a3036fee8_0_3001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61" name="Google Shape;961;g35a3036fee8_0_3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" name="Google Shape;962;g35a3036fee8_0_30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3" name="Google Shape;963;g35a3036fee8_0_3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" name="Google Shape;964;g35a3036fee8_0_3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5" name="Google Shape;965;g35a3036fee8_0_300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66" name="Google Shape;966;g35a3036fee8_0_3001"/>
          <p:cNvSpPr txBox="1">
            <a:spLocks noGrp="1"/>
          </p:cNvSpPr>
          <p:nvPr>
            <p:ph type="body" idx="1"/>
          </p:nvPr>
        </p:nvSpPr>
        <p:spPr>
          <a:xfrm>
            <a:off x="914400" y="2521745"/>
            <a:ext cx="80820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67" name="Google Shape;967;g35a3036fee8_0_3001"/>
          <p:cNvSpPr txBox="1">
            <a:spLocks noGrp="1"/>
          </p:cNvSpPr>
          <p:nvPr>
            <p:ph type="body" idx="2"/>
          </p:nvPr>
        </p:nvSpPr>
        <p:spPr>
          <a:xfrm>
            <a:off x="914400" y="3757613"/>
            <a:ext cx="80820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68" name="Google Shape;968;g35a3036fee8_0_300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69" name="Google Shape;969;g35a3036fee8_0_300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74325" tIns="0" rIns="27432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70" name="Google Shape;970;g35a3036fee8_0_3001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" name="Google Shape;971;g35a3036fee8_0_300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" name="Google Shape;972;g35a3036fee8_0_3001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9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3" name="Google Shape;9143;p765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144" name="Google Shape;9144;p7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5" name="Google Shape;9145;p7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6" name="Google Shape;9146;p7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47" name="Google Shape;9147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48" name="Google Shape;9148;p765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9" name="Google Shape;9149;p765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1" name="Google Shape;9151;p766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152" name="Google Shape;9152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3" name="Google Shape;9153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4" name="Google Shape;9154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5" name="Google Shape;9155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56" name="Google Shape;9156;p76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57" name="Google Shape;9157;p766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158" name="Google Shape;9158;p766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9" name="Google Shape;9159;p766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160" name="Google Shape;9160;p766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1" name="Google Shape;9161;p76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2" name="Google Shape;9162;p76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3" name="Google Shape;9163;p76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5" name="Google Shape;9165;p767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6" name="Google Shape;9166;p767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7" name="Google Shape;9167;p767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168" name="Google Shape;9168;p767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69" name="Google Shape;9169;p767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170" name="Google Shape;9170;p7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1" name="Google Shape;9171;p7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72" name="Google Shape;9172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9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4" name="Google Shape;9174;p76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175" name="Google Shape;9175;p7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6" name="Google Shape;9176;p7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7" name="Google Shape;9177;p7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78" name="Google Shape;9178;p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79" name="Google Shape;9179;p768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0" name="Google Shape;9180;p76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9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2" name="Google Shape;9182;p769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183" name="Google Shape;9183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4" name="Google Shape;9184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5" name="Google Shape;9185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6" name="Google Shape;9186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7" name="Google Shape;9187;p769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8" name="Google Shape;9188;p769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189" name="Google Shape;9189;p769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0" name="Google Shape;9190;p769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191" name="Google Shape;9191;p769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2" name="Google Shape;9192;p76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3" name="Google Shape;9193;p769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4" name="Google Shape;9194;p76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6" name="Google Shape;9196;p770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7" name="Google Shape;9197;p770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198" name="Google Shape;9198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9199" name="Google Shape;9199;p770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00" name="Google Shape;9200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9201" name="Google Shape;9201;p770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2" name="Google Shape;9202;p770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3" name="Google Shape;9203;p770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4" name="Google Shape;9204;p77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06" name="Google Shape;9206;p77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9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8" name="Google Shape;9208;p77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209" name="Google Shape;9209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10" name="Google Shape;9210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11" name="Google Shape;9211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2" name="Google Shape;9212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13" name="Google Shape;9213;p77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4" name="Google Shape;9214;p771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215" name="Google Shape;9215;p771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6" name="Google Shape;9216;p771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217" name="Google Shape;9217;p771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8" name="Google Shape;9218;p77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p77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p77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2" name="Google Shape;9222;p772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3" name="Google Shape;9223;p772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4" name="Google Shape;9224;p772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225" name="Google Shape;9225;p772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26" name="Google Shape;9226;p772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227" name="Google Shape;9227;p7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8" name="Google Shape;9228;p7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29" name="Google Shape;9229;p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1" name="Google Shape;9231;p773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232" name="Google Shape;9232;p7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3" name="Google Shape;9233;p7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4" name="Google Shape;9234;p7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35" name="Google Shape;9235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36" name="Google Shape;9236;p773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7" name="Google Shape;9237;p773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9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9" name="Google Shape;9239;p774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0" name="Google Shape;9240;p774"/>
          <p:cNvSpPr/>
          <p:nvPr/>
        </p:nvSpPr>
        <p:spPr>
          <a:xfrm>
            <a:off x="4" y="7651274"/>
            <a:ext cx="10667048" cy="263652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41" name="Google Shape;9241;p7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7562849"/>
            <a:ext cx="18288000" cy="2724150"/>
          </a:xfrm>
          <a:prstGeom prst="rect">
            <a:avLst/>
          </a:prstGeom>
          <a:noFill/>
          <a:ln>
            <a:noFill/>
          </a:ln>
        </p:spPr>
      </p:pic>
      <p:sp>
        <p:nvSpPr>
          <p:cNvPr id="9242" name="Google Shape;9242;p774"/>
          <p:cNvSpPr/>
          <p:nvPr/>
        </p:nvSpPr>
        <p:spPr>
          <a:xfrm>
            <a:off x="2" y="7530083"/>
            <a:ext cx="18288000" cy="2757488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43" name="Google Shape;9243;p7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0935" y="8346185"/>
            <a:ext cx="3038075" cy="1367027"/>
          </a:xfrm>
          <a:prstGeom prst="rect">
            <a:avLst/>
          </a:prstGeom>
          <a:noFill/>
          <a:ln>
            <a:noFill/>
          </a:ln>
        </p:spPr>
      </p:pic>
      <p:sp>
        <p:nvSpPr>
          <p:cNvPr id="9244" name="Google Shape;9244;p774"/>
          <p:cNvSpPr/>
          <p:nvPr/>
        </p:nvSpPr>
        <p:spPr>
          <a:xfrm>
            <a:off x="2280284" y="4218813"/>
            <a:ext cx="3429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5" name="Google Shape;9245;p774"/>
          <p:cNvSpPr txBox="1">
            <a:spLocks noGrp="1"/>
          </p:cNvSpPr>
          <p:nvPr>
            <p:ph type="ctrTitle"/>
          </p:nvPr>
        </p:nvSpPr>
        <p:spPr>
          <a:xfrm>
            <a:off x="707535" y="740880"/>
            <a:ext cx="16872927" cy="861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6" name="Google Shape;9246;p774"/>
          <p:cNvSpPr txBox="1">
            <a:spLocks noGrp="1"/>
          </p:cNvSpPr>
          <p:nvPr>
            <p:ph type="subTitle" idx="1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7" name="Google Shape;9247;p77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8" name="Google Shape;9248;p7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49" name="Google Shape;9249;p77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57150" marR="0" lvl="0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57150" marR="0" lvl="1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57150" marR="0" lvl="2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57150" marR="0" lvl="3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57150" marR="0" lvl="4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57150" marR="0" lvl="5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57150" marR="0" lvl="6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57150" marR="0" lvl="7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57150" marR="0" lvl="8" indent="0" algn="r">
              <a:lnSpc>
                <a:spcPct val="1187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" name="Google Shape;974;g35a3036fee8_0_3015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75" name="Google Shape;975;g35a3036fee8_0_3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" name="Google Shape;976;g35a3036fee8_0_3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7" name="Google Shape;977;g35a3036fee8_0_3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" name="Google Shape;978;g35a3036fee8_0_3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9" name="Google Shape;979;g35a3036fee8_0_301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980" name="Google Shape;980;g35a3036fee8_0_3015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" name="Google Shape;981;g35a3036fee8_0_3015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" name="Google Shape;982;g35a3036fee8_0_3015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9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1" name="Google Shape;9251;p775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2" name="Google Shape;9252;p775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3" name="Google Shape;9253;p775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254" name="Google Shape;9254;p775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55" name="Google Shape;9255;p775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256" name="Google Shape;9256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7" name="Google Shape;9257;p7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8" name="Google Shape;9258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9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60" name="Google Shape;9260;p776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261" name="Google Shape;9261;p7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2" name="Google Shape;9262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3" name="Google Shape;9263;p7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64" name="Google Shape;9264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65" name="Google Shape;9265;p776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6" name="Google Shape;9266;p776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9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68" name="Google Shape;9268;p777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269" name="Google Shape;9269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0" name="Google Shape;9270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1" name="Google Shape;9271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2" name="Google Shape;9272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73" name="Google Shape;9273;p777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4" name="Google Shape;9274;p777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275" name="Google Shape;9275;p777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6" name="Google Shape;9276;p777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277" name="Google Shape;9277;p777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8" name="Google Shape;9278;p7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9" name="Google Shape;9279;p77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0" name="Google Shape;9280;p77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9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2" name="Google Shape;9282;p778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3" name="Google Shape;9283;p778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4" name="Google Shape;9284;p778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285" name="Google Shape;9285;p778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86" name="Google Shape;9286;p778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287" name="Google Shape;9287;p7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8" name="Google Shape;9288;p7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89" name="Google Shape;9289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779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292" name="Google Shape;9292;p7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3" name="Google Shape;9293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4" name="Google Shape;9294;p7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95" name="Google Shape;9295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96" name="Google Shape;9296;p779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p779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9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9" name="Google Shape;9299;p780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300" name="Google Shape;9300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1" name="Google Shape;9301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2" name="Google Shape;9302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3" name="Google Shape;9303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4" name="Google Shape;9304;p78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5" name="Google Shape;9305;p780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306" name="Google Shape;9306;p780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7" name="Google Shape;9307;p780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308" name="Google Shape;9308;p780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9" name="Google Shape;9309;p78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0" name="Google Shape;9310;p780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1" name="Google Shape;9311;p78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9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3" name="Google Shape;9313;p781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14" name="Google Shape;9314;p781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5" name="Google Shape;9315;p781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316" name="Google Shape;9316;p781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17" name="Google Shape;9317;p781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318" name="Google Shape;9318;p7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9" name="Google Shape;9319;p7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20" name="Google Shape;9320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9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2" name="Google Shape;9322;p782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323" name="Google Shape;9323;p7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4" name="Google Shape;9324;p7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5" name="Google Shape;9325;p7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26" name="Google Shape;9326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27" name="Google Shape;9327;p782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8" name="Google Shape;9328;p782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9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0" name="Google Shape;9330;p783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331" name="Google Shape;9331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2" name="Google Shape;9332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3" name="Google Shape;9333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4" name="Google Shape;9334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5" name="Google Shape;9335;p78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6" name="Google Shape;9336;p783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337" name="Google Shape;9337;p783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38" name="Google Shape;9338;p783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339" name="Google Shape;9339;p783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0" name="Google Shape;9340;p78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1" name="Google Shape;9341;p78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2" name="Google Shape;9342;p78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4" name="Google Shape;9344;p784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345" name="Google Shape;9345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46" name="Google Shape;9346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47" name="Google Shape;9347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8" name="Google Shape;9348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49" name="Google Shape;9349;p78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0" name="Google Shape;9350;p78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1" name="Google Shape;9351;p78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2" name="Google Shape;9352;p78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53" name="Google Shape;9353;p78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g35a3036fee8_0_3025"/>
          <p:cNvGrpSpPr/>
          <p:nvPr/>
        </p:nvGrpSpPr>
        <p:grpSpPr>
          <a:xfrm>
            <a:off x="0" y="0"/>
            <a:ext cx="18288000" cy="3223245"/>
            <a:chOff x="0" y="0"/>
            <a:chExt cx="12192000" cy="2148830"/>
          </a:xfrm>
        </p:grpSpPr>
        <p:sp>
          <p:nvSpPr>
            <p:cNvPr id="985" name="Google Shape;985;g35a3036fee8_0_30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g35a3036fee8_0_30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7" name="Google Shape;987;g35a3036fee8_0_3025"/>
          <p:cNvSpPr/>
          <p:nvPr/>
        </p:nvSpPr>
        <p:spPr>
          <a:xfrm>
            <a:off x="1353552" y="2276546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" name="Google Shape;988;g35a3036fee8_0_3025"/>
          <p:cNvSpPr txBox="1">
            <a:spLocks noGrp="1"/>
          </p:cNvSpPr>
          <p:nvPr>
            <p:ph type="body" idx="1"/>
          </p:nvPr>
        </p:nvSpPr>
        <p:spPr>
          <a:xfrm>
            <a:off x="1828802" y="5143500"/>
            <a:ext cx="8374200" cy="21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989" name="Google Shape;989;g35a3036fee8_0_3025"/>
          <p:cNvSpPr txBox="1">
            <a:spLocks noGrp="1"/>
          </p:cNvSpPr>
          <p:nvPr>
            <p:ph type="ctrTitle"/>
          </p:nvPr>
        </p:nvSpPr>
        <p:spPr>
          <a:xfrm>
            <a:off x="1828800" y="2831235"/>
            <a:ext cx="8374200" cy="161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pic>
        <p:nvPicPr>
          <p:cNvPr id="990" name="Google Shape;990;g35a3036fee8_0_3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353552" y="342557"/>
            <a:ext cx="3037972" cy="1367910"/>
          </a:xfrm>
          <a:prstGeom prst="rect">
            <a:avLst/>
          </a:prstGeom>
          <a:noFill/>
          <a:ln>
            <a:noFill/>
          </a:ln>
        </p:spPr>
      </p:pic>
      <p:sp>
        <p:nvSpPr>
          <p:cNvPr id="991" name="Google Shape;991;g35a3036fee8_0_3025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4">
    <p:spTree>
      <p:nvGrpSpPr>
        <p:cNvPr id="1" name="Shape 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5" name="Google Shape;9355;p785"/>
          <p:cNvSpPr txBox="1"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9000"/>
              <a:buFont typeface="Calibri"/>
              <a:buNone/>
              <a:defRPr sz="9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6" name="Google Shape;9356;p785"/>
          <p:cNvSpPr txBox="1"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357" name="Google Shape;9357;p7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58" name="Google Shape;9358;p78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9" name="Google Shape;9359;p78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9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1" name="Google Shape;9361;p786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2" name="Google Shape;9362;p786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7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64" name="Google Shape;9364;p78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p78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366" name="Google Shape;9366;p786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7" name="Google Shape;9367;p786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8" name="Google Shape;9368;p786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369" name="Google Shape;9369;p7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9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1" name="Google Shape;9371;p787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2" name="Google Shape;9372;p787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3" name="Google Shape;9373;p7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74" name="Google Shape;9374;p78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5" name="Google Shape;9375;p78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376" name="Google Shape;9376;p787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77" name="Google Shape;9377;p787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78" name="Google Shape;9378;p787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379" name="Google Shape;9379;p7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1" name="Google Shape;9381;p788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2" name="Google Shape;9382;p78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3" name="Google Shape;9383;p78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4" name="Google Shape;9384;p788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385" name="Google Shape;9385;p7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9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7" name="Google Shape;9387;p78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88" name="Google Shape;9388;p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389" name="Google Shape;9389;p78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0" name="Google Shape;9390;p789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1" name="Google Shape;9391;p789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9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3" name="Google Shape;9393;p79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4" name="Google Shape;9394;p79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p790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6" name="Google Shape;9396;p790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7" name="Google Shape;9397;p790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98" name="Google Shape;9398;p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9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" name="Google Shape;9400;p791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1" name="Google Shape;9401;p791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2" name="Google Shape;9402;p7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03" name="Google Shape;9403;p79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4" name="Google Shape;9404;p79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05" name="Google Shape;9405;p791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6" name="Google Shape;9406;p791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7" name="Google Shape;9407;p791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08" name="Google Shape;9408;p7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9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" name="Google Shape;9410;p792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1" name="Google Shape;9411;p79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2" name="Google Shape;9412;p79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3" name="Google Shape;9413;p792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14" name="Google Shape;9414;p7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Google Shape;9416;p79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17" name="Google Shape;9417;p7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418" name="Google Shape;9418;p79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9" name="Google Shape;9419;p793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0" name="Google Shape;9420;p793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9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2" name="Google Shape;9422;p79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3" name="Google Shape;9423;p79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4" name="Google Shape;9424;p794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5" name="Google Shape;9425;p794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6" name="Google Shape;9426;p794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27" name="Google Shape;9427;p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g35a3036fee8_0_3034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" name="Google Shape;994;g35a3036fee8_0_303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" name="Google Shape;995;g35a3036fee8_0_3034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96" name="Google Shape;996;g35a3036fee8_0_3034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997" name="Google Shape;997;g35a3036fee8_0_3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8" name="Google Shape;998;g35a3036fee8_0_30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9" name="Google Shape;999;g35a3036fee8_0_30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" name="Google Shape;1000;g35a3036fee8_0_30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9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9" name="Google Shape;9429;p795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0" name="Google Shape;9430;p795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1" name="Google Shape;9431;p7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32" name="Google Shape;9432;p79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3" name="Google Shape;9433;p79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34" name="Google Shape;9434;p795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5" name="Google Shape;9435;p795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6" name="Google Shape;9436;p795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37" name="Google Shape;9437;p7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9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9" name="Google Shape;9439;p796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0" name="Google Shape;9440;p796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1" name="Google Shape;9441;p7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42" name="Google Shape;9442;p79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3" name="Google Shape;9443;p79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44" name="Google Shape;9444;p796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45" name="Google Shape;9445;p796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46" name="Google Shape;9446;p796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47" name="Google Shape;9447;p7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9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9" name="Google Shape;9449;p797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0" name="Google Shape;9450;p797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1" name="Google Shape;9451;p7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52" name="Google Shape;9452;p79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3" name="Google Shape;9453;p79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54" name="Google Shape;9454;p797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5" name="Google Shape;9455;p797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6" name="Google Shape;9456;p797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57" name="Google Shape;9457;p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9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9" name="Google Shape;9459;p798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0" name="Google Shape;9460;p79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1" name="Google Shape;9461;p79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2" name="Google Shape;9462;p798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63" name="Google Shape;9463;p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9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5" name="Google Shape;9465;p799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66" name="Google Shape;9466;p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467" name="Google Shape;9467;p799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8" name="Google Shape;9468;p799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9" name="Google Shape;9469;p799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9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1" name="Google Shape;9471;p80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72" name="Google Shape;9472;p80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73" name="Google Shape;9473;p800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4" name="Google Shape;9474;p800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5" name="Google Shape;9475;p800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76" name="Google Shape;9476;p8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9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8" name="Google Shape;9478;p801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9" name="Google Shape;9479;p801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0" name="Google Shape;9480;p8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81" name="Google Shape;9481;p80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2" name="Google Shape;9482;p80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83" name="Google Shape;9483;p801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84" name="Google Shape;9484;p801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85" name="Google Shape;9485;p801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86" name="Google Shape;9486;p8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9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8" name="Google Shape;9488;p802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9" name="Google Shape;9489;p80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0" name="Google Shape;9490;p80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1" name="Google Shape;9491;p802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92" name="Google Shape;9492;p8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9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4" name="Google Shape;9494;p80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95" name="Google Shape;9495;p8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496" name="Google Shape;9496;p80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7" name="Google Shape;9497;p803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8" name="Google Shape;9498;p803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0" name="Google Shape;9500;p80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1" name="Google Shape;9501;p80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2" name="Google Shape;9502;p804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3" name="Google Shape;9503;p804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4" name="Google Shape;9504;p804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05" name="Google Shape;9505;p8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" name="Google Shape;1002;g35a3036fee8_0_3043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3" name="Google Shape;1003;g35a3036fee8_0_3043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g35a3036fee8_0_304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05" name="Google Shape;1005;g35a3036fee8_0_3043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" name="Google Shape;1006;g35a3036fee8_0_304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" name="Google Shape;1007;g35a3036fee8_0_3043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008" name="Google Shape;1008;g35a3036fee8_0_3043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09" name="Google Shape;1009;g35a3036fee8_0_3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0" name="Google Shape;1010;g35a3036fee8_0_30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1" name="Google Shape;1011;g35a3036fee8_0_3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" name="Google Shape;1012;g35a3036fee8_0_3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3" name="Google Shape;1013;g35a3036fee8_0_30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9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7" name="Google Shape;9507;p805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8" name="Google Shape;9508;p805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9" name="Google Shape;9509;p8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10" name="Google Shape;9510;p805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1" name="Google Shape;9511;p80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12" name="Google Shape;9512;p805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3" name="Google Shape;9513;p805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4" name="Google Shape;9514;p805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15" name="Google Shape;9515;p8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9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7" name="Google Shape;9517;p806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8" name="Google Shape;9518;p806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19" name="Google Shape;9519;p806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0" name="Google Shape;9520;p806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21" name="Google Shape;9521;p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9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" name="Google Shape;9523;p807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24" name="Google Shape;9524;p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525" name="Google Shape;9525;p807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6" name="Google Shape;9526;p807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7" name="Google Shape;9527;p807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9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9" name="Google Shape;9529;p808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0" name="Google Shape;9530;p808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1" name="Google Shape;9531;p808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2" name="Google Shape;9532;p808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3" name="Google Shape;9533;p808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34" name="Google Shape;9534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9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6" name="Google Shape;9536;p809"/>
          <p:cNvSpPr txBox="1">
            <a:spLocks noGrp="1"/>
          </p:cNvSpPr>
          <p:nvPr>
            <p:ph type="body" idx="1"/>
          </p:nvPr>
        </p:nvSpPr>
        <p:spPr>
          <a:xfrm>
            <a:off x="4239833" y="8101286"/>
            <a:ext cx="12267920" cy="523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None/>
              <a:defRPr sz="2801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7" name="Google Shape;9537;p809"/>
          <p:cNvSpPr txBox="1">
            <a:spLocks noGrp="1"/>
          </p:cNvSpPr>
          <p:nvPr>
            <p:ph type="ctrTitle"/>
          </p:nvPr>
        </p:nvSpPr>
        <p:spPr>
          <a:xfrm>
            <a:off x="4239833" y="2710727"/>
            <a:ext cx="12267920" cy="24441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8000"/>
              <a:buFont typeface="Verdana"/>
              <a:buNone/>
              <a:defRPr sz="8000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8" name="Google Shape;9538;p8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39" name="Google Shape;9539;p80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0" name="Google Shape;9540;p80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41" name="Google Shape;9541;p809"/>
          <p:cNvSpPr/>
          <p:nvPr/>
        </p:nvSpPr>
        <p:spPr>
          <a:xfrm rot="10800000">
            <a:off x="2" y="3000373"/>
            <a:ext cx="4177602" cy="3064277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2" name="Google Shape;9542;p809"/>
          <p:cNvSpPr/>
          <p:nvPr/>
        </p:nvSpPr>
        <p:spPr>
          <a:xfrm>
            <a:off x="0" y="9172577"/>
            <a:ext cx="18288000" cy="1114424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3" name="Google Shape;9543;p809"/>
          <p:cNvSpPr txBox="1">
            <a:spLocks noGrp="1"/>
          </p:cNvSpPr>
          <p:nvPr>
            <p:ph type="body" idx="2"/>
          </p:nvPr>
        </p:nvSpPr>
        <p:spPr>
          <a:xfrm>
            <a:off x="4239833" y="5171099"/>
            <a:ext cx="12267920" cy="1069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None/>
              <a:defRPr sz="48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44" name="Google Shape;9544;p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44752" y="6267494"/>
            <a:ext cx="6593939" cy="17102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9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6" name="Google Shape;9546;p810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7" name="Google Shape;9547;p810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8" name="Google Shape;9548;p810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49" name="Google Shape;9549;p810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50" name="Google Shape;9550;p8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2" name="Google Shape;9552;p811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53" name="Google Shape;9553;p8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554" name="Google Shape;9554;p811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5" name="Google Shape;9555;p811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6" name="Google Shape;9556;p811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9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8" name="Google Shape;9558;p812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9" name="Google Shape;9559;p812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0" name="Google Shape;9560;p812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1" name="Google Shape;9561;p812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2" name="Google Shape;9562;p812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63" name="Google Shape;9563;p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9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813"/>
          <p:cNvSpPr txBox="1">
            <a:spLocks noGrp="1"/>
          </p:cNvSpPr>
          <p:nvPr>
            <p:ph type="title"/>
          </p:nvPr>
        </p:nvSpPr>
        <p:spPr>
          <a:xfrm>
            <a:off x="1273486" y="1175768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813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7" name="Google Shape;9567;p813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8" name="Google Shape;9568;p813"/>
          <p:cNvSpPr txBox="1">
            <a:spLocks noGrp="1"/>
          </p:cNvSpPr>
          <p:nvPr>
            <p:ph type="body" idx="1"/>
          </p:nvPr>
        </p:nvSpPr>
        <p:spPr>
          <a:xfrm>
            <a:off x="1273177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569" name="Google Shape;9569;p8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9">
    <p:spTree>
      <p:nvGrpSpPr>
        <p:cNvPr id="1" name="Shape 9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1" name="Google Shape;9571;p814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72" name="Google Shape;9572;p8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573" name="Google Shape;9573;p814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4" name="Google Shape;9574;p814"/>
          <p:cNvSpPr txBox="1">
            <a:spLocks noGrp="1"/>
          </p:cNvSpPr>
          <p:nvPr>
            <p:ph type="title"/>
          </p:nvPr>
        </p:nvSpPr>
        <p:spPr>
          <a:xfrm>
            <a:off x="1273484" y="1210285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5" name="Google Shape;9575;p814"/>
          <p:cNvSpPr txBox="1">
            <a:spLocks noGrp="1"/>
          </p:cNvSpPr>
          <p:nvPr>
            <p:ph type="body" idx="1"/>
          </p:nvPr>
        </p:nvSpPr>
        <p:spPr>
          <a:xfrm>
            <a:off x="1273484" y="2456780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g35a3036fee8_0_3056"/>
          <p:cNvSpPr/>
          <p:nvPr/>
        </p:nvSpPr>
        <p:spPr>
          <a:xfrm>
            <a:off x="2141034" y="2081804"/>
            <a:ext cx="15232500" cy="5260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" name="Google Shape;1016;g35a3036fee8_0_3056"/>
          <p:cNvSpPr txBox="1">
            <a:spLocks noGrp="1"/>
          </p:cNvSpPr>
          <p:nvPr>
            <p:ph type="title"/>
          </p:nvPr>
        </p:nvSpPr>
        <p:spPr>
          <a:xfrm>
            <a:off x="2141034" y="2065853"/>
            <a:ext cx="15232500" cy="526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11450" tIns="411450" rIns="411450" bIns="41145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17" name="Google Shape;1017;g35a3036fee8_0_3056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00" cy="12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/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sp>
        <p:nvSpPr>
          <p:cNvPr id="1018" name="Google Shape;1018;g35a3036fee8_0_3056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" name="Google Shape;1019;g35a3036fee8_0_3056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" name="Google Shape;1020;g35a3036fee8_0_3056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1021" name="Google Shape;1021;g35a3036fee8_0_3056"/>
          <p:cNvGrpSpPr/>
          <p:nvPr/>
        </p:nvGrpSpPr>
        <p:grpSpPr>
          <a:xfrm>
            <a:off x="10786804" y="2"/>
            <a:ext cx="7500334" cy="2138887"/>
            <a:chOff x="7191203" y="1"/>
            <a:chExt cx="5000223" cy="1425925"/>
          </a:xfrm>
        </p:grpSpPr>
        <p:pic>
          <p:nvPicPr>
            <p:cNvPr id="1022" name="Google Shape;1022;g35a3036fee8_0_3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" name="Google Shape;1023;g35a3036fee8_0_30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4" name="Google Shape;1024;g35a3036fee8_0_3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" name="Google Shape;1025;g35a3036fee8_0_3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6" name="Google Shape;1026;g35a3036fee8_0_3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8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9">
    <p:spTree>
      <p:nvGrpSpPr>
        <p:cNvPr id="1" name="Shape 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7" name="Google Shape;9577;p815"/>
          <p:cNvSpPr/>
          <p:nvPr/>
        </p:nvSpPr>
        <p:spPr>
          <a:xfrm>
            <a:off x="0" y="9469676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8" name="Google Shape;9578;p815"/>
          <p:cNvSpPr/>
          <p:nvPr/>
        </p:nvSpPr>
        <p:spPr>
          <a:xfrm>
            <a:off x="0" y="9452272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9" name="Google Shape;9579;p815"/>
          <p:cNvSpPr txBox="1">
            <a:spLocks noGrp="1"/>
          </p:cNvSpPr>
          <p:nvPr>
            <p:ph type="body" idx="1"/>
          </p:nvPr>
        </p:nvSpPr>
        <p:spPr>
          <a:xfrm>
            <a:off x="1780248" y="1941679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0" name="Google Shape;9580;p815"/>
          <p:cNvSpPr txBox="1">
            <a:spLocks noGrp="1"/>
          </p:cNvSpPr>
          <p:nvPr>
            <p:ph type="body" idx="2"/>
          </p:nvPr>
        </p:nvSpPr>
        <p:spPr>
          <a:xfrm>
            <a:off x="8324093" y="2995691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1" name="Google Shape;9581;p815"/>
          <p:cNvSpPr txBox="1">
            <a:spLocks noGrp="1"/>
          </p:cNvSpPr>
          <p:nvPr>
            <p:ph type="title"/>
          </p:nvPr>
        </p:nvSpPr>
        <p:spPr>
          <a:xfrm>
            <a:off x="8324093" y="1731790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82" name="Google Shape;9582;p8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9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4" name="Google Shape;9584;p816"/>
          <p:cNvSpPr/>
          <p:nvPr/>
        </p:nvSpPr>
        <p:spPr>
          <a:xfrm>
            <a:off x="1353552" y="1941620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5" name="Google Shape;9585;p816"/>
          <p:cNvSpPr txBox="1">
            <a:spLocks noGrp="1"/>
          </p:cNvSpPr>
          <p:nvPr>
            <p:ph type="ctrTitle"/>
          </p:nvPr>
        </p:nvSpPr>
        <p:spPr>
          <a:xfrm>
            <a:off x="2119966" y="2341997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6" name="Google Shape;9586;p816"/>
          <p:cNvSpPr txBox="1">
            <a:spLocks noGrp="1"/>
          </p:cNvSpPr>
          <p:nvPr>
            <p:ph type="subTitle" idx="1"/>
          </p:nvPr>
        </p:nvSpPr>
        <p:spPr>
          <a:xfrm>
            <a:off x="2119966" y="5650294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587" name="Google Shape;9587;p816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88" name="Google Shape;9588;p816"/>
          <p:cNvGrpSpPr/>
          <p:nvPr/>
        </p:nvGrpSpPr>
        <p:grpSpPr>
          <a:xfrm>
            <a:off x="0" y="7530523"/>
            <a:ext cx="18288000" cy="2756480"/>
            <a:chOff x="0" y="5020348"/>
            <a:chExt cx="12192000" cy="1837653"/>
          </a:xfrm>
        </p:grpSpPr>
        <p:sp>
          <p:nvSpPr>
            <p:cNvPr id="9589" name="Google Shape;9589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0" name="Google Shape;9590;p8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91" name="Google Shape;9591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93" name="Google Shape;9593;p817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9594" name="Google Shape;9594;p81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5" name="Google Shape;9595;p8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6" name="Google Shape;9596;p81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97" name="Google Shape;9597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98" name="Google Shape;9598;p817"/>
          <p:cNvSpPr txBox="1">
            <a:spLocks noGrp="1"/>
          </p:cNvSpPr>
          <p:nvPr>
            <p:ph type="title"/>
          </p:nvPr>
        </p:nvSpPr>
        <p:spPr>
          <a:xfrm>
            <a:off x="2119965" y="1052623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9" name="Google Shape;9599;p817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1" name="Google Shape;9601;p818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602" name="Google Shape;9602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3" name="Google Shape;9603;p8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04" name="Google Shape;9604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5" name="Google Shape;9605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06" name="Google Shape;9606;p818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7" name="Google Shape;9607;p818"/>
          <p:cNvSpPr txBox="1">
            <a:spLocks noGrp="1"/>
          </p:cNvSpPr>
          <p:nvPr>
            <p:ph type="body" idx="1"/>
          </p:nvPr>
        </p:nvSpPr>
        <p:spPr>
          <a:xfrm>
            <a:off x="914401" y="2521745"/>
            <a:ext cx="8081963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608" name="Google Shape;9608;p818"/>
          <p:cNvSpPr txBox="1">
            <a:spLocks noGrp="1"/>
          </p:cNvSpPr>
          <p:nvPr>
            <p:ph type="body" idx="2"/>
          </p:nvPr>
        </p:nvSpPr>
        <p:spPr>
          <a:xfrm>
            <a:off x="914401" y="3757613"/>
            <a:ext cx="8081963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9" name="Google Shape;9609;p818"/>
          <p:cNvSpPr txBox="1">
            <a:spLocks noGrp="1"/>
          </p:cNvSpPr>
          <p:nvPr>
            <p:ph type="body" idx="3"/>
          </p:nvPr>
        </p:nvSpPr>
        <p:spPr>
          <a:xfrm>
            <a:off x="9258300" y="2521745"/>
            <a:ext cx="8115300" cy="123586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9pPr>
          </a:lstStyle>
          <a:p>
            <a:endParaRPr/>
          </a:p>
        </p:txBody>
      </p:sp>
      <p:sp>
        <p:nvSpPr>
          <p:cNvPr id="9610" name="Google Shape;9610;p818"/>
          <p:cNvSpPr txBox="1">
            <a:spLocks noGrp="1"/>
          </p:cNvSpPr>
          <p:nvPr>
            <p:ph type="body" idx="4"/>
          </p:nvPr>
        </p:nvSpPr>
        <p:spPr>
          <a:xfrm>
            <a:off x="9258300" y="3757613"/>
            <a:ext cx="8115300" cy="552688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1pPr>
            <a:lvl2pPr marL="914400" lvl="1" indent="-4000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Char char="•"/>
              <a:defRPr sz="27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4pPr>
            <a:lvl5pPr marL="2286000" lvl="4" indent="-36195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Char char="•"/>
              <a:defRPr sz="21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1" name="Google Shape;9611;p81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2" name="Google Shape;9612;p81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3" name="Google Shape;9613;p81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" name="Google Shape;9615;p819"/>
          <p:cNvSpPr/>
          <p:nvPr/>
        </p:nvSpPr>
        <p:spPr>
          <a:xfrm>
            <a:off x="-31749" y="9944100"/>
            <a:ext cx="18319751" cy="3429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16" name="Google Shape;9616;p8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918951" y="612777"/>
            <a:ext cx="5559426" cy="2720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17" name="Google Shape;9617;p819"/>
          <p:cNvGrpSpPr/>
          <p:nvPr/>
        </p:nvGrpSpPr>
        <p:grpSpPr>
          <a:xfrm>
            <a:off x="1" y="0"/>
            <a:ext cx="2794001" cy="9944100"/>
            <a:chOff x="-15876" y="0"/>
            <a:chExt cx="1927803" cy="6858000"/>
          </a:xfrm>
        </p:grpSpPr>
        <p:sp>
          <p:nvSpPr>
            <p:cNvPr id="9618" name="Google Shape;9618;p8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endParaRPr sz="36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19" name="Google Shape;9619;p819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9620" name="Google Shape;9620;p819"/>
          <p:cNvSpPr txBox="1">
            <a:spLocks noGrp="1"/>
          </p:cNvSpPr>
          <p:nvPr>
            <p:ph type="subTitle" idx="1"/>
          </p:nvPr>
        </p:nvSpPr>
        <p:spPr>
          <a:xfrm>
            <a:off x="4721234" y="6293645"/>
            <a:ext cx="8232774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1" name="Google Shape;9621;p819"/>
          <p:cNvSpPr txBox="1">
            <a:spLocks noGrp="1"/>
          </p:cNvSpPr>
          <p:nvPr>
            <p:ph type="ctrTitle"/>
          </p:nvPr>
        </p:nvSpPr>
        <p:spPr>
          <a:xfrm>
            <a:off x="2432809" y="2709644"/>
            <a:ext cx="15284741" cy="3417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0"/>
              <a:buFont typeface="Calibri"/>
              <a:buNone/>
              <a:defRPr sz="8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2" name="Google Shape;9622;p819"/>
          <p:cNvSpPr txBox="1">
            <a:spLocks noGrp="1"/>
          </p:cNvSpPr>
          <p:nvPr>
            <p:ph type="body" idx="2"/>
          </p:nvPr>
        </p:nvSpPr>
        <p:spPr>
          <a:xfrm>
            <a:off x="4721226" y="6900863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3" name="Google Shape;9623;p819"/>
          <p:cNvSpPr txBox="1">
            <a:spLocks noGrp="1"/>
          </p:cNvSpPr>
          <p:nvPr>
            <p:ph type="body" idx="3"/>
          </p:nvPr>
        </p:nvSpPr>
        <p:spPr>
          <a:xfrm>
            <a:off x="4721226" y="7508081"/>
            <a:ext cx="8229600" cy="5486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9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" name="Google Shape;9625;p820"/>
          <p:cNvSpPr/>
          <p:nvPr/>
        </p:nvSpPr>
        <p:spPr>
          <a:xfrm>
            <a:off x="-15876" y="9931400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26" name="Google Shape;9626;p820"/>
          <p:cNvSpPr txBox="1">
            <a:spLocks noGrp="1"/>
          </p:cNvSpPr>
          <p:nvPr>
            <p:ph type="title"/>
          </p:nvPr>
        </p:nvSpPr>
        <p:spPr>
          <a:xfrm>
            <a:off x="327172" y="337261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7" name="Google Shape;9627;p820"/>
          <p:cNvSpPr txBox="1">
            <a:spLocks noGrp="1"/>
          </p:cNvSpPr>
          <p:nvPr>
            <p:ph type="body" idx="1"/>
          </p:nvPr>
        </p:nvSpPr>
        <p:spPr>
          <a:xfrm>
            <a:off x="327172" y="1375796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▪"/>
              <a:defRPr sz="2801" b="1"/>
            </a:lvl1pPr>
            <a:lvl2pPr marL="914400" lvl="1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̶"/>
              <a:defRPr sz="2801"/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•"/>
              <a:defRPr sz="2801"/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✔"/>
              <a:defRPr sz="2801"/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8" name="Google Shape;9628;p820"/>
          <p:cNvSpPr txBox="1">
            <a:spLocks noGrp="1"/>
          </p:cNvSpPr>
          <p:nvPr>
            <p:ph type="body" idx="2"/>
          </p:nvPr>
        </p:nvSpPr>
        <p:spPr>
          <a:xfrm>
            <a:off x="5788406" y="8953502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9" name="Google Shape;9629;p82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630" name="Google Shape;9630;p8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2" y="8953501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9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32" name="Google Shape;9632;p821"/>
          <p:cNvGrpSpPr/>
          <p:nvPr/>
        </p:nvGrpSpPr>
        <p:grpSpPr>
          <a:xfrm>
            <a:off x="10787314" y="2"/>
            <a:ext cx="7500689" cy="2138988"/>
            <a:chOff x="7191542" y="1"/>
            <a:chExt cx="5000459" cy="1425992"/>
          </a:xfrm>
        </p:grpSpPr>
        <p:pic>
          <p:nvPicPr>
            <p:cNvPr id="9633" name="Google Shape;9633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4" name="Google Shape;9634;p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35" name="Google Shape;9635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6" name="Google Shape;9636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7" name="Google Shape;9637;p821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8" name="Google Shape;9638;p821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9" name="Google Shape;9639;p821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0" name="Google Shape;9640;p821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1" name="Google Shape;9641;p821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9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3" name="Google Shape;9643;p822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44" name="Google Shape;9644;p822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45" name="Google Shape;9645;p822"/>
          <p:cNvGrpSpPr/>
          <p:nvPr/>
        </p:nvGrpSpPr>
        <p:grpSpPr>
          <a:xfrm>
            <a:off x="0" y="8069140"/>
            <a:ext cx="4211052" cy="1130837"/>
            <a:chOff x="0" y="5379426"/>
            <a:chExt cx="2807368" cy="753891"/>
          </a:xfrm>
        </p:grpSpPr>
        <p:sp>
          <p:nvSpPr>
            <p:cNvPr id="9646" name="Google Shape;9646;p82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7" name="Google Shape;9647;p82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48" name="Google Shape;9648;p822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649" name="Google Shape;9649;p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3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9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51" name="Google Shape;9651;p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286"/>
            <a:ext cx="18283428" cy="10284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9652" name="Google Shape;9652;p8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203774" y="8872505"/>
            <a:ext cx="1408179" cy="740666"/>
          </a:xfrm>
          <a:prstGeom prst="rect">
            <a:avLst/>
          </a:prstGeom>
          <a:noFill/>
          <a:ln>
            <a:noFill/>
          </a:ln>
        </p:spPr>
      </p:pic>
      <p:sp>
        <p:nvSpPr>
          <p:cNvPr id="9653" name="Google Shape;9653;p823"/>
          <p:cNvSpPr txBox="1">
            <a:spLocks noGrp="1"/>
          </p:cNvSpPr>
          <p:nvPr>
            <p:ph type="body" idx="1"/>
          </p:nvPr>
        </p:nvSpPr>
        <p:spPr>
          <a:xfrm>
            <a:off x="11189494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4" name="Google Shape;9654;p823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4">
    <p:spTree>
      <p:nvGrpSpPr>
        <p:cNvPr id="1" name="Shape 9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56" name="Google Shape;9656;p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179" y="1143"/>
            <a:ext cx="18283938" cy="10284714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p82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8" name="Google Shape;9658;p824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59" name="Google Shape;9659;p824"/>
          <p:cNvSpPr txBox="1">
            <a:spLocks noGrp="1"/>
          </p:cNvSpPr>
          <p:nvPr>
            <p:ph type="body" idx="1"/>
          </p:nvPr>
        </p:nvSpPr>
        <p:spPr>
          <a:xfrm>
            <a:off x="1257300" y="2738444"/>
            <a:ext cx="15773400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35a3036fee8_0_3069"/>
          <p:cNvSpPr/>
          <p:nvPr/>
        </p:nvSpPr>
        <p:spPr>
          <a:xfrm>
            <a:off x="1353552" y="1941619"/>
            <a:ext cx="16934400" cy="5733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9" name="Google Shape;1029;g35a3036fee8_0_3069"/>
          <p:cNvSpPr txBox="1">
            <a:spLocks noGrp="1"/>
          </p:cNvSpPr>
          <p:nvPr>
            <p:ph type="ctrTitle"/>
          </p:nvPr>
        </p:nvSpPr>
        <p:spPr>
          <a:xfrm>
            <a:off x="2119965" y="2341996"/>
            <a:ext cx="7791900" cy="27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30" name="Google Shape;1030;g35a3036fee8_0_3069"/>
          <p:cNvSpPr txBox="1">
            <a:spLocks noGrp="1"/>
          </p:cNvSpPr>
          <p:nvPr>
            <p:ph type="subTitle" idx="1"/>
          </p:nvPr>
        </p:nvSpPr>
        <p:spPr>
          <a:xfrm>
            <a:off x="2119965" y="5650293"/>
            <a:ext cx="77919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31" name="Google Shape;1031;g35a3036fee8_0_3069"/>
          <p:cNvSpPr>
            <a:spLocks noGrp="1"/>
          </p:cNvSpPr>
          <p:nvPr>
            <p:ph type="pic" idx="2"/>
          </p:nvPr>
        </p:nvSpPr>
        <p:spPr>
          <a:xfrm>
            <a:off x="10678026" y="350872"/>
            <a:ext cx="7610100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2" name="Google Shape;1032;g35a3036fee8_0_3069"/>
          <p:cNvGrpSpPr/>
          <p:nvPr/>
        </p:nvGrpSpPr>
        <p:grpSpPr>
          <a:xfrm>
            <a:off x="0" y="7530522"/>
            <a:ext cx="18288000" cy="2756480"/>
            <a:chOff x="0" y="5020348"/>
            <a:chExt cx="12192000" cy="1837653"/>
          </a:xfrm>
        </p:grpSpPr>
        <p:sp>
          <p:nvSpPr>
            <p:cNvPr id="1033" name="Google Shape;1033;g35a3036fee8_0_30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g35a3036fee8_0_30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5" name="Google Shape;1035;g35a3036fee8_0_3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5">
    <p:spTree>
      <p:nvGrpSpPr>
        <p:cNvPr id="1" name="Shape 9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61" name="Google Shape;9661;p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3179" y="1143"/>
            <a:ext cx="18283938" cy="10284714"/>
          </a:xfrm>
          <a:prstGeom prst="rect">
            <a:avLst/>
          </a:prstGeom>
          <a:noFill/>
          <a:ln>
            <a:noFill/>
          </a:ln>
        </p:spPr>
      </p:pic>
      <p:sp>
        <p:nvSpPr>
          <p:cNvPr id="9662" name="Google Shape;9662;p825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3" name="Google Shape;9663;p825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64" name="Google Shape;9664;p825"/>
          <p:cNvSpPr txBox="1">
            <a:spLocks noGrp="1"/>
          </p:cNvSpPr>
          <p:nvPr>
            <p:ph type="body" idx="1"/>
          </p:nvPr>
        </p:nvSpPr>
        <p:spPr>
          <a:xfrm>
            <a:off x="1257300" y="2738444"/>
            <a:ext cx="15773400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9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66" name="Google Shape;9666;p8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287"/>
            <a:ext cx="18283428" cy="10284426"/>
          </a:xfrm>
          <a:prstGeom prst="rect">
            <a:avLst/>
          </a:prstGeom>
          <a:noFill/>
          <a:ln>
            <a:noFill/>
          </a:ln>
        </p:spPr>
      </p:pic>
      <p:sp>
        <p:nvSpPr>
          <p:cNvPr id="9667" name="Google Shape;9667;p826"/>
          <p:cNvSpPr txBox="1">
            <a:spLocks noGrp="1"/>
          </p:cNvSpPr>
          <p:nvPr>
            <p:ph type="title"/>
          </p:nvPr>
        </p:nvSpPr>
        <p:spPr>
          <a:xfrm>
            <a:off x="10357760" y="547694"/>
            <a:ext cx="7390889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8" name="Google Shape;9668;p82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69" name="Google Shape;9669;p826"/>
          <p:cNvSpPr txBox="1">
            <a:spLocks noGrp="1"/>
          </p:cNvSpPr>
          <p:nvPr>
            <p:ph type="body" idx="1"/>
          </p:nvPr>
        </p:nvSpPr>
        <p:spPr>
          <a:xfrm>
            <a:off x="10357760" y="2738444"/>
            <a:ext cx="7390889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9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71" name="Google Shape;9671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44"/>
            <a:ext cx="18283428" cy="10286712"/>
          </a:xfrm>
          <a:prstGeom prst="rect">
            <a:avLst/>
          </a:prstGeom>
          <a:noFill/>
          <a:ln>
            <a:noFill/>
          </a:ln>
        </p:spPr>
      </p:pic>
      <p:pic>
        <p:nvPicPr>
          <p:cNvPr id="9672" name="Google Shape;9672;p8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637729" y="8841954"/>
            <a:ext cx="1969172" cy="843405"/>
          </a:xfrm>
          <a:prstGeom prst="rect">
            <a:avLst/>
          </a:prstGeom>
          <a:noFill/>
          <a:ln>
            <a:noFill/>
          </a:ln>
        </p:spPr>
      </p:pic>
      <p:sp>
        <p:nvSpPr>
          <p:cNvPr id="9673" name="Google Shape;9673;p827"/>
          <p:cNvSpPr txBox="1">
            <a:spLocks noGrp="1"/>
          </p:cNvSpPr>
          <p:nvPr>
            <p:ph type="body" idx="1"/>
          </p:nvPr>
        </p:nvSpPr>
        <p:spPr>
          <a:xfrm>
            <a:off x="11189498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74" name="Google Shape;9674;p827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9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76" name="Google Shape;9676;p8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44"/>
            <a:ext cx="18283428" cy="10286712"/>
          </a:xfrm>
          <a:prstGeom prst="rect">
            <a:avLst/>
          </a:prstGeom>
          <a:noFill/>
          <a:ln>
            <a:noFill/>
          </a:ln>
        </p:spPr>
      </p:pic>
      <p:pic>
        <p:nvPicPr>
          <p:cNvPr id="9677" name="Google Shape;9677;p8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637730" y="8841954"/>
            <a:ext cx="1969172" cy="843405"/>
          </a:xfrm>
          <a:prstGeom prst="rect">
            <a:avLst/>
          </a:prstGeom>
          <a:noFill/>
          <a:ln>
            <a:noFill/>
          </a:ln>
        </p:spPr>
      </p:pic>
      <p:sp>
        <p:nvSpPr>
          <p:cNvPr id="9678" name="Google Shape;9678;p828"/>
          <p:cNvSpPr txBox="1">
            <a:spLocks noGrp="1"/>
          </p:cNvSpPr>
          <p:nvPr>
            <p:ph type="body" idx="1"/>
          </p:nvPr>
        </p:nvSpPr>
        <p:spPr>
          <a:xfrm>
            <a:off x="11189500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79" name="Google Shape;9679;p828"/>
          <p:cNvSpPr txBox="1">
            <a:spLocks noGrp="1"/>
          </p:cNvSpPr>
          <p:nvPr>
            <p:ph type="body" idx="2"/>
          </p:nvPr>
        </p:nvSpPr>
        <p:spPr>
          <a:xfrm>
            <a:off x="11189494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9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81" name="Google Shape;9681;p8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144"/>
            <a:ext cx="18283428" cy="10286712"/>
          </a:xfrm>
          <a:prstGeom prst="rect">
            <a:avLst/>
          </a:prstGeom>
          <a:noFill/>
          <a:ln>
            <a:noFill/>
          </a:ln>
        </p:spPr>
      </p:pic>
      <p:pic>
        <p:nvPicPr>
          <p:cNvPr id="9682" name="Google Shape;9682;p8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637729" y="8841954"/>
            <a:ext cx="1969172" cy="843405"/>
          </a:xfrm>
          <a:prstGeom prst="rect">
            <a:avLst/>
          </a:prstGeom>
          <a:noFill/>
          <a:ln>
            <a:noFill/>
          </a:ln>
        </p:spPr>
      </p:pic>
      <p:sp>
        <p:nvSpPr>
          <p:cNvPr id="9683" name="Google Shape;9683;p829"/>
          <p:cNvSpPr txBox="1">
            <a:spLocks noGrp="1"/>
          </p:cNvSpPr>
          <p:nvPr>
            <p:ph type="body" idx="1"/>
          </p:nvPr>
        </p:nvSpPr>
        <p:spPr>
          <a:xfrm>
            <a:off x="11189498" y="5143500"/>
            <a:ext cx="6271193" cy="1654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400"/>
              <a:buNone/>
              <a:defRPr sz="54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84" name="Google Shape;9684;p829"/>
          <p:cNvSpPr txBox="1">
            <a:spLocks noGrp="1"/>
          </p:cNvSpPr>
          <p:nvPr>
            <p:ph type="body" idx="2"/>
          </p:nvPr>
        </p:nvSpPr>
        <p:spPr>
          <a:xfrm>
            <a:off x="11189492" y="7163481"/>
            <a:ext cx="6271193" cy="1174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9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86" name="Google Shape;9686;p8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0"/>
            <a:ext cx="18285714" cy="1028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687" name="Google Shape;9687;p83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8" name="Google Shape;9688;p83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689" name="Google Shape;9689;p830"/>
          <p:cNvSpPr txBox="1">
            <a:spLocks noGrp="1"/>
          </p:cNvSpPr>
          <p:nvPr>
            <p:ph type="body" idx="1"/>
          </p:nvPr>
        </p:nvSpPr>
        <p:spPr>
          <a:xfrm>
            <a:off x="1257300" y="2738438"/>
            <a:ext cx="15773400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9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91" name="Google Shape;9691;p8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8283428" cy="10287000"/>
          </a:xfrm>
          <a:prstGeom prst="rect">
            <a:avLst/>
          </a:prstGeom>
          <a:noFill/>
          <a:ln>
            <a:noFill/>
          </a:ln>
        </p:spPr>
      </p:pic>
      <p:sp>
        <p:nvSpPr>
          <p:cNvPr id="9692" name="Google Shape;9692;p831"/>
          <p:cNvSpPr txBox="1">
            <a:spLocks noGrp="1"/>
          </p:cNvSpPr>
          <p:nvPr>
            <p:ph type="title"/>
          </p:nvPr>
        </p:nvSpPr>
        <p:spPr>
          <a:xfrm>
            <a:off x="1257300" y="547688"/>
            <a:ext cx="9127671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3" name="Google Shape;9693;p831"/>
          <p:cNvSpPr txBox="1">
            <a:spLocks noGrp="1"/>
          </p:cNvSpPr>
          <p:nvPr>
            <p:ph type="body" idx="1"/>
          </p:nvPr>
        </p:nvSpPr>
        <p:spPr>
          <a:xfrm>
            <a:off x="1257300" y="2738438"/>
            <a:ext cx="9127671" cy="6024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4" name="Google Shape;9694;p831"/>
          <p:cNvSpPr txBox="1">
            <a:spLocks noGrp="1"/>
          </p:cNvSpPr>
          <p:nvPr>
            <p:ph type="sldNum" idx="12"/>
          </p:nvPr>
        </p:nvSpPr>
        <p:spPr>
          <a:xfrm>
            <a:off x="13939157" y="9696450"/>
            <a:ext cx="3809490" cy="2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9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96" name="Google Shape;9696;p8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286" y="0"/>
            <a:ext cx="18283428" cy="10287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697" name="Google Shape;9697;p8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77836" y="4424935"/>
            <a:ext cx="2732328" cy="14371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9" name="Google Shape;9699;p83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700" name="Google Shape;9700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2" name="Google Shape;9702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3" name="Google Shape;9703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700"/>
                  <a:buFont typeface="Calibri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04" name="Google Shape;9704;p833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05" name="Google Shape;9705;p833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6" name="Google Shape;9706;p83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7" name="Google Shape;9707;p83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8" name="Google Shape;9708;p833"/>
          <p:cNvSpPr txBox="1">
            <a:spLocks noGrp="1"/>
          </p:cNvSpPr>
          <p:nvPr>
            <p:ph type="ftr" idx="11"/>
          </p:nvPr>
        </p:nvSpPr>
        <p:spPr>
          <a:xfrm>
            <a:off x="914400" y="9534527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9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0" name="Google Shape;9710;p834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11" name="Google Shape;9711;p834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12" name="Google Shape;9712;p834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9713" name="Google Shape;9713;p8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4" name="Google Shape;9714;p8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Calibri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15" name="Google Shape;9715;p83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716" name="Google Shape;9716;p8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g35a3036fee8_0_3078"/>
          <p:cNvGrpSpPr/>
          <p:nvPr/>
        </p:nvGrpSpPr>
        <p:grpSpPr>
          <a:xfrm>
            <a:off x="0" y="7530521"/>
            <a:ext cx="18288000" cy="2756480"/>
            <a:chOff x="0" y="5020347"/>
            <a:chExt cx="12192000" cy="1837653"/>
          </a:xfrm>
        </p:grpSpPr>
        <p:sp>
          <p:nvSpPr>
            <p:cNvPr id="1038" name="Google Shape;1038;g35a3036fee8_0_30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g35a3036fee8_0_30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g35a3036fee8_0_30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1" name="Google Shape;1041;g35a3036fee8_0_3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2" name="Google Shape;1042;g35a3036fee8_0_3078"/>
          <p:cNvSpPr txBox="1">
            <a:spLocks noGrp="1"/>
          </p:cNvSpPr>
          <p:nvPr>
            <p:ph type="title"/>
          </p:nvPr>
        </p:nvSpPr>
        <p:spPr>
          <a:xfrm>
            <a:off x="2119965" y="1052622"/>
            <a:ext cx="14048100" cy="30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g35a3036fee8_0_3078"/>
          <p:cNvSpPr txBox="1">
            <a:spLocks noGrp="1"/>
          </p:cNvSpPr>
          <p:nvPr>
            <p:ph type="subTitle" idx="1"/>
          </p:nvPr>
        </p:nvSpPr>
        <p:spPr>
          <a:xfrm>
            <a:off x="2119965" y="4622459"/>
            <a:ext cx="14048100" cy="14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9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8" name="Google Shape;9718;p835"/>
          <p:cNvSpPr txBox="1">
            <a:spLocks noGrp="1"/>
          </p:cNvSpPr>
          <p:nvPr>
            <p:ph type="title"/>
          </p:nvPr>
        </p:nvSpPr>
        <p:spPr>
          <a:xfrm>
            <a:off x="1273487" y="1175770"/>
            <a:ext cx="15266636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9" name="Google Shape;9719;p835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20" name="Google Shape;9720;p835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21" name="Google Shape;9721;p835"/>
          <p:cNvSpPr txBox="1">
            <a:spLocks noGrp="1"/>
          </p:cNvSpPr>
          <p:nvPr>
            <p:ph type="body" idx="1"/>
          </p:nvPr>
        </p:nvSpPr>
        <p:spPr>
          <a:xfrm>
            <a:off x="1273178" y="2422527"/>
            <a:ext cx="15265400" cy="57181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Font typeface="Arial"/>
              <a:buChar char="•"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22" name="Google Shape;9722;p8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9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4" name="Google Shape;9724;p836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725" name="Google Shape;9725;p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  <p:sp>
        <p:nvSpPr>
          <p:cNvPr id="9726" name="Google Shape;9726;p836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27" name="Google Shape;9727;p836"/>
          <p:cNvSpPr txBox="1">
            <a:spLocks noGrp="1"/>
          </p:cNvSpPr>
          <p:nvPr>
            <p:ph type="title"/>
          </p:nvPr>
        </p:nvSpPr>
        <p:spPr>
          <a:xfrm>
            <a:off x="1273486" y="1210286"/>
            <a:ext cx="15234269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8" name="Google Shape;9728;p836"/>
          <p:cNvSpPr txBox="1">
            <a:spLocks noGrp="1"/>
          </p:cNvSpPr>
          <p:nvPr>
            <p:ph type="body" idx="1"/>
          </p:nvPr>
        </p:nvSpPr>
        <p:spPr>
          <a:xfrm>
            <a:off x="1273486" y="2456782"/>
            <a:ext cx="15234269" cy="617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9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0" name="Google Shape;9730;p837"/>
          <p:cNvSpPr/>
          <p:nvPr/>
        </p:nvSpPr>
        <p:spPr>
          <a:xfrm>
            <a:off x="0" y="9469678"/>
            <a:ext cx="18288000" cy="817325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31" name="Google Shape;9731;p837"/>
          <p:cNvSpPr/>
          <p:nvPr/>
        </p:nvSpPr>
        <p:spPr>
          <a:xfrm>
            <a:off x="0" y="9452273"/>
            <a:ext cx="18288000" cy="6857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27"/>
              <a:buFont typeface="Arial"/>
              <a:buNone/>
            </a:pPr>
            <a:endParaRPr sz="2027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32" name="Google Shape;9732;p837"/>
          <p:cNvSpPr txBox="1">
            <a:spLocks noGrp="1"/>
          </p:cNvSpPr>
          <p:nvPr>
            <p:ph type="body" idx="1"/>
          </p:nvPr>
        </p:nvSpPr>
        <p:spPr>
          <a:xfrm>
            <a:off x="1780248" y="1941680"/>
            <a:ext cx="5975004" cy="5682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3" name="Google Shape;9733;p837"/>
          <p:cNvSpPr txBox="1">
            <a:spLocks noGrp="1"/>
          </p:cNvSpPr>
          <p:nvPr>
            <p:ph type="body" idx="2"/>
          </p:nvPr>
        </p:nvSpPr>
        <p:spPr>
          <a:xfrm>
            <a:off x="8324093" y="2995693"/>
            <a:ext cx="8199842" cy="46281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406463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4" name="Google Shape;9734;p837"/>
          <p:cNvSpPr txBox="1">
            <a:spLocks noGrp="1"/>
          </p:cNvSpPr>
          <p:nvPr>
            <p:ph type="title"/>
          </p:nvPr>
        </p:nvSpPr>
        <p:spPr>
          <a:xfrm>
            <a:off x="8324093" y="1731791"/>
            <a:ext cx="8199842" cy="12464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7200"/>
              <a:buFont typeface="Verdana"/>
              <a:buNone/>
              <a:defRPr sz="72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35" name="Google Shape;9735;p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99008" y="9546612"/>
            <a:ext cx="7588992" cy="7403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9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7" name="Google Shape;9737;p838"/>
          <p:cNvSpPr/>
          <p:nvPr/>
        </p:nvSpPr>
        <p:spPr>
          <a:xfrm>
            <a:off x="-15876" y="9931402"/>
            <a:ext cx="18319752" cy="355601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endParaRPr sz="36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38" name="Google Shape;9738;p838"/>
          <p:cNvSpPr txBox="1">
            <a:spLocks noGrp="1"/>
          </p:cNvSpPr>
          <p:nvPr>
            <p:ph type="title"/>
          </p:nvPr>
        </p:nvSpPr>
        <p:spPr>
          <a:xfrm>
            <a:off x="327173" y="337262"/>
            <a:ext cx="17573588" cy="853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Calibri"/>
              <a:buNone/>
              <a:defRPr sz="44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9" name="Google Shape;9739;p838"/>
          <p:cNvSpPr txBox="1">
            <a:spLocks noGrp="1"/>
          </p:cNvSpPr>
          <p:nvPr>
            <p:ph type="body" idx="1"/>
          </p:nvPr>
        </p:nvSpPr>
        <p:spPr>
          <a:xfrm>
            <a:off x="327173" y="1375798"/>
            <a:ext cx="17573588" cy="7438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▪"/>
              <a:defRPr sz="2801" b="1"/>
            </a:lvl1pPr>
            <a:lvl2pPr marL="914400" lvl="1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̶"/>
              <a:defRPr sz="2801"/>
            </a:lvl2pPr>
            <a:lvl3pPr marL="1371600" lvl="2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Arial"/>
              <a:buChar char="•"/>
              <a:defRPr sz="2801"/>
            </a:lvl3pPr>
            <a:lvl4pPr marL="1828800" lvl="3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Font typeface="Noto Sans Symbols"/>
              <a:buChar char="✔"/>
              <a:defRPr sz="2801"/>
            </a:lvl4pPr>
            <a:lvl5pPr marL="2286000" lvl="4" indent="-40646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1"/>
              <a:buChar char="•"/>
              <a:defRPr sz="2801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0" name="Google Shape;9740;p838"/>
          <p:cNvSpPr txBox="1">
            <a:spLocks noGrp="1"/>
          </p:cNvSpPr>
          <p:nvPr>
            <p:ph type="body" idx="2"/>
          </p:nvPr>
        </p:nvSpPr>
        <p:spPr>
          <a:xfrm>
            <a:off x="5788408" y="8953504"/>
            <a:ext cx="12112355" cy="974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1" name="Google Shape;9741;p83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1"/>
              <a:buFont typeface="Arial"/>
              <a:buNone/>
              <a:defRPr sz="2201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742" name="Google Shape;9742;p83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04" y="8953502"/>
            <a:ext cx="5556515" cy="977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9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4" name="Google Shape;9744;p839"/>
          <p:cNvSpPr txBox="1">
            <a:spLocks noGrp="1"/>
          </p:cNvSpPr>
          <p:nvPr>
            <p:ph type="title"/>
          </p:nvPr>
        </p:nvSpPr>
        <p:spPr>
          <a:xfrm>
            <a:off x="1444626" y="6610357"/>
            <a:ext cx="15544800" cy="204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5" name="Google Shape;9745;p839"/>
          <p:cNvSpPr txBox="1">
            <a:spLocks noGrp="1"/>
          </p:cNvSpPr>
          <p:nvPr>
            <p:ph type="body" idx="1"/>
          </p:nvPr>
        </p:nvSpPr>
        <p:spPr>
          <a:xfrm>
            <a:off x="1444626" y="4360072"/>
            <a:ext cx="15544800" cy="2250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2100"/>
              <a:buNone/>
              <a:defRPr sz="21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9746" name="Google Shape;9746;p8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47" name="Google Shape;9747;p83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8" name="Google Shape;9748;p839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9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0" name="Google Shape;9750;p840"/>
          <p:cNvSpPr txBox="1">
            <a:spLocks noGrp="1"/>
          </p:cNvSpPr>
          <p:nvPr>
            <p:ph type="title"/>
          </p:nvPr>
        </p:nvSpPr>
        <p:spPr>
          <a:xfrm>
            <a:off x="914408" y="409579"/>
            <a:ext cx="6016626" cy="1743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3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1" name="Google Shape;9751;p840"/>
          <p:cNvSpPr txBox="1">
            <a:spLocks noGrp="1"/>
          </p:cNvSpPr>
          <p:nvPr>
            <p:ph type="body" idx="1"/>
          </p:nvPr>
        </p:nvSpPr>
        <p:spPr>
          <a:xfrm>
            <a:off x="7150102" y="409583"/>
            <a:ext cx="10223501" cy="8779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533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800"/>
              <a:buChar char="•"/>
              <a:defRPr sz="4800"/>
            </a:lvl1pPr>
            <a:lvl2pPr marL="914400" lvl="1" indent="-4953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4200"/>
              <a:buChar char="•"/>
              <a:defRPr sz="4200"/>
            </a:lvl2pPr>
            <a:lvl3pPr marL="1371600" lvl="2" indent="-457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Char char="•"/>
              <a:defRPr sz="3600"/>
            </a:lvl3pPr>
            <a:lvl4pPr marL="1828800" lvl="3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4pPr>
            <a:lvl5pPr marL="2286000" lvl="4" indent="-4191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Char char="•"/>
              <a:defRPr sz="3000"/>
            </a:lvl5pPr>
            <a:lvl6pPr marL="2743200" lvl="5" indent="-4191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6pPr>
            <a:lvl7pPr marL="3200400" lvl="6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7pPr>
            <a:lvl8pPr marL="3657600" lvl="7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8pPr>
            <a:lvl9pPr marL="4114800" lvl="8" indent="-4191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3000"/>
              <a:buChar char="•"/>
              <a:defRPr sz="3000"/>
            </a:lvl9pPr>
          </a:lstStyle>
          <a:p>
            <a:endParaRPr/>
          </a:p>
        </p:txBody>
      </p:sp>
      <p:sp>
        <p:nvSpPr>
          <p:cNvPr id="9752" name="Google Shape;9752;p840"/>
          <p:cNvSpPr txBox="1">
            <a:spLocks noGrp="1"/>
          </p:cNvSpPr>
          <p:nvPr>
            <p:ph type="body" idx="2"/>
          </p:nvPr>
        </p:nvSpPr>
        <p:spPr>
          <a:xfrm>
            <a:off x="914408" y="2152656"/>
            <a:ext cx="6016626" cy="70365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500"/>
              <a:buNone/>
              <a:defRPr sz="15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50"/>
              <a:buNone/>
              <a:defRPr sz="135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50"/>
              <a:buNone/>
              <a:defRPr sz="135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9pPr>
          </a:lstStyle>
          <a:p>
            <a:endParaRPr/>
          </a:p>
        </p:txBody>
      </p:sp>
      <p:sp>
        <p:nvSpPr>
          <p:cNvPr id="9753" name="Google Shape;9753;p8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54" name="Google Shape;9754;p84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5" name="Google Shape;9755;p84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7" name="Google Shape;9757;p841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8" name="Google Shape;9758;p841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759" name="Google Shape;9759;p841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0" name="Google Shape;9760;p841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761" name="Google Shape;9761;p841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2" name="Google Shape;9762;p841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3" name="Google Shape;9763;p841"/>
          <p:cNvCxnSpPr/>
          <p:nvPr/>
        </p:nvCxnSpPr>
        <p:spPr>
          <a:xfrm>
            <a:off x="16967588" y="9670910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841"/>
          <p:cNvSpPr txBox="1">
            <a:spLocks noGrp="1"/>
          </p:cNvSpPr>
          <p:nvPr>
            <p:ph type="sldNum" idx="12"/>
          </p:nvPr>
        </p:nvSpPr>
        <p:spPr>
          <a:xfrm>
            <a:off x="16803893" y="9681802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765" name="Google Shape;9765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4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9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67" name="Google Shape;9767;p84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768" name="Google Shape;9768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9" name="Google Shape;9769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70" name="Google Shape;9770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1" name="Google Shape;9771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72" name="Google Shape;9772;p842"/>
          <p:cNvSpPr txBox="1">
            <a:spLocks noGrp="1"/>
          </p:cNvSpPr>
          <p:nvPr>
            <p:ph type="title"/>
          </p:nvPr>
        </p:nvSpPr>
        <p:spPr>
          <a:xfrm>
            <a:off x="914400" y="547690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842"/>
          <p:cNvSpPr txBox="1">
            <a:spLocks noGrp="1"/>
          </p:cNvSpPr>
          <p:nvPr>
            <p:ph type="body" idx="1"/>
          </p:nvPr>
        </p:nvSpPr>
        <p:spPr>
          <a:xfrm>
            <a:off x="914400" y="2738439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4" name="Google Shape;9774;p84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5" name="Google Shape;9775;p84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6" name="Google Shape;9776;p842"/>
          <p:cNvSpPr txBox="1">
            <a:spLocks noGrp="1"/>
          </p:cNvSpPr>
          <p:nvPr>
            <p:ph type="ftr" idx="11"/>
          </p:nvPr>
        </p:nvSpPr>
        <p:spPr>
          <a:xfrm>
            <a:off x="914400" y="9534527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9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8" name="Google Shape;9778;p843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79" name="Google Shape;9779;p843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80" name="Google Shape;9780;p843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9781" name="Google Shape;9781;p8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2" name="Google Shape;9782;p8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83" name="Google Shape;9783;p843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784" name="Google Shape;9784;p8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6" name="Google Shape;9786;p844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87" name="Google Shape;9787;p844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88" name="Google Shape;9788;p844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9789" name="Google Shape;9789;p8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0" name="Google Shape;9790;p8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91" name="Google Shape;9791;p844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792" name="Google Shape;9792;p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" name="Google Shape;1045;g35a3036fee8_0_3086"/>
          <p:cNvSpPr txBox="1">
            <a:spLocks noGrp="1"/>
          </p:cNvSpPr>
          <p:nvPr>
            <p:ph type="body" idx="1"/>
          </p:nvPr>
        </p:nvSpPr>
        <p:spPr>
          <a:xfrm>
            <a:off x="685799" y="1719387"/>
            <a:ext cx="3525300" cy="44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marL="914400" lvl="1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2pPr>
            <a:lvl3pPr marL="1371600" lvl="2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3pPr>
            <a:lvl4pPr marL="1828800" lvl="3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4pPr>
            <a:lvl5pPr marL="2286000" lvl="4" indent="-400050" algn="l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700"/>
              <a:buChar char="•"/>
              <a:defRPr/>
            </a:lvl5pPr>
            <a:lvl6pPr marL="2743200" lvl="5" indent="-400050" algn="l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6pPr>
            <a:lvl7pPr marL="3200400" lvl="6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7pPr>
            <a:lvl8pPr marL="3657600" lvl="7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8pPr>
            <a:lvl9pPr marL="4114800" lvl="8" indent="-40005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Char char="•"/>
              <a:defRPr/>
            </a:lvl9pPr>
          </a:lstStyle>
          <a:p>
            <a:endParaRPr/>
          </a:p>
        </p:txBody>
      </p:sp>
      <p:cxnSp>
        <p:nvCxnSpPr>
          <p:cNvPr id="1046" name="Google Shape;1046;g35a3036fee8_0_3086"/>
          <p:cNvCxnSpPr/>
          <p:nvPr/>
        </p:nvCxnSpPr>
        <p:spPr>
          <a:xfrm>
            <a:off x="685800" y="1421981"/>
            <a:ext cx="35253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7" name="Google Shape;1047;g35a3036fee8_0_3086"/>
          <p:cNvGrpSpPr/>
          <p:nvPr/>
        </p:nvGrpSpPr>
        <p:grpSpPr>
          <a:xfrm>
            <a:off x="0" y="8069139"/>
            <a:ext cx="4211052" cy="1130837"/>
            <a:chOff x="0" y="5379426"/>
            <a:chExt cx="2807368" cy="753891"/>
          </a:xfrm>
        </p:grpSpPr>
        <p:sp>
          <p:nvSpPr>
            <p:cNvPr id="1048" name="Google Shape;1048;g35a3036fee8_0_30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g35a3036fee8_0_30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0" name="Google Shape;1050;g35a3036fee8_0_3086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4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51" name="Google Shape;1051;g35a3036fee8_0_30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2" y="6578307"/>
            <a:ext cx="3037972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p845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5" name="Google Shape;9795;p845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796" name="Google Shape;9796;p845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7" name="Google Shape;9797;p845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798" name="Google Shape;9798;p845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9" name="Google Shape;9799;p845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0" name="Google Shape;9800;p845"/>
          <p:cNvCxnSpPr/>
          <p:nvPr/>
        </p:nvCxnSpPr>
        <p:spPr>
          <a:xfrm>
            <a:off x="16967588" y="9670910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01" name="Google Shape;9801;p845"/>
          <p:cNvSpPr txBox="1">
            <a:spLocks noGrp="1"/>
          </p:cNvSpPr>
          <p:nvPr>
            <p:ph type="sldNum" idx="12"/>
          </p:nvPr>
        </p:nvSpPr>
        <p:spPr>
          <a:xfrm>
            <a:off x="16803893" y="9681802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802" name="Google Shape;9802;p8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4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p846"/>
          <p:cNvSpPr/>
          <p:nvPr/>
        </p:nvSpPr>
        <p:spPr>
          <a:xfrm>
            <a:off x="0" y="0"/>
            <a:ext cx="18288000" cy="1969584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5" name="Google Shape;9805;p846"/>
          <p:cNvSpPr/>
          <p:nvPr/>
        </p:nvSpPr>
        <p:spPr>
          <a:xfrm>
            <a:off x="10295465" y="24401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806" name="Google Shape;9806;p846"/>
          <p:cNvSpPr txBox="1">
            <a:spLocks noGrp="1"/>
          </p:cNvSpPr>
          <p:nvPr>
            <p:ph type="body" idx="1"/>
          </p:nvPr>
        </p:nvSpPr>
        <p:spPr>
          <a:xfrm>
            <a:off x="762810" y="2561679"/>
            <a:ext cx="16805496" cy="6972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7" name="Google Shape;9807;p846"/>
          <p:cNvSpPr/>
          <p:nvPr/>
        </p:nvSpPr>
        <p:spPr>
          <a:xfrm>
            <a:off x="10295465" y="779472"/>
            <a:ext cx="7992534" cy="1218408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88"/>
              <a:buFont typeface="Arial"/>
              <a:buNone/>
            </a:pPr>
            <a:endParaRPr sz="2288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808" name="Google Shape;9808;p846"/>
          <p:cNvSpPr txBox="1">
            <a:spLocks noGrp="1"/>
          </p:cNvSpPr>
          <p:nvPr>
            <p:ph type="title"/>
          </p:nvPr>
        </p:nvSpPr>
        <p:spPr>
          <a:xfrm>
            <a:off x="457200" y="255084"/>
            <a:ext cx="171450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Calibri"/>
              <a:buNone/>
              <a:defRPr sz="48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9" name="Google Shape;9809;p846"/>
          <p:cNvSpPr txBox="1">
            <a:spLocks noGrp="1"/>
          </p:cNvSpPr>
          <p:nvPr>
            <p:ph type="body" idx="2"/>
          </p:nvPr>
        </p:nvSpPr>
        <p:spPr>
          <a:xfrm>
            <a:off x="498281" y="1430019"/>
            <a:ext cx="17145168" cy="62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00"/>
              <a:buNone/>
              <a:defRPr sz="21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10" name="Google Shape;9810;p846"/>
          <p:cNvCxnSpPr/>
          <p:nvPr/>
        </p:nvCxnSpPr>
        <p:spPr>
          <a:xfrm>
            <a:off x="16967588" y="9670910"/>
            <a:ext cx="0" cy="401825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1" name="Google Shape;9811;p846"/>
          <p:cNvSpPr txBox="1">
            <a:spLocks noGrp="1"/>
          </p:cNvSpPr>
          <p:nvPr>
            <p:ph type="sldNum" idx="12"/>
          </p:nvPr>
        </p:nvSpPr>
        <p:spPr>
          <a:xfrm>
            <a:off x="16803893" y="9681802"/>
            <a:ext cx="839556" cy="478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  <a:defRPr sz="15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812" name="Google Shape;9812;p8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394694" y="9738360"/>
            <a:ext cx="2409203" cy="34385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9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4" name="Google Shape;9814;p847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5" name="Google Shape;9815;p847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6" name="Google Shape;9816;p847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7" name="Google Shape;9817;p847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8" name="Google Shape;9818;p847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9" name="Google Shape;9819;p847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20" name="Google Shape;9820;p847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821" name="Google Shape;9821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2" name="Google Shape;9822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3" name="Google Shape;9823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4" name="Google Shape;9824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25" name="Google Shape;9825;p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7" name="Google Shape;9827;p848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8" name="Google Shape;9828;p848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9" name="Google Shape;9829;p848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0" name="Google Shape;9830;p848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1" name="Google Shape;9831;p848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2" name="Google Shape;9832;p848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33" name="Google Shape;9833;p848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834" name="Google Shape;9834;p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5" name="Google Shape;9835;p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6" name="Google Shape;9836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7" name="Google Shape;9837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38" name="Google Shape;9838;p8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9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" name="Google Shape;9840;p849"/>
          <p:cNvSpPr/>
          <p:nvPr/>
        </p:nvSpPr>
        <p:spPr>
          <a:xfrm>
            <a:off x="1353552" y="1941622"/>
            <a:ext cx="16934448" cy="5733911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1" name="Google Shape;9841;p849"/>
          <p:cNvSpPr txBox="1">
            <a:spLocks noGrp="1"/>
          </p:cNvSpPr>
          <p:nvPr>
            <p:ph type="ctrTitle"/>
          </p:nvPr>
        </p:nvSpPr>
        <p:spPr>
          <a:xfrm>
            <a:off x="2119967" y="2341999"/>
            <a:ext cx="7791650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2" name="Google Shape;9842;p849"/>
          <p:cNvSpPr txBox="1">
            <a:spLocks noGrp="1"/>
          </p:cNvSpPr>
          <p:nvPr>
            <p:ph type="subTitle" idx="1"/>
          </p:nvPr>
        </p:nvSpPr>
        <p:spPr>
          <a:xfrm>
            <a:off x="2119967" y="5650295"/>
            <a:ext cx="779165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843" name="Google Shape;9843;p849"/>
          <p:cNvSpPr>
            <a:spLocks noGrp="1"/>
          </p:cNvSpPr>
          <p:nvPr>
            <p:ph type="pic" idx="2"/>
          </p:nvPr>
        </p:nvSpPr>
        <p:spPr>
          <a:xfrm>
            <a:off x="10678026" y="350873"/>
            <a:ext cx="7609974" cy="89154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44" name="Google Shape;9844;p849"/>
          <p:cNvGrpSpPr/>
          <p:nvPr/>
        </p:nvGrpSpPr>
        <p:grpSpPr>
          <a:xfrm>
            <a:off x="0" y="7530524"/>
            <a:ext cx="18288000" cy="2756480"/>
            <a:chOff x="0" y="5020348"/>
            <a:chExt cx="12192000" cy="1837653"/>
          </a:xfrm>
        </p:grpSpPr>
        <p:sp>
          <p:nvSpPr>
            <p:cNvPr id="9845" name="Google Shape;9845;p8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6" name="Google Shape;9846;p8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47" name="Google Shape;9847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9" name="Google Shape;9849;p850"/>
          <p:cNvGrpSpPr/>
          <p:nvPr/>
        </p:nvGrpSpPr>
        <p:grpSpPr>
          <a:xfrm>
            <a:off x="0" y="7530523"/>
            <a:ext cx="18288000" cy="2756480"/>
            <a:chOff x="0" y="5020347"/>
            <a:chExt cx="12192000" cy="1837653"/>
          </a:xfrm>
        </p:grpSpPr>
        <p:sp>
          <p:nvSpPr>
            <p:cNvPr id="9850" name="Google Shape;9850;p8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1" name="Google Shape;9851;p8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2" name="Google Shape;9852;p8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53" name="Google Shape;9853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54" name="Google Shape;9854;p850"/>
          <p:cNvSpPr txBox="1">
            <a:spLocks noGrp="1"/>
          </p:cNvSpPr>
          <p:nvPr>
            <p:ph type="title"/>
          </p:nvPr>
        </p:nvSpPr>
        <p:spPr>
          <a:xfrm>
            <a:off x="2119965" y="1052624"/>
            <a:ext cx="14048070" cy="30220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5" name="Google Shape;9855;p850"/>
          <p:cNvSpPr txBox="1">
            <a:spLocks noGrp="1"/>
          </p:cNvSpPr>
          <p:nvPr>
            <p:ph type="subTitle" idx="1"/>
          </p:nvPr>
        </p:nvSpPr>
        <p:spPr>
          <a:xfrm>
            <a:off x="2119965" y="4622461"/>
            <a:ext cx="14048070" cy="14798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 3">
    <p:spTree>
      <p:nvGrpSpPr>
        <p:cNvPr id="1" name="Shape 9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7" name="Google Shape;9857;p851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254" cy="44576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58" name="Google Shape;9858;p851"/>
          <p:cNvCxnSpPr/>
          <p:nvPr/>
        </p:nvCxnSpPr>
        <p:spPr>
          <a:xfrm>
            <a:off x="685800" y="1421981"/>
            <a:ext cx="3525252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59" name="Google Shape;9859;p851"/>
          <p:cNvGrpSpPr/>
          <p:nvPr/>
        </p:nvGrpSpPr>
        <p:grpSpPr>
          <a:xfrm>
            <a:off x="0" y="8069141"/>
            <a:ext cx="4211052" cy="1130837"/>
            <a:chOff x="0" y="5379426"/>
            <a:chExt cx="2807368" cy="753891"/>
          </a:xfrm>
        </p:grpSpPr>
        <p:sp>
          <p:nvSpPr>
            <p:cNvPr id="9860" name="Google Shape;9860;p8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1" name="Google Shape;9861;p8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700"/>
                <a:buFont typeface="Arial"/>
                <a:buNone/>
              </a:pPr>
              <a:endParaRPr sz="27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62" name="Google Shape;9862;p851"/>
          <p:cNvSpPr>
            <a:spLocks noGrp="1"/>
          </p:cNvSpPr>
          <p:nvPr>
            <p:ph type="pic" idx="2"/>
          </p:nvPr>
        </p:nvSpPr>
        <p:spPr>
          <a:xfrm>
            <a:off x="4211052" y="685803"/>
            <a:ext cx="13373100" cy="8915397"/>
          </a:xfrm>
          <a:prstGeom prst="rect">
            <a:avLst/>
          </a:prstGeom>
          <a:noFill/>
          <a:ln>
            <a:noFill/>
          </a:ln>
        </p:spPr>
      </p:sp>
      <p:pic>
        <p:nvPicPr>
          <p:cNvPr id="9863" name="Google Shape;9863;p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70024" y="6578307"/>
            <a:ext cx="3037973" cy="13679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9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5" name="Google Shape;9865;p852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6" name="Google Shape;9866;p852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7" name="Google Shape;9867;p852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8" name="Google Shape;9868;p852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9" name="Google Shape;9869;p852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70" name="Google Shape;9870;p852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71" name="Google Shape;9871;p852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872" name="Google Shape;9872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73" name="Google Shape;9873;p8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74" name="Google Shape;9874;p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5" name="Google Shape;9875;p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76" name="Google Shape;9876;p8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853"/>
          <p:cNvSpPr/>
          <p:nvPr/>
        </p:nvSpPr>
        <p:spPr>
          <a:xfrm>
            <a:off x="2141036" y="2081804"/>
            <a:ext cx="15232565" cy="526040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9" name="Google Shape;9879;p853"/>
          <p:cNvSpPr txBox="1">
            <a:spLocks noGrp="1"/>
          </p:cNvSpPr>
          <p:nvPr>
            <p:ph type="title"/>
          </p:nvPr>
        </p:nvSpPr>
        <p:spPr>
          <a:xfrm>
            <a:off x="2141036" y="2065853"/>
            <a:ext cx="15232565" cy="52604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0" name="Google Shape;9880;p853"/>
          <p:cNvSpPr txBox="1">
            <a:spLocks noGrp="1"/>
          </p:cNvSpPr>
          <p:nvPr>
            <p:ph type="body" idx="1"/>
          </p:nvPr>
        </p:nvSpPr>
        <p:spPr>
          <a:xfrm>
            <a:off x="2141034" y="7511184"/>
            <a:ext cx="15232566" cy="123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81" name="Google Shape;9881;p853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82" name="Google Shape;9882;p853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3" name="Google Shape;9883;p85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4" name="Google Shape;9884;p853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885" name="Google Shape;9885;p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6" name="Google Shape;9886;p8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7" name="Google Shape;9887;p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8" name="Google Shape;9888;p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89" name="Google Shape;9889;p8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7268" y="204787"/>
            <a:ext cx="3055143" cy="30551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9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1" name="Google Shape;9891;p854"/>
          <p:cNvGrpSpPr/>
          <p:nvPr/>
        </p:nvGrpSpPr>
        <p:grpSpPr>
          <a:xfrm>
            <a:off x="10787315" y="2"/>
            <a:ext cx="7500689" cy="2138988"/>
            <a:chOff x="7191542" y="1"/>
            <a:chExt cx="5000459" cy="1425992"/>
          </a:xfrm>
        </p:grpSpPr>
        <p:pic>
          <p:nvPicPr>
            <p:cNvPr id="9892" name="Google Shape;9892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93" name="Google Shape;9893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94" name="Google Shape;9894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5" name="Google Shape;9895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700"/>
                  <a:buFont typeface="Arial"/>
                  <a:buNone/>
                </a:pPr>
                <a:endParaRPr sz="27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96" name="Google Shape;9896;p854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7" name="Google Shape;9897;p854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8" name="Google Shape;9898;p854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99" name="Google Shape;9899;p854"/>
          <p:cNvCxnSpPr/>
          <p:nvPr/>
        </p:nvCxnSpPr>
        <p:spPr>
          <a:xfrm>
            <a:off x="914400" y="9503570"/>
            <a:ext cx="164592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0" name="Google Shape;9900;p854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190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theme" Target="../theme/theme1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16.xml"/><Relationship Id="rId21" Type="http://schemas.openxmlformats.org/officeDocument/2006/relationships/slideLayout" Target="../slideLayouts/slideLayout220.xml"/><Relationship Id="rId63" Type="http://schemas.openxmlformats.org/officeDocument/2006/relationships/slideLayout" Target="../slideLayouts/slideLayout262.xml"/><Relationship Id="rId159" Type="http://schemas.openxmlformats.org/officeDocument/2006/relationships/slideLayout" Target="../slideLayouts/slideLayout358.xml"/><Relationship Id="rId170" Type="http://schemas.openxmlformats.org/officeDocument/2006/relationships/slideLayout" Target="../slideLayouts/slideLayout369.xml"/><Relationship Id="rId226" Type="http://schemas.openxmlformats.org/officeDocument/2006/relationships/slideLayout" Target="../slideLayouts/slideLayout425.xml"/><Relationship Id="rId268" Type="http://schemas.openxmlformats.org/officeDocument/2006/relationships/slideLayout" Target="../slideLayouts/slideLayout467.xml"/><Relationship Id="rId32" Type="http://schemas.openxmlformats.org/officeDocument/2006/relationships/slideLayout" Target="../slideLayouts/slideLayout231.xml"/><Relationship Id="rId74" Type="http://schemas.openxmlformats.org/officeDocument/2006/relationships/slideLayout" Target="../slideLayouts/slideLayout273.xml"/><Relationship Id="rId128" Type="http://schemas.openxmlformats.org/officeDocument/2006/relationships/slideLayout" Target="../slideLayouts/slideLayout327.xml"/><Relationship Id="rId5" Type="http://schemas.openxmlformats.org/officeDocument/2006/relationships/slideLayout" Target="../slideLayouts/slideLayout204.xml"/><Relationship Id="rId181" Type="http://schemas.openxmlformats.org/officeDocument/2006/relationships/slideLayout" Target="../slideLayouts/slideLayout380.xml"/><Relationship Id="rId237" Type="http://schemas.openxmlformats.org/officeDocument/2006/relationships/slideLayout" Target="../slideLayouts/slideLayout436.xml"/><Relationship Id="rId279" Type="http://schemas.openxmlformats.org/officeDocument/2006/relationships/slideLayout" Target="../slideLayouts/slideLayout478.xml"/><Relationship Id="rId43" Type="http://schemas.openxmlformats.org/officeDocument/2006/relationships/slideLayout" Target="../slideLayouts/slideLayout242.xml"/><Relationship Id="rId139" Type="http://schemas.openxmlformats.org/officeDocument/2006/relationships/slideLayout" Target="../slideLayouts/slideLayout338.xml"/><Relationship Id="rId85" Type="http://schemas.openxmlformats.org/officeDocument/2006/relationships/slideLayout" Target="../slideLayouts/slideLayout284.xml"/><Relationship Id="rId150" Type="http://schemas.openxmlformats.org/officeDocument/2006/relationships/slideLayout" Target="../slideLayouts/slideLayout349.xml"/><Relationship Id="rId171" Type="http://schemas.openxmlformats.org/officeDocument/2006/relationships/slideLayout" Target="../slideLayouts/slideLayout370.xml"/><Relationship Id="rId192" Type="http://schemas.openxmlformats.org/officeDocument/2006/relationships/slideLayout" Target="../slideLayouts/slideLayout391.xml"/><Relationship Id="rId206" Type="http://schemas.openxmlformats.org/officeDocument/2006/relationships/slideLayout" Target="../slideLayouts/slideLayout405.xml"/><Relationship Id="rId227" Type="http://schemas.openxmlformats.org/officeDocument/2006/relationships/slideLayout" Target="../slideLayouts/slideLayout426.xml"/><Relationship Id="rId248" Type="http://schemas.openxmlformats.org/officeDocument/2006/relationships/slideLayout" Target="../slideLayouts/slideLayout447.xml"/><Relationship Id="rId269" Type="http://schemas.openxmlformats.org/officeDocument/2006/relationships/slideLayout" Target="../slideLayouts/slideLayout468.xml"/><Relationship Id="rId12" Type="http://schemas.openxmlformats.org/officeDocument/2006/relationships/slideLayout" Target="../slideLayouts/slideLayout211.xml"/><Relationship Id="rId33" Type="http://schemas.openxmlformats.org/officeDocument/2006/relationships/slideLayout" Target="../slideLayouts/slideLayout232.xml"/><Relationship Id="rId108" Type="http://schemas.openxmlformats.org/officeDocument/2006/relationships/slideLayout" Target="../slideLayouts/slideLayout307.xml"/><Relationship Id="rId129" Type="http://schemas.openxmlformats.org/officeDocument/2006/relationships/slideLayout" Target="../slideLayouts/slideLayout328.xml"/><Relationship Id="rId280" Type="http://schemas.openxmlformats.org/officeDocument/2006/relationships/slideLayout" Target="../slideLayouts/slideLayout479.xml"/><Relationship Id="rId54" Type="http://schemas.openxmlformats.org/officeDocument/2006/relationships/slideLayout" Target="../slideLayouts/slideLayout253.xml"/><Relationship Id="rId75" Type="http://schemas.openxmlformats.org/officeDocument/2006/relationships/slideLayout" Target="../slideLayouts/slideLayout274.xml"/><Relationship Id="rId96" Type="http://schemas.openxmlformats.org/officeDocument/2006/relationships/slideLayout" Target="../slideLayouts/slideLayout295.xml"/><Relationship Id="rId140" Type="http://schemas.openxmlformats.org/officeDocument/2006/relationships/slideLayout" Target="../slideLayouts/slideLayout339.xml"/><Relationship Id="rId161" Type="http://schemas.openxmlformats.org/officeDocument/2006/relationships/slideLayout" Target="../slideLayouts/slideLayout360.xml"/><Relationship Id="rId182" Type="http://schemas.openxmlformats.org/officeDocument/2006/relationships/slideLayout" Target="../slideLayouts/slideLayout381.xml"/><Relationship Id="rId217" Type="http://schemas.openxmlformats.org/officeDocument/2006/relationships/slideLayout" Target="../slideLayouts/slideLayout416.xml"/><Relationship Id="rId6" Type="http://schemas.openxmlformats.org/officeDocument/2006/relationships/slideLayout" Target="../slideLayouts/slideLayout205.xml"/><Relationship Id="rId238" Type="http://schemas.openxmlformats.org/officeDocument/2006/relationships/slideLayout" Target="../slideLayouts/slideLayout437.xml"/><Relationship Id="rId259" Type="http://schemas.openxmlformats.org/officeDocument/2006/relationships/slideLayout" Target="../slideLayouts/slideLayout458.xml"/><Relationship Id="rId23" Type="http://schemas.openxmlformats.org/officeDocument/2006/relationships/slideLayout" Target="../slideLayouts/slideLayout222.xml"/><Relationship Id="rId119" Type="http://schemas.openxmlformats.org/officeDocument/2006/relationships/slideLayout" Target="../slideLayouts/slideLayout318.xml"/><Relationship Id="rId270" Type="http://schemas.openxmlformats.org/officeDocument/2006/relationships/slideLayout" Target="../slideLayouts/slideLayout469.xml"/><Relationship Id="rId44" Type="http://schemas.openxmlformats.org/officeDocument/2006/relationships/slideLayout" Target="../slideLayouts/slideLayout243.xml"/><Relationship Id="rId65" Type="http://schemas.openxmlformats.org/officeDocument/2006/relationships/slideLayout" Target="../slideLayouts/slideLayout264.xml"/><Relationship Id="rId86" Type="http://schemas.openxmlformats.org/officeDocument/2006/relationships/slideLayout" Target="../slideLayouts/slideLayout285.xml"/><Relationship Id="rId130" Type="http://schemas.openxmlformats.org/officeDocument/2006/relationships/slideLayout" Target="../slideLayouts/slideLayout329.xml"/><Relationship Id="rId151" Type="http://schemas.openxmlformats.org/officeDocument/2006/relationships/slideLayout" Target="../slideLayouts/slideLayout350.xml"/><Relationship Id="rId172" Type="http://schemas.openxmlformats.org/officeDocument/2006/relationships/slideLayout" Target="../slideLayouts/slideLayout371.xml"/><Relationship Id="rId193" Type="http://schemas.openxmlformats.org/officeDocument/2006/relationships/slideLayout" Target="../slideLayouts/slideLayout392.xml"/><Relationship Id="rId207" Type="http://schemas.openxmlformats.org/officeDocument/2006/relationships/slideLayout" Target="../slideLayouts/slideLayout406.xml"/><Relationship Id="rId228" Type="http://schemas.openxmlformats.org/officeDocument/2006/relationships/slideLayout" Target="../slideLayouts/slideLayout427.xml"/><Relationship Id="rId249" Type="http://schemas.openxmlformats.org/officeDocument/2006/relationships/slideLayout" Target="../slideLayouts/slideLayout448.xml"/><Relationship Id="rId13" Type="http://schemas.openxmlformats.org/officeDocument/2006/relationships/slideLayout" Target="../slideLayouts/slideLayout212.xml"/><Relationship Id="rId109" Type="http://schemas.openxmlformats.org/officeDocument/2006/relationships/slideLayout" Target="../slideLayouts/slideLayout308.xml"/><Relationship Id="rId260" Type="http://schemas.openxmlformats.org/officeDocument/2006/relationships/slideLayout" Target="../slideLayouts/slideLayout459.xml"/><Relationship Id="rId281" Type="http://schemas.openxmlformats.org/officeDocument/2006/relationships/slideLayout" Target="../slideLayouts/slideLayout480.xml"/><Relationship Id="rId34" Type="http://schemas.openxmlformats.org/officeDocument/2006/relationships/slideLayout" Target="../slideLayouts/slideLayout233.xml"/><Relationship Id="rId55" Type="http://schemas.openxmlformats.org/officeDocument/2006/relationships/slideLayout" Target="../slideLayouts/slideLayout254.xml"/><Relationship Id="rId76" Type="http://schemas.openxmlformats.org/officeDocument/2006/relationships/slideLayout" Target="../slideLayouts/slideLayout275.xml"/><Relationship Id="rId97" Type="http://schemas.openxmlformats.org/officeDocument/2006/relationships/slideLayout" Target="../slideLayouts/slideLayout296.xml"/><Relationship Id="rId120" Type="http://schemas.openxmlformats.org/officeDocument/2006/relationships/slideLayout" Target="../slideLayouts/slideLayout319.xml"/><Relationship Id="rId141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206.xml"/><Relationship Id="rId162" Type="http://schemas.openxmlformats.org/officeDocument/2006/relationships/slideLayout" Target="../slideLayouts/slideLayout361.xml"/><Relationship Id="rId183" Type="http://schemas.openxmlformats.org/officeDocument/2006/relationships/slideLayout" Target="../slideLayouts/slideLayout382.xml"/><Relationship Id="rId218" Type="http://schemas.openxmlformats.org/officeDocument/2006/relationships/slideLayout" Target="../slideLayouts/slideLayout417.xml"/><Relationship Id="rId239" Type="http://schemas.openxmlformats.org/officeDocument/2006/relationships/slideLayout" Target="../slideLayouts/slideLayout438.xml"/><Relationship Id="rId250" Type="http://schemas.openxmlformats.org/officeDocument/2006/relationships/slideLayout" Target="../slideLayouts/slideLayout449.xml"/><Relationship Id="rId271" Type="http://schemas.openxmlformats.org/officeDocument/2006/relationships/slideLayout" Target="../slideLayouts/slideLayout470.xml"/><Relationship Id="rId24" Type="http://schemas.openxmlformats.org/officeDocument/2006/relationships/slideLayout" Target="../slideLayouts/slideLayout223.xml"/><Relationship Id="rId45" Type="http://schemas.openxmlformats.org/officeDocument/2006/relationships/slideLayout" Target="../slideLayouts/slideLayout244.xml"/><Relationship Id="rId66" Type="http://schemas.openxmlformats.org/officeDocument/2006/relationships/slideLayout" Target="../slideLayouts/slideLayout265.xml"/><Relationship Id="rId87" Type="http://schemas.openxmlformats.org/officeDocument/2006/relationships/slideLayout" Target="../slideLayouts/slideLayout286.xml"/><Relationship Id="rId110" Type="http://schemas.openxmlformats.org/officeDocument/2006/relationships/slideLayout" Target="../slideLayouts/slideLayout309.xml"/><Relationship Id="rId131" Type="http://schemas.openxmlformats.org/officeDocument/2006/relationships/slideLayout" Target="../slideLayouts/slideLayout330.xml"/><Relationship Id="rId152" Type="http://schemas.openxmlformats.org/officeDocument/2006/relationships/slideLayout" Target="../slideLayouts/slideLayout351.xml"/><Relationship Id="rId173" Type="http://schemas.openxmlformats.org/officeDocument/2006/relationships/slideLayout" Target="../slideLayouts/slideLayout372.xml"/><Relationship Id="rId194" Type="http://schemas.openxmlformats.org/officeDocument/2006/relationships/slideLayout" Target="../slideLayouts/slideLayout393.xml"/><Relationship Id="rId208" Type="http://schemas.openxmlformats.org/officeDocument/2006/relationships/slideLayout" Target="../slideLayouts/slideLayout407.xml"/><Relationship Id="rId229" Type="http://schemas.openxmlformats.org/officeDocument/2006/relationships/slideLayout" Target="../slideLayouts/slideLayout428.xml"/><Relationship Id="rId240" Type="http://schemas.openxmlformats.org/officeDocument/2006/relationships/slideLayout" Target="../slideLayouts/slideLayout439.xml"/><Relationship Id="rId261" Type="http://schemas.openxmlformats.org/officeDocument/2006/relationships/slideLayout" Target="../slideLayouts/slideLayout460.xml"/><Relationship Id="rId14" Type="http://schemas.openxmlformats.org/officeDocument/2006/relationships/slideLayout" Target="../slideLayouts/slideLayout213.xml"/><Relationship Id="rId35" Type="http://schemas.openxmlformats.org/officeDocument/2006/relationships/slideLayout" Target="../slideLayouts/slideLayout234.xml"/><Relationship Id="rId56" Type="http://schemas.openxmlformats.org/officeDocument/2006/relationships/slideLayout" Target="../slideLayouts/slideLayout255.xml"/><Relationship Id="rId77" Type="http://schemas.openxmlformats.org/officeDocument/2006/relationships/slideLayout" Target="../slideLayouts/slideLayout276.xml"/><Relationship Id="rId100" Type="http://schemas.openxmlformats.org/officeDocument/2006/relationships/slideLayout" Target="../slideLayouts/slideLayout299.xml"/><Relationship Id="rId282" Type="http://schemas.openxmlformats.org/officeDocument/2006/relationships/slideLayout" Target="../slideLayouts/slideLayout481.xml"/><Relationship Id="rId8" Type="http://schemas.openxmlformats.org/officeDocument/2006/relationships/slideLayout" Target="../slideLayouts/slideLayout207.xml"/><Relationship Id="rId98" Type="http://schemas.openxmlformats.org/officeDocument/2006/relationships/slideLayout" Target="../slideLayouts/slideLayout297.xml"/><Relationship Id="rId121" Type="http://schemas.openxmlformats.org/officeDocument/2006/relationships/slideLayout" Target="../slideLayouts/slideLayout320.xml"/><Relationship Id="rId142" Type="http://schemas.openxmlformats.org/officeDocument/2006/relationships/slideLayout" Target="../slideLayouts/slideLayout341.xml"/><Relationship Id="rId163" Type="http://schemas.openxmlformats.org/officeDocument/2006/relationships/slideLayout" Target="../slideLayouts/slideLayout362.xml"/><Relationship Id="rId184" Type="http://schemas.openxmlformats.org/officeDocument/2006/relationships/slideLayout" Target="../slideLayouts/slideLayout383.xml"/><Relationship Id="rId219" Type="http://schemas.openxmlformats.org/officeDocument/2006/relationships/slideLayout" Target="../slideLayouts/slideLayout418.xml"/><Relationship Id="rId230" Type="http://schemas.openxmlformats.org/officeDocument/2006/relationships/slideLayout" Target="../slideLayouts/slideLayout429.xml"/><Relationship Id="rId251" Type="http://schemas.openxmlformats.org/officeDocument/2006/relationships/slideLayout" Target="../slideLayouts/slideLayout450.xml"/><Relationship Id="rId25" Type="http://schemas.openxmlformats.org/officeDocument/2006/relationships/slideLayout" Target="../slideLayouts/slideLayout224.xml"/><Relationship Id="rId46" Type="http://schemas.openxmlformats.org/officeDocument/2006/relationships/slideLayout" Target="../slideLayouts/slideLayout245.xml"/><Relationship Id="rId67" Type="http://schemas.openxmlformats.org/officeDocument/2006/relationships/slideLayout" Target="../slideLayouts/slideLayout266.xml"/><Relationship Id="rId272" Type="http://schemas.openxmlformats.org/officeDocument/2006/relationships/slideLayout" Target="../slideLayouts/slideLayout471.xml"/><Relationship Id="rId88" Type="http://schemas.openxmlformats.org/officeDocument/2006/relationships/slideLayout" Target="../slideLayouts/slideLayout287.xml"/><Relationship Id="rId111" Type="http://schemas.openxmlformats.org/officeDocument/2006/relationships/slideLayout" Target="../slideLayouts/slideLayout310.xml"/><Relationship Id="rId132" Type="http://schemas.openxmlformats.org/officeDocument/2006/relationships/slideLayout" Target="../slideLayouts/slideLayout331.xml"/><Relationship Id="rId153" Type="http://schemas.openxmlformats.org/officeDocument/2006/relationships/slideLayout" Target="../slideLayouts/slideLayout352.xml"/><Relationship Id="rId174" Type="http://schemas.openxmlformats.org/officeDocument/2006/relationships/slideLayout" Target="../slideLayouts/slideLayout373.xml"/><Relationship Id="rId195" Type="http://schemas.openxmlformats.org/officeDocument/2006/relationships/slideLayout" Target="../slideLayouts/slideLayout394.xml"/><Relationship Id="rId209" Type="http://schemas.openxmlformats.org/officeDocument/2006/relationships/slideLayout" Target="../slideLayouts/slideLayout408.xml"/><Relationship Id="rId220" Type="http://schemas.openxmlformats.org/officeDocument/2006/relationships/slideLayout" Target="../slideLayouts/slideLayout419.xml"/><Relationship Id="rId241" Type="http://schemas.openxmlformats.org/officeDocument/2006/relationships/slideLayout" Target="../slideLayouts/slideLayout440.xml"/><Relationship Id="rId15" Type="http://schemas.openxmlformats.org/officeDocument/2006/relationships/slideLayout" Target="../slideLayouts/slideLayout214.xml"/><Relationship Id="rId36" Type="http://schemas.openxmlformats.org/officeDocument/2006/relationships/slideLayout" Target="../slideLayouts/slideLayout235.xml"/><Relationship Id="rId57" Type="http://schemas.openxmlformats.org/officeDocument/2006/relationships/slideLayout" Target="../slideLayouts/slideLayout256.xml"/><Relationship Id="rId262" Type="http://schemas.openxmlformats.org/officeDocument/2006/relationships/slideLayout" Target="../slideLayouts/slideLayout461.xml"/><Relationship Id="rId283" Type="http://schemas.openxmlformats.org/officeDocument/2006/relationships/slideLayout" Target="../slideLayouts/slideLayout482.xml"/><Relationship Id="rId78" Type="http://schemas.openxmlformats.org/officeDocument/2006/relationships/slideLayout" Target="../slideLayouts/slideLayout277.xml"/><Relationship Id="rId99" Type="http://schemas.openxmlformats.org/officeDocument/2006/relationships/slideLayout" Target="../slideLayouts/slideLayout298.xml"/><Relationship Id="rId101" Type="http://schemas.openxmlformats.org/officeDocument/2006/relationships/slideLayout" Target="../slideLayouts/slideLayout300.xml"/><Relationship Id="rId122" Type="http://schemas.openxmlformats.org/officeDocument/2006/relationships/slideLayout" Target="../slideLayouts/slideLayout321.xml"/><Relationship Id="rId143" Type="http://schemas.openxmlformats.org/officeDocument/2006/relationships/slideLayout" Target="../slideLayouts/slideLayout342.xml"/><Relationship Id="rId164" Type="http://schemas.openxmlformats.org/officeDocument/2006/relationships/slideLayout" Target="../slideLayouts/slideLayout363.xml"/><Relationship Id="rId185" Type="http://schemas.openxmlformats.org/officeDocument/2006/relationships/slideLayout" Target="../slideLayouts/slideLayout384.xml"/><Relationship Id="rId9" Type="http://schemas.openxmlformats.org/officeDocument/2006/relationships/slideLayout" Target="../slideLayouts/slideLayout208.xml"/><Relationship Id="rId210" Type="http://schemas.openxmlformats.org/officeDocument/2006/relationships/slideLayout" Target="../slideLayouts/slideLayout409.xml"/><Relationship Id="rId26" Type="http://schemas.openxmlformats.org/officeDocument/2006/relationships/slideLayout" Target="../slideLayouts/slideLayout225.xml"/><Relationship Id="rId231" Type="http://schemas.openxmlformats.org/officeDocument/2006/relationships/slideLayout" Target="../slideLayouts/slideLayout430.xml"/><Relationship Id="rId252" Type="http://schemas.openxmlformats.org/officeDocument/2006/relationships/slideLayout" Target="../slideLayouts/slideLayout451.xml"/><Relationship Id="rId273" Type="http://schemas.openxmlformats.org/officeDocument/2006/relationships/slideLayout" Target="../slideLayouts/slideLayout472.xml"/><Relationship Id="rId47" Type="http://schemas.openxmlformats.org/officeDocument/2006/relationships/slideLayout" Target="../slideLayouts/slideLayout246.xml"/><Relationship Id="rId68" Type="http://schemas.openxmlformats.org/officeDocument/2006/relationships/slideLayout" Target="../slideLayouts/slideLayout267.xml"/><Relationship Id="rId89" Type="http://schemas.openxmlformats.org/officeDocument/2006/relationships/slideLayout" Target="../slideLayouts/slideLayout288.xml"/><Relationship Id="rId112" Type="http://schemas.openxmlformats.org/officeDocument/2006/relationships/slideLayout" Target="../slideLayouts/slideLayout311.xml"/><Relationship Id="rId133" Type="http://schemas.openxmlformats.org/officeDocument/2006/relationships/slideLayout" Target="../slideLayouts/slideLayout332.xml"/><Relationship Id="rId154" Type="http://schemas.openxmlformats.org/officeDocument/2006/relationships/slideLayout" Target="../slideLayouts/slideLayout353.xml"/><Relationship Id="rId175" Type="http://schemas.openxmlformats.org/officeDocument/2006/relationships/slideLayout" Target="../slideLayouts/slideLayout374.xml"/><Relationship Id="rId196" Type="http://schemas.openxmlformats.org/officeDocument/2006/relationships/slideLayout" Target="../slideLayouts/slideLayout395.xml"/><Relationship Id="rId200" Type="http://schemas.openxmlformats.org/officeDocument/2006/relationships/slideLayout" Target="../slideLayouts/slideLayout399.xml"/><Relationship Id="rId16" Type="http://schemas.openxmlformats.org/officeDocument/2006/relationships/slideLayout" Target="../slideLayouts/slideLayout215.xml"/><Relationship Id="rId221" Type="http://schemas.openxmlformats.org/officeDocument/2006/relationships/slideLayout" Target="../slideLayouts/slideLayout420.xml"/><Relationship Id="rId242" Type="http://schemas.openxmlformats.org/officeDocument/2006/relationships/slideLayout" Target="../slideLayouts/slideLayout441.xml"/><Relationship Id="rId263" Type="http://schemas.openxmlformats.org/officeDocument/2006/relationships/slideLayout" Target="../slideLayouts/slideLayout462.xml"/><Relationship Id="rId284" Type="http://schemas.openxmlformats.org/officeDocument/2006/relationships/slideLayout" Target="../slideLayouts/slideLayout483.xml"/><Relationship Id="rId37" Type="http://schemas.openxmlformats.org/officeDocument/2006/relationships/slideLayout" Target="../slideLayouts/slideLayout236.xml"/><Relationship Id="rId58" Type="http://schemas.openxmlformats.org/officeDocument/2006/relationships/slideLayout" Target="../slideLayouts/slideLayout257.xml"/><Relationship Id="rId79" Type="http://schemas.openxmlformats.org/officeDocument/2006/relationships/slideLayout" Target="../slideLayouts/slideLayout278.xml"/><Relationship Id="rId102" Type="http://schemas.openxmlformats.org/officeDocument/2006/relationships/slideLayout" Target="../slideLayouts/slideLayout301.xml"/><Relationship Id="rId123" Type="http://schemas.openxmlformats.org/officeDocument/2006/relationships/slideLayout" Target="../slideLayouts/slideLayout322.xml"/><Relationship Id="rId144" Type="http://schemas.openxmlformats.org/officeDocument/2006/relationships/slideLayout" Target="../slideLayouts/slideLayout343.xml"/><Relationship Id="rId90" Type="http://schemas.openxmlformats.org/officeDocument/2006/relationships/slideLayout" Target="../slideLayouts/slideLayout289.xml"/><Relationship Id="rId165" Type="http://schemas.openxmlformats.org/officeDocument/2006/relationships/slideLayout" Target="../slideLayouts/slideLayout364.xml"/><Relationship Id="rId186" Type="http://schemas.openxmlformats.org/officeDocument/2006/relationships/slideLayout" Target="../slideLayouts/slideLayout385.xml"/><Relationship Id="rId211" Type="http://schemas.openxmlformats.org/officeDocument/2006/relationships/slideLayout" Target="../slideLayouts/slideLayout410.xml"/><Relationship Id="rId232" Type="http://schemas.openxmlformats.org/officeDocument/2006/relationships/slideLayout" Target="../slideLayouts/slideLayout431.xml"/><Relationship Id="rId253" Type="http://schemas.openxmlformats.org/officeDocument/2006/relationships/slideLayout" Target="../slideLayouts/slideLayout452.xml"/><Relationship Id="rId274" Type="http://schemas.openxmlformats.org/officeDocument/2006/relationships/slideLayout" Target="../slideLayouts/slideLayout473.xml"/><Relationship Id="rId27" Type="http://schemas.openxmlformats.org/officeDocument/2006/relationships/slideLayout" Target="../slideLayouts/slideLayout226.xml"/><Relationship Id="rId48" Type="http://schemas.openxmlformats.org/officeDocument/2006/relationships/slideLayout" Target="../slideLayouts/slideLayout247.xml"/><Relationship Id="rId69" Type="http://schemas.openxmlformats.org/officeDocument/2006/relationships/slideLayout" Target="../slideLayouts/slideLayout268.xml"/><Relationship Id="rId113" Type="http://schemas.openxmlformats.org/officeDocument/2006/relationships/slideLayout" Target="../slideLayouts/slideLayout312.xml"/><Relationship Id="rId134" Type="http://schemas.openxmlformats.org/officeDocument/2006/relationships/slideLayout" Target="../slideLayouts/slideLayout333.xml"/><Relationship Id="rId80" Type="http://schemas.openxmlformats.org/officeDocument/2006/relationships/slideLayout" Target="../slideLayouts/slideLayout279.xml"/><Relationship Id="rId155" Type="http://schemas.openxmlformats.org/officeDocument/2006/relationships/slideLayout" Target="../slideLayouts/slideLayout354.xml"/><Relationship Id="rId176" Type="http://schemas.openxmlformats.org/officeDocument/2006/relationships/slideLayout" Target="../slideLayouts/slideLayout375.xml"/><Relationship Id="rId197" Type="http://schemas.openxmlformats.org/officeDocument/2006/relationships/slideLayout" Target="../slideLayouts/slideLayout396.xml"/><Relationship Id="rId201" Type="http://schemas.openxmlformats.org/officeDocument/2006/relationships/slideLayout" Target="../slideLayouts/slideLayout400.xml"/><Relationship Id="rId222" Type="http://schemas.openxmlformats.org/officeDocument/2006/relationships/slideLayout" Target="../slideLayouts/slideLayout421.xml"/><Relationship Id="rId243" Type="http://schemas.openxmlformats.org/officeDocument/2006/relationships/slideLayout" Target="../slideLayouts/slideLayout442.xml"/><Relationship Id="rId264" Type="http://schemas.openxmlformats.org/officeDocument/2006/relationships/slideLayout" Target="../slideLayouts/slideLayout463.xml"/><Relationship Id="rId285" Type="http://schemas.openxmlformats.org/officeDocument/2006/relationships/slideLayout" Target="../slideLayouts/slideLayout484.xml"/><Relationship Id="rId17" Type="http://schemas.openxmlformats.org/officeDocument/2006/relationships/slideLayout" Target="../slideLayouts/slideLayout216.xml"/><Relationship Id="rId38" Type="http://schemas.openxmlformats.org/officeDocument/2006/relationships/slideLayout" Target="../slideLayouts/slideLayout237.xml"/><Relationship Id="rId59" Type="http://schemas.openxmlformats.org/officeDocument/2006/relationships/slideLayout" Target="../slideLayouts/slideLayout258.xml"/><Relationship Id="rId103" Type="http://schemas.openxmlformats.org/officeDocument/2006/relationships/slideLayout" Target="../slideLayouts/slideLayout302.xml"/><Relationship Id="rId124" Type="http://schemas.openxmlformats.org/officeDocument/2006/relationships/slideLayout" Target="../slideLayouts/slideLayout323.xml"/><Relationship Id="rId70" Type="http://schemas.openxmlformats.org/officeDocument/2006/relationships/slideLayout" Target="../slideLayouts/slideLayout269.xml"/><Relationship Id="rId91" Type="http://schemas.openxmlformats.org/officeDocument/2006/relationships/slideLayout" Target="../slideLayouts/slideLayout290.xml"/><Relationship Id="rId145" Type="http://schemas.openxmlformats.org/officeDocument/2006/relationships/slideLayout" Target="../slideLayouts/slideLayout344.xml"/><Relationship Id="rId166" Type="http://schemas.openxmlformats.org/officeDocument/2006/relationships/slideLayout" Target="../slideLayouts/slideLayout365.xml"/><Relationship Id="rId187" Type="http://schemas.openxmlformats.org/officeDocument/2006/relationships/slideLayout" Target="../slideLayouts/slideLayout386.xml"/><Relationship Id="rId1" Type="http://schemas.openxmlformats.org/officeDocument/2006/relationships/slideLayout" Target="../slideLayouts/slideLayout200.xml"/><Relationship Id="rId212" Type="http://schemas.openxmlformats.org/officeDocument/2006/relationships/slideLayout" Target="../slideLayouts/slideLayout411.xml"/><Relationship Id="rId233" Type="http://schemas.openxmlformats.org/officeDocument/2006/relationships/slideLayout" Target="../slideLayouts/slideLayout432.xml"/><Relationship Id="rId254" Type="http://schemas.openxmlformats.org/officeDocument/2006/relationships/slideLayout" Target="../slideLayouts/slideLayout453.xml"/><Relationship Id="rId28" Type="http://schemas.openxmlformats.org/officeDocument/2006/relationships/slideLayout" Target="../slideLayouts/slideLayout227.xml"/><Relationship Id="rId49" Type="http://schemas.openxmlformats.org/officeDocument/2006/relationships/slideLayout" Target="../slideLayouts/slideLayout248.xml"/><Relationship Id="rId114" Type="http://schemas.openxmlformats.org/officeDocument/2006/relationships/slideLayout" Target="../slideLayouts/slideLayout313.xml"/><Relationship Id="rId275" Type="http://schemas.openxmlformats.org/officeDocument/2006/relationships/slideLayout" Target="../slideLayouts/slideLayout474.xml"/><Relationship Id="rId60" Type="http://schemas.openxmlformats.org/officeDocument/2006/relationships/slideLayout" Target="../slideLayouts/slideLayout259.xml"/><Relationship Id="rId81" Type="http://schemas.openxmlformats.org/officeDocument/2006/relationships/slideLayout" Target="../slideLayouts/slideLayout280.xml"/><Relationship Id="rId135" Type="http://schemas.openxmlformats.org/officeDocument/2006/relationships/slideLayout" Target="../slideLayouts/slideLayout334.xml"/><Relationship Id="rId156" Type="http://schemas.openxmlformats.org/officeDocument/2006/relationships/slideLayout" Target="../slideLayouts/slideLayout355.xml"/><Relationship Id="rId177" Type="http://schemas.openxmlformats.org/officeDocument/2006/relationships/slideLayout" Target="../slideLayouts/slideLayout376.xml"/><Relationship Id="rId198" Type="http://schemas.openxmlformats.org/officeDocument/2006/relationships/slideLayout" Target="../slideLayouts/slideLayout397.xml"/><Relationship Id="rId202" Type="http://schemas.openxmlformats.org/officeDocument/2006/relationships/slideLayout" Target="../slideLayouts/slideLayout401.xml"/><Relationship Id="rId223" Type="http://schemas.openxmlformats.org/officeDocument/2006/relationships/slideLayout" Target="../slideLayouts/slideLayout422.xml"/><Relationship Id="rId244" Type="http://schemas.openxmlformats.org/officeDocument/2006/relationships/slideLayout" Target="../slideLayouts/slideLayout443.xml"/><Relationship Id="rId18" Type="http://schemas.openxmlformats.org/officeDocument/2006/relationships/slideLayout" Target="../slideLayouts/slideLayout217.xml"/><Relationship Id="rId39" Type="http://schemas.openxmlformats.org/officeDocument/2006/relationships/slideLayout" Target="../slideLayouts/slideLayout238.xml"/><Relationship Id="rId265" Type="http://schemas.openxmlformats.org/officeDocument/2006/relationships/slideLayout" Target="../slideLayouts/slideLayout464.xml"/><Relationship Id="rId286" Type="http://schemas.openxmlformats.org/officeDocument/2006/relationships/slideLayout" Target="../slideLayouts/slideLayout485.xml"/><Relationship Id="rId50" Type="http://schemas.openxmlformats.org/officeDocument/2006/relationships/slideLayout" Target="../slideLayouts/slideLayout249.xml"/><Relationship Id="rId104" Type="http://schemas.openxmlformats.org/officeDocument/2006/relationships/slideLayout" Target="../slideLayouts/slideLayout303.xml"/><Relationship Id="rId125" Type="http://schemas.openxmlformats.org/officeDocument/2006/relationships/slideLayout" Target="../slideLayouts/slideLayout324.xml"/><Relationship Id="rId146" Type="http://schemas.openxmlformats.org/officeDocument/2006/relationships/slideLayout" Target="../slideLayouts/slideLayout345.xml"/><Relationship Id="rId167" Type="http://schemas.openxmlformats.org/officeDocument/2006/relationships/slideLayout" Target="../slideLayouts/slideLayout366.xml"/><Relationship Id="rId188" Type="http://schemas.openxmlformats.org/officeDocument/2006/relationships/slideLayout" Target="../slideLayouts/slideLayout387.xml"/><Relationship Id="rId71" Type="http://schemas.openxmlformats.org/officeDocument/2006/relationships/slideLayout" Target="../slideLayouts/slideLayout270.xml"/><Relationship Id="rId92" Type="http://schemas.openxmlformats.org/officeDocument/2006/relationships/slideLayout" Target="../slideLayouts/slideLayout291.xml"/><Relationship Id="rId213" Type="http://schemas.openxmlformats.org/officeDocument/2006/relationships/slideLayout" Target="../slideLayouts/slideLayout412.xml"/><Relationship Id="rId234" Type="http://schemas.openxmlformats.org/officeDocument/2006/relationships/slideLayout" Target="../slideLayouts/slideLayout433.xml"/><Relationship Id="rId2" Type="http://schemas.openxmlformats.org/officeDocument/2006/relationships/slideLayout" Target="../slideLayouts/slideLayout201.xml"/><Relationship Id="rId29" Type="http://schemas.openxmlformats.org/officeDocument/2006/relationships/slideLayout" Target="../slideLayouts/slideLayout228.xml"/><Relationship Id="rId255" Type="http://schemas.openxmlformats.org/officeDocument/2006/relationships/slideLayout" Target="../slideLayouts/slideLayout454.xml"/><Relationship Id="rId276" Type="http://schemas.openxmlformats.org/officeDocument/2006/relationships/slideLayout" Target="../slideLayouts/slideLayout475.xml"/><Relationship Id="rId40" Type="http://schemas.openxmlformats.org/officeDocument/2006/relationships/slideLayout" Target="../slideLayouts/slideLayout239.xml"/><Relationship Id="rId115" Type="http://schemas.openxmlformats.org/officeDocument/2006/relationships/slideLayout" Target="../slideLayouts/slideLayout314.xml"/><Relationship Id="rId136" Type="http://schemas.openxmlformats.org/officeDocument/2006/relationships/slideLayout" Target="../slideLayouts/slideLayout335.xml"/><Relationship Id="rId157" Type="http://schemas.openxmlformats.org/officeDocument/2006/relationships/slideLayout" Target="../slideLayouts/slideLayout356.xml"/><Relationship Id="rId178" Type="http://schemas.openxmlformats.org/officeDocument/2006/relationships/slideLayout" Target="../slideLayouts/slideLayout377.xml"/><Relationship Id="rId61" Type="http://schemas.openxmlformats.org/officeDocument/2006/relationships/slideLayout" Target="../slideLayouts/slideLayout260.xml"/><Relationship Id="rId82" Type="http://schemas.openxmlformats.org/officeDocument/2006/relationships/slideLayout" Target="../slideLayouts/slideLayout281.xml"/><Relationship Id="rId199" Type="http://schemas.openxmlformats.org/officeDocument/2006/relationships/slideLayout" Target="../slideLayouts/slideLayout398.xml"/><Relationship Id="rId203" Type="http://schemas.openxmlformats.org/officeDocument/2006/relationships/slideLayout" Target="../slideLayouts/slideLayout402.xml"/><Relationship Id="rId19" Type="http://schemas.openxmlformats.org/officeDocument/2006/relationships/slideLayout" Target="../slideLayouts/slideLayout218.xml"/><Relationship Id="rId224" Type="http://schemas.openxmlformats.org/officeDocument/2006/relationships/slideLayout" Target="../slideLayouts/slideLayout423.xml"/><Relationship Id="rId245" Type="http://schemas.openxmlformats.org/officeDocument/2006/relationships/slideLayout" Target="../slideLayouts/slideLayout444.xml"/><Relationship Id="rId266" Type="http://schemas.openxmlformats.org/officeDocument/2006/relationships/slideLayout" Target="../slideLayouts/slideLayout465.xml"/><Relationship Id="rId287" Type="http://schemas.openxmlformats.org/officeDocument/2006/relationships/theme" Target="../theme/theme2.xml"/><Relationship Id="rId30" Type="http://schemas.openxmlformats.org/officeDocument/2006/relationships/slideLayout" Target="../slideLayouts/slideLayout229.xml"/><Relationship Id="rId105" Type="http://schemas.openxmlformats.org/officeDocument/2006/relationships/slideLayout" Target="../slideLayouts/slideLayout304.xml"/><Relationship Id="rId126" Type="http://schemas.openxmlformats.org/officeDocument/2006/relationships/slideLayout" Target="../slideLayouts/slideLayout325.xml"/><Relationship Id="rId147" Type="http://schemas.openxmlformats.org/officeDocument/2006/relationships/slideLayout" Target="../slideLayouts/slideLayout346.xml"/><Relationship Id="rId168" Type="http://schemas.openxmlformats.org/officeDocument/2006/relationships/slideLayout" Target="../slideLayouts/slideLayout367.xml"/><Relationship Id="rId51" Type="http://schemas.openxmlformats.org/officeDocument/2006/relationships/slideLayout" Target="../slideLayouts/slideLayout250.xml"/><Relationship Id="rId72" Type="http://schemas.openxmlformats.org/officeDocument/2006/relationships/slideLayout" Target="../slideLayouts/slideLayout271.xml"/><Relationship Id="rId93" Type="http://schemas.openxmlformats.org/officeDocument/2006/relationships/slideLayout" Target="../slideLayouts/slideLayout292.xml"/><Relationship Id="rId189" Type="http://schemas.openxmlformats.org/officeDocument/2006/relationships/slideLayout" Target="../slideLayouts/slideLayout388.xml"/><Relationship Id="rId3" Type="http://schemas.openxmlformats.org/officeDocument/2006/relationships/slideLayout" Target="../slideLayouts/slideLayout202.xml"/><Relationship Id="rId214" Type="http://schemas.openxmlformats.org/officeDocument/2006/relationships/slideLayout" Target="../slideLayouts/slideLayout413.xml"/><Relationship Id="rId235" Type="http://schemas.openxmlformats.org/officeDocument/2006/relationships/slideLayout" Target="../slideLayouts/slideLayout434.xml"/><Relationship Id="rId256" Type="http://schemas.openxmlformats.org/officeDocument/2006/relationships/slideLayout" Target="../slideLayouts/slideLayout455.xml"/><Relationship Id="rId277" Type="http://schemas.openxmlformats.org/officeDocument/2006/relationships/slideLayout" Target="../slideLayouts/slideLayout476.xml"/><Relationship Id="rId116" Type="http://schemas.openxmlformats.org/officeDocument/2006/relationships/slideLayout" Target="../slideLayouts/slideLayout315.xml"/><Relationship Id="rId137" Type="http://schemas.openxmlformats.org/officeDocument/2006/relationships/slideLayout" Target="../slideLayouts/slideLayout336.xml"/><Relationship Id="rId158" Type="http://schemas.openxmlformats.org/officeDocument/2006/relationships/slideLayout" Target="../slideLayouts/slideLayout357.xml"/><Relationship Id="rId20" Type="http://schemas.openxmlformats.org/officeDocument/2006/relationships/slideLayout" Target="../slideLayouts/slideLayout219.xml"/><Relationship Id="rId41" Type="http://schemas.openxmlformats.org/officeDocument/2006/relationships/slideLayout" Target="../slideLayouts/slideLayout240.xml"/><Relationship Id="rId62" Type="http://schemas.openxmlformats.org/officeDocument/2006/relationships/slideLayout" Target="../slideLayouts/slideLayout261.xml"/><Relationship Id="rId83" Type="http://schemas.openxmlformats.org/officeDocument/2006/relationships/slideLayout" Target="../slideLayouts/slideLayout282.xml"/><Relationship Id="rId179" Type="http://schemas.openxmlformats.org/officeDocument/2006/relationships/slideLayout" Target="../slideLayouts/slideLayout378.xml"/><Relationship Id="rId190" Type="http://schemas.openxmlformats.org/officeDocument/2006/relationships/slideLayout" Target="../slideLayouts/slideLayout389.xml"/><Relationship Id="rId204" Type="http://schemas.openxmlformats.org/officeDocument/2006/relationships/slideLayout" Target="../slideLayouts/slideLayout403.xml"/><Relationship Id="rId225" Type="http://schemas.openxmlformats.org/officeDocument/2006/relationships/slideLayout" Target="../slideLayouts/slideLayout424.xml"/><Relationship Id="rId246" Type="http://schemas.openxmlformats.org/officeDocument/2006/relationships/slideLayout" Target="../slideLayouts/slideLayout445.xml"/><Relationship Id="rId267" Type="http://schemas.openxmlformats.org/officeDocument/2006/relationships/slideLayout" Target="../slideLayouts/slideLayout466.xml"/><Relationship Id="rId106" Type="http://schemas.openxmlformats.org/officeDocument/2006/relationships/slideLayout" Target="../slideLayouts/slideLayout305.xml"/><Relationship Id="rId127" Type="http://schemas.openxmlformats.org/officeDocument/2006/relationships/slideLayout" Target="../slideLayouts/slideLayout326.xml"/><Relationship Id="rId10" Type="http://schemas.openxmlformats.org/officeDocument/2006/relationships/slideLayout" Target="../slideLayouts/slideLayout209.xml"/><Relationship Id="rId31" Type="http://schemas.openxmlformats.org/officeDocument/2006/relationships/slideLayout" Target="../slideLayouts/slideLayout230.xml"/><Relationship Id="rId52" Type="http://schemas.openxmlformats.org/officeDocument/2006/relationships/slideLayout" Target="../slideLayouts/slideLayout251.xml"/><Relationship Id="rId73" Type="http://schemas.openxmlformats.org/officeDocument/2006/relationships/slideLayout" Target="../slideLayouts/slideLayout272.xml"/><Relationship Id="rId94" Type="http://schemas.openxmlformats.org/officeDocument/2006/relationships/slideLayout" Target="../slideLayouts/slideLayout293.xml"/><Relationship Id="rId148" Type="http://schemas.openxmlformats.org/officeDocument/2006/relationships/slideLayout" Target="../slideLayouts/slideLayout347.xml"/><Relationship Id="rId169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203.xml"/><Relationship Id="rId180" Type="http://schemas.openxmlformats.org/officeDocument/2006/relationships/slideLayout" Target="../slideLayouts/slideLayout379.xml"/><Relationship Id="rId215" Type="http://schemas.openxmlformats.org/officeDocument/2006/relationships/slideLayout" Target="../slideLayouts/slideLayout414.xml"/><Relationship Id="rId236" Type="http://schemas.openxmlformats.org/officeDocument/2006/relationships/slideLayout" Target="../slideLayouts/slideLayout435.xml"/><Relationship Id="rId257" Type="http://schemas.openxmlformats.org/officeDocument/2006/relationships/slideLayout" Target="../slideLayouts/slideLayout456.xml"/><Relationship Id="rId278" Type="http://schemas.openxmlformats.org/officeDocument/2006/relationships/slideLayout" Target="../slideLayouts/slideLayout477.xml"/><Relationship Id="rId42" Type="http://schemas.openxmlformats.org/officeDocument/2006/relationships/slideLayout" Target="../slideLayouts/slideLayout241.xml"/><Relationship Id="rId84" Type="http://schemas.openxmlformats.org/officeDocument/2006/relationships/slideLayout" Target="../slideLayouts/slideLayout283.xml"/><Relationship Id="rId138" Type="http://schemas.openxmlformats.org/officeDocument/2006/relationships/slideLayout" Target="../slideLayouts/slideLayout337.xml"/><Relationship Id="rId191" Type="http://schemas.openxmlformats.org/officeDocument/2006/relationships/slideLayout" Target="../slideLayouts/slideLayout390.xml"/><Relationship Id="rId205" Type="http://schemas.openxmlformats.org/officeDocument/2006/relationships/slideLayout" Target="../slideLayouts/slideLayout404.xml"/><Relationship Id="rId247" Type="http://schemas.openxmlformats.org/officeDocument/2006/relationships/slideLayout" Target="../slideLayouts/slideLayout446.xml"/><Relationship Id="rId107" Type="http://schemas.openxmlformats.org/officeDocument/2006/relationships/slideLayout" Target="../slideLayouts/slideLayout306.xml"/><Relationship Id="rId11" Type="http://schemas.openxmlformats.org/officeDocument/2006/relationships/slideLayout" Target="../slideLayouts/slideLayout210.xml"/><Relationship Id="rId53" Type="http://schemas.openxmlformats.org/officeDocument/2006/relationships/slideLayout" Target="../slideLayouts/slideLayout252.xml"/><Relationship Id="rId149" Type="http://schemas.openxmlformats.org/officeDocument/2006/relationships/slideLayout" Target="../slideLayouts/slideLayout348.xml"/><Relationship Id="rId95" Type="http://schemas.openxmlformats.org/officeDocument/2006/relationships/slideLayout" Target="../slideLayouts/slideLayout294.xml"/><Relationship Id="rId160" Type="http://schemas.openxmlformats.org/officeDocument/2006/relationships/slideLayout" Target="../slideLayouts/slideLayout359.xml"/><Relationship Id="rId216" Type="http://schemas.openxmlformats.org/officeDocument/2006/relationships/slideLayout" Target="../slideLayouts/slideLayout415.xml"/><Relationship Id="rId258" Type="http://schemas.openxmlformats.org/officeDocument/2006/relationships/slideLayout" Target="../slideLayouts/slideLayout457.xml"/><Relationship Id="rId22" Type="http://schemas.openxmlformats.org/officeDocument/2006/relationships/slideLayout" Target="../slideLayouts/slideLayout221.xml"/><Relationship Id="rId64" Type="http://schemas.openxmlformats.org/officeDocument/2006/relationships/slideLayout" Target="../slideLayouts/slideLayout263.xml"/><Relationship Id="rId118" Type="http://schemas.openxmlformats.org/officeDocument/2006/relationships/slideLayout" Target="../slideLayouts/slideLayout317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02.xml"/><Relationship Id="rId21" Type="http://schemas.openxmlformats.org/officeDocument/2006/relationships/slideLayout" Target="../slideLayouts/slideLayout506.xml"/><Relationship Id="rId42" Type="http://schemas.openxmlformats.org/officeDocument/2006/relationships/slideLayout" Target="../slideLayouts/slideLayout527.xml"/><Relationship Id="rId63" Type="http://schemas.openxmlformats.org/officeDocument/2006/relationships/slideLayout" Target="../slideLayouts/slideLayout548.xml"/><Relationship Id="rId84" Type="http://schemas.openxmlformats.org/officeDocument/2006/relationships/slideLayout" Target="../slideLayouts/slideLayout569.xml"/><Relationship Id="rId138" Type="http://schemas.openxmlformats.org/officeDocument/2006/relationships/slideLayout" Target="../slideLayouts/slideLayout623.xml"/><Relationship Id="rId159" Type="http://schemas.openxmlformats.org/officeDocument/2006/relationships/slideLayout" Target="../slideLayouts/slideLayout644.xml"/><Relationship Id="rId170" Type="http://schemas.openxmlformats.org/officeDocument/2006/relationships/slideLayout" Target="../slideLayouts/slideLayout655.xml"/><Relationship Id="rId191" Type="http://schemas.openxmlformats.org/officeDocument/2006/relationships/slideLayout" Target="../slideLayouts/slideLayout676.xml"/><Relationship Id="rId107" Type="http://schemas.openxmlformats.org/officeDocument/2006/relationships/slideLayout" Target="../slideLayouts/slideLayout592.xml"/><Relationship Id="rId11" Type="http://schemas.openxmlformats.org/officeDocument/2006/relationships/slideLayout" Target="../slideLayouts/slideLayout496.xml"/><Relationship Id="rId32" Type="http://schemas.openxmlformats.org/officeDocument/2006/relationships/slideLayout" Target="../slideLayouts/slideLayout517.xml"/><Relationship Id="rId53" Type="http://schemas.openxmlformats.org/officeDocument/2006/relationships/slideLayout" Target="../slideLayouts/slideLayout538.xml"/><Relationship Id="rId74" Type="http://schemas.openxmlformats.org/officeDocument/2006/relationships/slideLayout" Target="../slideLayouts/slideLayout559.xml"/><Relationship Id="rId128" Type="http://schemas.openxmlformats.org/officeDocument/2006/relationships/slideLayout" Target="../slideLayouts/slideLayout613.xml"/><Relationship Id="rId149" Type="http://schemas.openxmlformats.org/officeDocument/2006/relationships/slideLayout" Target="../slideLayouts/slideLayout634.xml"/><Relationship Id="rId5" Type="http://schemas.openxmlformats.org/officeDocument/2006/relationships/slideLayout" Target="../slideLayouts/slideLayout490.xml"/><Relationship Id="rId95" Type="http://schemas.openxmlformats.org/officeDocument/2006/relationships/slideLayout" Target="../slideLayouts/slideLayout580.xml"/><Relationship Id="rId160" Type="http://schemas.openxmlformats.org/officeDocument/2006/relationships/slideLayout" Target="../slideLayouts/slideLayout645.xml"/><Relationship Id="rId181" Type="http://schemas.openxmlformats.org/officeDocument/2006/relationships/slideLayout" Target="../slideLayouts/slideLayout666.xml"/><Relationship Id="rId22" Type="http://schemas.openxmlformats.org/officeDocument/2006/relationships/slideLayout" Target="../slideLayouts/slideLayout507.xml"/><Relationship Id="rId43" Type="http://schemas.openxmlformats.org/officeDocument/2006/relationships/slideLayout" Target="../slideLayouts/slideLayout528.xml"/><Relationship Id="rId64" Type="http://schemas.openxmlformats.org/officeDocument/2006/relationships/slideLayout" Target="../slideLayouts/slideLayout549.xml"/><Relationship Id="rId118" Type="http://schemas.openxmlformats.org/officeDocument/2006/relationships/slideLayout" Target="../slideLayouts/slideLayout603.xml"/><Relationship Id="rId139" Type="http://schemas.openxmlformats.org/officeDocument/2006/relationships/slideLayout" Target="../slideLayouts/slideLayout624.xml"/><Relationship Id="rId85" Type="http://schemas.openxmlformats.org/officeDocument/2006/relationships/slideLayout" Target="../slideLayouts/slideLayout570.xml"/><Relationship Id="rId150" Type="http://schemas.openxmlformats.org/officeDocument/2006/relationships/slideLayout" Target="../slideLayouts/slideLayout635.xml"/><Relationship Id="rId171" Type="http://schemas.openxmlformats.org/officeDocument/2006/relationships/slideLayout" Target="../slideLayouts/slideLayout656.xml"/><Relationship Id="rId192" Type="http://schemas.openxmlformats.org/officeDocument/2006/relationships/slideLayout" Target="../slideLayouts/slideLayout677.xml"/><Relationship Id="rId12" Type="http://schemas.openxmlformats.org/officeDocument/2006/relationships/slideLayout" Target="../slideLayouts/slideLayout497.xml"/><Relationship Id="rId33" Type="http://schemas.openxmlformats.org/officeDocument/2006/relationships/slideLayout" Target="../slideLayouts/slideLayout518.xml"/><Relationship Id="rId108" Type="http://schemas.openxmlformats.org/officeDocument/2006/relationships/slideLayout" Target="../slideLayouts/slideLayout593.xml"/><Relationship Id="rId129" Type="http://schemas.openxmlformats.org/officeDocument/2006/relationships/slideLayout" Target="../slideLayouts/slideLayout614.xml"/><Relationship Id="rId54" Type="http://schemas.openxmlformats.org/officeDocument/2006/relationships/slideLayout" Target="../slideLayouts/slideLayout539.xml"/><Relationship Id="rId75" Type="http://schemas.openxmlformats.org/officeDocument/2006/relationships/slideLayout" Target="../slideLayouts/slideLayout560.xml"/><Relationship Id="rId96" Type="http://schemas.openxmlformats.org/officeDocument/2006/relationships/slideLayout" Target="../slideLayouts/slideLayout581.xml"/><Relationship Id="rId140" Type="http://schemas.openxmlformats.org/officeDocument/2006/relationships/slideLayout" Target="../slideLayouts/slideLayout625.xml"/><Relationship Id="rId161" Type="http://schemas.openxmlformats.org/officeDocument/2006/relationships/slideLayout" Target="../slideLayouts/slideLayout646.xml"/><Relationship Id="rId182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491.xml"/><Relationship Id="rId23" Type="http://schemas.openxmlformats.org/officeDocument/2006/relationships/slideLayout" Target="../slideLayouts/slideLayout508.xml"/><Relationship Id="rId119" Type="http://schemas.openxmlformats.org/officeDocument/2006/relationships/slideLayout" Target="../slideLayouts/slideLayout604.xml"/><Relationship Id="rId44" Type="http://schemas.openxmlformats.org/officeDocument/2006/relationships/slideLayout" Target="../slideLayouts/slideLayout529.xml"/><Relationship Id="rId65" Type="http://schemas.openxmlformats.org/officeDocument/2006/relationships/slideLayout" Target="../slideLayouts/slideLayout550.xml"/><Relationship Id="rId86" Type="http://schemas.openxmlformats.org/officeDocument/2006/relationships/slideLayout" Target="../slideLayouts/slideLayout571.xml"/><Relationship Id="rId130" Type="http://schemas.openxmlformats.org/officeDocument/2006/relationships/slideLayout" Target="../slideLayouts/slideLayout615.xml"/><Relationship Id="rId151" Type="http://schemas.openxmlformats.org/officeDocument/2006/relationships/slideLayout" Target="../slideLayouts/slideLayout636.xml"/><Relationship Id="rId172" Type="http://schemas.openxmlformats.org/officeDocument/2006/relationships/slideLayout" Target="../slideLayouts/slideLayout657.xml"/><Relationship Id="rId193" Type="http://schemas.openxmlformats.org/officeDocument/2006/relationships/slideLayout" Target="../slideLayouts/slideLayout678.xml"/><Relationship Id="rId13" Type="http://schemas.openxmlformats.org/officeDocument/2006/relationships/slideLayout" Target="../slideLayouts/slideLayout498.xml"/><Relationship Id="rId109" Type="http://schemas.openxmlformats.org/officeDocument/2006/relationships/slideLayout" Target="../slideLayouts/slideLayout594.xml"/><Relationship Id="rId34" Type="http://schemas.openxmlformats.org/officeDocument/2006/relationships/slideLayout" Target="../slideLayouts/slideLayout519.xml"/><Relationship Id="rId55" Type="http://schemas.openxmlformats.org/officeDocument/2006/relationships/slideLayout" Target="../slideLayouts/slideLayout540.xml"/><Relationship Id="rId76" Type="http://schemas.openxmlformats.org/officeDocument/2006/relationships/slideLayout" Target="../slideLayouts/slideLayout561.xml"/><Relationship Id="rId97" Type="http://schemas.openxmlformats.org/officeDocument/2006/relationships/slideLayout" Target="../slideLayouts/slideLayout582.xml"/><Relationship Id="rId120" Type="http://schemas.openxmlformats.org/officeDocument/2006/relationships/slideLayout" Target="../slideLayouts/slideLayout605.xml"/><Relationship Id="rId141" Type="http://schemas.openxmlformats.org/officeDocument/2006/relationships/slideLayout" Target="../slideLayouts/slideLayout626.xml"/><Relationship Id="rId7" Type="http://schemas.openxmlformats.org/officeDocument/2006/relationships/slideLayout" Target="../slideLayouts/slideLayout492.xml"/><Relationship Id="rId71" Type="http://schemas.openxmlformats.org/officeDocument/2006/relationships/slideLayout" Target="../slideLayouts/slideLayout556.xml"/><Relationship Id="rId92" Type="http://schemas.openxmlformats.org/officeDocument/2006/relationships/slideLayout" Target="../slideLayouts/slideLayout577.xml"/><Relationship Id="rId162" Type="http://schemas.openxmlformats.org/officeDocument/2006/relationships/slideLayout" Target="../slideLayouts/slideLayout647.xml"/><Relationship Id="rId183" Type="http://schemas.openxmlformats.org/officeDocument/2006/relationships/slideLayout" Target="../slideLayouts/slideLayout668.xml"/><Relationship Id="rId2" Type="http://schemas.openxmlformats.org/officeDocument/2006/relationships/slideLayout" Target="../slideLayouts/slideLayout487.xml"/><Relationship Id="rId29" Type="http://schemas.openxmlformats.org/officeDocument/2006/relationships/slideLayout" Target="../slideLayouts/slideLayout514.xml"/><Relationship Id="rId24" Type="http://schemas.openxmlformats.org/officeDocument/2006/relationships/slideLayout" Target="../slideLayouts/slideLayout509.xml"/><Relationship Id="rId40" Type="http://schemas.openxmlformats.org/officeDocument/2006/relationships/slideLayout" Target="../slideLayouts/slideLayout525.xml"/><Relationship Id="rId45" Type="http://schemas.openxmlformats.org/officeDocument/2006/relationships/slideLayout" Target="../slideLayouts/slideLayout530.xml"/><Relationship Id="rId66" Type="http://schemas.openxmlformats.org/officeDocument/2006/relationships/slideLayout" Target="../slideLayouts/slideLayout551.xml"/><Relationship Id="rId87" Type="http://schemas.openxmlformats.org/officeDocument/2006/relationships/slideLayout" Target="../slideLayouts/slideLayout572.xml"/><Relationship Id="rId110" Type="http://schemas.openxmlformats.org/officeDocument/2006/relationships/slideLayout" Target="../slideLayouts/slideLayout595.xml"/><Relationship Id="rId115" Type="http://schemas.openxmlformats.org/officeDocument/2006/relationships/slideLayout" Target="../slideLayouts/slideLayout600.xml"/><Relationship Id="rId131" Type="http://schemas.openxmlformats.org/officeDocument/2006/relationships/slideLayout" Target="../slideLayouts/slideLayout616.xml"/><Relationship Id="rId136" Type="http://schemas.openxmlformats.org/officeDocument/2006/relationships/slideLayout" Target="../slideLayouts/slideLayout621.xml"/><Relationship Id="rId157" Type="http://schemas.openxmlformats.org/officeDocument/2006/relationships/slideLayout" Target="../slideLayouts/slideLayout642.xml"/><Relationship Id="rId178" Type="http://schemas.openxmlformats.org/officeDocument/2006/relationships/slideLayout" Target="../slideLayouts/slideLayout663.xml"/><Relationship Id="rId61" Type="http://schemas.openxmlformats.org/officeDocument/2006/relationships/slideLayout" Target="../slideLayouts/slideLayout546.xml"/><Relationship Id="rId82" Type="http://schemas.openxmlformats.org/officeDocument/2006/relationships/slideLayout" Target="../slideLayouts/slideLayout567.xml"/><Relationship Id="rId152" Type="http://schemas.openxmlformats.org/officeDocument/2006/relationships/slideLayout" Target="../slideLayouts/slideLayout637.xml"/><Relationship Id="rId173" Type="http://schemas.openxmlformats.org/officeDocument/2006/relationships/slideLayout" Target="../slideLayouts/slideLayout658.xml"/><Relationship Id="rId194" Type="http://schemas.openxmlformats.org/officeDocument/2006/relationships/slideLayout" Target="../slideLayouts/slideLayout679.xml"/><Relationship Id="rId199" Type="http://schemas.openxmlformats.org/officeDocument/2006/relationships/slideLayout" Target="../slideLayouts/slideLayout684.xml"/><Relationship Id="rId19" Type="http://schemas.openxmlformats.org/officeDocument/2006/relationships/slideLayout" Target="../slideLayouts/slideLayout504.xml"/><Relationship Id="rId14" Type="http://schemas.openxmlformats.org/officeDocument/2006/relationships/slideLayout" Target="../slideLayouts/slideLayout499.xml"/><Relationship Id="rId30" Type="http://schemas.openxmlformats.org/officeDocument/2006/relationships/slideLayout" Target="../slideLayouts/slideLayout515.xml"/><Relationship Id="rId35" Type="http://schemas.openxmlformats.org/officeDocument/2006/relationships/slideLayout" Target="../slideLayouts/slideLayout520.xml"/><Relationship Id="rId56" Type="http://schemas.openxmlformats.org/officeDocument/2006/relationships/slideLayout" Target="../slideLayouts/slideLayout541.xml"/><Relationship Id="rId77" Type="http://schemas.openxmlformats.org/officeDocument/2006/relationships/slideLayout" Target="../slideLayouts/slideLayout562.xml"/><Relationship Id="rId100" Type="http://schemas.openxmlformats.org/officeDocument/2006/relationships/slideLayout" Target="../slideLayouts/slideLayout585.xml"/><Relationship Id="rId105" Type="http://schemas.openxmlformats.org/officeDocument/2006/relationships/slideLayout" Target="../slideLayouts/slideLayout590.xml"/><Relationship Id="rId126" Type="http://schemas.openxmlformats.org/officeDocument/2006/relationships/slideLayout" Target="../slideLayouts/slideLayout611.xml"/><Relationship Id="rId147" Type="http://schemas.openxmlformats.org/officeDocument/2006/relationships/slideLayout" Target="../slideLayouts/slideLayout632.xml"/><Relationship Id="rId168" Type="http://schemas.openxmlformats.org/officeDocument/2006/relationships/slideLayout" Target="../slideLayouts/slideLayout653.xml"/><Relationship Id="rId8" Type="http://schemas.openxmlformats.org/officeDocument/2006/relationships/slideLayout" Target="../slideLayouts/slideLayout493.xml"/><Relationship Id="rId51" Type="http://schemas.openxmlformats.org/officeDocument/2006/relationships/slideLayout" Target="../slideLayouts/slideLayout536.xml"/><Relationship Id="rId72" Type="http://schemas.openxmlformats.org/officeDocument/2006/relationships/slideLayout" Target="../slideLayouts/slideLayout557.xml"/><Relationship Id="rId93" Type="http://schemas.openxmlformats.org/officeDocument/2006/relationships/slideLayout" Target="../slideLayouts/slideLayout578.xml"/><Relationship Id="rId98" Type="http://schemas.openxmlformats.org/officeDocument/2006/relationships/slideLayout" Target="../slideLayouts/slideLayout583.xml"/><Relationship Id="rId121" Type="http://schemas.openxmlformats.org/officeDocument/2006/relationships/slideLayout" Target="../slideLayouts/slideLayout606.xml"/><Relationship Id="rId142" Type="http://schemas.openxmlformats.org/officeDocument/2006/relationships/slideLayout" Target="../slideLayouts/slideLayout627.xml"/><Relationship Id="rId163" Type="http://schemas.openxmlformats.org/officeDocument/2006/relationships/slideLayout" Target="../slideLayouts/slideLayout648.xml"/><Relationship Id="rId184" Type="http://schemas.openxmlformats.org/officeDocument/2006/relationships/slideLayout" Target="../slideLayouts/slideLayout669.xml"/><Relationship Id="rId189" Type="http://schemas.openxmlformats.org/officeDocument/2006/relationships/slideLayout" Target="../slideLayouts/slideLayout674.xml"/><Relationship Id="rId3" Type="http://schemas.openxmlformats.org/officeDocument/2006/relationships/slideLayout" Target="../slideLayouts/slideLayout488.xml"/><Relationship Id="rId25" Type="http://schemas.openxmlformats.org/officeDocument/2006/relationships/slideLayout" Target="../slideLayouts/slideLayout510.xml"/><Relationship Id="rId46" Type="http://schemas.openxmlformats.org/officeDocument/2006/relationships/slideLayout" Target="../slideLayouts/slideLayout531.xml"/><Relationship Id="rId67" Type="http://schemas.openxmlformats.org/officeDocument/2006/relationships/slideLayout" Target="../slideLayouts/slideLayout552.xml"/><Relationship Id="rId116" Type="http://schemas.openxmlformats.org/officeDocument/2006/relationships/slideLayout" Target="../slideLayouts/slideLayout601.xml"/><Relationship Id="rId137" Type="http://schemas.openxmlformats.org/officeDocument/2006/relationships/slideLayout" Target="../slideLayouts/slideLayout622.xml"/><Relationship Id="rId158" Type="http://schemas.openxmlformats.org/officeDocument/2006/relationships/slideLayout" Target="../slideLayouts/slideLayout643.xml"/><Relationship Id="rId20" Type="http://schemas.openxmlformats.org/officeDocument/2006/relationships/slideLayout" Target="../slideLayouts/slideLayout505.xml"/><Relationship Id="rId41" Type="http://schemas.openxmlformats.org/officeDocument/2006/relationships/slideLayout" Target="../slideLayouts/slideLayout526.xml"/><Relationship Id="rId62" Type="http://schemas.openxmlformats.org/officeDocument/2006/relationships/slideLayout" Target="../slideLayouts/slideLayout547.xml"/><Relationship Id="rId83" Type="http://schemas.openxmlformats.org/officeDocument/2006/relationships/slideLayout" Target="../slideLayouts/slideLayout568.xml"/><Relationship Id="rId88" Type="http://schemas.openxmlformats.org/officeDocument/2006/relationships/slideLayout" Target="../slideLayouts/slideLayout573.xml"/><Relationship Id="rId111" Type="http://schemas.openxmlformats.org/officeDocument/2006/relationships/slideLayout" Target="../slideLayouts/slideLayout596.xml"/><Relationship Id="rId132" Type="http://schemas.openxmlformats.org/officeDocument/2006/relationships/slideLayout" Target="../slideLayouts/slideLayout617.xml"/><Relationship Id="rId153" Type="http://schemas.openxmlformats.org/officeDocument/2006/relationships/slideLayout" Target="../slideLayouts/slideLayout638.xml"/><Relationship Id="rId174" Type="http://schemas.openxmlformats.org/officeDocument/2006/relationships/slideLayout" Target="../slideLayouts/slideLayout659.xml"/><Relationship Id="rId179" Type="http://schemas.openxmlformats.org/officeDocument/2006/relationships/slideLayout" Target="../slideLayouts/slideLayout664.xml"/><Relationship Id="rId195" Type="http://schemas.openxmlformats.org/officeDocument/2006/relationships/slideLayout" Target="../slideLayouts/slideLayout680.xml"/><Relationship Id="rId190" Type="http://schemas.openxmlformats.org/officeDocument/2006/relationships/slideLayout" Target="../slideLayouts/slideLayout675.xml"/><Relationship Id="rId15" Type="http://schemas.openxmlformats.org/officeDocument/2006/relationships/slideLayout" Target="../slideLayouts/slideLayout500.xml"/><Relationship Id="rId36" Type="http://schemas.openxmlformats.org/officeDocument/2006/relationships/slideLayout" Target="../slideLayouts/slideLayout521.xml"/><Relationship Id="rId57" Type="http://schemas.openxmlformats.org/officeDocument/2006/relationships/slideLayout" Target="../slideLayouts/slideLayout542.xml"/><Relationship Id="rId106" Type="http://schemas.openxmlformats.org/officeDocument/2006/relationships/slideLayout" Target="../slideLayouts/slideLayout591.xml"/><Relationship Id="rId127" Type="http://schemas.openxmlformats.org/officeDocument/2006/relationships/slideLayout" Target="../slideLayouts/slideLayout612.xml"/><Relationship Id="rId10" Type="http://schemas.openxmlformats.org/officeDocument/2006/relationships/slideLayout" Target="../slideLayouts/slideLayout495.xml"/><Relationship Id="rId31" Type="http://schemas.openxmlformats.org/officeDocument/2006/relationships/slideLayout" Target="../slideLayouts/slideLayout516.xml"/><Relationship Id="rId52" Type="http://schemas.openxmlformats.org/officeDocument/2006/relationships/slideLayout" Target="../slideLayouts/slideLayout537.xml"/><Relationship Id="rId73" Type="http://schemas.openxmlformats.org/officeDocument/2006/relationships/slideLayout" Target="../slideLayouts/slideLayout558.xml"/><Relationship Id="rId78" Type="http://schemas.openxmlformats.org/officeDocument/2006/relationships/slideLayout" Target="../slideLayouts/slideLayout563.xml"/><Relationship Id="rId94" Type="http://schemas.openxmlformats.org/officeDocument/2006/relationships/slideLayout" Target="../slideLayouts/slideLayout579.xml"/><Relationship Id="rId99" Type="http://schemas.openxmlformats.org/officeDocument/2006/relationships/slideLayout" Target="../slideLayouts/slideLayout584.xml"/><Relationship Id="rId101" Type="http://schemas.openxmlformats.org/officeDocument/2006/relationships/slideLayout" Target="../slideLayouts/slideLayout586.xml"/><Relationship Id="rId122" Type="http://schemas.openxmlformats.org/officeDocument/2006/relationships/slideLayout" Target="../slideLayouts/slideLayout607.xml"/><Relationship Id="rId143" Type="http://schemas.openxmlformats.org/officeDocument/2006/relationships/slideLayout" Target="../slideLayouts/slideLayout628.xml"/><Relationship Id="rId148" Type="http://schemas.openxmlformats.org/officeDocument/2006/relationships/slideLayout" Target="../slideLayouts/slideLayout633.xml"/><Relationship Id="rId164" Type="http://schemas.openxmlformats.org/officeDocument/2006/relationships/slideLayout" Target="../slideLayouts/slideLayout649.xml"/><Relationship Id="rId169" Type="http://schemas.openxmlformats.org/officeDocument/2006/relationships/slideLayout" Target="../slideLayouts/slideLayout654.xml"/><Relationship Id="rId185" Type="http://schemas.openxmlformats.org/officeDocument/2006/relationships/slideLayout" Target="../slideLayouts/slideLayout670.xml"/><Relationship Id="rId4" Type="http://schemas.openxmlformats.org/officeDocument/2006/relationships/slideLayout" Target="../slideLayouts/slideLayout489.xml"/><Relationship Id="rId9" Type="http://schemas.openxmlformats.org/officeDocument/2006/relationships/slideLayout" Target="../slideLayouts/slideLayout494.xml"/><Relationship Id="rId180" Type="http://schemas.openxmlformats.org/officeDocument/2006/relationships/slideLayout" Target="../slideLayouts/slideLayout665.xml"/><Relationship Id="rId26" Type="http://schemas.openxmlformats.org/officeDocument/2006/relationships/slideLayout" Target="../slideLayouts/slideLayout511.xml"/><Relationship Id="rId47" Type="http://schemas.openxmlformats.org/officeDocument/2006/relationships/slideLayout" Target="../slideLayouts/slideLayout532.xml"/><Relationship Id="rId68" Type="http://schemas.openxmlformats.org/officeDocument/2006/relationships/slideLayout" Target="../slideLayouts/slideLayout553.xml"/><Relationship Id="rId89" Type="http://schemas.openxmlformats.org/officeDocument/2006/relationships/slideLayout" Target="../slideLayouts/slideLayout574.xml"/><Relationship Id="rId112" Type="http://schemas.openxmlformats.org/officeDocument/2006/relationships/slideLayout" Target="../slideLayouts/slideLayout597.xml"/><Relationship Id="rId133" Type="http://schemas.openxmlformats.org/officeDocument/2006/relationships/slideLayout" Target="../slideLayouts/slideLayout618.xml"/><Relationship Id="rId154" Type="http://schemas.openxmlformats.org/officeDocument/2006/relationships/slideLayout" Target="../slideLayouts/slideLayout639.xml"/><Relationship Id="rId175" Type="http://schemas.openxmlformats.org/officeDocument/2006/relationships/slideLayout" Target="../slideLayouts/slideLayout660.xml"/><Relationship Id="rId196" Type="http://schemas.openxmlformats.org/officeDocument/2006/relationships/slideLayout" Target="../slideLayouts/slideLayout681.xml"/><Relationship Id="rId200" Type="http://schemas.openxmlformats.org/officeDocument/2006/relationships/theme" Target="../theme/theme3.xml"/><Relationship Id="rId16" Type="http://schemas.openxmlformats.org/officeDocument/2006/relationships/slideLayout" Target="../slideLayouts/slideLayout501.xml"/><Relationship Id="rId37" Type="http://schemas.openxmlformats.org/officeDocument/2006/relationships/slideLayout" Target="../slideLayouts/slideLayout522.xml"/><Relationship Id="rId58" Type="http://schemas.openxmlformats.org/officeDocument/2006/relationships/slideLayout" Target="../slideLayouts/slideLayout543.xml"/><Relationship Id="rId79" Type="http://schemas.openxmlformats.org/officeDocument/2006/relationships/slideLayout" Target="../slideLayouts/slideLayout564.xml"/><Relationship Id="rId102" Type="http://schemas.openxmlformats.org/officeDocument/2006/relationships/slideLayout" Target="../slideLayouts/slideLayout587.xml"/><Relationship Id="rId123" Type="http://schemas.openxmlformats.org/officeDocument/2006/relationships/slideLayout" Target="../slideLayouts/slideLayout608.xml"/><Relationship Id="rId144" Type="http://schemas.openxmlformats.org/officeDocument/2006/relationships/slideLayout" Target="../slideLayouts/slideLayout629.xml"/><Relationship Id="rId90" Type="http://schemas.openxmlformats.org/officeDocument/2006/relationships/slideLayout" Target="../slideLayouts/slideLayout575.xml"/><Relationship Id="rId165" Type="http://schemas.openxmlformats.org/officeDocument/2006/relationships/slideLayout" Target="../slideLayouts/slideLayout650.xml"/><Relationship Id="rId186" Type="http://schemas.openxmlformats.org/officeDocument/2006/relationships/slideLayout" Target="../slideLayouts/slideLayout671.xml"/><Relationship Id="rId27" Type="http://schemas.openxmlformats.org/officeDocument/2006/relationships/slideLayout" Target="../slideLayouts/slideLayout512.xml"/><Relationship Id="rId48" Type="http://schemas.openxmlformats.org/officeDocument/2006/relationships/slideLayout" Target="../slideLayouts/slideLayout533.xml"/><Relationship Id="rId69" Type="http://schemas.openxmlformats.org/officeDocument/2006/relationships/slideLayout" Target="../slideLayouts/slideLayout554.xml"/><Relationship Id="rId113" Type="http://schemas.openxmlformats.org/officeDocument/2006/relationships/slideLayout" Target="../slideLayouts/slideLayout598.xml"/><Relationship Id="rId134" Type="http://schemas.openxmlformats.org/officeDocument/2006/relationships/slideLayout" Target="../slideLayouts/slideLayout619.xml"/><Relationship Id="rId80" Type="http://schemas.openxmlformats.org/officeDocument/2006/relationships/slideLayout" Target="../slideLayouts/slideLayout565.xml"/><Relationship Id="rId155" Type="http://schemas.openxmlformats.org/officeDocument/2006/relationships/slideLayout" Target="../slideLayouts/slideLayout640.xml"/><Relationship Id="rId176" Type="http://schemas.openxmlformats.org/officeDocument/2006/relationships/slideLayout" Target="../slideLayouts/slideLayout661.xml"/><Relationship Id="rId197" Type="http://schemas.openxmlformats.org/officeDocument/2006/relationships/slideLayout" Target="../slideLayouts/slideLayout682.xml"/><Relationship Id="rId17" Type="http://schemas.openxmlformats.org/officeDocument/2006/relationships/slideLayout" Target="../slideLayouts/slideLayout502.xml"/><Relationship Id="rId38" Type="http://schemas.openxmlformats.org/officeDocument/2006/relationships/slideLayout" Target="../slideLayouts/slideLayout523.xml"/><Relationship Id="rId59" Type="http://schemas.openxmlformats.org/officeDocument/2006/relationships/slideLayout" Target="../slideLayouts/slideLayout544.xml"/><Relationship Id="rId103" Type="http://schemas.openxmlformats.org/officeDocument/2006/relationships/slideLayout" Target="../slideLayouts/slideLayout588.xml"/><Relationship Id="rId124" Type="http://schemas.openxmlformats.org/officeDocument/2006/relationships/slideLayout" Target="../slideLayouts/slideLayout609.xml"/><Relationship Id="rId70" Type="http://schemas.openxmlformats.org/officeDocument/2006/relationships/slideLayout" Target="../slideLayouts/slideLayout555.xml"/><Relationship Id="rId91" Type="http://schemas.openxmlformats.org/officeDocument/2006/relationships/slideLayout" Target="../slideLayouts/slideLayout576.xml"/><Relationship Id="rId145" Type="http://schemas.openxmlformats.org/officeDocument/2006/relationships/slideLayout" Target="../slideLayouts/slideLayout630.xml"/><Relationship Id="rId166" Type="http://schemas.openxmlformats.org/officeDocument/2006/relationships/slideLayout" Target="../slideLayouts/slideLayout651.xml"/><Relationship Id="rId187" Type="http://schemas.openxmlformats.org/officeDocument/2006/relationships/slideLayout" Target="../slideLayouts/slideLayout672.xml"/><Relationship Id="rId1" Type="http://schemas.openxmlformats.org/officeDocument/2006/relationships/slideLayout" Target="../slideLayouts/slideLayout486.xml"/><Relationship Id="rId28" Type="http://schemas.openxmlformats.org/officeDocument/2006/relationships/slideLayout" Target="../slideLayouts/slideLayout513.xml"/><Relationship Id="rId49" Type="http://schemas.openxmlformats.org/officeDocument/2006/relationships/slideLayout" Target="../slideLayouts/slideLayout534.xml"/><Relationship Id="rId114" Type="http://schemas.openxmlformats.org/officeDocument/2006/relationships/slideLayout" Target="../slideLayouts/slideLayout599.xml"/><Relationship Id="rId60" Type="http://schemas.openxmlformats.org/officeDocument/2006/relationships/slideLayout" Target="../slideLayouts/slideLayout545.xml"/><Relationship Id="rId81" Type="http://schemas.openxmlformats.org/officeDocument/2006/relationships/slideLayout" Target="../slideLayouts/slideLayout566.xml"/><Relationship Id="rId135" Type="http://schemas.openxmlformats.org/officeDocument/2006/relationships/slideLayout" Target="../slideLayouts/slideLayout620.xml"/><Relationship Id="rId156" Type="http://schemas.openxmlformats.org/officeDocument/2006/relationships/slideLayout" Target="../slideLayouts/slideLayout641.xml"/><Relationship Id="rId177" Type="http://schemas.openxmlformats.org/officeDocument/2006/relationships/slideLayout" Target="../slideLayouts/slideLayout662.xml"/><Relationship Id="rId198" Type="http://schemas.openxmlformats.org/officeDocument/2006/relationships/slideLayout" Target="../slideLayouts/slideLayout683.xml"/><Relationship Id="rId18" Type="http://schemas.openxmlformats.org/officeDocument/2006/relationships/slideLayout" Target="../slideLayouts/slideLayout503.xml"/><Relationship Id="rId39" Type="http://schemas.openxmlformats.org/officeDocument/2006/relationships/slideLayout" Target="../slideLayouts/slideLayout524.xml"/><Relationship Id="rId50" Type="http://schemas.openxmlformats.org/officeDocument/2006/relationships/slideLayout" Target="../slideLayouts/slideLayout535.xml"/><Relationship Id="rId104" Type="http://schemas.openxmlformats.org/officeDocument/2006/relationships/slideLayout" Target="../slideLayouts/slideLayout589.xml"/><Relationship Id="rId125" Type="http://schemas.openxmlformats.org/officeDocument/2006/relationships/slideLayout" Target="../slideLayouts/slideLayout610.xml"/><Relationship Id="rId146" Type="http://schemas.openxmlformats.org/officeDocument/2006/relationships/slideLayout" Target="../slideLayouts/slideLayout631.xml"/><Relationship Id="rId167" Type="http://schemas.openxmlformats.org/officeDocument/2006/relationships/slideLayout" Target="../slideLayouts/slideLayout652.xml"/><Relationship Id="rId188" Type="http://schemas.openxmlformats.org/officeDocument/2006/relationships/slideLayout" Target="../slideLayouts/slideLayout673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01.xml"/><Relationship Id="rId299" Type="http://schemas.openxmlformats.org/officeDocument/2006/relationships/slideLayout" Target="../slideLayouts/slideLayout983.xml"/><Relationship Id="rId21" Type="http://schemas.openxmlformats.org/officeDocument/2006/relationships/slideLayout" Target="../slideLayouts/slideLayout705.xml"/><Relationship Id="rId63" Type="http://schemas.openxmlformats.org/officeDocument/2006/relationships/slideLayout" Target="../slideLayouts/slideLayout747.xml"/><Relationship Id="rId159" Type="http://schemas.openxmlformats.org/officeDocument/2006/relationships/slideLayout" Target="../slideLayouts/slideLayout843.xml"/><Relationship Id="rId324" Type="http://schemas.openxmlformats.org/officeDocument/2006/relationships/slideLayout" Target="../slideLayouts/slideLayout1008.xml"/><Relationship Id="rId170" Type="http://schemas.openxmlformats.org/officeDocument/2006/relationships/slideLayout" Target="../slideLayouts/slideLayout854.xml"/><Relationship Id="rId226" Type="http://schemas.openxmlformats.org/officeDocument/2006/relationships/slideLayout" Target="../slideLayouts/slideLayout910.xml"/><Relationship Id="rId268" Type="http://schemas.openxmlformats.org/officeDocument/2006/relationships/slideLayout" Target="../slideLayouts/slideLayout952.xml"/><Relationship Id="rId32" Type="http://schemas.openxmlformats.org/officeDocument/2006/relationships/slideLayout" Target="../slideLayouts/slideLayout716.xml"/><Relationship Id="rId74" Type="http://schemas.openxmlformats.org/officeDocument/2006/relationships/slideLayout" Target="../slideLayouts/slideLayout758.xml"/><Relationship Id="rId128" Type="http://schemas.openxmlformats.org/officeDocument/2006/relationships/slideLayout" Target="../slideLayouts/slideLayout812.xml"/><Relationship Id="rId335" Type="http://schemas.openxmlformats.org/officeDocument/2006/relationships/slideLayout" Target="../slideLayouts/slideLayout1019.xml"/><Relationship Id="rId5" Type="http://schemas.openxmlformats.org/officeDocument/2006/relationships/slideLayout" Target="../slideLayouts/slideLayout689.xml"/><Relationship Id="rId181" Type="http://schemas.openxmlformats.org/officeDocument/2006/relationships/slideLayout" Target="../slideLayouts/slideLayout865.xml"/><Relationship Id="rId237" Type="http://schemas.openxmlformats.org/officeDocument/2006/relationships/slideLayout" Target="../slideLayouts/slideLayout921.xml"/><Relationship Id="rId279" Type="http://schemas.openxmlformats.org/officeDocument/2006/relationships/slideLayout" Target="../slideLayouts/slideLayout963.xml"/><Relationship Id="rId43" Type="http://schemas.openxmlformats.org/officeDocument/2006/relationships/slideLayout" Target="../slideLayouts/slideLayout727.xml"/><Relationship Id="rId139" Type="http://schemas.openxmlformats.org/officeDocument/2006/relationships/slideLayout" Target="../slideLayouts/slideLayout823.xml"/><Relationship Id="rId290" Type="http://schemas.openxmlformats.org/officeDocument/2006/relationships/slideLayout" Target="../slideLayouts/slideLayout974.xml"/><Relationship Id="rId304" Type="http://schemas.openxmlformats.org/officeDocument/2006/relationships/slideLayout" Target="../slideLayouts/slideLayout988.xml"/><Relationship Id="rId85" Type="http://schemas.openxmlformats.org/officeDocument/2006/relationships/slideLayout" Target="../slideLayouts/slideLayout769.xml"/><Relationship Id="rId150" Type="http://schemas.openxmlformats.org/officeDocument/2006/relationships/slideLayout" Target="../slideLayouts/slideLayout834.xml"/><Relationship Id="rId192" Type="http://schemas.openxmlformats.org/officeDocument/2006/relationships/slideLayout" Target="../slideLayouts/slideLayout876.xml"/><Relationship Id="rId206" Type="http://schemas.openxmlformats.org/officeDocument/2006/relationships/slideLayout" Target="../slideLayouts/slideLayout890.xml"/><Relationship Id="rId248" Type="http://schemas.openxmlformats.org/officeDocument/2006/relationships/slideLayout" Target="../slideLayouts/slideLayout932.xml"/><Relationship Id="rId12" Type="http://schemas.openxmlformats.org/officeDocument/2006/relationships/slideLayout" Target="../slideLayouts/slideLayout696.xml"/><Relationship Id="rId108" Type="http://schemas.openxmlformats.org/officeDocument/2006/relationships/slideLayout" Target="../slideLayouts/slideLayout792.xml"/><Relationship Id="rId315" Type="http://schemas.openxmlformats.org/officeDocument/2006/relationships/slideLayout" Target="../slideLayouts/slideLayout999.xml"/><Relationship Id="rId54" Type="http://schemas.openxmlformats.org/officeDocument/2006/relationships/slideLayout" Target="../slideLayouts/slideLayout738.xml"/><Relationship Id="rId96" Type="http://schemas.openxmlformats.org/officeDocument/2006/relationships/slideLayout" Target="../slideLayouts/slideLayout780.xml"/><Relationship Id="rId161" Type="http://schemas.openxmlformats.org/officeDocument/2006/relationships/slideLayout" Target="../slideLayouts/slideLayout845.xml"/><Relationship Id="rId217" Type="http://schemas.openxmlformats.org/officeDocument/2006/relationships/slideLayout" Target="../slideLayouts/slideLayout901.xml"/><Relationship Id="rId259" Type="http://schemas.openxmlformats.org/officeDocument/2006/relationships/slideLayout" Target="../slideLayouts/slideLayout943.xml"/><Relationship Id="rId23" Type="http://schemas.openxmlformats.org/officeDocument/2006/relationships/slideLayout" Target="../slideLayouts/slideLayout707.xml"/><Relationship Id="rId119" Type="http://schemas.openxmlformats.org/officeDocument/2006/relationships/slideLayout" Target="../slideLayouts/slideLayout803.xml"/><Relationship Id="rId270" Type="http://schemas.openxmlformats.org/officeDocument/2006/relationships/slideLayout" Target="../slideLayouts/slideLayout954.xml"/><Relationship Id="rId326" Type="http://schemas.openxmlformats.org/officeDocument/2006/relationships/slideLayout" Target="../slideLayouts/slideLayout1010.xml"/><Relationship Id="rId65" Type="http://schemas.openxmlformats.org/officeDocument/2006/relationships/slideLayout" Target="../slideLayouts/slideLayout749.xml"/><Relationship Id="rId130" Type="http://schemas.openxmlformats.org/officeDocument/2006/relationships/slideLayout" Target="../slideLayouts/slideLayout814.xml"/><Relationship Id="rId172" Type="http://schemas.openxmlformats.org/officeDocument/2006/relationships/slideLayout" Target="../slideLayouts/slideLayout856.xml"/><Relationship Id="rId228" Type="http://schemas.openxmlformats.org/officeDocument/2006/relationships/slideLayout" Target="../slideLayouts/slideLayout912.xml"/><Relationship Id="rId281" Type="http://schemas.openxmlformats.org/officeDocument/2006/relationships/slideLayout" Target="../slideLayouts/slideLayout965.xml"/><Relationship Id="rId337" Type="http://schemas.openxmlformats.org/officeDocument/2006/relationships/slideLayout" Target="../slideLayouts/slideLayout1021.xml"/><Relationship Id="rId34" Type="http://schemas.openxmlformats.org/officeDocument/2006/relationships/slideLayout" Target="../slideLayouts/slideLayout718.xml"/><Relationship Id="rId76" Type="http://schemas.openxmlformats.org/officeDocument/2006/relationships/slideLayout" Target="../slideLayouts/slideLayout760.xml"/><Relationship Id="rId141" Type="http://schemas.openxmlformats.org/officeDocument/2006/relationships/slideLayout" Target="../slideLayouts/slideLayout825.xml"/><Relationship Id="rId7" Type="http://schemas.openxmlformats.org/officeDocument/2006/relationships/slideLayout" Target="../slideLayouts/slideLayout691.xml"/><Relationship Id="rId183" Type="http://schemas.openxmlformats.org/officeDocument/2006/relationships/slideLayout" Target="../slideLayouts/slideLayout867.xml"/><Relationship Id="rId239" Type="http://schemas.openxmlformats.org/officeDocument/2006/relationships/slideLayout" Target="../slideLayouts/slideLayout923.xml"/><Relationship Id="rId250" Type="http://schemas.openxmlformats.org/officeDocument/2006/relationships/slideLayout" Target="../slideLayouts/slideLayout934.xml"/><Relationship Id="rId292" Type="http://schemas.openxmlformats.org/officeDocument/2006/relationships/slideLayout" Target="../slideLayouts/slideLayout976.xml"/><Relationship Id="rId306" Type="http://schemas.openxmlformats.org/officeDocument/2006/relationships/slideLayout" Target="../slideLayouts/slideLayout990.xml"/><Relationship Id="rId45" Type="http://schemas.openxmlformats.org/officeDocument/2006/relationships/slideLayout" Target="../slideLayouts/slideLayout729.xml"/><Relationship Id="rId87" Type="http://schemas.openxmlformats.org/officeDocument/2006/relationships/slideLayout" Target="../slideLayouts/slideLayout771.xml"/><Relationship Id="rId110" Type="http://schemas.openxmlformats.org/officeDocument/2006/relationships/slideLayout" Target="../slideLayouts/slideLayout794.xml"/><Relationship Id="rId152" Type="http://schemas.openxmlformats.org/officeDocument/2006/relationships/slideLayout" Target="../slideLayouts/slideLayout836.xml"/><Relationship Id="rId173" Type="http://schemas.openxmlformats.org/officeDocument/2006/relationships/slideLayout" Target="../slideLayouts/slideLayout857.xml"/><Relationship Id="rId194" Type="http://schemas.openxmlformats.org/officeDocument/2006/relationships/slideLayout" Target="../slideLayouts/slideLayout878.xml"/><Relationship Id="rId208" Type="http://schemas.openxmlformats.org/officeDocument/2006/relationships/slideLayout" Target="../slideLayouts/slideLayout892.xml"/><Relationship Id="rId229" Type="http://schemas.openxmlformats.org/officeDocument/2006/relationships/slideLayout" Target="../slideLayouts/slideLayout913.xml"/><Relationship Id="rId240" Type="http://schemas.openxmlformats.org/officeDocument/2006/relationships/slideLayout" Target="../slideLayouts/slideLayout924.xml"/><Relationship Id="rId261" Type="http://schemas.openxmlformats.org/officeDocument/2006/relationships/slideLayout" Target="../slideLayouts/slideLayout945.xml"/><Relationship Id="rId14" Type="http://schemas.openxmlformats.org/officeDocument/2006/relationships/slideLayout" Target="../slideLayouts/slideLayout698.xml"/><Relationship Id="rId35" Type="http://schemas.openxmlformats.org/officeDocument/2006/relationships/slideLayout" Target="../slideLayouts/slideLayout719.xml"/><Relationship Id="rId56" Type="http://schemas.openxmlformats.org/officeDocument/2006/relationships/slideLayout" Target="../slideLayouts/slideLayout740.xml"/><Relationship Id="rId77" Type="http://schemas.openxmlformats.org/officeDocument/2006/relationships/slideLayout" Target="../slideLayouts/slideLayout761.xml"/><Relationship Id="rId100" Type="http://schemas.openxmlformats.org/officeDocument/2006/relationships/slideLayout" Target="../slideLayouts/slideLayout784.xml"/><Relationship Id="rId282" Type="http://schemas.openxmlformats.org/officeDocument/2006/relationships/slideLayout" Target="../slideLayouts/slideLayout966.xml"/><Relationship Id="rId317" Type="http://schemas.openxmlformats.org/officeDocument/2006/relationships/slideLayout" Target="../slideLayouts/slideLayout1001.xml"/><Relationship Id="rId338" Type="http://schemas.openxmlformats.org/officeDocument/2006/relationships/theme" Target="../theme/theme4.xml"/><Relationship Id="rId8" Type="http://schemas.openxmlformats.org/officeDocument/2006/relationships/slideLayout" Target="../slideLayouts/slideLayout692.xml"/><Relationship Id="rId98" Type="http://schemas.openxmlformats.org/officeDocument/2006/relationships/slideLayout" Target="../slideLayouts/slideLayout782.xml"/><Relationship Id="rId121" Type="http://schemas.openxmlformats.org/officeDocument/2006/relationships/slideLayout" Target="../slideLayouts/slideLayout805.xml"/><Relationship Id="rId142" Type="http://schemas.openxmlformats.org/officeDocument/2006/relationships/slideLayout" Target="../slideLayouts/slideLayout826.xml"/><Relationship Id="rId163" Type="http://schemas.openxmlformats.org/officeDocument/2006/relationships/slideLayout" Target="../slideLayouts/slideLayout847.xml"/><Relationship Id="rId184" Type="http://schemas.openxmlformats.org/officeDocument/2006/relationships/slideLayout" Target="../slideLayouts/slideLayout868.xml"/><Relationship Id="rId219" Type="http://schemas.openxmlformats.org/officeDocument/2006/relationships/slideLayout" Target="../slideLayouts/slideLayout903.xml"/><Relationship Id="rId230" Type="http://schemas.openxmlformats.org/officeDocument/2006/relationships/slideLayout" Target="../slideLayouts/slideLayout914.xml"/><Relationship Id="rId251" Type="http://schemas.openxmlformats.org/officeDocument/2006/relationships/slideLayout" Target="../slideLayouts/slideLayout935.xml"/><Relationship Id="rId25" Type="http://schemas.openxmlformats.org/officeDocument/2006/relationships/slideLayout" Target="../slideLayouts/slideLayout709.xml"/><Relationship Id="rId46" Type="http://schemas.openxmlformats.org/officeDocument/2006/relationships/slideLayout" Target="../slideLayouts/slideLayout730.xml"/><Relationship Id="rId67" Type="http://schemas.openxmlformats.org/officeDocument/2006/relationships/slideLayout" Target="../slideLayouts/slideLayout751.xml"/><Relationship Id="rId272" Type="http://schemas.openxmlformats.org/officeDocument/2006/relationships/slideLayout" Target="../slideLayouts/slideLayout956.xml"/><Relationship Id="rId293" Type="http://schemas.openxmlformats.org/officeDocument/2006/relationships/slideLayout" Target="../slideLayouts/slideLayout977.xml"/><Relationship Id="rId307" Type="http://schemas.openxmlformats.org/officeDocument/2006/relationships/slideLayout" Target="../slideLayouts/slideLayout991.xml"/><Relationship Id="rId328" Type="http://schemas.openxmlformats.org/officeDocument/2006/relationships/slideLayout" Target="../slideLayouts/slideLayout1012.xml"/><Relationship Id="rId88" Type="http://schemas.openxmlformats.org/officeDocument/2006/relationships/slideLayout" Target="../slideLayouts/slideLayout772.xml"/><Relationship Id="rId111" Type="http://schemas.openxmlformats.org/officeDocument/2006/relationships/slideLayout" Target="../slideLayouts/slideLayout795.xml"/><Relationship Id="rId132" Type="http://schemas.openxmlformats.org/officeDocument/2006/relationships/slideLayout" Target="../slideLayouts/slideLayout816.xml"/><Relationship Id="rId153" Type="http://schemas.openxmlformats.org/officeDocument/2006/relationships/slideLayout" Target="../slideLayouts/slideLayout837.xml"/><Relationship Id="rId174" Type="http://schemas.openxmlformats.org/officeDocument/2006/relationships/slideLayout" Target="../slideLayouts/slideLayout858.xml"/><Relationship Id="rId195" Type="http://schemas.openxmlformats.org/officeDocument/2006/relationships/slideLayout" Target="../slideLayouts/slideLayout879.xml"/><Relationship Id="rId209" Type="http://schemas.openxmlformats.org/officeDocument/2006/relationships/slideLayout" Target="../slideLayouts/slideLayout893.xml"/><Relationship Id="rId220" Type="http://schemas.openxmlformats.org/officeDocument/2006/relationships/slideLayout" Target="../slideLayouts/slideLayout904.xml"/><Relationship Id="rId241" Type="http://schemas.openxmlformats.org/officeDocument/2006/relationships/slideLayout" Target="../slideLayouts/slideLayout925.xml"/><Relationship Id="rId15" Type="http://schemas.openxmlformats.org/officeDocument/2006/relationships/slideLayout" Target="../slideLayouts/slideLayout699.xml"/><Relationship Id="rId36" Type="http://schemas.openxmlformats.org/officeDocument/2006/relationships/slideLayout" Target="../slideLayouts/slideLayout720.xml"/><Relationship Id="rId57" Type="http://schemas.openxmlformats.org/officeDocument/2006/relationships/slideLayout" Target="../slideLayouts/slideLayout741.xml"/><Relationship Id="rId262" Type="http://schemas.openxmlformats.org/officeDocument/2006/relationships/slideLayout" Target="../slideLayouts/slideLayout946.xml"/><Relationship Id="rId283" Type="http://schemas.openxmlformats.org/officeDocument/2006/relationships/slideLayout" Target="../slideLayouts/slideLayout967.xml"/><Relationship Id="rId318" Type="http://schemas.openxmlformats.org/officeDocument/2006/relationships/slideLayout" Target="../slideLayouts/slideLayout1002.xml"/><Relationship Id="rId78" Type="http://schemas.openxmlformats.org/officeDocument/2006/relationships/slideLayout" Target="../slideLayouts/slideLayout762.xml"/><Relationship Id="rId99" Type="http://schemas.openxmlformats.org/officeDocument/2006/relationships/slideLayout" Target="../slideLayouts/slideLayout783.xml"/><Relationship Id="rId101" Type="http://schemas.openxmlformats.org/officeDocument/2006/relationships/slideLayout" Target="../slideLayouts/slideLayout785.xml"/><Relationship Id="rId122" Type="http://schemas.openxmlformats.org/officeDocument/2006/relationships/slideLayout" Target="../slideLayouts/slideLayout806.xml"/><Relationship Id="rId143" Type="http://schemas.openxmlformats.org/officeDocument/2006/relationships/slideLayout" Target="../slideLayouts/slideLayout827.xml"/><Relationship Id="rId164" Type="http://schemas.openxmlformats.org/officeDocument/2006/relationships/slideLayout" Target="../slideLayouts/slideLayout848.xml"/><Relationship Id="rId185" Type="http://schemas.openxmlformats.org/officeDocument/2006/relationships/slideLayout" Target="../slideLayouts/slideLayout869.xml"/><Relationship Id="rId9" Type="http://schemas.openxmlformats.org/officeDocument/2006/relationships/slideLayout" Target="../slideLayouts/slideLayout693.xml"/><Relationship Id="rId210" Type="http://schemas.openxmlformats.org/officeDocument/2006/relationships/slideLayout" Target="../slideLayouts/slideLayout894.xml"/><Relationship Id="rId26" Type="http://schemas.openxmlformats.org/officeDocument/2006/relationships/slideLayout" Target="../slideLayouts/slideLayout710.xml"/><Relationship Id="rId231" Type="http://schemas.openxmlformats.org/officeDocument/2006/relationships/slideLayout" Target="../slideLayouts/slideLayout915.xml"/><Relationship Id="rId252" Type="http://schemas.openxmlformats.org/officeDocument/2006/relationships/slideLayout" Target="../slideLayouts/slideLayout936.xml"/><Relationship Id="rId273" Type="http://schemas.openxmlformats.org/officeDocument/2006/relationships/slideLayout" Target="../slideLayouts/slideLayout957.xml"/><Relationship Id="rId294" Type="http://schemas.openxmlformats.org/officeDocument/2006/relationships/slideLayout" Target="../slideLayouts/slideLayout978.xml"/><Relationship Id="rId308" Type="http://schemas.openxmlformats.org/officeDocument/2006/relationships/slideLayout" Target="../slideLayouts/slideLayout992.xml"/><Relationship Id="rId329" Type="http://schemas.openxmlformats.org/officeDocument/2006/relationships/slideLayout" Target="../slideLayouts/slideLayout1013.xml"/><Relationship Id="rId47" Type="http://schemas.openxmlformats.org/officeDocument/2006/relationships/slideLayout" Target="../slideLayouts/slideLayout731.xml"/><Relationship Id="rId68" Type="http://schemas.openxmlformats.org/officeDocument/2006/relationships/slideLayout" Target="../slideLayouts/slideLayout752.xml"/><Relationship Id="rId89" Type="http://schemas.openxmlformats.org/officeDocument/2006/relationships/slideLayout" Target="../slideLayouts/slideLayout773.xml"/><Relationship Id="rId112" Type="http://schemas.openxmlformats.org/officeDocument/2006/relationships/slideLayout" Target="../slideLayouts/slideLayout796.xml"/><Relationship Id="rId133" Type="http://schemas.openxmlformats.org/officeDocument/2006/relationships/slideLayout" Target="../slideLayouts/slideLayout817.xml"/><Relationship Id="rId154" Type="http://schemas.openxmlformats.org/officeDocument/2006/relationships/slideLayout" Target="../slideLayouts/slideLayout838.xml"/><Relationship Id="rId175" Type="http://schemas.openxmlformats.org/officeDocument/2006/relationships/slideLayout" Target="../slideLayouts/slideLayout859.xml"/><Relationship Id="rId196" Type="http://schemas.openxmlformats.org/officeDocument/2006/relationships/slideLayout" Target="../slideLayouts/slideLayout880.xml"/><Relationship Id="rId200" Type="http://schemas.openxmlformats.org/officeDocument/2006/relationships/slideLayout" Target="../slideLayouts/slideLayout884.xml"/><Relationship Id="rId16" Type="http://schemas.openxmlformats.org/officeDocument/2006/relationships/slideLayout" Target="../slideLayouts/slideLayout700.xml"/><Relationship Id="rId221" Type="http://schemas.openxmlformats.org/officeDocument/2006/relationships/slideLayout" Target="../slideLayouts/slideLayout905.xml"/><Relationship Id="rId242" Type="http://schemas.openxmlformats.org/officeDocument/2006/relationships/slideLayout" Target="../slideLayouts/slideLayout926.xml"/><Relationship Id="rId263" Type="http://schemas.openxmlformats.org/officeDocument/2006/relationships/slideLayout" Target="../slideLayouts/slideLayout947.xml"/><Relationship Id="rId284" Type="http://schemas.openxmlformats.org/officeDocument/2006/relationships/slideLayout" Target="../slideLayouts/slideLayout968.xml"/><Relationship Id="rId319" Type="http://schemas.openxmlformats.org/officeDocument/2006/relationships/slideLayout" Target="../slideLayouts/slideLayout1003.xml"/><Relationship Id="rId37" Type="http://schemas.openxmlformats.org/officeDocument/2006/relationships/slideLayout" Target="../slideLayouts/slideLayout721.xml"/><Relationship Id="rId58" Type="http://schemas.openxmlformats.org/officeDocument/2006/relationships/slideLayout" Target="../slideLayouts/slideLayout742.xml"/><Relationship Id="rId79" Type="http://schemas.openxmlformats.org/officeDocument/2006/relationships/slideLayout" Target="../slideLayouts/slideLayout763.xml"/><Relationship Id="rId102" Type="http://schemas.openxmlformats.org/officeDocument/2006/relationships/slideLayout" Target="../slideLayouts/slideLayout786.xml"/><Relationship Id="rId123" Type="http://schemas.openxmlformats.org/officeDocument/2006/relationships/slideLayout" Target="../slideLayouts/slideLayout807.xml"/><Relationship Id="rId144" Type="http://schemas.openxmlformats.org/officeDocument/2006/relationships/slideLayout" Target="../slideLayouts/slideLayout828.xml"/><Relationship Id="rId330" Type="http://schemas.openxmlformats.org/officeDocument/2006/relationships/slideLayout" Target="../slideLayouts/slideLayout1014.xml"/><Relationship Id="rId90" Type="http://schemas.openxmlformats.org/officeDocument/2006/relationships/slideLayout" Target="../slideLayouts/slideLayout774.xml"/><Relationship Id="rId165" Type="http://schemas.openxmlformats.org/officeDocument/2006/relationships/slideLayout" Target="../slideLayouts/slideLayout849.xml"/><Relationship Id="rId186" Type="http://schemas.openxmlformats.org/officeDocument/2006/relationships/slideLayout" Target="../slideLayouts/slideLayout870.xml"/><Relationship Id="rId211" Type="http://schemas.openxmlformats.org/officeDocument/2006/relationships/slideLayout" Target="../slideLayouts/slideLayout895.xml"/><Relationship Id="rId232" Type="http://schemas.openxmlformats.org/officeDocument/2006/relationships/slideLayout" Target="../slideLayouts/slideLayout916.xml"/><Relationship Id="rId253" Type="http://schemas.openxmlformats.org/officeDocument/2006/relationships/slideLayout" Target="../slideLayouts/slideLayout937.xml"/><Relationship Id="rId274" Type="http://schemas.openxmlformats.org/officeDocument/2006/relationships/slideLayout" Target="../slideLayouts/slideLayout958.xml"/><Relationship Id="rId295" Type="http://schemas.openxmlformats.org/officeDocument/2006/relationships/slideLayout" Target="../slideLayouts/slideLayout979.xml"/><Relationship Id="rId309" Type="http://schemas.openxmlformats.org/officeDocument/2006/relationships/slideLayout" Target="../slideLayouts/slideLayout993.xml"/><Relationship Id="rId27" Type="http://schemas.openxmlformats.org/officeDocument/2006/relationships/slideLayout" Target="../slideLayouts/slideLayout711.xml"/><Relationship Id="rId48" Type="http://schemas.openxmlformats.org/officeDocument/2006/relationships/slideLayout" Target="../slideLayouts/slideLayout732.xml"/><Relationship Id="rId69" Type="http://schemas.openxmlformats.org/officeDocument/2006/relationships/slideLayout" Target="../slideLayouts/slideLayout753.xml"/><Relationship Id="rId113" Type="http://schemas.openxmlformats.org/officeDocument/2006/relationships/slideLayout" Target="../slideLayouts/slideLayout797.xml"/><Relationship Id="rId134" Type="http://schemas.openxmlformats.org/officeDocument/2006/relationships/slideLayout" Target="../slideLayouts/slideLayout818.xml"/><Relationship Id="rId320" Type="http://schemas.openxmlformats.org/officeDocument/2006/relationships/slideLayout" Target="../slideLayouts/slideLayout1004.xml"/><Relationship Id="rId80" Type="http://schemas.openxmlformats.org/officeDocument/2006/relationships/slideLayout" Target="../slideLayouts/slideLayout764.xml"/><Relationship Id="rId155" Type="http://schemas.openxmlformats.org/officeDocument/2006/relationships/slideLayout" Target="../slideLayouts/slideLayout839.xml"/><Relationship Id="rId176" Type="http://schemas.openxmlformats.org/officeDocument/2006/relationships/slideLayout" Target="../slideLayouts/slideLayout860.xml"/><Relationship Id="rId197" Type="http://schemas.openxmlformats.org/officeDocument/2006/relationships/slideLayout" Target="../slideLayouts/slideLayout881.xml"/><Relationship Id="rId201" Type="http://schemas.openxmlformats.org/officeDocument/2006/relationships/slideLayout" Target="../slideLayouts/slideLayout885.xml"/><Relationship Id="rId222" Type="http://schemas.openxmlformats.org/officeDocument/2006/relationships/slideLayout" Target="../slideLayouts/slideLayout906.xml"/><Relationship Id="rId243" Type="http://schemas.openxmlformats.org/officeDocument/2006/relationships/slideLayout" Target="../slideLayouts/slideLayout927.xml"/><Relationship Id="rId264" Type="http://schemas.openxmlformats.org/officeDocument/2006/relationships/slideLayout" Target="../slideLayouts/slideLayout948.xml"/><Relationship Id="rId285" Type="http://schemas.openxmlformats.org/officeDocument/2006/relationships/slideLayout" Target="../slideLayouts/slideLayout969.xml"/><Relationship Id="rId17" Type="http://schemas.openxmlformats.org/officeDocument/2006/relationships/slideLayout" Target="../slideLayouts/slideLayout701.xml"/><Relationship Id="rId38" Type="http://schemas.openxmlformats.org/officeDocument/2006/relationships/slideLayout" Target="../slideLayouts/slideLayout722.xml"/><Relationship Id="rId59" Type="http://schemas.openxmlformats.org/officeDocument/2006/relationships/slideLayout" Target="../slideLayouts/slideLayout743.xml"/><Relationship Id="rId103" Type="http://schemas.openxmlformats.org/officeDocument/2006/relationships/slideLayout" Target="../slideLayouts/slideLayout787.xml"/><Relationship Id="rId124" Type="http://schemas.openxmlformats.org/officeDocument/2006/relationships/slideLayout" Target="../slideLayouts/slideLayout808.xml"/><Relationship Id="rId310" Type="http://schemas.openxmlformats.org/officeDocument/2006/relationships/slideLayout" Target="../slideLayouts/slideLayout994.xml"/><Relationship Id="rId70" Type="http://schemas.openxmlformats.org/officeDocument/2006/relationships/slideLayout" Target="../slideLayouts/slideLayout754.xml"/><Relationship Id="rId91" Type="http://schemas.openxmlformats.org/officeDocument/2006/relationships/slideLayout" Target="../slideLayouts/slideLayout775.xml"/><Relationship Id="rId145" Type="http://schemas.openxmlformats.org/officeDocument/2006/relationships/slideLayout" Target="../slideLayouts/slideLayout829.xml"/><Relationship Id="rId166" Type="http://schemas.openxmlformats.org/officeDocument/2006/relationships/slideLayout" Target="../slideLayouts/slideLayout850.xml"/><Relationship Id="rId187" Type="http://schemas.openxmlformats.org/officeDocument/2006/relationships/slideLayout" Target="../slideLayouts/slideLayout871.xml"/><Relationship Id="rId331" Type="http://schemas.openxmlformats.org/officeDocument/2006/relationships/slideLayout" Target="../slideLayouts/slideLayout1015.xml"/><Relationship Id="rId1" Type="http://schemas.openxmlformats.org/officeDocument/2006/relationships/slideLayout" Target="../slideLayouts/slideLayout685.xml"/><Relationship Id="rId212" Type="http://schemas.openxmlformats.org/officeDocument/2006/relationships/slideLayout" Target="../slideLayouts/slideLayout896.xml"/><Relationship Id="rId233" Type="http://schemas.openxmlformats.org/officeDocument/2006/relationships/slideLayout" Target="../slideLayouts/slideLayout917.xml"/><Relationship Id="rId254" Type="http://schemas.openxmlformats.org/officeDocument/2006/relationships/slideLayout" Target="../slideLayouts/slideLayout938.xml"/><Relationship Id="rId28" Type="http://schemas.openxmlformats.org/officeDocument/2006/relationships/slideLayout" Target="../slideLayouts/slideLayout712.xml"/><Relationship Id="rId49" Type="http://schemas.openxmlformats.org/officeDocument/2006/relationships/slideLayout" Target="../slideLayouts/slideLayout733.xml"/><Relationship Id="rId114" Type="http://schemas.openxmlformats.org/officeDocument/2006/relationships/slideLayout" Target="../slideLayouts/slideLayout798.xml"/><Relationship Id="rId275" Type="http://schemas.openxmlformats.org/officeDocument/2006/relationships/slideLayout" Target="../slideLayouts/slideLayout959.xml"/><Relationship Id="rId296" Type="http://schemas.openxmlformats.org/officeDocument/2006/relationships/slideLayout" Target="../slideLayouts/slideLayout980.xml"/><Relationship Id="rId300" Type="http://schemas.openxmlformats.org/officeDocument/2006/relationships/slideLayout" Target="../slideLayouts/slideLayout984.xml"/><Relationship Id="rId60" Type="http://schemas.openxmlformats.org/officeDocument/2006/relationships/slideLayout" Target="../slideLayouts/slideLayout744.xml"/><Relationship Id="rId81" Type="http://schemas.openxmlformats.org/officeDocument/2006/relationships/slideLayout" Target="../slideLayouts/slideLayout765.xml"/><Relationship Id="rId135" Type="http://schemas.openxmlformats.org/officeDocument/2006/relationships/slideLayout" Target="../slideLayouts/slideLayout819.xml"/><Relationship Id="rId156" Type="http://schemas.openxmlformats.org/officeDocument/2006/relationships/slideLayout" Target="../slideLayouts/slideLayout840.xml"/><Relationship Id="rId177" Type="http://schemas.openxmlformats.org/officeDocument/2006/relationships/slideLayout" Target="../slideLayouts/slideLayout861.xml"/><Relationship Id="rId198" Type="http://schemas.openxmlformats.org/officeDocument/2006/relationships/slideLayout" Target="../slideLayouts/slideLayout882.xml"/><Relationship Id="rId321" Type="http://schemas.openxmlformats.org/officeDocument/2006/relationships/slideLayout" Target="../slideLayouts/slideLayout1005.xml"/><Relationship Id="rId202" Type="http://schemas.openxmlformats.org/officeDocument/2006/relationships/slideLayout" Target="../slideLayouts/slideLayout886.xml"/><Relationship Id="rId223" Type="http://schemas.openxmlformats.org/officeDocument/2006/relationships/slideLayout" Target="../slideLayouts/slideLayout907.xml"/><Relationship Id="rId244" Type="http://schemas.openxmlformats.org/officeDocument/2006/relationships/slideLayout" Target="../slideLayouts/slideLayout928.xml"/><Relationship Id="rId18" Type="http://schemas.openxmlformats.org/officeDocument/2006/relationships/slideLayout" Target="../slideLayouts/slideLayout702.xml"/><Relationship Id="rId39" Type="http://schemas.openxmlformats.org/officeDocument/2006/relationships/slideLayout" Target="../slideLayouts/slideLayout723.xml"/><Relationship Id="rId265" Type="http://schemas.openxmlformats.org/officeDocument/2006/relationships/slideLayout" Target="../slideLayouts/slideLayout949.xml"/><Relationship Id="rId286" Type="http://schemas.openxmlformats.org/officeDocument/2006/relationships/slideLayout" Target="../slideLayouts/slideLayout970.xml"/><Relationship Id="rId50" Type="http://schemas.openxmlformats.org/officeDocument/2006/relationships/slideLayout" Target="../slideLayouts/slideLayout734.xml"/><Relationship Id="rId104" Type="http://schemas.openxmlformats.org/officeDocument/2006/relationships/slideLayout" Target="../slideLayouts/slideLayout788.xml"/><Relationship Id="rId125" Type="http://schemas.openxmlformats.org/officeDocument/2006/relationships/slideLayout" Target="../slideLayouts/slideLayout809.xml"/><Relationship Id="rId146" Type="http://schemas.openxmlformats.org/officeDocument/2006/relationships/slideLayout" Target="../slideLayouts/slideLayout830.xml"/><Relationship Id="rId167" Type="http://schemas.openxmlformats.org/officeDocument/2006/relationships/slideLayout" Target="../slideLayouts/slideLayout851.xml"/><Relationship Id="rId188" Type="http://schemas.openxmlformats.org/officeDocument/2006/relationships/slideLayout" Target="../slideLayouts/slideLayout872.xml"/><Relationship Id="rId311" Type="http://schemas.openxmlformats.org/officeDocument/2006/relationships/slideLayout" Target="../slideLayouts/slideLayout995.xml"/><Relationship Id="rId332" Type="http://schemas.openxmlformats.org/officeDocument/2006/relationships/slideLayout" Target="../slideLayouts/slideLayout1016.xml"/><Relationship Id="rId71" Type="http://schemas.openxmlformats.org/officeDocument/2006/relationships/slideLayout" Target="../slideLayouts/slideLayout755.xml"/><Relationship Id="rId92" Type="http://schemas.openxmlformats.org/officeDocument/2006/relationships/slideLayout" Target="../slideLayouts/slideLayout776.xml"/><Relationship Id="rId213" Type="http://schemas.openxmlformats.org/officeDocument/2006/relationships/slideLayout" Target="../slideLayouts/slideLayout897.xml"/><Relationship Id="rId234" Type="http://schemas.openxmlformats.org/officeDocument/2006/relationships/slideLayout" Target="../slideLayouts/slideLayout918.xml"/><Relationship Id="rId2" Type="http://schemas.openxmlformats.org/officeDocument/2006/relationships/slideLayout" Target="../slideLayouts/slideLayout686.xml"/><Relationship Id="rId29" Type="http://schemas.openxmlformats.org/officeDocument/2006/relationships/slideLayout" Target="../slideLayouts/slideLayout713.xml"/><Relationship Id="rId255" Type="http://schemas.openxmlformats.org/officeDocument/2006/relationships/slideLayout" Target="../slideLayouts/slideLayout939.xml"/><Relationship Id="rId276" Type="http://schemas.openxmlformats.org/officeDocument/2006/relationships/slideLayout" Target="../slideLayouts/slideLayout960.xml"/><Relationship Id="rId297" Type="http://schemas.openxmlformats.org/officeDocument/2006/relationships/slideLayout" Target="../slideLayouts/slideLayout981.xml"/><Relationship Id="rId40" Type="http://schemas.openxmlformats.org/officeDocument/2006/relationships/slideLayout" Target="../slideLayouts/slideLayout724.xml"/><Relationship Id="rId115" Type="http://schemas.openxmlformats.org/officeDocument/2006/relationships/slideLayout" Target="../slideLayouts/slideLayout799.xml"/><Relationship Id="rId136" Type="http://schemas.openxmlformats.org/officeDocument/2006/relationships/slideLayout" Target="../slideLayouts/slideLayout820.xml"/><Relationship Id="rId157" Type="http://schemas.openxmlformats.org/officeDocument/2006/relationships/slideLayout" Target="../slideLayouts/slideLayout841.xml"/><Relationship Id="rId178" Type="http://schemas.openxmlformats.org/officeDocument/2006/relationships/slideLayout" Target="../slideLayouts/slideLayout862.xml"/><Relationship Id="rId301" Type="http://schemas.openxmlformats.org/officeDocument/2006/relationships/slideLayout" Target="../slideLayouts/slideLayout985.xml"/><Relationship Id="rId322" Type="http://schemas.openxmlformats.org/officeDocument/2006/relationships/slideLayout" Target="../slideLayouts/slideLayout1006.xml"/><Relationship Id="rId61" Type="http://schemas.openxmlformats.org/officeDocument/2006/relationships/slideLayout" Target="../slideLayouts/slideLayout745.xml"/><Relationship Id="rId82" Type="http://schemas.openxmlformats.org/officeDocument/2006/relationships/slideLayout" Target="../slideLayouts/slideLayout766.xml"/><Relationship Id="rId199" Type="http://schemas.openxmlformats.org/officeDocument/2006/relationships/slideLayout" Target="../slideLayouts/slideLayout883.xml"/><Relationship Id="rId203" Type="http://schemas.openxmlformats.org/officeDocument/2006/relationships/slideLayout" Target="../slideLayouts/slideLayout887.xml"/><Relationship Id="rId19" Type="http://schemas.openxmlformats.org/officeDocument/2006/relationships/slideLayout" Target="../slideLayouts/slideLayout703.xml"/><Relationship Id="rId224" Type="http://schemas.openxmlformats.org/officeDocument/2006/relationships/slideLayout" Target="../slideLayouts/slideLayout908.xml"/><Relationship Id="rId245" Type="http://schemas.openxmlformats.org/officeDocument/2006/relationships/slideLayout" Target="../slideLayouts/slideLayout929.xml"/><Relationship Id="rId266" Type="http://schemas.openxmlformats.org/officeDocument/2006/relationships/slideLayout" Target="../slideLayouts/slideLayout950.xml"/><Relationship Id="rId287" Type="http://schemas.openxmlformats.org/officeDocument/2006/relationships/slideLayout" Target="../slideLayouts/slideLayout971.xml"/><Relationship Id="rId30" Type="http://schemas.openxmlformats.org/officeDocument/2006/relationships/slideLayout" Target="../slideLayouts/slideLayout714.xml"/><Relationship Id="rId105" Type="http://schemas.openxmlformats.org/officeDocument/2006/relationships/slideLayout" Target="../slideLayouts/slideLayout789.xml"/><Relationship Id="rId126" Type="http://schemas.openxmlformats.org/officeDocument/2006/relationships/slideLayout" Target="../slideLayouts/slideLayout810.xml"/><Relationship Id="rId147" Type="http://schemas.openxmlformats.org/officeDocument/2006/relationships/slideLayout" Target="../slideLayouts/slideLayout831.xml"/><Relationship Id="rId168" Type="http://schemas.openxmlformats.org/officeDocument/2006/relationships/slideLayout" Target="../slideLayouts/slideLayout852.xml"/><Relationship Id="rId312" Type="http://schemas.openxmlformats.org/officeDocument/2006/relationships/slideLayout" Target="../slideLayouts/slideLayout996.xml"/><Relationship Id="rId333" Type="http://schemas.openxmlformats.org/officeDocument/2006/relationships/slideLayout" Target="../slideLayouts/slideLayout1017.xml"/><Relationship Id="rId51" Type="http://schemas.openxmlformats.org/officeDocument/2006/relationships/slideLayout" Target="../slideLayouts/slideLayout735.xml"/><Relationship Id="rId72" Type="http://schemas.openxmlformats.org/officeDocument/2006/relationships/slideLayout" Target="../slideLayouts/slideLayout756.xml"/><Relationship Id="rId93" Type="http://schemas.openxmlformats.org/officeDocument/2006/relationships/slideLayout" Target="../slideLayouts/slideLayout777.xml"/><Relationship Id="rId189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687.xml"/><Relationship Id="rId214" Type="http://schemas.openxmlformats.org/officeDocument/2006/relationships/slideLayout" Target="../slideLayouts/slideLayout898.xml"/><Relationship Id="rId235" Type="http://schemas.openxmlformats.org/officeDocument/2006/relationships/slideLayout" Target="../slideLayouts/slideLayout919.xml"/><Relationship Id="rId256" Type="http://schemas.openxmlformats.org/officeDocument/2006/relationships/slideLayout" Target="../slideLayouts/slideLayout940.xml"/><Relationship Id="rId277" Type="http://schemas.openxmlformats.org/officeDocument/2006/relationships/slideLayout" Target="../slideLayouts/slideLayout961.xml"/><Relationship Id="rId298" Type="http://schemas.openxmlformats.org/officeDocument/2006/relationships/slideLayout" Target="../slideLayouts/slideLayout982.xml"/><Relationship Id="rId116" Type="http://schemas.openxmlformats.org/officeDocument/2006/relationships/slideLayout" Target="../slideLayouts/slideLayout800.xml"/><Relationship Id="rId137" Type="http://schemas.openxmlformats.org/officeDocument/2006/relationships/slideLayout" Target="../slideLayouts/slideLayout821.xml"/><Relationship Id="rId158" Type="http://schemas.openxmlformats.org/officeDocument/2006/relationships/slideLayout" Target="../slideLayouts/slideLayout842.xml"/><Relationship Id="rId302" Type="http://schemas.openxmlformats.org/officeDocument/2006/relationships/slideLayout" Target="../slideLayouts/slideLayout986.xml"/><Relationship Id="rId323" Type="http://schemas.openxmlformats.org/officeDocument/2006/relationships/slideLayout" Target="../slideLayouts/slideLayout1007.xml"/><Relationship Id="rId20" Type="http://schemas.openxmlformats.org/officeDocument/2006/relationships/slideLayout" Target="../slideLayouts/slideLayout704.xml"/><Relationship Id="rId41" Type="http://schemas.openxmlformats.org/officeDocument/2006/relationships/slideLayout" Target="../slideLayouts/slideLayout725.xml"/><Relationship Id="rId62" Type="http://schemas.openxmlformats.org/officeDocument/2006/relationships/slideLayout" Target="../slideLayouts/slideLayout746.xml"/><Relationship Id="rId83" Type="http://schemas.openxmlformats.org/officeDocument/2006/relationships/slideLayout" Target="../slideLayouts/slideLayout767.xml"/><Relationship Id="rId179" Type="http://schemas.openxmlformats.org/officeDocument/2006/relationships/slideLayout" Target="../slideLayouts/slideLayout863.xml"/><Relationship Id="rId190" Type="http://schemas.openxmlformats.org/officeDocument/2006/relationships/slideLayout" Target="../slideLayouts/slideLayout874.xml"/><Relationship Id="rId204" Type="http://schemas.openxmlformats.org/officeDocument/2006/relationships/slideLayout" Target="../slideLayouts/slideLayout888.xml"/><Relationship Id="rId225" Type="http://schemas.openxmlformats.org/officeDocument/2006/relationships/slideLayout" Target="../slideLayouts/slideLayout909.xml"/><Relationship Id="rId246" Type="http://schemas.openxmlformats.org/officeDocument/2006/relationships/slideLayout" Target="../slideLayouts/slideLayout930.xml"/><Relationship Id="rId267" Type="http://schemas.openxmlformats.org/officeDocument/2006/relationships/slideLayout" Target="../slideLayouts/slideLayout951.xml"/><Relationship Id="rId288" Type="http://schemas.openxmlformats.org/officeDocument/2006/relationships/slideLayout" Target="../slideLayouts/slideLayout972.xml"/><Relationship Id="rId106" Type="http://schemas.openxmlformats.org/officeDocument/2006/relationships/slideLayout" Target="../slideLayouts/slideLayout790.xml"/><Relationship Id="rId127" Type="http://schemas.openxmlformats.org/officeDocument/2006/relationships/slideLayout" Target="../slideLayouts/slideLayout811.xml"/><Relationship Id="rId313" Type="http://schemas.openxmlformats.org/officeDocument/2006/relationships/slideLayout" Target="../slideLayouts/slideLayout997.xml"/><Relationship Id="rId10" Type="http://schemas.openxmlformats.org/officeDocument/2006/relationships/slideLayout" Target="../slideLayouts/slideLayout694.xml"/><Relationship Id="rId31" Type="http://schemas.openxmlformats.org/officeDocument/2006/relationships/slideLayout" Target="../slideLayouts/slideLayout715.xml"/><Relationship Id="rId52" Type="http://schemas.openxmlformats.org/officeDocument/2006/relationships/slideLayout" Target="../slideLayouts/slideLayout736.xml"/><Relationship Id="rId73" Type="http://schemas.openxmlformats.org/officeDocument/2006/relationships/slideLayout" Target="../slideLayouts/slideLayout757.xml"/><Relationship Id="rId94" Type="http://schemas.openxmlformats.org/officeDocument/2006/relationships/slideLayout" Target="../slideLayouts/slideLayout778.xml"/><Relationship Id="rId148" Type="http://schemas.openxmlformats.org/officeDocument/2006/relationships/slideLayout" Target="../slideLayouts/slideLayout832.xml"/><Relationship Id="rId169" Type="http://schemas.openxmlformats.org/officeDocument/2006/relationships/slideLayout" Target="../slideLayouts/slideLayout853.xml"/><Relationship Id="rId334" Type="http://schemas.openxmlformats.org/officeDocument/2006/relationships/slideLayout" Target="../slideLayouts/slideLayout1018.xml"/><Relationship Id="rId4" Type="http://schemas.openxmlformats.org/officeDocument/2006/relationships/slideLayout" Target="../slideLayouts/slideLayout688.xml"/><Relationship Id="rId180" Type="http://schemas.openxmlformats.org/officeDocument/2006/relationships/slideLayout" Target="../slideLayouts/slideLayout864.xml"/><Relationship Id="rId215" Type="http://schemas.openxmlformats.org/officeDocument/2006/relationships/slideLayout" Target="../slideLayouts/slideLayout899.xml"/><Relationship Id="rId236" Type="http://schemas.openxmlformats.org/officeDocument/2006/relationships/slideLayout" Target="../slideLayouts/slideLayout920.xml"/><Relationship Id="rId257" Type="http://schemas.openxmlformats.org/officeDocument/2006/relationships/slideLayout" Target="../slideLayouts/slideLayout941.xml"/><Relationship Id="rId278" Type="http://schemas.openxmlformats.org/officeDocument/2006/relationships/slideLayout" Target="../slideLayouts/slideLayout962.xml"/><Relationship Id="rId303" Type="http://schemas.openxmlformats.org/officeDocument/2006/relationships/slideLayout" Target="../slideLayouts/slideLayout987.xml"/><Relationship Id="rId42" Type="http://schemas.openxmlformats.org/officeDocument/2006/relationships/slideLayout" Target="../slideLayouts/slideLayout726.xml"/><Relationship Id="rId84" Type="http://schemas.openxmlformats.org/officeDocument/2006/relationships/slideLayout" Target="../slideLayouts/slideLayout768.xml"/><Relationship Id="rId138" Type="http://schemas.openxmlformats.org/officeDocument/2006/relationships/slideLayout" Target="../slideLayouts/slideLayout822.xml"/><Relationship Id="rId191" Type="http://schemas.openxmlformats.org/officeDocument/2006/relationships/slideLayout" Target="../slideLayouts/slideLayout875.xml"/><Relationship Id="rId205" Type="http://schemas.openxmlformats.org/officeDocument/2006/relationships/slideLayout" Target="../slideLayouts/slideLayout889.xml"/><Relationship Id="rId247" Type="http://schemas.openxmlformats.org/officeDocument/2006/relationships/slideLayout" Target="../slideLayouts/slideLayout931.xml"/><Relationship Id="rId107" Type="http://schemas.openxmlformats.org/officeDocument/2006/relationships/slideLayout" Target="../slideLayouts/slideLayout791.xml"/><Relationship Id="rId289" Type="http://schemas.openxmlformats.org/officeDocument/2006/relationships/slideLayout" Target="../slideLayouts/slideLayout973.xml"/><Relationship Id="rId11" Type="http://schemas.openxmlformats.org/officeDocument/2006/relationships/slideLayout" Target="../slideLayouts/slideLayout695.xml"/><Relationship Id="rId53" Type="http://schemas.openxmlformats.org/officeDocument/2006/relationships/slideLayout" Target="../slideLayouts/slideLayout737.xml"/><Relationship Id="rId149" Type="http://schemas.openxmlformats.org/officeDocument/2006/relationships/slideLayout" Target="../slideLayouts/slideLayout833.xml"/><Relationship Id="rId314" Type="http://schemas.openxmlformats.org/officeDocument/2006/relationships/slideLayout" Target="../slideLayouts/slideLayout998.xml"/><Relationship Id="rId95" Type="http://schemas.openxmlformats.org/officeDocument/2006/relationships/slideLayout" Target="../slideLayouts/slideLayout779.xml"/><Relationship Id="rId160" Type="http://schemas.openxmlformats.org/officeDocument/2006/relationships/slideLayout" Target="../slideLayouts/slideLayout844.xml"/><Relationship Id="rId216" Type="http://schemas.openxmlformats.org/officeDocument/2006/relationships/slideLayout" Target="../slideLayouts/slideLayout900.xml"/><Relationship Id="rId258" Type="http://schemas.openxmlformats.org/officeDocument/2006/relationships/slideLayout" Target="../slideLayouts/slideLayout942.xml"/><Relationship Id="rId22" Type="http://schemas.openxmlformats.org/officeDocument/2006/relationships/slideLayout" Target="../slideLayouts/slideLayout706.xml"/><Relationship Id="rId64" Type="http://schemas.openxmlformats.org/officeDocument/2006/relationships/slideLayout" Target="../slideLayouts/slideLayout748.xml"/><Relationship Id="rId118" Type="http://schemas.openxmlformats.org/officeDocument/2006/relationships/slideLayout" Target="../slideLayouts/slideLayout802.xml"/><Relationship Id="rId325" Type="http://schemas.openxmlformats.org/officeDocument/2006/relationships/slideLayout" Target="../slideLayouts/slideLayout1009.xml"/><Relationship Id="rId171" Type="http://schemas.openxmlformats.org/officeDocument/2006/relationships/slideLayout" Target="../slideLayouts/slideLayout855.xml"/><Relationship Id="rId227" Type="http://schemas.openxmlformats.org/officeDocument/2006/relationships/slideLayout" Target="../slideLayouts/slideLayout911.xml"/><Relationship Id="rId269" Type="http://schemas.openxmlformats.org/officeDocument/2006/relationships/slideLayout" Target="../slideLayouts/slideLayout953.xml"/><Relationship Id="rId33" Type="http://schemas.openxmlformats.org/officeDocument/2006/relationships/slideLayout" Target="../slideLayouts/slideLayout717.xml"/><Relationship Id="rId129" Type="http://schemas.openxmlformats.org/officeDocument/2006/relationships/slideLayout" Target="../slideLayouts/slideLayout813.xml"/><Relationship Id="rId280" Type="http://schemas.openxmlformats.org/officeDocument/2006/relationships/slideLayout" Target="../slideLayouts/slideLayout964.xml"/><Relationship Id="rId336" Type="http://schemas.openxmlformats.org/officeDocument/2006/relationships/slideLayout" Target="../slideLayouts/slideLayout1020.xml"/><Relationship Id="rId75" Type="http://schemas.openxmlformats.org/officeDocument/2006/relationships/slideLayout" Target="../slideLayouts/slideLayout759.xml"/><Relationship Id="rId140" Type="http://schemas.openxmlformats.org/officeDocument/2006/relationships/slideLayout" Target="../slideLayouts/slideLayout824.xml"/><Relationship Id="rId182" Type="http://schemas.openxmlformats.org/officeDocument/2006/relationships/slideLayout" Target="../slideLayouts/slideLayout866.xml"/><Relationship Id="rId6" Type="http://schemas.openxmlformats.org/officeDocument/2006/relationships/slideLayout" Target="../slideLayouts/slideLayout690.xml"/><Relationship Id="rId238" Type="http://schemas.openxmlformats.org/officeDocument/2006/relationships/slideLayout" Target="../slideLayouts/slideLayout922.xml"/><Relationship Id="rId291" Type="http://schemas.openxmlformats.org/officeDocument/2006/relationships/slideLayout" Target="../slideLayouts/slideLayout975.xml"/><Relationship Id="rId305" Type="http://schemas.openxmlformats.org/officeDocument/2006/relationships/slideLayout" Target="../slideLayouts/slideLayout989.xml"/><Relationship Id="rId44" Type="http://schemas.openxmlformats.org/officeDocument/2006/relationships/slideLayout" Target="../slideLayouts/slideLayout728.xml"/><Relationship Id="rId86" Type="http://schemas.openxmlformats.org/officeDocument/2006/relationships/slideLayout" Target="../slideLayouts/slideLayout770.xml"/><Relationship Id="rId151" Type="http://schemas.openxmlformats.org/officeDocument/2006/relationships/slideLayout" Target="../slideLayouts/slideLayout835.xml"/><Relationship Id="rId193" Type="http://schemas.openxmlformats.org/officeDocument/2006/relationships/slideLayout" Target="../slideLayouts/slideLayout877.xml"/><Relationship Id="rId207" Type="http://schemas.openxmlformats.org/officeDocument/2006/relationships/slideLayout" Target="../slideLayouts/slideLayout891.xml"/><Relationship Id="rId249" Type="http://schemas.openxmlformats.org/officeDocument/2006/relationships/slideLayout" Target="../slideLayouts/slideLayout933.xml"/><Relationship Id="rId13" Type="http://schemas.openxmlformats.org/officeDocument/2006/relationships/slideLayout" Target="../slideLayouts/slideLayout697.xml"/><Relationship Id="rId109" Type="http://schemas.openxmlformats.org/officeDocument/2006/relationships/slideLayout" Target="../slideLayouts/slideLayout793.xml"/><Relationship Id="rId260" Type="http://schemas.openxmlformats.org/officeDocument/2006/relationships/slideLayout" Target="../slideLayouts/slideLayout944.xml"/><Relationship Id="rId316" Type="http://schemas.openxmlformats.org/officeDocument/2006/relationships/slideLayout" Target="../slideLayouts/slideLayout1000.xml"/><Relationship Id="rId55" Type="http://schemas.openxmlformats.org/officeDocument/2006/relationships/slideLayout" Target="../slideLayouts/slideLayout739.xml"/><Relationship Id="rId97" Type="http://schemas.openxmlformats.org/officeDocument/2006/relationships/slideLayout" Target="../slideLayouts/slideLayout781.xml"/><Relationship Id="rId120" Type="http://schemas.openxmlformats.org/officeDocument/2006/relationships/slideLayout" Target="../slideLayouts/slideLayout804.xml"/><Relationship Id="rId162" Type="http://schemas.openxmlformats.org/officeDocument/2006/relationships/slideLayout" Target="../slideLayouts/slideLayout846.xml"/><Relationship Id="rId218" Type="http://schemas.openxmlformats.org/officeDocument/2006/relationships/slideLayout" Target="../slideLayouts/slideLayout902.xml"/><Relationship Id="rId271" Type="http://schemas.openxmlformats.org/officeDocument/2006/relationships/slideLayout" Target="../slideLayouts/slideLayout955.xml"/><Relationship Id="rId24" Type="http://schemas.openxmlformats.org/officeDocument/2006/relationships/slideLayout" Target="../slideLayouts/slideLayout708.xml"/><Relationship Id="rId66" Type="http://schemas.openxmlformats.org/officeDocument/2006/relationships/slideLayout" Target="../slideLayouts/slideLayout750.xml"/><Relationship Id="rId131" Type="http://schemas.openxmlformats.org/officeDocument/2006/relationships/slideLayout" Target="../slideLayouts/slideLayout815.xml"/><Relationship Id="rId327" Type="http://schemas.openxmlformats.org/officeDocument/2006/relationships/slideLayout" Target="../slideLayouts/slideLayout101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9.xml"/><Relationship Id="rId13" Type="http://schemas.openxmlformats.org/officeDocument/2006/relationships/slideLayout" Target="../slideLayouts/slideLayout1034.xml"/><Relationship Id="rId18" Type="http://schemas.openxmlformats.org/officeDocument/2006/relationships/slideLayout" Target="../slideLayouts/slideLayout1039.xml"/><Relationship Id="rId3" Type="http://schemas.openxmlformats.org/officeDocument/2006/relationships/slideLayout" Target="../slideLayouts/slideLayout1024.xml"/><Relationship Id="rId7" Type="http://schemas.openxmlformats.org/officeDocument/2006/relationships/slideLayout" Target="../slideLayouts/slideLayout1028.xml"/><Relationship Id="rId12" Type="http://schemas.openxmlformats.org/officeDocument/2006/relationships/slideLayout" Target="../slideLayouts/slideLayout1033.xml"/><Relationship Id="rId17" Type="http://schemas.openxmlformats.org/officeDocument/2006/relationships/slideLayout" Target="../slideLayouts/slideLayout1038.xml"/><Relationship Id="rId2" Type="http://schemas.openxmlformats.org/officeDocument/2006/relationships/slideLayout" Target="../slideLayouts/slideLayout1023.xml"/><Relationship Id="rId16" Type="http://schemas.openxmlformats.org/officeDocument/2006/relationships/slideLayout" Target="../slideLayouts/slideLayout1037.xml"/><Relationship Id="rId1" Type="http://schemas.openxmlformats.org/officeDocument/2006/relationships/slideLayout" Target="../slideLayouts/slideLayout1022.xml"/><Relationship Id="rId6" Type="http://schemas.openxmlformats.org/officeDocument/2006/relationships/slideLayout" Target="../slideLayouts/slideLayout1027.xml"/><Relationship Id="rId11" Type="http://schemas.openxmlformats.org/officeDocument/2006/relationships/slideLayout" Target="../slideLayouts/slideLayout1032.xml"/><Relationship Id="rId5" Type="http://schemas.openxmlformats.org/officeDocument/2006/relationships/slideLayout" Target="../slideLayouts/slideLayout1026.xml"/><Relationship Id="rId15" Type="http://schemas.openxmlformats.org/officeDocument/2006/relationships/slideLayout" Target="../slideLayouts/slideLayout1036.xml"/><Relationship Id="rId10" Type="http://schemas.openxmlformats.org/officeDocument/2006/relationships/slideLayout" Target="../slideLayouts/slideLayout1031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1025.xml"/><Relationship Id="rId9" Type="http://schemas.openxmlformats.org/officeDocument/2006/relationships/slideLayout" Target="../slideLayouts/slideLayout1030.xml"/><Relationship Id="rId14" Type="http://schemas.openxmlformats.org/officeDocument/2006/relationships/slideLayout" Target="../slideLayouts/slideLayout10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g35a3036fee8_0_2042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alibri"/>
              <a:buNone/>
              <a:defRPr sz="54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defRPr sz="27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g35a3036fee8_0_2042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t" anchorCtr="0">
            <a:noAutofit/>
          </a:bodyPr>
          <a:lstStyle>
            <a:lvl1pPr marL="457200" marR="0" lvl="0" indent="-4572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191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Arial"/>
              <a:buChar char="•"/>
              <a:defRPr sz="3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0005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accent2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810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810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400050" algn="l" rtl="0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4000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4000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4000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g35a3036fee8_0_2042"/>
          <p:cNvSpPr txBox="1">
            <a:spLocks noGrp="1"/>
          </p:cNvSpPr>
          <p:nvPr>
            <p:ph type="sldNum" idx="12"/>
          </p:nvPr>
        </p:nvSpPr>
        <p:spPr>
          <a:xfrm>
            <a:off x="13258800" y="9534525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g35a3036fee8_0_2042"/>
          <p:cNvSpPr txBox="1">
            <a:spLocks noGrp="1"/>
          </p:cNvSpPr>
          <p:nvPr>
            <p:ph type="ftr" idx="11"/>
          </p:nvPr>
        </p:nvSpPr>
        <p:spPr>
          <a:xfrm>
            <a:off x="914400" y="9534525"/>
            <a:ext cx="61722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21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40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98" name="Google Shape;1998;p40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99" name="Google Shape;1999;p40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8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00" name="Google Shape;2000;p40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  <p:sldLayoutId id="2147483881" r:id="rId33"/>
    <p:sldLayoutId id="2147483882" r:id="rId34"/>
    <p:sldLayoutId id="2147483883" r:id="rId35"/>
    <p:sldLayoutId id="2147483884" r:id="rId36"/>
    <p:sldLayoutId id="2147483885" r:id="rId37"/>
    <p:sldLayoutId id="2147483886" r:id="rId38"/>
    <p:sldLayoutId id="2147483887" r:id="rId39"/>
    <p:sldLayoutId id="2147483888" r:id="rId40"/>
    <p:sldLayoutId id="2147483889" r:id="rId41"/>
    <p:sldLayoutId id="2147483890" r:id="rId42"/>
    <p:sldLayoutId id="2147483891" r:id="rId43"/>
    <p:sldLayoutId id="2147483892" r:id="rId44"/>
    <p:sldLayoutId id="2147483893" r:id="rId45"/>
    <p:sldLayoutId id="2147483894" r:id="rId46"/>
    <p:sldLayoutId id="2147483895" r:id="rId47"/>
    <p:sldLayoutId id="2147483896" r:id="rId48"/>
    <p:sldLayoutId id="2147483897" r:id="rId49"/>
    <p:sldLayoutId id="2147483898" r:id="rId50"/>
    <p:sldLayoutId id="2147483899" r:id="rId51"/>
    <p:sldLayoutId id="2147483900" r:id="rId52"/>
    <p:sldLayoutId id="2147483901" r:id="rId53"/>
    <p:sldLayoutId id="2147483902" r:id="rId54"/>
    <p:sldLayoutId id="2147483903" r:id="rId55"/>
    <p:sldLayoutId id="2147483904" r:id="rId56"/>
    <p:sldLayoutId id="2147483905" r:id="rId57"/>
    <p:sldLayoutId id="2147483906" r:id="rId58"/>
    <p:sldLayoutId id="2147483907" r:id="rId59"/>
    <p:sldLayoutId id="2147483908" r:id="rId60"/>
    <p:sldLayoutId id="2147483909" r:id="rId61"/>
    <p:sldLayoutId id="2147483910" r:id="rId62"/>
    <p:sldLayoutId id="2147483911" r:id="rId63"/>
    <p:sldLayoutId id="2147483912" r:id="rId64"/>
    <p:sldLayoutId id="2147483913" r:id="rId65"/>
    <p:sldLayoutId id="2147483914" r:id="rId66"/>
    <p:sldLayoutId id="2147483915" r:id="rId67"/>
    <p:sldLayoutId id="2147483916" r:id="rId68"/>
    <p:sldLayoutId id="2147483917" r:id="rId69"/>
    <p:sldLayoutId id="2147483918" r:id="rId70"/>
    <p:sldLayoutId id="2147483919" r:id="rId71"/>
    <p:sldLayoutId id="2147483920" r:id="rId72"/>
    <p:sldLayoutId id="2147483921" r:id="rId73"/>
    <p:sldLayoutId id="2147483922" r:id="rId74"/>
    <p:sldLayoutId id="2147483923" r:id="rId75"/>
    <p:sldLayoutId id="2147483924" r:id="rId76"/>
    <p:sldLayoutId id="2147483925" r:id="rId77"/>
    <p:sldLayoutId id="2147483926" r:id="rId78"/>
    <p:sldLayoutId id="2147483927" r:id="rId79"/>
    <p:sldLayoutId id="2147483928" r:id="rId80"/>
    <p:sldLayoutId id="2147483929" r:id="rId81"/>
    <p:sldLayoutId id="2147483930" r:id="rId82"/>
    <p:sldLayoutId id="2147483931" r:id="rId83"/>
    <p:sldLayoutId id="2147483932" r:id="rId84"/>
    <p:sldLayoutId id="2147483933" r:id="rId85"/>
    <p:sldLayoutId id="2147483934" r:id="rId86"/>
    <p:sldLayoutId id="2147483935" r:id="rId87"/>
    <p:sldLayoutId id="2147483936" r:id="rId88"/>
    <p:sldLayoutId id="2147483937" r:id="rId89"/>
    <p:sldLayoutId id="2147483938" r:id="rId90"/>
    <p:sldLayoutId id="2147483939" r:id="rId91"/>
    <p:sldLayoutId id="2147483940" r:id="rId92"/>
    <p:sldLayoutId id="2147483941" r:id="rId93"/>
    <p:sldLayoutId id="2147483942" r:id="rId94"/>
    <p:sldLayoutId id="2147483943" r:id="rId95"/>
    <p:sldLayoutId id="2147483944" r:id="rId96"/>
    <p:sldLayoutId id="2147483945" r:id="rId97"/>
    <p:sldLayoutId id="2147483946" r:id="rId98"/>
    <p:sldLayoutId id="2147483947" r:id="rId99"/>
    <p:sldLayoutId id="2147483948" r:id="rId100"/>
    <p:sldLayoutId id="2147483949" r:id="rId101"/>
    <p:sldLayoutId id="2147483950" r:id="rId102"/>
    <p:sldLayoutId id="2147483951" r:id="rId103"/>
    <p:sldLayoutId id="2147483952" r:id="rId104"/>
    <p:sldLayoutId id="2147483953" r:id="rId105"/>
    <p:sldLayoutId id="2147483954" r:id="rId106"/>
    <p:sldLayoutId id="2147483955" r:id="rId107"/>
    <p:sldLayoutId id="2147483956" r:id="rId108"/>
    <p:sldLayoutId id="2147483957" r:id="rId109"/>
    <p:sldLayoutId id="2147483958" r:id="rId110"/>
    <p:sldLayoutId id="2147483959" r:id="rId111"/>
    <p:sldLayoutId id="2147483960" r:id="rId112"/>
    <p:sldLayoutId id="2147483961" r:id="rId113"/>
    <p:sldLayoutId id="2147483962" r:id="rId114"/>
    <p:sldLayoutId id="2147483963" r:id="rId115"/>
    <p:sldLayoutId id="2147483964" r:id="rId116"/>
    <p:sldLayoutId id="2147483965" r:id="rId117"/>
    <p:sldLayoutId id="2147483966" r:id="rId118"/>
    <p:sldLayoutId id="2147483967" r:id="rId119"/>
    <p:sldLayoutId id="2147483968" r:id="rId120"/>
    <p:sldLayoutId id="2147483969" r:id="rId121"/>
    <p:sldLayoutId id="2147483970" r:id="rId122"/>
    <p:sldLayoutId id="2147483971" r:id="rId123"/>
    <p:sldLayoutId id="2147483972" r:id="rId124"/>
    <p:sldLayoutId id="2147483973" r:id="rId125"/>
    <p:sldLayoutId id="2147483974" r:id="rId126"/>
    <p:sldLayoutId id="2147483975" r:id="rId127"/>
    <p:sldLayoutId id="2147483976" r:id="rId128"/>
    <p:sldLayoutId id="2147483977" r:id="rId129"/>
    <p:sldLayoutId id="2147483978" r:id="rId130"/>
    <p:sldLayoutId id="2147483979" r:id="rId131"/>
    <p:sldLayoutId id="2147483980" r:id="rId132"/>
    <p:sldLayoutId id="2147483981" r:id="rId133"/>
    <p:sldLayoutId id="2147483982" r:id="rId134"/>
    <p:sldLayoutId id="2147483983" r:id="rId135"/>
    <p:sldLayoutId id="2147483984" r:id="rId136"/>
    <p:sldLayoutId id="2147483985" r:id="rId137"/>
    <p:sldLayoutId id="2147483986" r:id="rId138"/>
    <p:sldLayoutId id="2147483987" r:id="rId139"/>
    <p:sldLayoutId id="2147483988" r:id="rId140"/>
    <p:sldLayoutId id="2147483989" r:id="rId141"/>
    <p:sldLayoutId id="2147483990" r:id="rId142"/>
    <p:sldLayoutId id="2147483991" r:id="rId143"/>
    <p:sldLayoutId id="2147483992" r:id="rId144"/>
    <p:sldLayoutId id="2147483993" r:id="rId145"/>
    <p:sldLayoutId id="2147483994" r:id="rId146"/>
    <p:sldLayoutId id="2147483995" r:id="rId147"/>
    <p:sldLayoutId id="2147483996" r:id="rId148"/>
    <p:sldLayoutId id="2147483997" r:id="rId149"/>
    <p:sldLayoutId id="2147483998" r:id="rId150"/>
    <p:sldLayoutId id="2147483999" r:id="rId151"/>
    <p:sldLayoutId id="2147484000" r:id="rId152"/>
    <p:sldLayoutId id="2147484001" r:id="rId153"/>
    <p:sldLayoutId id="2147484002" r:id="rId154"/>
    <p:sldLayoutId id="2147484003" r:id="rId155"/>
    <p:sldLayoutId id="2147484004" r:id="rId156"/>
    <p:sldLayoutId id="2147484005" r:id="rId157"/>
    <p:sldLayoutId id="2147484006" r:id="rId158"/>
    <p:sldLayoutId id="2147484007" r:id="rId159"/>
    <p:sldLayoutId id="2147484008" r:id="rId160"/>
    <p:sldLayoutId id="2147484009" r:id="rId161"/>
    <p:sldLayoutId id="2147484010" r:id="rId162"/>
    <p:sldLayoutId id="2147484011" r:id="rId163"/>
    <p:sldLayoutId id="2147484012" r:id="rId164"/>
    <p:sldLayoutId id="2147484013" r:id="rId165"/>
    <p:sldLayoutId id="2147484014" r:id="rId166"/>
    <p:sldLayoutId id="2147484015" r:id="rId167"/>
    <p:sldLayoutId id="2147484016" r:id="rId168"/>
    <p:sldLayoutId id="2147484017" r:id="rId169"/>
    <p:sldLayoutId id="2147484018" r:id="rId170"/>
    <p:sldLayoutId id="2147484019" r:id="rId171"/>
    <p:sldLayoutId id="2147484020" r:id="rId172"/>
    <p:sldLayoutId id="2147484021" r:id="rId173"/>
    <p:sldLayoutId id="2147484022" r:id="rId174"/>
    <p:sldLayoutId id="2147484023" r:id="rId175"/>
    <p:sldLayoutId id="2147484024" r:id="rId176"/>
    <p:sldLayoutId id="2147484025" r:id="rId177"/>
    <p:sldLayoutId id="2147484026" r:id="rId178"/>
    <p:sldLayoutId id="2147484027" r:id="rId179"/>
    <p:sldLayoutId id="2147484028" r:id="rId180"/>
    <p:sldLayoutId id="2147484029" r:id="rId181"/>
    <p:sldLayoutId id="2147484030" r:id="rId182"/>
    <p:sldLayoutId id="2147484031" r:id="rId183"/>
    <p:sldLayoutId id="2147484032" r:id="rId184"/>
    <p:sldLayoutId id="2147484033" r:id="rId185"/>
    <p:sldLayoutId id="2147484034" r:id="rId186"/>
    <p:sldLayoutId id="2147484035" r:id="rId187"/>
    <p:sldLayoutId id="2147484036" r:id="rId188"/>
    <p:sldLayoutId id="2147484037" r:id="rId189"/>
    <p:sldLayoutId id="2147484038" r:id="rId190"/>
    <p:sldLayoutId id="2147484039" r:id="rId191"/>
    <p:sldLayoutId id="2147484040" r:id="rId192"/>
    <p:sldLayoutId id="2147484041" r:id="rId193"/>
    <p:sldLayoutId id="2147484042" r:id="rId194"/>
    <p:sldLayoutId id="2147484043" r:id="rId195"/>
    <p:sldLayoutId id="2147484044" r:id="rId196"/>
    <p:sldLayoutId id="2147484045" r:id="rId197"/>
    <p:sldLayoutId id="2147484046" r:id="rId198"/>
    <p:sldLayoutId id="2147484047" r:id="rId199"/>
    <p:sldLayoutId id="2147484048" r:id="rId200"/>
    <p:sldLayoutId id="2147484049" r:id="rId201"/>
    <p:sldLayoutId id="2147484050" r:id="rId202"/>
    <p:sldLayoutId id="2147484051" r:id="rId203"/>
    <p:sldLayoutId id="2147484052" r:id="rId204"/>
    <p:sldLayoutId id="2147484053" r:id="rId205"/>
    <p:sldLayoutId id="2147484054" r:id="rId206"/>
    <p:sldLayoutId id="2147484055" r:id="rId207"/>
    <p:sldLayoutId id="2147484056" r:id="rId208"/>
    <p:sldLayoutId id="2147484057" r:id="rId209"/>
    <p:sldLayoutId id="2147484058" r:id="rId210"/>
    <p:sldLayoutId id="2147484059" r:id="rId211"/>
    <p:sldLayoutId id="2147484060" r:id="rId212"/>
    <p:sldLayoutId id="2147484061" r:id="rId213"/>
    <p:sldLayoutId id="2147484062" r:id="rId214"/>
    <p:sldLayoutId id="2147484063" r:id="rId215"/>
    <p:sldLayoutId id="2147484064" r:id="rId216"/>
    <p:sldLayoutId id="2147484065" r:id="rId217"/>
    <p:sldLayoutId id="2147484066" r:id="rId218"/>
    <p:sldLayoutId id="2147484067" r:id="rId219"/>
    <p:sldLayoutId id="2147484068" r:id="rId220"/>
    <p:sldLayoutId id="2147484069" r:id="rId221"/>
    <p:sldLayoutId id="2147484070" r:id="rId222"/>
    <p:sldLayoutId id="2147484071" r:id="rId223"/>
    <p:sldLayoutId id="2147484072" r:id="rId224"/>
    <p:sldLayoutId id="2147484073" r:id="rId225"/>
    <p:sldLayoutId id="2147484074" r:id="rId226"/>
    <p:sldLayoutId id="2147484075" r:id="rId227"/>
    <p:sldLayoutId id="2147484076" r:id="rId228"/>
    <p:sldLayoutId id="2147484077" r:id="rId229"/>
    <p:sldLayoutId id="2147484078" r:id="rId230"/>
    <p:sldLayoutId id="2147484079" r:id="rId231"/>
    <p:sldLayoutId id="2147484080" r:id="rId232"/>
    <p:sldLayoutId id="2147484081" r:id="rId233"/>
    <p:sldLayoutId id="2147484082" r:id="rId234"/>
    <p:sldLayoutId id="2147484083" r:id="rId235"/>
    <p:sldLayoutId id="2147484084" r:id="rId236"/>
    <p:sldLayoutId id="2147484085" r:id="rId237"/>
    <p:sldLayoutId id="2147484086" r:id="rId238"/>
    <p:sldLayoutId id="2147484087" r:id="rId239"/>
    <p:sldLayoutId id="2147484088" r:id="rId240"/>
    <p:sldLayoutId id="2147484089" r:id="rId241"/>
    <p:sldLayoutId id="2147484090" r:id="rId242"/>
    <p:sldLayoutId id="2147484091" r:id="rId243"/>
    <p:sldLayoutId id="2147484092" r:id="rId244"/>
    <p:sldLayoutId id="2147484093" r:id="rId245"/>
    <p:sldLayoutId id="2147484094" r:id="rId246"/>
    <p:sldLayoutId id="2147484095" r:id="rId247"/>
    <p:sldLayoutId id="2147484096" r:id="rId248"/>
    <p:sldLayoutId id="2147484097" r:id="rId249"/>
    <p:sldLayoutId id="2147484098" r:id="rId250"/>
    <p:sldLayoutId id="2147484099" r:id="rId251"/>
    <p:sldLayoutId id="2147484100" r:id="rId252"/>
    <p:sldLayoutId id="2147484101" r:id="rId253"/>
    <p:sldLayoutId id="2147484102" r:id="rId254"/>
    <p:sldLayoutId id="2147484103" r:id="rId255"/>
    <p:sldLayoutId id="2147484104" r:id="rId256"/>
    <p:sldLayoutId id="2147484105" r:id="rId257"/>
    <p:sldLayoutId id="2147484106" r:id="rId258"/>
    <p:sldLayoutId id="2147484107" r:id="rId259"/>
    <p:sldLayoutId id="2147484108" r:id="rId260"/>
    <p:sldLayoutId id="2147484109" r:id="rId261"/>
    <p:sldLayoutId id="2147484110" r:id="rId262"/>
    <p:sldLayoutId id="2147484111" r:id="rId263"/>
    <p:sldLayoutId id="2147484112" r:id="rId264"/>
    <p:sldLayoutId id="2147484113" r:id="rId265"/>
    <p:sldLayoutId id="2147484114" r:id="rId266"/>
    <p:sldLayoutId id="2147484115" r:id="rId267"/>
    <p:sldLayoutId id="2147484116" r:id="rId268"/>
    <p:sldLayoutId id="2147484117" r:id="rId269"/>
    <p:sldLayoutId id="2147484118" r:id="rId270"/>
    <p:sldLayoutId id="2147484119" r:id="rId271"/>
    <p:sldLayoutId id="2147484120" r:id="rId272"/>
    <p:sldLayoutId id="2147484121" r:id="rId273"/>
    <p:sldLayoutId id="2147484122" r:id="rId274"/>
    <p:sldLayoutId id="2147484123" r:id="rId275"/>
    <p:sldLayoutId id="2147484124" r:id="rId276"/>
    <p:sldLayoutId id="2147484125" r:id="rId277"/>
    <p:sldLayoutId id="2147484126" r:id="rId278"/>
    <p:sldLayoutId id="2147484127" r:id="rId279"/>
    <p:sldLayoutId id="2147484128" r:id="rId280"/>
    <p:sldLayoutId id="2147484129" r:id="rId281"/>
    <p:sldLayoutId id="2147484130" r:id="rId282"/>
    <p:sldLayoutId id="2147484131" r:id="rId283"/>
    <p:sldLayoutId id="2147484132" r:id="rId284"/>
    <p:sldLayoutId id="2147484133" r:id="rId285"/>
    <p:sldLayoutId id="2147484134" r:id="rId28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2" name="Google Shape;4912;p33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913" name="Google Shape;4913;p33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914" name="Google Shape;4914;p33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915" name="Google Shape;4915;p33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36" r:id="rId1"/>
    <p:sldLayoutId id="2147484137" r:id="rId2"/>
    <p:sldLayoutId id="2147484138" r:id="rId3"/>
    <p:sldLayoutId id="2147484139" r:id="rId4"/>
    <p:sldLayoutId id="2147484140" r:id="rId5"/>
    <p:sldLayoutId id="2147484141" r:id="rId6"/>
    <p:sldLayoutId id="2147484142" r:id="rId7"/>
    <p:sldLayoutId id="2147484143" r:id="rId8"/>
    <p:sldLayoutId id="2147484144" r:id="rId9"/>
    <p:sldLayoutId id="2147484145" r:id="rId10"/>
    <p:sldLayoutId id="2147484146" r:id="rId11"/>
    <p:sldLayoutId id="2147484147" r:id="rId12"/>
    <p:sldLayoutId id="2147484148" r:id="rId13"/>
    <p:sldLayoutId id="2147484149" r:id="rId14"/>
    <p:sldLayoutId id="2147484150" r:id="rId15"/>
    <p:sldLayoutId id="2147484151" r:id="rId16"/>
    <p:sldLayoutId id="2147484152" r:id="rId17"/>
    <p:sldLayoutId id="2147484153" r:id="rId18"/>
    <p:sldLayoutId id="2147484154" r:id="rId19"/>
    <p:sldLayoutId id="2147484155" r:id="rId20"/>
    <p:sldLayoutId id="2147484156" r:id="rId21"/>
    <p:sldLayoutId id="2147484157" r:id="rId22"/>
    <p:sldLayoutId id="2147484158" r:id="rId23"/>
    <p:sldLayoutId id="2147484159" r:id="rId24"/>
    <p:sldLayoutId id="2147484160" r:id="rId25"/>
    <p:sldLayoutId id="2147484161" r:id="rId26"/>
    <p:sldLayoutId id="2147484162" r:id="rId27"/>
    <p:sldLayoutId id="2147484163" r:id="rId28"/>
    <p:sldLayoutId id="2147484164" r:id="rId29"/>
    <p:sldLayoutId id="2147484165" r:id="rId30"/>
    <p:sldLayoutId id="2147484166" r:id="rId31"/>
    <p:sldLayoutId id="2147484167" r:id="rId32"/>
    <p:sldLayoutId id="2147484168" r:id="rId33"/>
    <p:sldLayoutId id="2147484169" r:id="rId34"/>
    <p:sldLayoutId id="2147484170" r:id="rId35"/>
    <p:sldLayoutId id="2147484171" r:id="rId36"/>
    <p:sldLayoutId id="2147484172" r:id="rId37"/>
    <p:sldLayoutId id="2147484173" r:id="rId38"/>
    <p:sldLayoutId id="2147484174" r:id="rId39"/>
    <p:sldLayoutId id="2147484175" r:id="rId40"/>
    <p:sldLayoutId id="2147484176" r:id="rId41"/>
    <p:sldLayoutId id="2147484177" r:id="rId42"/>
    <p:sldLayoutId id="2147484178" r:id="rId43"/>
    <p:sldLayoutId id="2147484179" r:id="rId44"/>
    <p:sldLayoutId id="2147484180" r:id="rId45"/>
    <p:sldLayoutId id="2147484181" r:id="rId46"/>
    <p:sldLayoutId id="2147484182" r:id="rId47"/>
    <p:sldLayoutId id="2147484183" r:id="rId48"/>
    <p:sldLayoutId id="2147484184" r:id="rId49"/>
    <p:sldLayoutId id="2147484185" r:id="rId50"/>
    <p:sldLayoutId id="2147484186" r:id="rId51"/>
    <p:sldLayoutId id="2147484187" r:id="rId52"/>
    <p:sldLayoutId id="2147484188" r:id="rId53"/>
    <p:sldLayoutId id="2147484189" r:id="rId54"/>
    <p:sldLayoutId id="2147484190" r:id="rId55"/>
    <p:sldLayoutId id="2147484191" r:id="rId56"/>
    <p:sldLayoutId id="2147484192" r:id="rId57"/>
    <p:sldLayoutId id="2147484193" r:id="rId58"/>
    <p:sldLayoutId id="2147484194" r:id="rId59"/>
    <p:sldLayoutId id="2147484195" r:id="rId60"/>
    <p:sldLayoutId id="2147484196" r:id="rId61"/>
    <p:sldLayoutId id="2147484197" r:id="rId62"/>
    <p:sldLayoutId id="2147484198" r:id="rId63"/>
    <p:sldLayoutId id="2147484199" r:id="rId64"/>
    <p:sldLayoutId id="2147484200" r:id="rId65"/>
    <p:sldLayoutId id="2147484201" r:id="rId66"/>
    <p:sldLayoutId id="2147484202" r:id="rId67"/>
    <p:sldLayoutId id="2147484203" r:id="rId68"/>
    <p:sldLayoutId id="2147484204" r:id="rId69"/>
    <p:sldLayoutId id="2147484205" r:id="rId70"/>
    <p:sldLayoutId id="2147484206" r:id="rId71"/>
    <p:sldLayoutId id="2147484207" r:id="rId72"/>
    <p:sldLayoutId id="2147484208" r:id="rId73"/>
    <p:sldLayoutId id="2147484209" r:id="rId74"/>
    <p:sldLayoutId id="2147484210" r:id="rId75"/>
    <p:sldLayoutId id="2147484211" r:id="rId76"/>
    <p:sldLayoutId id="2147484212" r:id="rId77"/>
    <p:sldLayoutId id="2147484213" r:id="rId78"/>
    <p:sldLayoutId id="2147484214" r:id="rId79"/>
    <p:sldLayoutId id="2147484215" r:id="rId80"/>
    <p:sldLayoutId id="2147484216" r:id="rId81"/>
    <p:sldLayoutId id="2147484217" r:id="rId82"/>
    <p:sldLayoutId id="2147484218" r:id="rId83"/>
    <p:sldLayoutId id="2147484219" r:id="rId84"/>
    <p:sldLayoutId id="2147484220" r:id="rId85"/>
    <p:sldLayoutId id="2147484221" r:id="rId86"/>
    <p:sldLayoutId id="2147484222" r:id="rId87"/>
    <p:sldLayoutId id="2147484223" r:id="rId88"/>
    <p:sldLayoutId id="2147484224" r:id="rId89"/>
    <p:sldLayoutId id="2147484225" r:id="rId90"/>
    <p:sldLayoutId id="2147484226" r:id="rId91"/>
    <p:sldLayoutId id="2147484227" r:id="rId92"/>
    <p:sldLayoutId id="2147484228" r:id="rId93"/>
    <p:sldLayoutId id="2147484229" r:id="rId94"/>
    <p:sldLayoutId id="2147484230" r:id="rId95"/>
    <p:sldLayoutId id="2147484231" r:id="rId96"/>
    <p:sldLayoutId id="2147484232" r:id="rId97"/>
    <p:sldLayoutId id="2147484233" r:id="rId98"/>
    <p:sldLayoutId id="2147484234" r:id="rId99"/>
    <p:sldLayoutId id="2147484235" r:id="rId100"/>
    <p:sldLayoutId id="2147484236" r:id="rId101"/>
    <p:sldLayoutId id="2147484237" r:id="rId102"/>
    <p:sldLayoutId id="2147484238" r:id="rId103"/>
    <p:sldLayoutId id="2147484239" r:id="rId104"/>
    <p:sldLayoutId id="2147484240" r:id="rId105"/>
    <p:sldLayoutId id="2147484241" r:id="rId106"/>
    <p:sldLayoutId id="2147484242" r:id="rId107"/>
    <p:sldLayoutId id="2147484243" r:id="rId108"/>
    <p:sldLayoutId id="2147484244" r:id="rId109"/>
    <p:sldLayoutId id="2147484245" r:id="rId110"/>
    <p:sldLayoutId id="2147484246" r:id="rId111"/>
    <p:sldLayoutId id="2147484247" r:id="rId112"/>
    <p:sldLayoutId id="2147484248" r:id="rId113"/>
    <p:sldLayoutId id="2147484249" r:id="rId114"/>
    <p:sldLayoutId id="2147484250" r:id="rId115"/>
    <p:sldLayoutId id="2147484251" r:id="rId116"/>
    <p:sldLayoutId id="2147484252" r:id="rId117"/>
    <p:sldLayoutId id="2147484253" r:id="rId118"/>
    <p:sldLayoutId id="2147484254" r:id="rId119"/>
    <p:sldLayoutId id="2147484255" r:id="rId120"/>
    <p:sldLayoutId id="2147484256" r:id="rId121"/>
    <p:sldLayoutId id="2147484257" r:id="rId122"/>
    <p:sldLayoutId id="2147484258" r:id="rId123"/>
    <p:sldLayoutId id="2147484259" r:id="rId124"/>
    <p:sldLayoutId id="2147484260" r:id="rId125"/>
    <p:sldLayoutId id="2147484261" r:id="rId126"/>
    <p:sldLayoutId id="2147484262" r:id="rId127"/>
    <p:sldLayoutId id="2147484263" r:id="rId128"/>
    <p:sldLayoutId id="2147484264" r:id="rId129"/>
    <p:sldLayoutId id="2147484265" r:id="rId130"/>
    <p:sldLayoutId id="2147484266" r:id="rId131"/>
    <p:sldLayoutId id="2147484267" r:id="rId132"/>
    <p:sldLayoutId id="2147484268" r:id="rId133"/>
    <p:sldLayoutId id="2147484269" r:id="rId134"/>
    <p:sldLayoutId id="2147484270" r:id="rId135"/>
    <p:sldLayoutId id="2147484271" r:id="rId136"/>
    <p:sldLayoutId id="2147484272" r:id="rId137"/>
    <p:sldLayoutId id="2147484273" r:id="rId138"/>
    <p:sldLayoutId id="2147484274" r:id="rId139"/>
    <p:sldLayoutId id="2147484275" r:id="rId140"/>
    <p:sldLayoutId id="2147484276" r:id="rId141"/>
    <p:sldLayoutId id="2147484277" r:id="rId142"/>
    <p:sldLayoutId id="2147484278" r:id="rId143"/>
    <p:sldLayoutId id="2147484279" r:id="rId144"/>
    <p:sldLayoutId id="2147484280" r:id="rId145"/>
    <p:sldLayoutId id="2147484281" r:id="rId146"/>
    <p:sldLayoutId id="2147484282" r:id="rId147"/>
    <p:sldLayoutId id="2147484283" r:id="rId148"/>
    <p:sldLayoutId id="2147484284" r:id="rId149"/>
    <p:sldLayoutId id="2147484285" r:id="rId150"/>
    <p:sldLayoutId id="2147484286" r:id="rId151"/>
    <p:sldLayoutId id="2147484287" r:id="rId152"/>
    <p:sldLayoutId id="2147484288" r:id="rId153"/>
    <p:sldLayoutId id="2147484289" r:id="rId154"/>
    <p:sldLayoutId id="2147484290" r:id="rId155"/>
    <p:sldLayoutId id="2147484291" r:id="rId156"/>
    <p:sldLayoutId id="2147484292" r:id="rId157"/>
    <p:sldLayoutId id="2147484293" r:id="rId158"/>
    <p:sldLayoutId id="2147484294" r:id="rId159"/>
    <p:sldLayoutId id="2147484295" r:id="rId160"/>
    <p:sldLayoutId id="2147484296" r:id="rId161"/>
    <p:sldLayoutId id="2147484297" r:id="rId162"/>
    <p:sldLayoutId id="2147484298" r:id="rId163"/>
    <p:sldLayoutId id="2147484299" r:id="rId164"/>
    <p:sldLayoutId id="2147484300" r:id="rId165"/>
    <p:sldLayoutId id="2147484301" r:id="rId166"/>
    <p:sldLayoutId id="2147484302" r:id="rId167"/>
    <p:sldLayoutId id="2147484303" r:id="rId168"/>
    <p:sldLayoutId id="2147484304" r:id="rId169"/>
    <p:sldLayoutId id="2147484305" r:id="rId170"/>
    <p:sldLayoutId id="2147484306" r:id="rId171"/>
    <p:sldLayoutId id="2147484307" r:id="rId172"/>
    <p:sldLayoutId id="2147484308" r:id="rId173"/>
    <p:sldLayoutId id="2147484309" r:id="rId174"/>
    <p:sldLayoutId id="2147484310" r:id="rId175"/>
    <p:sldLayoutId id="2147484311" r:id="rId176"/>
    <p:sldLayoutId id="2147484312" r:id="rId177"/>
    <p:sldLayoutId id="2147484313" r:id="rId178"/>
    <p:sldLayoutId id="2147484314" r:id="rId179"/>
    <p:sldLayoutId id="2147484315" r:id="rId180"/>
    <p:sldLayoutId id="2147484316" r:id="rId181"/>
    <p:sldLayoutId id="2147484317" r:id="rId182"/>
    <p:sldLayoutId id="2147484318" r:id="rId183"/>
    <p:sldLayoutId id="2147484319" r:id="rId184"/>
    <p:sldLayoutId id="2147484320" r:id="rId185"/>
    <p:sldLayoutId id="2147484321" r:id="rId186"/>
    <p:sldLayoutId id="2147484322" r:id="rId187"/>
    <p:sldLayoutId id="2147484323" r:id="rId188"/>
    <p:sldLayoutId id="2147484324" r:id="rId189"/>
    <p:sldLayoutId id="2147484325" r:id="rId190"/>
    <p:sldLayoutId id="2147484326" r:id="rId191"/>
    <p:sldLayoutId id="2147484327" r:id="rId192"/>
    <p:sldLayoutId id="2147484328" r:id="rId193"/>
    <p:sldLayoutId id="2147484329" r:id="rId194"/>
    <p:sldLayoutId id="2147484330" r:id="rId195"/>
    <p:sldLayoutId id="2147484331" r:id="rId196"/>
    <p:sldLayoutId id="2147484332" r:id="rId197"/>
    <p:sldLayoutId id="2147484333" r:id="rId198"/>
    <p:sldLayoutId id="2147484334" r:id="rId19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7" name="Google Shape;6897;p36"/>
          <p:cNvSpPr txBox="1">
            <a:spLocks noGrp="1"/>
          </p:cNvSpPr>
          <p:nvPr>
            <p:ph type="title"/>
          </p:nvPr>
        </p:nvSpPr>
        <p:spPr>
          <a:xfrm>
            <a:off x="914400" y="547688"/>
            <a:ext cx="16459200" cy="1988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898" name="Google Shape;6898;p36"/>
          <p:cNvSpPr txBox="1">
            <a:spLocks noGrp="1"/>
          </p:cNvSpPr>
          <p:nvPr>
            <p:ph type="body" idx="1"/>
          </p:nvPr>
        </p:nvSpPr>
        <p:spPr>
          <a:xfrm>
            <a:off x="914400" y="2738438"/>
            <a:ext cx="16459200" cy="6527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899" name="Google Shape;6899;p36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900" name="Google Shape;6900;p36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36" r:id="rId1"/>
    <p:sldLayoutId id="2147484337" r:id="rId2"/>
    <p:sldLayoutId id="2147484338" r:id="rId3"/>
    <p:sldLayoutId id="2147484339" r:id="rId4"/>
    <p:sldLayoutId id="2147484340" r:id="rId5"/>
    <p:sldLayoutId id="2147484341" r:id="rId6"/>
    <p:sldLayoutId id="2147484342" r:id="rId7"/>
    <p:sldLayoutId id="2147484343" r:id="rId8"/>
    <p:sldLayoutId id="2147484344" r:id="rId9"/>
    <p:sldLayoutId id="2147484345" r:id="rId10"/>
    <p:sldLayoutId id="2147484346" r:id="rId11"/>
    <p:sldLayoutId id="2147484347" r:id="rId12"/>
    <p:sldLayoutId id="2147484348" r:id="rId13"/>
    <p:sldLayoutId id="2147484349" r:id="rId14"/>
    <p:sldLayoutId id="2147484350" r:id="rId15"/>
    <p:sldLayoutId id="2147484351" r:id="rId16"/>
    <p:sldLayoutId id="2147484352" r:id="rId17"/>
    <p:sldLayoutId id="2147484353" r:id="rId18"/>
    <p:sldLayoutId id="2147484354" r:id="rId19"/>
    <p:sldLayoutId id="2147484355" r:id="rId20"/>
    <p:sldLayoutId id="2147484356" r:id="rId21"/>
    <p:sldLayoutId id="2147484357" r:id="rId22"/>
    <p:sldLayoutId id="2147484358" r:id="rId23"/>
    <p:sldLayoutId id="2147484359" r:id="rId24"/>
    <p:sldLayoutId id="2147484360" r:id="rId25"/>
    <p:sldLayoutId id="2147484361" r:id="rId26"/>
    <p:sldLayoutId id="2147484362" r:id="rId27"/>
    <p:sldLayoutId id="2147484363" r:id="rId28"/>
    <p:sldLayoutId id="2147484364" r:id="rId29"/>
    <p:sldLayoutId id="2147484365" r:id="rId30"/>
    <p:sldLayoutId id="2147484366" r:id="rId31"/>
    <p:sldLayoutId id="2147484367" r:id="rId32"/>
    <p:sldLayoutId id="2147484368" r:id="rId33"/>
    <p:sldLayoutId id="2147484369" r:id="rId34"/>
    <p:sldLayoutId id="2147484370" r:id="rId35"/>
    <p:sldLayoutId id="2147484371" r:id="rId36"/>
    <p:sldLayoutId id="2147484372" r:id="rId37"/>
    <p:sldLayoutId id="2147484373" r:id="rId38"/>
    <p:sldLayoutId id="2147484374" r:id="rId39"/>
    <p:sldLayoutId id="2147484375" r:id="rId40"/>
    <p:sldLayoutId id="2147484376" r:id="rId41"/>
    <p:sldLayoutId id="2147484377" r:id="rId42"/>
    <p:sldLayoutId id="2147484378" r:id="rId43"/>
    <p:sldLayoutId id="2147484379" r:id="rId44"/>
    <p:sldLayoutId id="2147484380" r:id="rId45"/>
    <p:sldLayoutId id="2147484381" r:id="rId46"/>
    <p:sldLayoutId id="2147484382" r:id="rId47"/>
    <p:sldLayoutId id="2147484383" r:id="rId48"/>
    <p:sldLayoutId id="2147484384" r:id="rId49"/>
    <p:sldLayoutId id="2147484385" r:id="rId50"/>
    <p:sldLayoutId id="2147484386" r:id="rId51"/>
    <p:sldLayoutId id="2147484387" r:id="rId52"/>
    <p:sldLayoutId id="2147484388" r:id="rId53"/>
    <p:sldLayoutId id="2147484389" r:id="rId54"/>
    <p:sldLayoutId id="2147484390" r:id="rId55"/>
    <p:sldLayoutId id="2147484391" r:id="rId56"/>
    <p:sldLayoutId id="2147484392" r:id="rId57"/>
    <p:sldLayoutId id="2147484393" r:id="rId58"/>
    <p:sldLayoutId id="2147484394" r:id="rId59"/>
    <p:sldLayoutId id="2147484395" r:id="rId60"/>
    <p:sldLayoutId id="2147484396" r:id="rId61"/>
    <p:sldLayoutId id="2147484397" r:id="rId62"/>
    <p:sldLayoutId id="2147484398" r:id="rId63"/>
    <p:sldLayoutId id="2147484399" r:id="rId64"/>
    <p:sldLayoutId id="2147484400" r:id="rId65"/>
    <p:sldLayoutId id="2147484401" r:id="rId66"/>
    <p:sldLayoutId id="2147484402" r:id="rId67"/>
    <p:sldLayoutId id="2147484403" r:id="rId68"/>
    <p:sldLayoutId id="2147484404" r:id="rId69"/>
    <p:sldLayoutId id="2147484405" r:id="rId70"/>
    <p:sldLayoutId id="2147484406" r:id="rId71"/>
    <p:sldLayoutId id="2147484407" r:id="rId72"/>
    <p:sldLayoutId id="2147484408" r:id="rId73"/>
    <p:sldLayoutId id="2147484409" r:id="rId74"/>
    <p:sldLayoutId id="2147484410" r:id="rId75"/>
    <p:sldLayoutId id="2147484411" r:id="rId76"/>
    <p:sldLayoutId id="2147484412" r:id="rId77"/>
    <p:sldLayoutId id="2147484413" r:id="rId78"/>
    <p:sldLayoutId id="2147484414" r:id="rId79"/>
    <p:sldLayoutId id="2147484415" r:id="rId80"/>
    <p:sldLayoutId id="2147484416" r:id="rId81"/>
    <p:sldLayoutId id="2147484417" r:id="rId82"/>
    <p:sldLayoutId id="2147484418" r:id="rId83"/>
    <p:sldLayoutId id="2147484419" r:id="rId84"/>
    <p:sldLayoutId id="2147484420" r:id="rId85"/>
    <p:sldLayoutId id="2147484421" r:id="rId86"/>
    <p:sldLayoutId id="2147484422" r:id="rId87"/>
    <p:sldLayoutId id="2147484423" r:id="rId88"/>
    <p:sldLayoutId id="2147484424" r:id="rId89"/>
    <p:sldLayoutId id="2147484425" r:id="rId90"/>
    <p:sldLayoutId id="2147484426" r:id="rId91"/>
    <p:sldLayoutId id="2147484427" r:id="rId92"/>
    <p:sldLayoutId id="2147484428" r:id="rId93"/>
    <p:sldLayoutId id="2147484429" r:id="rId94"/>
    <p:sldLayoutId id="2147484430" r:id="rId95"/>
    <p:sldLayoutId id="2147484431" r:id="rId96"/>
    <p:sldLayoutId id="2147484432" r:id="rId97"/>
    <p:sldLayoutId id="2147484433" r:id="rId98"/>
    <p:sldLayoutId id="2147484434" r:id="rId99"/>
    <p:sldLayoutId id="2147484435" r:id="rId100"/>
    <p:sldLayoutId id="2147484436" r:id="rId101"/>
    <p:sldLayoutId id="2147484437" r:id="rId102"/>
    <p:sldLayoutId id="2147484438" r:id="rId103"/>
    <p:sldLayoutId id="2147484439" r:id="rId104"/>
    <p:sldLayoutId id="2147484440" r:id="rId105"/>
    <p:sldLayoutId id="2147484441" r:id="rId106"/>
    <p:sldLayoutId id="2147484442" r:id="rId107"/>
    <p:sldLayoutId id="2147484443" r:id="rId108"/>
    <p:sldLayoutId id="2147484444" r:id="rId109"/>
    <p:sldLayoutId id="2147484445" r:id="rId110"/>
    <p:sldLayoutId id="2147484446" r:id="rId111"/>
    <p:sldLayoutId id="2147484447" r:id="rId112"/>
    <p:sldLayoutId id="2147484448" r:id="rId113"/>
    <p:sldLayoutId id="2147484449" r:id="rId114"/>
    <p:sldLayoutId id="2147484450" r:id="rId115"/>
    <p:sldLayoutId id="2147484451" r:id="rId116"/>
    <p:sldLayoutId id="2147484452" r:id="rId117"/>
    <p:sldLayoutId id="2147484453" r:id="rId118"/>
    <p:sldLayoutId id="2147484454" r:id="rId119"/>
    <p:sldLayoutId id="2147484455" r:id="rId120"/>
    <p:sldLayoutId id="2147484456" r:id="rId121"/>
    <p:sldLayoutId id="2147484457" r:id="rId122"/>
    <p:sldLayoutId id="2147484458" r:id="rId123"/>
    <p:sldLayoutId id="2147484459" r:id="rId124"/>
    <p:sldLayoutId id="2147484460" r:id="rId125"/>
    <p:sldLayoutId id="2147484461" r:id="rId126"/>
    <p:sldLayoutId id="2147484462" r:id="rId127"/>
    <p:sldLayoutId id="2147484463" r:id="rId128"/>
    <p:sldLayoutId id="2147484464" r:id="rId129"/>
    <p:sldLayoutId id="2147484465" r:id="rId130"/>
    <p:sldLayoutId id="2147484466" r:id="rId131"/>
    <p:sldLayoutId id="2147484467" r:id="rId132"/>
    <p:sldLayoutId id="2147484468" r:id="rId133"/>
    <p:sldLayoutId id="2147484469" r:id="rId134"/>
    <p:sldLayoutId id="2147484470" r:id="rId135"/>
    <p:sldLayoutId id="2147484471" r:id="rId136"/>
    <p:sldLayoutId id="2147484472" r:id="rId137"/>
    <p:sldLayoutId id="2147484473" r:id="rId138"/>
    <p:sldLayoutId id="2147484474" r:id="rId139"/>
    <p:sldLayoutId id="2147484475" r:id="rId140"/>
    <p:sldLayoutId id="2147484476" r:id="rId141"/>
    <p:sldLayoutId id="2147484477" r:id="rId142"/>
    <p:sldLayoutId id="2147484478" r:id="rId143"/>
    <p:sldLayoutId id="2147484479" r:id="rId144"/>
    <p:sldLayoutId id="2147484480" r:id="rId145"/>
    <p:sldLayoutId id="2147484481" r:id="rId146"/>
    <p:sldLayoutId id="2147484482" r:id="rId147"/>
    <p:sldLayoutId id="2147484483" r:id="rId148"/>
    <p:sldLayoutId id="2147484484" r:id="rId149"/>
    <p:sldLayoutId id="2147484485" r:id="rId150"/>
    <p:sldLayoutId id="2147484486" r:id="rId151"/>
    <p:sldLayoutId id="2147484487" r:id="rId152"/>
    <p:sldLayoutId id="2147484488" r:id="rId153"/>
    <p:sldLayoutId id="2147484489" r:id="rId154"/>
    <p:sldLayoutId id="2147484490" r:id="rId155"/>
    <p:sldLayoutId id="2147484491" r:id="rId156"/>
    <p:sldLayoutId id="2147484492" r:id="rId157"/>
    <p:sldLayoutId id="2147484493" r:id="rId158"/>
    <p:sldLayoutId id="2147484494" r:id="rId159"/>
    <p:sldLayoutId id="2147484495" r:id="rId160"/>
    <p:sldLayoutId id="2147484496" r:id="rId161"/>
    <p:sldLayoutId id="2147484497" r:id="rId162"/>
    <p:sldLayoutId id="2147484498" r:id="rId163"/>
    <p:sldLayoutId id="2147484499" r:id="rId164"/>
    <p:sldLayoutId id="2147484500" r:id="rId165"/>
    <p:sldLayoutId id="2147484501" r:id="rId166"/>
    <p:sldLayoutId id="2147484502" r:id="rId167"/>
    <p:sldLayoutId id="2147484503" r:id="rId168"/>
    <p:sldLayoutId id="2147484504" r:id="rId169"/>
    <p:sldLayoutId id="2147484505" r:id="rId170"/>
    <p:sldLayoutId id="2147484506" r:id="rId171"/>
    <p:sldLayoutId id="2147484507" r:id="rId172"/>
    <p:sldLayoutId id="2147484508" r:id="rId173"/>
    <p:sldLayoutId id="2147484509" r:id="rId174"/>
    <p:sldLayoutId id="2147484510" r:id="rId175"/>
    <p:sldLayoutId id="2147484511" r:id="rId176"/>
    <p:sldLayoutId id="2147484512" r:id="rId177"/>
    <p:sldLayoutId id="2147484513" r:id="rId178"/>
    <p:sldLayoutId id="2147484514" r:id="rId179"/>
    <p:sldLayoutId id="2147484515" r:id="rId180"/>
    <p:sldLayoutId id="2147484516" r:id="rId181"/>
    <p:sldLayoutId id="2147484517" r:id="rId182"/>
    <p:sldLayoutId id="2147484518" r:id="rId183"/>
    <p:sldLayoutId id="2147484519" r:id="rId184"/>
    <p:sldLayoutId id="2147484520" r:id="rId185"/>
    <p:sldLayoutId id="2147484521" r:id="rId186"/>
    <p:sldLayoutId id="2147484522" r:id="rId187"/>
    <p:sldLayoutId id="2147484523" r:id="rId188"/>
    <p:sldLayoutId id="2147484524" r:id="rId189"/>
    <p:sldLayoutId id="2147484525" r:id="rId190"/>
    <p:sldLayoutId id="2147484526" r:id="rId191"/>
    <p:sldLayoutId id="2147484527" r:id="rId192"/>
    <p:sldLayoutId id="2147484528" r:id="rId193"/>
    <p:sldLayoutId id="2147484529" r:id="rId194"/>
    <p:sldLayoutId id="2147484530" r:id="rId195"/>
    <p:sldLayoutId id="2147484531" r:id="rId196"/>
    <p:sldLayoutId id="2147484532" r:id="rId197"/>
    <p:sldLayoutId id="2147484533" r:id="rId198"/>
    <p:sldLayoutId id="2147484534" r:id="rId199"/>
    <p:sldLayoutId id="2147484535" r:id="rId200"/>
    <p:sldLayoutId id="2147484536" r:id="rId201"/>
    <p:sldLayoutId id="2147484537" r:id="rId202"/>
    <p:sldLayoutId id="2147484538" r:id="rId203"/>
    <p:sldLayoutId id="2147484539" r:id="rId204"/>
    <p:sldLayoutId id="2147484540" r:id="rId205"/>
    <p:sldLayoutId id="2147484541" r:id="rId206"/>
    <p:sldLayoutId id="2147484542" r:id="rId207"/>
    <p:sldLayoutId id="2147484543" r:id="rId208"/>
    <p:sldLayoutId id="2147484544" r:id="rId209"/>
    <p:sldLayoutId id="2147484545" r:id="rId210"/>
    <p:sldLayoutId id="2147484546" r:id="rId211"/>
    <p:sldLayoutId id="2147484547" r:id="rId212"/>
    <p:sldLayoutId id="2147484548" r:id="rId213"/>
    <p:sldLayoutId id="2147484549" r:id="rId214"/>
    <p:sldLayoutId id="2147484550" r:id="rId215"/>
    <p:sldLayoutId id="2147484551" r:id="rId216"/>
    <p:sldLayoutId id="2147484552" r:id="rId217"/>
    <p:sldLayoutId id="2147484553" r:id="rId218"/>
    <p:sldLayoutId id="2147484554" r:id="rId219"/>
    <p:sldLayoutId id="2147484555" r:id="rId220"/>
    <p:sldLayoutId id="2147484556" r:id="rId221"/>
    <p:sldLayoutId id="2147484557" r:id="rId222"/>
    <p:sldLayoutId id="2147484558" r:id="rId223"/>
    <p:sldLayoutId id="2147484559" r:id="rId224"/>
    <p:sldLayoutId id="2147484560" r:id="rId225"/>
    <p:sldLayoutId id="2147484561" r:id="rId226"/>
    <p:sldLayoutId id="2147484562" r:id="rId227"/>
    <p:sldLayoutId id="2147484563" r:id="rId228"/>
    <p:sldLayoutId id="2147484564" r:id="rId229"/>
    <p:sldLayoutId id="2147484565" r:id="rId230"/>
    <p:sldLayoutId id="2147484566" r:id="rId231"/>
    <p:sldLayoutId id="2147484567" r:id="rId232"/>
    <p:sldLayoutId id="2147484568" r:id="rId233"/>
    <p:sldLayoutId id="2147484569" r:id="rId234"/>
    <p:sldLayoutId id="2147484570" r:id="rId235"/>
    <p:sldLayoutId id="2147484571" r:id="rId236"/>
    <p:sldLayoutId id="2147484572" r:id="rId237"/>
    <p:sldLayoutId id="2147484573" r:id="rId238"/>
    <p:sldLayoutId id="2147484574" r:id="rId239"/>
    <p:sldLayoutId id="2147484575" r:id="rId240"/>
    <p:sldLayoutId id="2147484576" r:id="rId241"/>
    <p:sldLayoutId id="2147484577" r:id="rId242"/>
    <p:sldLayoutId id="2147484578" r:id="rId243"/>
    <p:sldLayoutId id="2147484579" r:id="rId244"/>
    <p:sldLayoutId id="2147484580" r:id="rId245"/>
    <p:sldLayoutId id="2147484581" r:id="rId246"/>
    <p:sldLayoutId id="2147484582" r:id="rId247"/>
    <p:sldLayoutId id="2147484583" r:id="rId248"/>
    <p:sldLayoutId id="2147484584" r:id="rId249"/>
    <p:sldLayoutId id="2147484585" r:id="rId250"/>
    <p:sldLayoutId id="2147484586" r:id="rId251"/>
    <p:sldLayoutId id="2147484587" r:id="rId252"/>
    <p:sldLayoutId id="2147484588" r:id="rId253"/>
    <p:sldLayoutId id="2147484589" r:id="rId254"/>
    <p:sldLayoutId id="2147484590" r:id="rId255"/>
    <p:sldLayoutId id="2147484591" r:id="rId256"/>
    <p:sldLayoutId id="2147484592" r:id="rId257"/>
    <p:sldLayoutId id="2147484593" r:id="rId258"/>
    <p:sldLayoutId id="2147484594" r:id="rId259"/>
    <p:sldLayoutId id="2147484595" r:id="rId260"/>
    <p:sldLayoutId id="2147484596" r:id="rId261"/>
    <p:sldLayoutId id="2147484597" r:id="rId262"/>
    <p:sldLayoutId id="2147484598" r:id="rId263"/>
    <p:sldLayoutId id="2147484599" r:id="rId264"/>
    <p:sldLayoutId id="2147484600" r:id="rId265"/>
    <p:sldLayoutId id="2147484601" r:id="rId266"/>
    <p:sldLayoutId id="2147484602" r:id="rId267"/>
    <p:sldLayoutId id="2147484603" r:id="rId268"/>
    <p:sldLayoutId id="2147484604" r:id="rId269"/>
    <p:sldLayoutId id="2147484605" r:id="rId270"/>
    <p:sldLayoutId id="2147484606" r:id="rId271"/>
    <p:sldLayoutId id="2147484607" r:id="rId272"/>
    <p:sldLayoutId id="2147484608" r:id="rId273"/>
    <p:sldLayoutId id="2147484609" r:id="rId274"/>
    <p:sldLayoutId id="2147484610" r:id="rId275"/>
    <p:sldLayoutId id="2147484611" r:id="rId276"/>
    <p:sldLayoutId id="2147484612" r:id="rId277"/>
    <p:sldLayoutId id="2147484613" r:id="rId278"/>
    <p:sldLayoutId id="2147484614" r:id="rId279"/>
    <p:sldLayoutId id="2147484615" r:id="rId280"/>
    <p:sldLayoutId id="2147484616" r:id="rId281"/>
    <p:sldLayoutId id="2147484617" r:id="rId282"/>
    <p:sldLayoutId id="2147484618" r:id="rId283"/>
    <p:sldLayoutId id="2147484619" r:id="rId284"/>
    <p:sldLayoutId id="2147484620" r:id="rId285"/>
    <p:sldLayoutId id="2147484621" r:id="rId286"/>
    <p:sldLayoutId id="2147484622" r:id="rId287"/>
    <p:sldLayoutId id="2147484623" r:id="rId288"/>
    <p:sldLayoutId id="2147484624" r:id="rId289"/>
    <p:sldLayoutId id="2147484625" r:id="rId290"/>
    <p:sldLayoutId id="2147484626" r:id="rId291"/>
    <p:sldLayoutId id="2147484627" r:id="rId292"/>
    <p:sldLayoutId id="2147484628" r:id="rId293"/>
    <p:sldLayoutId id="2147484629" r:id="rId294"/>
    <p:sldLayoutId id="2147484630" r:id="rId295"/>
    <p:sldLayoutId id="2147484631" r:id="rId296"/>
    <p:sldLayoutId id="2147484632" r:id="rId297"/>
    <p:sldLayoutId id="2147484633" r:id="rId298"/>
    <p:sldLayoutId id="2147484634" r:id="rId299"/>
    <p:sldLayoutId id="2147484635" r:id="rId300"/>
    <p:sldLayoutId id="2147484636" r:id="rId301"/>
    <p:sldLayoutId id="2147484637" r:id="rId302"/>
    <p:sldLayoutId id="2147484638" r:id="rId303"/>
    <p:sldLayoutId id="2147484639" r:id="rId304"/>
    <p:sldLayoutId id="2147484640" r:id="rId305"/>
    <p:sldLayoutId id="2147484641" r:id="rId306"/>
    <p:sldLayoutId id="2147484642" r:id="rId307"/>
    <p:sldLayoutId id="2147484643" r:id="rId308"/>
    <p:sldLayoutId id="2147484644" r:id="rId309"/>
    <p:sldLayoutId id="2147484645" r:id="rId310"/>
    <p:sldLayoutId id="2147484646" r:id="rId311"/>
    <p:sldLayoutId id="2147484647" r:id="rId312"/>
    <p:sldLayoutId id="2147484648" r:id="rId313"/>
    <p:sldLayoutId id="2147484649" r:id="rId314"/>
    <p:sldLayoutId id="2147484650" r:id="rId315"/>
    <p:sldLayoutId id="2147484651" r:id="rId316"/>
    <p:sldLayoutId id="2147484652" r:id="rId317"/>
    <p:sldLayoutId id="2147484653" r:id="rId318"/>
    <p:sldLayoutId id="2147484654" r:id="rId319"/>
    <p:sldLayoutId id="2147484655" r:id="rId320"/>
    <p:sldLayoutId id="2147484656" r:id="rId321"/>
    <p:sldLayoutId id="2147484657" r:id="rId322"/>
    <p:sldLayoutId id="2147484658" r:id="rId323"/>
    <p:sldLayoutId id="2147484659" r:id="rId324"/>
    <p:sldLayoutId id="2147484660" r:id="rId325"/>
    <p:sldLayoutId id="2147484661" r:id="rId326"/>
    <p:sldLayoutId id="2147484662" r:id="rId327"/>
    <p:sldLayoutId id="2147484663" r:id="rId328"/>
    <p:sldLayoutId id="2147484664" r:id="rId329"/>
    <p:sldLayoutId id="2147484665" r:id="rId330"/>
    <p:sldLayoutId id="2147484666" r:id="rId331"/>
    <p:sldLayoutId id="2147484667" r:id="rId332"/>
    <p:sldLayoutId id="2147484668" r:id="rId333"/>
    <p:sldLayoutId id="2147484669" r:id="rId334"/>
    <p:sldLayoutId id="2147484670" r:id="rId335"/>
    <p:sldLayoutId id="2147484671" r:id="rId336"/>
    <p:sldLayoutId id="2147484672" r:id="rId33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2" name="Google Shape;10082;p38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083" name="Google Shape;10083;p38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084" name="Google Shape;10084;p38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085" name="Google Shape;10085;p38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086" name="Google Shape;10086;p3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674" r:id="rId1"/>
    <p:sldLayoutId id="2147484675" r:id="rId2"/>
    <p:sldLayoutId id="2147484676" r:id="rId3"/>
    <p:sldLayoutId id="2147484677" r:id="rId4"/>
    <p:sldLayoutId id="2147484678" r:id="rId5"/>
    <p:sldLayoutId id="2147484679" r:id="rId6"/>
    <p:sldLayoutId id="2147484680" r:id="rId7"/>
    <p:sldLayoutId id="2147484681" r:id="rId8"/>
    <p:sldLayoutId id="2147484682" r:id="rId9"/>
    <p:sldLayoutId id="2147484683" r:id="rId10"/>
    <p:sldLayoutId id="2147484684" r:id="rId11"/>
    <p:sldLayoutId id="2147484685" r:id="rId12"/>
    <p:sldLayoutId id="2147484686" r:id="rId13"/>
    <p:sldLayoutId id="2147484687" r:id="rId14"/>
    <p:sldLayoutId id="2147484688" r:id="rId15"/>
    <p:sldLayoutId id="2147484689" r:id="rId16"/>
    <p:sldLayoutId id="2147484690" r:id="rId17"/>
    <p:sldLayoutId id="2147484691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22.xml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22.xml"/><Relationship Id="rId5" Type="http://schemas.openxmlformats.org/officeDocument/2006/relationships/image" Target="../media/image104.png"/><Relationship Id="rId4" Type="http://schemas.openxmlformats.org/officeDocument/2006/relationships/image" Target="../media/image10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2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90.png"/><Relationship Id="rId5" Type="http://schemas.openxmlformats.org/officeDocument/2006/relationships/image" Target="../media/image106.png"/><Relationship Id="rId4" Type="http://schemas.openxmlformats.org/officeDocument/2006/relationships/image" Target="../media/image8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90.png"/><Relationship Id="rId5" Type="http://schemas.openxmlformats.org/officeDocument/2006/relationships/image" Target="../media/image107.png"/><Relationship Id="rId4" Type="http://schemas.openxmlformats.org/officeDocument/2006/relationships/image" Target="../media/image8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88.png"/><Relationship Id="rId5" Type="http://schemas.openxmlformats.org/officeDocument/2006/relationships/image" Target="../media/image108.png"/><Relationship Id="rId4" Type="http://schemas.openxmlformats.org/officeDocument/2006/relationships/image" Target="../media/image8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89.png"/><Relationship Id="rId5" Type="http://schemas.openxmlformats.org/officeDocument/2006/relationships/image" Target="../media/image87.png"/><Relationship Id="rId4" Type="http://schemas.openxmlformats.org/officeDocument/2006/relationships/image" Target="../media/image10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openxmlformats.org/officeDocument/2006/relationships/image" Target="../media/image87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88.png"/><Relationship Id="rId5" Type="http://schemas.openxmlformats.org/officeDocument/2006/relationships/image" Target="../media/image110.png"/><Relationship Id="rId4" Type="http://schemas.openxmlformats.org/officeDocument/2006/relationships/image" Target="../media/image8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openxmlformats.org/officeDocument/2006/relationships/image" Target="../media/image87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88.png"/><Relationship Id="rId5" Type="http://schemas.openxmlformats.org/officeDocument/2006/relationships/image" Target="../media/image111.png"/><Relationship Id="rId4" Type="http://schemas.openxmlformats.org/officeDocument/2006/relationships/image" Target="../media/image8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openxmlformats.org/officeDocument/2006/relationships/image" Target="../media/image87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88.png"/><Relationship Id="rId5" Type="http://schemas.openxmlformats.org/officeDocument/2006/relationships/image" Target="../media/image112.png"/><Relationship Id="rId4" Type="http://schemas.openxmlformats.org/officeDocument/2006/relationships/image" Target="../media/image8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0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8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17.png"/><Relationship Id="rId5" Type="http://schemas.openxmlformats.org/officeDocument/2006/relationships/image" Target="../media/image86.png"/><Relationship Id="rId4" Type="http://schemas.openxmlformats.org/officeDocument/2006/relationships/image" Target="../media/image11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16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16.png"/><Relationship Id="rId5" Type="http://schemas.openxmlformats.org/officeDocument/2006/relationships/image" Target="../media/image121.png"/><Relationship Id="rId4" Type="http://schemas.openxmlformats.org/officeDocument/2006/relationships/image" Target="../media/image12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16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17.png"/><Relationship Id="rId5" Type="http://schemas.openxmlformats.org/officeDocument/2006/relationships/image" Target="../media/image86.png"/><Relationship Id="rId4" Type="http://schemas.openxmlformats.org/officeDocument/2006/relationships/image" Target="../media/image11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2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2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2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2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22.xml"/><Relationship Id="rId5" Type="http://schemas.openxmlformats.org/officeDocument/2006/relationships/image" Target="../media/image83.png"/><Relationship Id="rId4" Type="http://schemas.openxmlformats.org/officeDocument/2006/relationships/image" Target="../media/image8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23.xml"/><Relationship Id="rId5" Type="http://schemas.openxmlformats.org/officeDocument/2006/relationships/image" Target="../media/image98.png"/><Relationship Id="rId4" Type="http://schemas.openxmlformats.org/officeDocument/2006/relationships/image" Target="../media/image8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23.xml"/><Relationship Id="rId4" Type="http://schemas.openxmlformats.org/officeDocument/2006/relationships/image" Target="../media/image8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24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png"/><Relationship Id="rId3" Type="http://schemas.openxmlformats.org/officeDocument/2006/relationships/image" Target="../media/image131.jpg"/><Relationship Id="rId7" Type="http://schemas.openxmlformats.org/officeDocument/2006/relationships/image" Target="../media/image1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34.png"/><Relationship Id="rId5" Type="http://schemas.openxmlformats.org/officeDocument/2006/relationships/image" Target="../media/image133.png"/><Relationship Id="rId4" Type="http://schemas.openxmlformats.org/officeDocument/2006/relationships/image" Target="../media/image132.png"/><Relationship Id="rId9" Type="http://schemas.openxmlformats.org/officeDocument/2006/relationships/image" Target="../media/image137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png"/><Relationship Id="rId3" Type="http://schemas.openxmlformats.org/officeDocument/2006/relationships/image" Target="../media/image131.jpg"/><Relationship Id="rId7" Type="http://schemas.openxmlformats.org/officeDocument/2006/relationships/image" Target="../media/image13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34.png"/><Relationship Id="rId5" Type="http://schemas.openxmlformats.org/officeDocument/2006/relationships/image" Target="../media/image133.png"/><Relationship Id="rId4" Type="http://schemas.openxmlformats.org/officeDocument/2006/relationships/image" Target="../media/image132.png"/><Relationship Id="rId9" Type="http://schemas.openxmlformats.org/officeDocument/2006/relationships/image" Target="../media/image13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22.xml"/><Relationship Id="rId5" Type="http://schemas.openxmlformats.org/officeDocument/2006/relationships/image" Target="../media/image133.png"/><Relationship Id="rId4" Type="http://schemas.openxmlformats.org/officeDocument/2006/relationships/image" Target="../media/image1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6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22.xml"/><Relationship Id="rId5" Type="http://schemas.openxmlformats.org/officeDocument/2006/relationships/image" Target="../media/image133.png"/><Relationship Id="rId4" Type="http://schemas.openxmlformats.org/officeDocument/2006/relationships/image" Target="../media/image1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0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6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png"/><Relationship Id="rId3" Type="http://schemas.openxmlformats.org/officeDocument/2006/relationships/image" Target="../media/image88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0.xml"/><Relationship Id="rId6" Type="http://schemas.openxmlformats.org/officeDocument/2006/relationships/image" Target="../media/image93.png"/><Relationship Id="rId5" Type="http://schemas.openxmlformats.org/officeDocument/2006/relationships/image" Target="../media/image90.png"/><Relationship Id="rId10" Type="http://schemas.openxmlformats.org/officeDocument/2006/relationships/image" Target="../media/image97.png"/><Relationship Id="rId4" Type="http://schemas.openxmlformats.org/officeDocument/2006/relationships/image" Target="../media/image89.png"/><Relationship Id="rId9" Type="http://schemas.openxmlformats.org/officeDocument/2006/relationships/image" Target="../media/image9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22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4" Type="http://schemas.openxmlformats.org/officeDocument/2006/relationships/image" Target="../media/image8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5" name="Google Shape;10215;g35a3036fee8_0_2036"/>
          <p:cNvSpPr txBox="1">
            <a:spLocks noGrp="1"/>
          </p:cNvSpPr>
          <p:nvPr>
            <p:ph type="ctrTitle"/>
          </p:nvPr>
        </p:nvSpPr>
        <p:spPr>
          <a:xfrm>
            <a:off x="1870851" y="2418196"/>
            <a:ext cx="8386800" cy="39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50" rIns="137150" bIns="6855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</a:pPr>
            <a:r>
              <a:rPr lang="en-US" sz="5000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An Audit of ESSI: Progress and Lessons Learned</a:t>
            </a:r>
            <a:endParaRPr sz="50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16" name="Google Shape;10216;g35a3036fee8_0_2036" descr="A person holding a baby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676334" y="471488"/>
            <a:ext cx="7615239" cy="89153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10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04" name="Google Shape;10504;p15"/>
          <p:cNvGraphicFramePr/>
          <p:nvPr/>
        </p:nvGraphicFramePr>
        <p:xfrm>
          <a:off x="1086983" y="975201"/>
          <a:ext cx="15627225" cy="8784146"/>
        </p:xfrm>
        <a:graphic>
          <a:graphicData uri="http://schemas.openxmlformats.org/drawingml/2006/table">
            <a:tbl>
              <a:tblPr>
                <a:noFill/>
                <a:tableStyleId>{AF65F782-2480-442A-A9FD-777CDE4BE22D}</a:tableStyleId>
              </a:tblPr>
              <a:tblGrid>
                <a:gridCol w="213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3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971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31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305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7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37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90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staff receive training on respectful care, listening to families, implicit bias, and anti-racism.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8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32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87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Staff are trained to discuss safe sleep in a respectful, culturally appropriate way with families.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24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55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follows the 2022 AAP guidelines to maintain a safe sleep environment for newborns.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4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59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93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Have a policy in place for safe sleep practices reflective of the 2022 AAP Recommendations</a:t>
                      </a:r>
                      <a:endParaRPr sz="2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4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96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100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Have qualified language interpreters in parents/caregivers' preferred language.</a:t>
                      </a:r>
                      <a:endParaRPr sz="2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24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41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</a:t>
                      </a:r>
                      <a:r>
                        <a:rPr lang="en-US" sz="3600" b="1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6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provide resources to enable a safe sleep environment outside the hospital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505" name="Google Shape;10505;p15"/>
          <p:cNvSpPr/>
          <p:nvPr/>
        </p:nvSpPr>
        <p:spPr>
          <a:xfrm rot="-790391">
            <a:off x="-186710" y="-166629"/>
            <a:ext cx="2547386" cy="1367156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506" name="Google Shape;10506;p15"/>
          <p:cNvGrpSpPr/>
          <p:nvPr/>
        </p:nvGrpSpPr>
        <p:grpSpPr>
          <a:xfrm>
            <a:off x="0" y="9673388"/>
            <a:ext cx="18288000" cy="1043283"/>
            <a:chOff x="0" y="9673388"/>
            <a:chExt cx="18288000" cy="1043283"/>
          </a:xfrm>
        </p:grpSpPr>
        <p:sp>
          <p:nvSpPr>
            <p:cNvPr id="10507" name="Google Shape;10507;p15"/>
            <p:cNvSpPr/>
            <p:nvPr/>
          </p:nvSpPr>
          <p:spPr>
            <a:xfrm>
              <a:off x="0" y="9673388"/>
              <a:ext cx="18288000" cy="1043283"/>
            </a:xfrm>
            <a:custGeom>
              <a:avLst/>
              <a:gdLst/>
              <a:ahLst/>
              <a:cxnLst/>
              <a:rect l="l" t="t" r="r" b="b"/>
              <a:pathLst>
                <a:path w="18850115" h="2531720" extrusionOk="0">
                  <a:moveTo>
                    <a:pt x="0" y="0"/>
                  </a:moveTo>
                  <a:lnTo>
                    <a:pt x="18850115" y="0"/>
                  </a:lnTo>
                  <a:lnTo>
                    <a:pt x="18850115" y="2531721"/>
                  </a:lnTo>
                  <a:lnTo>
                    <a:pt x="0" y="253172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4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508" name="Google Shape;10508;p15"/>
            <p:cNvSpPr txBox="1"/>
            <p:nvPr/>
          </p:nvSpPr>
          <p:spPr>
            <a:xfrm>
              <a:off x="3414854" y="10342605"/>
              <a:ext cx="3200400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March 2025, N = 61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15"/>
            <p:cNvSpPr txBox="1"/>
            <p:nvPr/>
          </p:nvSpPr>
          <p:spPr>
            <a:xfrm>
              <a:off x="214454" y="10347339"/>
              <a:ext cx="3200400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rPr lang="en-US" sz="1400" b="0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Baseline (Oct-Dec 2023), N=75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510" name="Google Shape;10510;p15" descr="A digital thermometer with a long stick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074555" y="7153310"/>
            <a:ext cx="3427899" cy="34970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10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16" name="Google Shape;10516;p16"/>
          <p:cNvGraphicFramePr/>
          <p:nvPr/>
        </p:nvGraphicFramePr>
        <p:xfrm>
          <a:off x="1086948" y="1083376"/>
          <a:ext cx="15290600" cy="8612541"/>
        </p:xfrm>
        <a:graphic>
          <a:graphicData uri="http://schemas.openxmlformats.org/drawingml/2006/table">
            <a:tbl>
              <a:tblPr>
                <a:noFill/>
                <a:tableStyleId>{AF65F782-2480-442A-A9FD-777CDE4BE22D}</a:tableStyleId>
              </a:tblPr>
              <a:tblGrid>
                <a:gridCol w="2155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5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39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891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Baseline (%)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Current (%)</a:t>
                      </a:r>
                      <a:endParaRPr sz="305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422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050"/>
                        <a:buFont typeface="Arial"/>
                        <a:buNone/>
                      </a:pPr>
                      <a:r>
                        <a:rPr lang="en-US" sz="305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 and Processes “In Place”</a:t>
                      </a:r>
                      <a:endParaRPr sz="305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8E4C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32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10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44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Parent or caregiver(s) are included as members of the newborn quality improvement team.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88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34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76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All unit policies are reviewed for equity and updated as needed.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81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80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identify barriers to providing a safe sleep environment outside of the hospital</a:t>
                      </a:r>
                      <a:endParaRPr sz="2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1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33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82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>
                          <a:solidFill>
                            <a:schemeClr val="dk1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Parents receive safe sleep education that includes awareness of barriers, modeling, and teach-back.</a:t>
                      </a:r>
                      <a:endParaRPr sz="2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324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26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79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screen for social determinants of health and refer families to needed resources.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814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11</a:t>
                      </a:r>
                      <a:endParaRPr sz="1400" u="none" strike="noStrike" cap="none"/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777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600"/>
                        <a:buFont typeface="Arial"/>
                        <a:buNone/>
                      </a:pPr>
                      <a:r>
                        <a:rPr lang="en-US" sz="3600" b="1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57</a:t>
                      </a:r>
                      <a:endParaRPr sz="3600" b="1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7653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600"/>
                        <a:buFont typeface="Arial"/>
                        <a:buNone/>
                      </a:pPr>
                      <a:r>
                        <a:rPr lang="en-US" sz="2600" u="none" strike="noStrike" cap="none">
                          <a:solidFill>
                            <a:srgbClr val="00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Transfer of care to the newborn's community provider, including documentation of ESSI Newborn Care Plan.</a:t>
                      </a:r>
                      <a:endParaRPr sz="26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190500" marR="190500" marT="190500" marB="190500" anchor="ctr">
                    <a:lnL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517" name="Google Shape;10517;p16"/>
          <p:cNvSpPr/>
          <p:nvPr/>
        </p:nvSpPr>
        <p:spPr>
          <a:xfrm>
            <a:off x="0" y="9673388"/>
            <a:ext cx="18288000" cy="1043283"/>
          </a:xfrm>
          <a:custGeom>
            <a:avLst/>
            <a:gdLst/>
            <a:ahLst/>
            <a:cxnLst/>
            <a:rect l="l" t="t" r="r" b="b"/>
            <a:pathLst>
              <a:path w="18850115" h="2531720" extrusionOk="0">
                <a:moveTo>
                  <a:pt x="0" y="0"/>
                </a:moveTo>
                <a:lnTo>
                  <a:pt x="18850115" y="0"/>
                </a:lnTo>
                <a:lnTo>
                  <a:pt x="18850115" y="2531721"/>
                </a:lnTo>
                <a:lnTo>
                  <a:pt x="0" y="253172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18" name="Google Shape;10518;p16"/>
          <p:cNvSpPr txBox="1"/>
          <p:nvPr/>
        </p:nvSpPr>
        <p:spPr>
          <a:xfrm>
            <a:off x="3414854" y="10342605"/>
            <a:ext cx="32004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March 2025, N = 61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9" name="Google Shape;10519;p16"/>
          <p:cNvSpPr txBox="1"/>
          <p:nvPr/>
        </p:nvSpPr>
        <p:spPr>
          <a:xfrm>
            <a:off x="214454" y="10347339"/>
            <a:ext cx="32004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0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Baseline (Oct-Dec 2023), N=75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0" name="Google Shape;10520;p16"/>
          <p:cNvSpPr/>
          <p:nvPr/>
        </p:nvSpPr>
        <p:spPr>
          <a:xfrm rot="-790391">
            <a:off x="-186710" y="-166629"/>
            <a:ext cx="2547386" cy="1367156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521" name="Google Shape;10521;p16" descr="A digital thermometer with a long stick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074555" y="7153310"/>
            <a:ext cx="3427899" cy="3497072"/>
          </a:xfrm>
          <a:prstGeom prst="rect">
            <a:avLst/>
          </a:prstGeom>
          <a:noFill/>
          <a:ln>
            <a:noFill/>
          </a:ln>
        </p:spPr>
      </p:pic>
      <p:sp>
        <p:nvSpPr>
          <p:cNvPr id="10522" name="Google Shape;10522;p16"/>
          <p:cNvSpPr/>
          <p:nvPr/>
        </p:nvSpPr>
        <p:spPr>
          <a:xfrm>
            <a:off x="565998" y="2789954"/>
            <a:ext cx="1041900" cy="99960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3" name="Google Shape;10523;p16"/>
          <p:cNvSpPr/>
          <p:nvPr/>
        </p:nvSpPr>
        <p:spPr>
          <a:xfrm>
            <a:off x="565998" y="5027331"/>
            <a:ext cx="1041900" cy="99960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4" name="Google Shape;10524;p16"/>
          <p:cNvSpPr/>
          <p:nvPr/>
        </p:nvSpPr>
        <p:spPr>
          <a:xfrm>
            <a:off x="565998" y="7364682"/>
            <a:ext cx="1041900" cy="99960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5" name="Google Shape;10525;p16"/>
          <p:cNvSpPr/>
          <p:nvPr/>
        </p:nvSpPr>
        <p:spPr>
          <a:xfrm>
            <a:off x="566036" y="6196004"/>
            <a:ext cx="1041900" cy="999600"/>
          </a:xfrm>
          <a:prstGeom prst="star5">
            <a:avLst>
              <a:gd name="adj" fmla="val 19098"/>
              <a:gd name="hf" fmla="val 105146"/>
              <a:gd name="vf" fmla="val 110557"/>
            </a:avLst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0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100"/>
                                        <p:tgtEl>
                                          <p:spTgt spid="10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1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/>
                                        <p:tgtEl>
                                          <p:spTgt spid="10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100"/>
                            </p:stCondLst>
                            <p:childTnLst>
                              <p:par>
                                <p:cTn id="1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0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1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2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1" name="Google Shape;10531;g35bacabbc07_1_7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  <p:pic>
        <p:nvPicPr>
          <p:cNvPr id="10532" name="Google Shape;10532;g35bacabbc07_1_7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42863"/>
            <a:ext cx="18135600" cy="102012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Shape 10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38" name="Google Shape;10538;p18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41426" y="-48228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39" name="Google Shape;10539;p18"/>
          <p:cNvGrpSpPr/>
          <p:nvPr/>
        </p:nvGrpSpPr>
        <p:grpSpPr>
          <a:xfrm>
            <a:off x="-624647" y="6743410"/>
            <a:ext cx="18912647" cy="3548962"/>
            <a:chOff x="-624647" y="6743410"/>
            <a:chExt cx="18912647" cy="3548962"/>
          </a:xfrm>
        </p:grpSpPr>
        <p:pic>
          <p:nvPicPr>
            <p:cNvPr id="10540" name="Google Shape;10540;p18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1" name="Google Shape;10541;p18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2" name="Google Shape;10542;p18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43" name="Google Shape;10543;p18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544" name="Google Shape;10544;p18"/>
          <p:cNvPicPr preferRelativeResize="0"/>
          <p:nvPr/>
        </p:nvPicPr>
        <p:blipFill rotWithShape="1">
          <a:blip r:embed="rId5">
            <a:alphaModFix/>
          </a:blip>
          <a:srcRect t="9432" b="8528"/>
          <a:stretch/>
        </p:blipFill>
        <p:spPr>
          <a:xfrm>
            <a:off x="3595255" y="2403223"/>
            <a:ext cx="13384260" cy="5776006"/>
          </a:xfrm>
          <a:prstGeom prst="rect">
            <a:avLst/>
          </a:prstGeom>
          <a:noFill/>
          <a:ln>
            <a:noFill/>
          </a:ln>
        </p:spPr>
      </p:pic>
      <p:sp>
        <p:nvSpPr>
          <p:cNvPr id="10545" name="Google Shape;10545;p18"/>
          <p:cNvSpPr txBox="1"/>
          <p:nvPr/>
        </p:nvSpPr>
        <p:spPr>
          <a:xfrm>
            <a:off x="890609" y="3437361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46" name="Google Shape;10546;p18"/>
          <p:cNvCxnSpPr/>
          <p:nvPr/>
        </p:nvCxnSpPr>
        <p:spPr>
          <a:xfrm>
            <a:off x="4587885" y="3675888"/>
            <a:ext cx="12143689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bevel/>
            <a:headEnd type="none" w="sm" len="sm"/>
            <a:tailEnd type="none" w="sm" len="sm"/>
          </a:ln>
        </p:spPr>
      </p:cxnSp>
      <p:sp>
        <p:nvSpPr>
          <p:cNvPr id="10547" name="Google Shape;10547;p18"/>
          <p:cNvSpPr txBox="1"/>
          <p:nvPr/>
        </p:nvSpPr>
        <p:spPr>
          <a:xfrm>
            <a:off x="3595200" y="1271350"/>
            <a:ext cx="133842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Reporting an Understanding of Safe Sleep</a:t>
            </a:r>
            <a:endParaRPr sz="2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8" name="Google Shape;10548;p18"/>
          <p:cNvSpPr txBox="1"/>
          <p:nvPr/>
        </p:nvSpPr>
        <p:spPr>
          <a:xfrm>
            <a:off x="3905174" y="3114694"/>
            <a:ext cx="1353256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65.44%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9" name="Google Shape;10549;p18"/>
          <p:cNvSpPr txBox="1"/>
          <p:nvPr/>
        </p:nvSpPr>
        <p:spPr>
          <a:xfrm>
            <a:off x="15679159" y="2640595"/>
            <a:ext cx="1300356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87.26%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50" name="Google Shape;10550;p18"/>
          <p:cNvCxnSpPr/>
          <p:nvPr/>
        </p:nvCxnSpPr>
        <p:spPr>
          <a:xfrm>
            <a:off x="8385717" y="3117649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51" name="Google Shape;10551;p18"/>
          <p:cNvSpPr txBox="1"/>
          <p:nvPr/>
        </p:nvSpPr>
        <p:spPr>
          <a:xfrm>
            <a:off x="7240250" y="2160053"/>
            <a:ext cx="3112207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Face-to-Face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Sleep: Beyond the ABCs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52" name="Google Shape;10552;p18"/>
          <p:cNvCxnSpPr/>
          <p:nvPr/>
        </p:nvCxnSpPr>
        <p:spPr>
          <a:xfrm>
            <a:off x="14869644" y="3117649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53" name="Google Shape;10553;p18"/>
          <p:cNvSpPr txBox="1"/>
          <p:nvPr/>
        </p:nvSpPr>
        <p:spPr>
          <a:xfrm>
            <a:off x="12845060" y="2191364"/>
            <a:ext cx="3112206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“My Baby’s Safe Sleep Plan” and Conversation about Safe Sleep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54" name="Google Shape;10554;p18"/>
          <p:cNvCxnSpPr/>
          <p:nvPr/>
        </p:nvCxnSpPr>
        <p:spPr>
          <a:xfrm>
            <a:off x="6227110" y="3602687"/>
            <a:ext cx="0" cy="1227694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55" name="Google Shape;10555;p18"/>
          <p:cNvSpPr txBox="1"/>
          <p:nvPr/>
        </p:nvSpPr>
        <p:spPr>
          <a:xfrm>
            <a:off x="5878129" y="5175650"/>
            <a:ext cx="26550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Environment Education and Implementation Calls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56" name="Google Shape;10556;p18"/>
          <p:cNvCxnSpPr/>
          <p:nvPr/>
        </p:nvCxnSpPr>
        <p:spPr>
          <a:xfrm>
            <a:off x="7083842" y="3675847"/>
            <a:ext cx="0" cy="1227694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grpSp>
        <p:nvGrpSpPr>
          <p:cNvPr id="10557" name="Google Shape;10557;p18"/>
          <p:cNvGrpSpPr/>
          <p:nvPr/>
        </p:nvGrpSpPr>
        <p:grpSpPr>
          <a:xfrm>
            <a:off x="311827" y="171214"/>
            <a:ext cx="6725344" cy="1092837"/>
            <a:chOff x="311827" y="171214"/>
            <a:chExt cx="6725344" cy="1092837"/>
          </a:xfrm>
        </p:grpSpPr>
        <p:sp>
          <p:nvSpPr>
            <p:cNvPr id="10558" name="Google Shape;10558;p18"/>
            <p:cNvSpPr/>
            <p:nvPr/>
          </p:nvSpPr>
          <p:spPr>
            <a:xfrm>
              <a:off x="311827" y="171214"/>
              <a:ext cx="6549656" cy="1092837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559" name="Google Shape;10559;p18"/>
            <p:cNvSpPr txBox="1"/>
            <p:nvPr/>
          </p:nvSpPr>
          <p:spPr>
            <a:xfrm>
              <a:off x="487516" y="438567"/>
              <a:ext cx="6549655" cy="4770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500"/>
                <a:buFont typeface="Arial"/>
                <a:buNone/>
              </a:pPr>
              <a:r>
                <a:rPr lang="en-US" sz="2500" b="1" i="0" u="none" strike="noStrike" cap="none">
                  <a:solidFill>
                    <a:schemeClr val="lt1"/>
                  </a:solidFill>
                  <a:latin typeface="DM Sans"/>
                  <a:ea typeface="DM Sans"/>
                  <a:cs typeface="DM Sans"/>
                  <a:sym typeface="DM Sans"/>
                </a:rPr>
                <a:t>ESSI Bundle: Component 1 - Awareness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60" name="Google Shape;10560;p18"/>
          <p:cNvSpPr txBox="1"/>
          <p:nvPr/>
        </p:nvSpPr>
        <p:spPr>
          <a:xfrm rot="-5400000">
            <a:off x="2072394" y="5050375"/>
            <a:ext cx="242887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1" name="Google Shape;10561;p18"/>
          <p:cNvSpPr txBox="1"/>
          <p:nvPr/>
        </p:nvSpPr>
        <p:spPr>
          <a:xfrm>
            <a:off x="5878113" y="3114653"/>
            <a:ext cx="11865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 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2" name="Google Shape;10562;p18"/>
          <p:cNvSpPr txBox="1"/>
          <p:nvPr/>
        </p:nvSpPr>
        <p:spPr>
          <a:xfrm>
            <a:off x="7037183" y="3194975"/>
            <a:ext cx="11865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63" name="Google Shape;10563;p18"/>
          <p:cNvCxnSpPr/>
          <p:nvPr/>
        </p:nvCxnSpPr>
        <p:spPr>
          <a:xfrm>
            <a:off x="15489877" y="3114653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69" name="Google Shape;10569;p19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0" y="594975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70" name="Google Shape;10570;p19"/>
          <p:cNvGrpSpPr/>
          <p:nvPr/>
        </p:nvGrpSpPr>
        <p:grpSpPr>
          <a:xfrm>
            <a:off x="-624647" y="6764675"/>
            <a:ext cx="18912647" cy="3548962"/>
            <a:chOff x="-624647" y="6743410"/>
            <a:chExt cx="18912647" cy="3548962"/>
          </a:xfrm>
        </p:grpSpPr>
        <p:pic>
          <p:nvPicPr>
            <p:cNvPr id="10571" name="Google Shape;10571;p1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72" name="Google Shape;10572;p1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73" name="Google Shape;10573;p1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74" name="Google Shape;10574;p1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75" name="Google Shape;10575;p19"/>
          <p:cNvSpPr txBox="1"/>
          <p:nvPr/>
        </p:nvSpPr>
        <p:spPr>
          <a:xfrm>
            <a:off x="795923" y="3323351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76" name="Google Shape;10576;p19"/>
          <p:cNvPicPr preferRelativeResize="0"/>
          <p:nvPr/>
        </p:nvPicPr>
        <p:blipFill rotWithShape="1">
          <a:blip r:embed="rId5">
            <a:alphaModFix/>
          </a:blip>
          <a:srcRect t="13124" b="8350"/>
          <a:stretch/>
        </p:blipFill>
        <p:spPr>
          <a:xfrm>
            <a:off x="3526252" y="2395737"/>
            <a:ext cx="13965825" cy="634612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577" name="Google Shape;10577;p19"/>
          <p:cNvCxnSpPr/>
          <p:nvPr/>
        </p:nvCxnSpPr>
        <p:spPr>
          <a:xfrm rot="10800000" flipH="1">
            <a:off x="4286755" y="3730363"/>
            <a:ext cx="12886123" cy="18288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78" name="Google Shape;10578;p19"/>
          <p:cNvSpPr txBox="1"/>
          <p:nvPr/>
        </p:nvSpPr>
        <p:spPr>
          <a:xfrm>
            <a:off x="3526250" y="1341375"/>
            <a:ext cx="14522400" cy="107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Documentation of a Conversation with Parents/Caregivers on adjustment to life with a newborn and safe sleep, and resources shared</a:t>
            </a:r>
            <a:endParaRPr sz="2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9" name="Google Shape;10579;p19"/>
          <p:cNvSpPr txBox="1"/>
          <p:nvPr/>
        </p:nvSpPr>
        <p:spPr>
          <a:xfrm>
            <a:off x="4135327" y="5234092"/>
            <a:ext cx="1343638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40.57%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0" name="Google Shape;10580;p19"/>
          <p:cNvSpPr txBox="1"/>
          <p:nvPr/>
        </p:nvSpPr>
        <p:spPr>
          <a:xfrm>
            <a:off x="16076561" y="4422932"/>
            <a:ext cx="1208985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72.91%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81" name="Google Shape;10581;p19"/>
          <p:cNvCxnSpPr/>
          <p:nvPr/>
        </p:nvCxnSpPr>
        <p:spPr>
          <a:xfrm>
            <a:off x="8163730" y="3922258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82" name="Google Shape;10582;p19"/>
          <p:cNvSpPr txBox="1"/>
          <p:nvPr/>
        </p:nvSpPr>
        <p:spPr>
          <a:xfrm>
            <a:off x="6980670" y="2445520"/>
            <a:ext cx="31122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Face-to-Face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Sleep: Beyond the ABCs and Respectful Care Practices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83" name="Google Shape;10583;p19"/>
          <p:cNvCxnSpPr/>
          <p:nvPr/>
        </p:nvCxnSpPr>
        <p:spPr>
          <a:xfrm>
            <a:off x="15098244" y="3528488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84" name="Google Shape;10584;p19"/>
          <p:cNvSpPr txBox="1"/>
          <p:nvPr/>
        </p:nvSpPr>
        <p:spPr>
          <a:xfrm>
            <a:off x="13318244" y="2638589"/>
            <a:ext cx="3112200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“My Baby’s Safe Sleep Plan” and Conversation about Safe Sleep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5" name="Google Shape;10585;p19"/>
          <p:cNvSpPr txBox="1"/>
          <p:nvPr/>
        </p:nvSpPr>
        <p:spPr>
          <a:xfrm>
            <a:off x="5936158" y="6960053"/>
            <a:ext cx="1966740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Environment Education and Implementation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86" name="Google Shape;10586;p19"/>
          <p:cNvCxnSpPr/>
          <p:nvPr/>
        </p:nvCxnSpPr>
        <p:spPr>
          <a:xfrm>
            <a:off x="6325342" y="5234092"/>
            <a:ext cx="0" cy="1227694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10587" name="Google Shape;10587;p19"/>
          <p:cNvCxnSpPr/>
          <p:nvPr/>
        </p:nvCxnSpPr>
        <p:spPr>
          <a:xfrm>
            <a:off x="7309015" y="5234092"/>
            <a:ext cx="0" cy="1227694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588" name="Google Shape;10588;p19"/>
          <p:cNvSpPr/>
          <p:nvPr/>
        </p:nvSpPr>
        <p:spPr>
          <a:xfrm>
            <a:off x="311827" y="171214"/>
            <a:ext cx="6549656" cy="1092837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589" name="Google Shape;10589;p19"/>
          <p:cNvSpPr txBox="1"/>
          <p:nvPr/>
        </p:nvSpPr>
        <p:spPr>
          <a:xfrm>
            <a:off x="487516" y="438567"/>
            <a:ext cx="6549655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1 - 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0" name="Google Shape;10590;p19"/>
          <p:cNvSpPr txBox="1"/>
          <p:nvPr/>
        </p:nvSpPr>
        <p:spPr>
          <a:xfrm rot="-5400000">
            <a:off x="2072394" y="5050375"/>
            <a:ext cx="242887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591" name="Google Shape;10591;p19"/>
          <p:cNvCxnSpPr/>
          <p:nvPr/>
        </p:nvCxnSpPr>
        <p:spPr>
          <a:xfrm>
            <a:off x="15888598" y="3528488"/>
            <a:ext cx="0" cy="1788888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97" name="Google Shape;10597;p20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41426" y="-48228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98" name="Google Shape;10598;p20"/>
          <p:cNvGrpSpPr/>
          <p:nvPr/>
        </p:nvGrpSpPr>
        <p:grpSpPr>
          <a:xfrm>
            <a:off x="-624647" y="6743410"/>
            <a:ext cx="18912647" cy="3548962"/>
            <a:chOff x="-624647" y="6743410"/>
            <a:chExt cx="18912647" cy="3548962"/>
          </a:xfrm>
        </p:grpSpPr>
        <p:pic>
          <p:nvPicPr>
            <p:cNvPr id="10599" name="Google Shape;10599;p20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0" name="Google Shape;10600;p20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1" name="Google Shape;10601;p20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02" name="Google Shape;10602;p20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603" name="Google Shape;10603;p20"/>
          <p:cNvPicPr preferRelativeResize="0"/>
          <p:nvPr/>
        </p:nvPicPr>
        <p:blipFill rotWithShape="1">
          <a:blip r:embed="rId5">
            <a:alphaModFix/>
          </a:blip>
          <a:srcRect t="9358"/>
          <a:stretch/>
        </p:blipFill>
        <p:spPr>
          <a:xfrm>
            <a:off x="4587885" y="1664795"/>
            <a:ext cx="12614965" cy="7037885"/>
          </a:xfrm>
          <a:prstGeom prst="rect">
            <a:avLst/>
          </a:prstGeom>
          <a:noFill/>
          <a:ln>
            <a:noFill/>
          </a:ln>
        </p:spPr>
      </p:pic>
      <p:sp>
        <p:nvSpPr>
          <p:cNvPr id="10604" name="Google Shape;10604;p20"/>
          <p:cNvSpPr txBox="1"/>
          <p:nvPr/>
        </p:nvSpPr>
        <p:spPr>
          <a:xfrm>
            <a:off x="1495454" y="3358336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605" name="Google Shape;10605;p20"/>
          <p:cNvCxnSpPr/>
          <p:nvPr/>
        </p:nvCxnSpPr>
        <p:spPr>
          <a:xfrm>
            <a:off x="5401877" y="3055722"/>
            <a:ext cx="11800973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06" name="Google Shape;10606;p20"/>
          <p:cNvSpPr txBox="1"/>
          <p:nvPr/>
        </p:nvSpPr>
        <p:spPr>
          <a:xfrm>
            <a:off x="5401877" y="6079573"/>
            <a:ext cx="1269899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29.77%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7" name="Google Shape;10607;p20"/>
          <p:cNvSpPr txBox="1"/>
          <p:nvPr/>
        </p:nvSpPr>
        <p:spPr>
          <a:xfrm>
            <a:off x="15795494" y="4181300"/>
            <a:ext cx="1269899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62.77%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8" name="Google Shape;10608;p20"/>
          <p:cNvSpPr txBox="1"/>
          <p:nvPr/>
        </p:nvSpPr>
        <p:spPr>
          <a:xfrm>
            <a:off x="5284718" y="3728821"/>
            <a:ext cx="1340432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69.83%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9" name="Google Shape;10609;p20"/>
          <p:cNvSpPr txBox="1"/>
          <p:nvPr/>
        </p:nvSpPr>
        <p:spPr>
          <a:xfrm>
            <a:off x="15891011" y="3141457"/>
            <a:ext cx="1332416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69.82%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0" name="Google Shape;10610;p20"/>
          <p:cNvSpPr txBox="1"/>
          <p:nvPr/>
        </p:nvSpPr>
        <p:spPr>
          <a:xfrm>
            <a:off x="4629004" y="1229500"/>
            <a:ext cx="126150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2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611" name="Google Shape;10611;p20"/>
          <p:cNvCxnSpPr/>
          <p:nvPr/>
        </p:nvCxnSpPr>
        <p:spPr>
          <a:xfrm>
            <a:off x="11931805" y="2542478"/>
            <a:ext cx="0" cy="3263994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12" name="Google Shape;10612;p20"/>
          <p:cNvSpPr txBox="1"/>
          <p:nvPr/>
        </p:nvSpPr>
        <p:spPr>
          <a:xfrm>
            <a:off x="11275376" y="2035810"/>
            <a:ext cx="3972562" cy="369332"/>
          </a:xfrm>
          <a:prstGeom prst="rect">
            <a:avLst/>
          </a:prstGeom>
          <a:noFill/>
          <a:ln w="9525" cap="flat" cmpd="sng">
            <a:solidFill>
              <a:srgbClr val="7030A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Series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613" name="Google Shape;10613;p20"/>
          <p:cNvCxnSpPr/>
          <p:nvPr/>
        </p:nvCxnSpPr>
        <p:spPr>
          <a:xfrm>
            <a:off x="14120823" y="2542478"/>
            <a:ext cx="0" cy="3263994"/>
          </a:xfrm>
          <a:prstGeom prst="straightConnector1">
            <a:avLst/>
          </a:prstGeom>
          <a:noFill/>
          <a:ln w="28575" cap="flat" cmpd="sng">
            <a:solidFill>
              <a:srgbClr val="7030A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14" name="Google Shape;10614;p20"/>
          <p:cNvSpPr/>
          <p:nvPr/>
        </p:nvSpPr>
        <p:spPr>
          <a:xfrm>
            <a:off x="449778" y="201037"/>
            <a:ext cx="6337574" cy="103095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615" name="Google Shape;10615;p20"/>
          <p:cNvSpPr txBox="1"/>
          <p:nvPr/>
        </p:nvSpPr>
        <p:spPr>
          <a:xfrm>
            <a:off x="487516" y="438567"/>
            <a:ext cx="6549655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2 - 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p20"/>
          <p:cNvSpPr txBox="1"/>
          <p:nvPr/>
        </p:nvSpPr>
        <p:spPr>
          <a:xfrm rot="-5400000">
            <a:off x="3137407" y="4918999"/>
            <a:ext cx="242887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2" name="Google Shape;10622;p21"/>
          <p:cNvGrpSpPr/>
          <p:nvPr/>
        </p:nvGrpSpPr>
        <p:grpSpPr>
          <a:xfrm>
            <a:off x="-624647" y="6764000"/>
            <a:ext cx="18912647" cy="3548962"/>
            <a:chOff x="-624647" y="6743410"/>
            <a:chExt cx="18912647" cy="3548962"/>
          </a:xfrm>
        </p:grpSpPr>
        <p:pic>
          <p:nvPicPr>
            <p:cNvPr id="10623" name="Google Shape;10623;p21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24" name="Google Shape;10624;p21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25" name="Google Shape;10625;p21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26" name="Google Shape;10626;p21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627" name="Google Shape;10627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286931" y="1771660"/>
            <a:ext cx="12490057" cy="6608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28" name="Google Shape;10628;p21" descr="A yellow sun with a smiling face&#10;&#10;AI-generated content may be incorrect."/>
          <p:cNvPicPr preferRelativeResize="0"/>
          <p:nvPr/>
        </p:nvPicPr>
        <p:blipFill rotWithShape="1">
          <a:blip r:embed="rId5">
            <a:alphaModFix amt="35000"/>
          </a:blip>
          <a:srcRect l="13824"/>
          <a:stretch/>
        </p:blipFill>
        <p:spPr>
          <a:xfrm>
            <a:off x="47594" y="630280"/>
            <a:ext cx="5712927" cy="58547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29" name="Google Shape;10629;p21"/>
          <p:cNvSpPr txBox="1"/>
          <p:nvPr/>
        </p:nvSpPr>
        <p:spPr>
          <a:xfrm>
            <a:off x="932369" y="3305063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0" name="Google Shape;10630;p21"/>
          <p:cNvSpPr txBox="1"/>
          <p:nvPr/>
        </p:nvSpPr>
        <p:spPr>
          <a:xfrm>
            <a:off x="4103649" y="4967197"/>
            <a:ext cx="945623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0631" name="Google Shape;10631;p21"/>
          <p:cNvCxnSpPr/>
          <p:nvPr/>
        </p:nvCxnSpPr>
        <p:spPr>
          <a:xfrm>
            <a:off x="6093253" y="3216141"/>
            <a:ext cx="11262378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32" name="Google Shape;10632;p21"/>
          <p:cNvSpPr txBox="1"/>
          <p:nvPr/>
        </p:nvSpPr>
        <p:spPr>
          <a:xfrm>
            <a:off x="5286927" y="1209525"/>
            <a:ext cx="124902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</a:pPr>
            <a:r>
              <a:rPr lang="en-US" sz="3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23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633" name="Google Shape;10633;p21"/>
          <p:cNvCxnSpPr/>
          <p:nvPr/>
        </p:nvCxnSpPr>
        <p:spPr>
          <a:xfrm>
            <a:off x="16812398" y="4901165"/>
            <a:ext cx="0" cy="734743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34" name="Google Shape;10634;p21"/>
          <p:cNvSpPr txBox="1"/>
          <p:nvPr/>
        </p:nvSpPr>
        <p:spPr>
          <a:xfrm>
            <a:off x="15925814" y="6484980"/>
            <a:ext cx="1822446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March– 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5" name="Google Shape;10635;p21"/>
          <p:cNvSpPr/>
          <p:nvPr/>
        </p:nvSpPr>
        <p:spPr>
          <a:xfrm>
            <a:off x="204057" y="182450"/>
            <a:ext cx="6833114" cy="1028518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endParaRPr sz="16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636" name="Google Shape;10636;p21"/>
          <p:cNvSpPr txBox="1"/>
          <p:nvPr/>
        </p:nvSpPr>
        <p:spPr>
          <a:xfrm>
            <a:off x="2394875" y="5088645"/>
            <a:ext cx="1939672" cy="2763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5812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7" name="Google Shape;10637;p21"/>
          <p:cNvSpPr txBox="1"/>
          <p:nvPr/>
        </p:nvSpPr>
        <p:spPr>
          <a:xfrm>
            <a:off x="487516" y="278087"/>
            <a:ext cx="6549655" cy="8617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ESSI Bundle: Component 3: 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8" name="Google Shape;10638;p21"/>
          <p:cNvSpPr txBox="1"/>
          <p:nvPr/>
        </p:nvSpPr>
        <p:spPr>
          <a:xfrm rot="-5400000">
            <a:off x="3443825" y="4450473"/>
            <a:ext cx="30930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9" name="Google Shape;10639;p21"/>
          <p:cNvSpPr txBox="1"/>
          <p:nvPr/>
        </p:nvSpPr>
        <p:spPr>
          <a:xfrm>
            <a:off x="6093248" y="6115825"/>
            <a:ext cx="16023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18.72%</a:t>
            </a:r>
            <a:endParaRPr sz="25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0" name="Google Shape;10640;p21"/>
          <p:cNvSpPr txBox="1"/>
          <p:nvPr/>
        </p:nvSpPr>
        <p:spPr>
          <a:xfrm>
            <a:off x="16263153" y="4182525"/>
            <a:ext cx="18225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48.37%</a:t>
            </a:r>
            <a:endParaRPr sz="25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6" name="Google Shape;10646;p22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41426" y="-48228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647" name="Google Shape;10647;p22"/>
          <p:cNvGrpSpPr/>
          <p:nvPr/>
        </p:nvGrpSpPr>
        <p:grpSpPr>
          <a:xfrm>
            <a:off x="-624647" y="6743410"/>
            <a:ext cx="18912647" cy="3548962"/>
            <a:chOff x="-624647" y="6743410"/>
            <a:chExt cx="18912647" cy="3548962"/>
          </a:xfrm>
        </p:grpSpPr>
        <p:pic>
          <p:nvPicPr>
            <p:cNvPr id="10648" name="Google Shape;10648;p22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49" name="Google Shape;10649;p22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50" name="Google Shape;10650;p22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51" name="Google Shape;10651;p22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52" name="Google Shape;10652;p22"/>
          <p:cNvSpPr txBox="1"/>
          <p:nvPr/>
        </p:nvSpPr>
        <p:spPr>
          <a:xfrm>
            <a:off x="1585134" y="3727239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3" name="Google Shape;10653;p22"/>
          <p:cNvSpPr txBox="1"/>
          <p:nvPr/>
        </p:nvSpPr>
        <p:spPr>
          <a:xfrm>
            <a:off x="4103649" y="4967197"/>
            <a:ext cx="945623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654" name="Google Shape;10654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352586" y="1830037"/>
            <a:ext cx="12003045" cy="627431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655" name="Google Shape;10655;p22"/>
          <p:cNvCxnSpPr/>
          <p:nvPr/>
        </p:nvCxnSpPr>
        <p:spPr>
          <a:xfrm>
            <a:off x="6093253" y="3216141"/>
            <a:ext cx="11262378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56" name="Google Shape;10656;p22"/>
          <p:cNvSpPr txBox="1"/>
          <p:nvPr/>
        </p:nvSpPr>
        <p:spPr>
          <a:xfrm>
            <a:off x="5352572" y="1167025"/>
            <a:ext cx="120030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Total ESSI Bundle Completion</a:t>
            </a:r>
            <a:endParaRPr sz="2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657" name="Google Shape;10657;p22"/>
          <p:cNvCxnSpPr/>
          <p:nvPr/>
        </p:nvCxnSpPr>
        <p:spPr>
          <a:xfrm>
            <a:off x="15305402" y="5509940"/>
            <a:ext cx="0" cy="734743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10658" name="Google Shape;10658;p22"/>
          <p:cNvCxnSpPr/>
          <p:nvPr/>
        </p:nvCxnSpPr>
        <p:spPr>
          <a:xfrm>
            <a:off x="16751344" y="5075662"/>
            <a:ext cx="0" cy="734743"/>
          </a:xfrm>
          <a:prstGeom prst="straightConnector1">
            <a:avLst/>
          </a:prstGeom>
          <a:noFill/>
          <a:ln w="50800" cap="flat" cmpd="sng">
            <a:solidFill>
              <a:srgbClr val="366092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59" name="Google Shape;10659;p22"/>
          <p:cNvSpPr txBox="1"/>
          <p:nvPr/>
        </p:nvSpPr>
        <p:spPr>
          <a:xfrm>
            <a:off x="13047270" y="3690416"/>
            <a:ext cx="38190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January – March </a:t>
            </a:r>
            <a:endParaRPr sz="2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Components Series</a:t>
            </a:r>
            <a:endParaRPr sz="2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60" name="Google Shape;10660;p22"/>
          <p:cNvGrpSpPr/>
          <p:nvPr/>
        </p:nvGrpSpPr>
        <p:grpSpPr>
          <a:xfrm>
            <a:off x="985086" y="4507152"/>
            <a:ext cx="3207336" cy="2403824"/>
            <a:chOff x="13364225" y="4759533"/>
            <a:chExt cx="3226047" cy="1520734"/>
          </a:xfrm>
        </p:grpSpPr>
        <p:sp>
          <p:nvSpPr>
            <p:cNvPr id="10661" name="Google Shape;10661;p22"/>
            <p:cNvSpPr/>
            <p:nvPr/>
          </p:nvSpPr>
          <p:spPr>
            <a:xfrm>
              <a:off x="13364225" y="5317439"/>
              <a:ext cx="3150227" cy="465146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62" name="Google Shape;10662;p22"/>
            <p:cNvSpPr txBox="1"/>
            <p:nvPr/>
          </p:nvSpPr>
          <p:spPr>
            <a:xfrm>
              <a:off x="13901767" y="5442333"/>
              <a:ext cx="20283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22"/>
            <p:cNvSpPr/>
            <p:nvPr/>
          </p:nvSpPr>
          <p:spPr>
            <a:xfrm>
              <a:off x="13383572" y="5903469"/>
              <a:ext cx="3150228" cy="376798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64" name="Google Shape;10664;p22"/>
            <p:cNvSpPr txBox="1"/>
            <p:nvPr/>
          </p:nvSpPr>
          <p:spPr>
            <a:xfrm>
              <a:off x="13383572" y="6004439"/>
              <a:ext cx="32067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22"/>
            <p:cNvSpPr/>
            <p:nvPr/>
          </p:nvSpPr>
          <p:spPr>
            <a:xfrm>
              <a:off x="13385772" y="4759533"/>
              <a:ext cx="3148028" cy="465146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8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66" name="Google Shape;10666;p22"/>
            <p:cNvSpPr txBox="1"/>
            <p:nvPr/>
          </p:nvSpPr>
          <p:spPr>
            <a:xfrm>
              <a:off x="13983178" y="4878252"/>
              <a:ext cx="19509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67" name="Google Shape;10667;p22"/>
          <p:cNvSpPr txBox="1"/>
          <p:nvPr/>
        </p:nvSpPr>
        <p:spPr>
          <a:xfrm rot="-5400000">
            <a:off x="3831215" y="4845582"/>
            <a:ext cx="242887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22"/>
          <p:cNvSpPr txBox="1"/>
          <p:nvPr/>
        </p:nvSpPr>
        <p:spPr>
          <a:xfrm>
            <a:off x="6254814" y="6273475"/>
            <a:ext cx="20073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11.78%</a:t>
            </a:r>
            <a:endParaRPr sz="25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9" name="Google Shape;10669;p22"/>
          <p:cNvSpPr txBox="1"/>
          <p:nvPr/>
        </p:nvSpPr>
        <p:spPr>
          <a:xfrm>
            <a:off x="15940928" y="6124475"/>
            <a:ext cx="14556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39.32%</a:t>
            </a:r>
            <a:endParaRPr sz="25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75" name="Google Shape;10675;p23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41426" y="-48228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676" name="Google Shape;10676;p23"/>
          <p:cNvGrpSpPr/>
          <p:nvPr/>
        </p:nvGrpSpPr>
        <p:grpSpPr>
          <a:xfrm>
            <a:off x="-624647" y="6743410"/>
            <a:ext cx="18912647" cy="3548962"/>
            <a:chOff x="-624647" y="6743410"/>
            <a:chExt cx="18912647" cy="3548962"/>
          </a:xfrm>
        </p:grpSpPr>
        <p:pic>
          <p:nvPicPr>
            <p:cNvPr id="10677" name="Google Shape;10677;p23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78" name="Google Shape;10678;p23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79" name="Google Shape;10679;p23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80" name="Google Shape;10680;p23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681" name="Google Shape;10681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18049" y="465767"/>
            <a:ext cx="12858471" cy="8835798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682" name="Google Shape;10682;p23"/>
          <p:cNvCxnSpPr/>
          <p:nvPr/>
        </p:nvCxnSpPr>
        <p:spPr>
          <a:xfrm>
            <a:off x="5712927" y="2279438"/>
            <a:ext cx="11727580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683" name="Google Shape;10683;p23"/>
          <p:cNvSpPr txBox="1"/>
          <p:nvPr/>
        </p:nvSpPr>
        <p:spPr>
          <a:xfrm>
            <a:off x="5754353" y="1709959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4" name="Google Shape;10684;p23"/>
          <p:cNvSpPr txBox="1"/>
          <p:nvPr/>
        </p:nvSpPr>
        <p:spPr>
          <a:xfrm>
            <a:off x="12533649" y="2804025"/>
            <a:ext cx="4530626" cy="1200288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Black: 46.96%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Hispanic: 39.33%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Non-Hispanic White: 38.44%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5" name="Google Shape;10685;p23"/>
          <p:cNvSpPr txBox="1"/>
          <p:nvPr/>
        </p:nvSpPr>
        <p:spPr>
          <a:xfrm>
            <a:off x="5583425" y="709000"/>
            <a:ext cx="119751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33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Race and Ethnicity</a:t>
            </a:r>
            <a:endParaRPr sz="1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86" name="Google Shape;10686;p23"/>
          <p:cNvGrpSpPr/>
          <p:nvPr/>
        </p:nvGrpSpPr>
        <p:grpSpPr>
          <a:xfrm>
            <a:off x="892399" y="4339702"/>
            <a:ext cx="3207336" cy="2403710"/>
            <a:chOff x="13364225" y="4759533"/>
            <a:chExt cx="3226047" cy="1520662"/>
          </a:xfrm>
        </p:grpSpPr>
        <p:sp>
          <p:nvSpPr>
            <p:cNvPr id="10687" name="Google Shape;10687;p23"/>
            <p:cNvSpPr/>
            <p:nvPr/>
          </p:nvSpPr>
          <p:spPr>
            <a:xfrm>
              <a:off x="13364225" y="5317439"/>
              <a:ext cx="3146082" cy="464564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88" name="Google Shape;10688;p23"/>
            <p:cNvSpPr txBox="1"/>
            <p:nvPr/>
          </p:nvSpPr>
          <p:spPr>
            <a:xfrm>
              <a:off x="13901767" y="5442333"/>
              <a:ext cx="20283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23"/>
            <p:cNvSpPr/>
            <p:nvPr/>
          </p:nvSpPr>
          <p:spPr>
            <a:xfrm>
              <a:off x="13383572" y="5903469"/>
              <a:ext cx="3146082" cy="376726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90" name="Google Shape;10690;p23"/>
            <p:cNvSpPr txBox="1"/>
            <p:nvPr/>
          </p:nvSpPr>
          <p:spPr>
            <a:xfrm>
              <a:off x="13383572" y="6004439"/>
              <a:ext cx="32067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23"/>
            <p:cNvSpPr/>
            <p:nvPr/>
          </p:nvSpPr>
          <p:spPr>
            <a:xfrm>
              <a:off x="13385772" y="4759533"/>
              <a:ext cx="3143823" cy="464230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8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692" name="Google Shape;10692;p23"/>
            <p:cNvSpPr txBox="1"/>
            <p:nvPr/>
          </p:nvSpPr>
          <p:spPr>
            <a:xfrm>
              <a:off x="13983178" y="4878252"/>
              <a:ext cx="19509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98" name="Google Shape;10698;p24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41426" y="-48228"/>
            <a:ext cx="5712927" cy="58547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699" name="Google Shape;10699;p24"/>
          <p:cNvGrpSpPr/>
          <p:nvPr/>
        </p:nvGrpSpPr>
        <p:grpSpPr>
          <a:xfrm>
            <a:off x="0" y="6743411"/>
            <a:ext cx="18912647" cy="3548962"/>
            <a:chOff x="-624647" y="6743410"/>
            <a:chExt cx="18912647" cy="3548962"/>
          </a:xfrm>
        </p:grpSpPr>
        <p:pic>
          <p:nvPicPr>
            <p:cNvPr id="10700" name="Google Shape;10700;p24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01" name="Google Shape;10701;p24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02" name="Google Shape;10702;p24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03" name="Google Shape;10703;p24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704" name="Google Shape;10704;p2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587885" y="683881"/>
            <a:ext cx="13419023" cy="841311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0705" name="Google Shape;10705;p24"/>
          <p:cNvCxnSpPr/>
          <p:nvPr/>
        </p:nvCxnSpPr>
        <p:spPr>
          <a:xfrm>
            <a:off x="5433606" y="2388145"/>
            <a:ext cx="12341438" cy="0"/>
          </a:xfrm>
          <a:prstGeom prst="straightConnector1">
            <a:avLst/>
          </a:prstGeom>
          <a:noFill/>
          <a:ln w="152400" cap="flat" cmpd="sng">
            <a:solidFill>
              <a:srgbClr val="538CD5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10706" name="Google Shape;10706;p24"/>
          <p:cNvSpPr txBox="1"/>
          <p:nvPr/>
        </p:nvSpPr>
        <p:spPr>
          <a:xfrm>
            <a:off x="5273594" y="1783564"/>
            <a:ext cx="2007281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5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Goal = 80%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7" name="Google Shape;10707;p24"/>
          <p:cNvSpPr txBox="1"/>
          <p:nvPr/>
        </p:nvSpPr>
        <p:spPr>
          <a:xfrm>
            <a:off x="5273593" y="5337630"/>
            <a:ext cx="5750142" cy="830956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8.77%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14.79%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8" name="Google Shape;10708;p24"/>
          <p:cNvSpPr txBox="1"/>
          <p:nvPr/>
        </p:nvSpPr>
        <p:spPr>
          <a:xfrm>
            <a:off x="5273601" y="783000"/>
            <a:ext cx="125016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 Completion Stratified by </a:t>
            </a:r>
            <a:r>
              <a:rPr lang="en-US" sz="3300" b="1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Insurance</a:t>
            </a:r>
            <a:endParaRPr sz="1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9" name="Google Shape;10709;p24"/>
          <p:cNvSpPr txBox="1"/>
          <p:nvPr/>
        </p:nvSpPr>
        <p:spPr>
          <a:xfrm>
            <a:off x="1101762" y="1132878"/>
            <a:ext cx="33879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0" i="1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 </a:t>
            </a:r>
            <a:endParaRPr sz="5000" b="0" i="1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10" name="Google Shape;10710;p24"/>
          <p:cNvSpPr txBox="1"/>
          <p:nvPr/>
        </p:nvSpPr>
        <p:spPr>
          <a:xfrm>
            <a:off x="11709443" y="4506674"/>
            <a:ext cx="4807401" cy="830956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Private: 40.12%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Medicaid/Uninsured: 38.2%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11" name="Google Shape;10711;p24"/>
          <p:cNvGrpSpPr/>
          <p:nvPr/>
        </p:nvGrpSpPr>
        <p:grpSpPr>
          <a:xfrm>
            <a:off x="713624" y="4712677"/>
            <a:ext cx="3207336" cy="2403710"/>
            <a:chOff x="13364225" y="4759533"/>
            <a:chExt cx="3226047" cy="1520662"/>
          </a:xfrm>
        </p:grpSpPr>
        <p:sp>
          <p:nvSpPr>
            <p:cNvPr id="10712" name="Google Shape;10712;p24"/>
            <p:cNvSpPr/>
            <p:nvPr/>
          </p:nvSpPr>
          <p:spPr>
            <a:xfrm>
              <a:off x="13364225" y="5317439"/>
              <a:ext cx="3146082" cy="464564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713" name="Google Shape;10713;p24"/>
            <p:cNvSpPr txBox="1"/>
            <p:nvPr/>
          </p:nvSpPr>
          <p:spPr>
            <a:xfrm>
              <a:off x="13901767" y="5442333"/>
              <a:ext cx="20283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24"/>
            <p:cNvSpPr/>
            <p:nvPr/>
          </p:nvSpPr>
          <p:spPr>
            <a:xfrm>
              <a:off x="13383572" y="5903469"/>
              <a:ext cx="3146082" cy="376726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7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715" name="Google Shape;10715;p24"/>
            <p:cNvSpPr txBox="1"/>
            <p:nvPr/>
          </p:nvSpPr>
          <p:spPr>
            <a:xfrm>
              <a:off x="13383572" y="6004439"/>
              <a:ext cx="32067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24"/>
            <p:cNvSpPr/>
            <p:nvPr/>
          </p:nvSpPr>
          <p:spPr>
            <a:xfrm>
              <a:off x="13385772" y="4759533"/>
              <a:ext cx="3143823" cy="464230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8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717" name="Google Shape;10717;p24"/>
            <p:cNvSpPr txBox="1"/>
            <p:nvPr/>
          </p:nvSpPr>
          <p:spPr>
            <a:xfrm>
              <a:off x="13983178" y="4878252"/>
              <a:ext cx="1950900" cy="15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14581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r>
                <a:rPr lang="en-US" sz="16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p6"/>
          <p:cNvSpPr txBox="1"/>
          <p:nvPr/>
        </p:nvSpPr>
        <p:spPr>
          <a:xfrm>
            <a:off x="619024" y="512675"/>
            <a:ext cx="135234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-US" sz="7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Face-to-Face 2025 Objectives</a:t>
            </a:r>
            <a:endParaRPr sz="7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23" name="Google Shape;10223;p6"/>
          <p:cNvSpPr txBox="1"/>
          <p:nvPr/>
        </p:nvSpPr>
        <p:spPr>
          <a:xfrm>
            <a:off x="4572000" y="2658140"/>
            <a:ext cx="36420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-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4" name="Google Shape;10224;p6"/>
          <p:cNvSpPr txBox="1"/>
          <p:nvPr/>
        </p:nvSpPr>
        <p:spPr>
          <a:xfrm>
            <a:off x="619028" y="1304087"/>
            <a:ext cx="12000900" cy="82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</a:pPr>
            <a:endParaRPr sz="35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35"/>
              <a:buFont typeface="Arial"/>
              <a:buChar char="•"/>
            </a:pPr>
            <a:r>
              <a:rPr lang="en-US" sz="3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Celebrate the great progress ESSI teams have made in promoting safe sleep education, conversations and infant care across Illinois.</a:t>
            </a:r>
            <a:endParaRPr sz="17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571500" marR="0" lvl="0" indent="-34702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35"/>
              <a:buFont typeface="Arial"/>
              <a:buNone/>
            </a:pPr>
            <a:endParaRPr sz="3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35"/>
              <a:buFont typeface="Arial"/>
              <a:buChar char="•"/>
            </a:pPr>
            <a:r>
              <a:rPr lang="en-US" sz="3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Cultivate best practices for discussing social determinants of health with families in a respectful, culturally aware way.</a:t>
            </a:r>
            <a:endParaRPr sz="3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71500" marR="0" lvl="0" indent="-34702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35"/>
              <a:buFont typeface="Arial"/>
              <a:buNone/>
            </a:pPr>
            <a:endParaRPr sz="3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35"/>
              <a:buFont typeface="Arial"/>
              <a:buChar char="•"/>
            </a:pPr>
            <a:r>
              <a:rPr lang="en-US" sz="3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Learn from a thriving parent partnership that uplifts the parent voice to drive change in QI work. </a:t>
            </a:r>
            <a:endParaRPr sz="17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571500" marR="0" lvl="0" indent="-34702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35"/>
              <a:buFont typeface="Arial"/>
              <a:buNone/>
            </a:pPr>
            <a:endParaRPr sz="3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35"/>
              <a:buFont typeface="Arial"/>
              <a:buChar char="•"/>
            </a:pPr>
            <a:r>
              <a:rPr lang="en-US" sz="3800" b="0" i="0" u="none" strike="noStrike" cap="none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Plant the seeds for Summer 2025 and preparing to use stratified data to drive QI work. </a:t>
            </a:r>
            <a:endParaRPr sz="3800" b="0" i="0" u="none" strike="noStrike" cap="none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25" name="Google Shape;10225;p6" descr="A green sprout growing out of dir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2180888" y="6637626"/>
            <a:ext cx="6106680" cy="395056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26" name="Google Shape;10226;p6" descr="A jug and jug of fertilizer&#10;&#10;AI-generated content may be incorrect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1954055" y="3064362"/>
            <a:ext cx="2496590" cy="32517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27" name="Google Shape;10227;p6" descr="A green wheelbarrow with two handles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3784720" y="1151457"/>
            <a:ext cx="4241800" cy="2819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28" name="Google Shape;10228;p6" descr="A green hose with a black background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4343108" y="3970857"/>
            <a:ext cx="3790950" cy="2584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2" name="Google Shape;10722;g35bacabbc07_1_132"/>
          <p:cNvSpPr txBox="1">
            <a:spLocks noGrp="1"/>
          </p:cNvSpPr>
          <p:nvPr>
            <p:ph type="title" idx="4294967295"/>
          </p:nvPr>
        </p:nvSpPr>
        <p:spPr>
          <a:xfrm>
            <a:off x="80557" y="2782677"/>
            <a:ext cx="4205700" cy="2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M Sans"/>
              <a:buNone/>
            </a:pPr>
            <a:r>
              <a:rPr lang="en-US" sz="60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Key Driver Diagram</a:t>
            </a:r>
            <a:endParaRPr sz="6000" b="1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23" name="Google Shape;10723;g35bacabbc07_1_132"/>
          <p:cNvSpPr txBox="1">
            <a:spLocks noGrp="1"/>
          </p:cNvSpPr>
          <p:nvPr>
            <p:ph type="sldNum" idx="4294967295"/>
          </p:nvPr>
        </p:nvSpPr>
        <p:spPr>
          <a:xfrm>
            <a:off x="14105964" y="9063878"/>
            <a:ext cx="41148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50"/>
              <a:buNone/>
            </a:pPr>
            <a:fld id="{00000000-1234-1234-1234-123412341234}" type="slidenum">
              <a:rPr lang="en-US" sz="405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20</a:t>
            </a:fld>
            <a:endParaRPr sz="405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24" name="Google Shape;10724;g35bacabbc07_1_132"/>
          <p:cNvSpPr/>
          <p:nvPr/>
        </p:nvSpPr>
        <p:spPr>
          <a:xfrm>
            <a:off x="4286250" y="8481014"/>
            <a:ext cx="13716000" cy="1335300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25" name="Google Shape;10725;g35bacabbc07_1_132"/>
          <p:cNvSpPr/>
          <p:nvPr/>
        </p:nvSpPr>
        <p:spPr>
          <a:xfrm>
            <a:off x="4206158" y="969945"/>
            <a:ext cx="2883300" cy="7143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By December 2025: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1. Greater than 70% of Illinois birthing and children’s hospitals will address disparities and promote neonatal equity by actively participating in the ESSI initiative.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1435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</a:pP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2. Greater than 80% of infants will be discharged from ILPQC hospitals with a completed ESSI bundle. 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26" name="Google Shape;10726;g35bacabbc07_1_132"/>
          <p:cNvSpPr txBox="1"/>
          <p:nvPr/>
        </p:nvSpPr>
        <p:spPr>
          <a:xfrm>
            <a:off x="4075254" y="213307"/>
            <a:ext cx="30081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Aims</a:t>
            </a:r>
            <a:endParaRPr sz="4050" b="1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27" name="Google Shape;10727;g35bacabbc07_1_132"/>
          <p:cNvSpPr txBox="1"/>
          <p:nvPr/>
        </p:nvSpPr>
        <p:spPr>
          <a:xfrm>
            <a:off x="7307629" y="310239"/>
            <a:ext cx="42435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Primary Drivers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8" name="Google Shape;10728;g35bacabbc07_1_132"/>
          <p:cNvSpPr/>
          <p:nvPr/>
        </p:nvSpPr>
        <p:spPr>
          <a:xfrm>
            <a:off x="7177859" y="1200321"/>
            <a:ext cx="2492700" cy="1049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Healthcare Professional Commitment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9" name="Google Shape;10729;g35bacabbc07_1_132"/>
          <p:cNvSpPr/>
          <p:nvPr/>
        </p:nvSpPr>
        <p:spPr>
          <a:xfrm>
            <a:off x="7177758" y="2668396"/>
            <a:ext cx="2492700" cy="884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Inclusive Clinical Environment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0" name="Google Shape;10730;g35bacabbc07_1_132"/>
          <p:cNvSpPr/>
          <p:nvPr/>
        </p:nvSpPr>
        <p:spPr>
          <a:xfrm>
            <a:off x="7184511" y="4066589"/>
            <a:ext cx="2511900" cy="1189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 and Caregiver Empowerment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31" name="Google Shape;10731;g35bacabbc07_1_132"/>
          <p:cNvSpPr/>
          <p:nvPr/>
        </p:nvSpPr>
        <p:spPr>
          <a:xfrm>
            <a:off x="7183902" y="5656951"/>
            <a:ext cx="2511900" cy="1022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Community </a:t>
            </a:r>
            <a:r>
              <a:rPr lang="en-US" sz="2400" b="0" i="0" u="none" strike="noStrike" cap="non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Partnerships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32" name="Google Shape;10732;g35bacabbc07_1_132"/>
          <p:cNvSpPr/>
          <p:nvPr/>
        </p:nvSpPr>
        <p:spPr>
          <a:xfrm>
            <a:off x="7193171" y="7047103"/>
            <a:ext cx="2530800" cy="884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Healthcare Data Utilization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3" name="Google Shape;10733;g35bacabbc07_1_132"/>
          <p:cNvSpPr/>
          <p:nvPr/>
        </p:nvSpPr>
        <p:spPr>
          <a:xfrm>
            <a:off x="9815141" y="1287568"/>
            <a:ext cx="8294400" cy="884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Equitable and Respectful Care Education and Implementation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Environment Education and Implementation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4" name="Google Shape;10734;g35bacabbc07_1_132"/>
          <p:cNvSpPr txBox="1"/>
          <p:nvPr/>
        </p:nvSpPr>
        <p:spPr>
          <a:xfrm>
            <a:off x="11543446" y="342255"/>
            <a:ext cx="5825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Secondary Drivers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5" name="Google Shape;10735;g35bacabbc07_1_132"/>
          <p:cNvSpPr/>
          <p:nvPr/>
        </p:nvSpPr>
        <p:spPr>
          <a:xfrm>
            <a:off x="9903626" y="2565938"/>
            <a:ext cx="8221200" cy="1108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Organizational Leadership Commitment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Equitable and Inclusive Unit Policies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 and Caregiver Experience Prioritization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36" name="Google Shape;10736;g35bacabbc07_1_132"/>
          <p:cNvSpPr/>
          <p:nvPr/>
        </p:nvSpPr>
        <p:spPr>
          <a:xfrm>
            <a:off x="9917810" y="4056610"/>
            <a:ext cx="8215500" cy="118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Respectful Parent and Caregiver Partnerships</a:t>
            </a:r>
            <a:endParaRPr sz="2100" b="0" i="0" u="none" strike="noStrike" cap="none">
              <a:solidFill>
                <a:srgbClr val="FF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Awareness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Transition to Home, including SDoH Screening and Resource Linkage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37" name="Google Shape;10737;g35bacabbc07_1_132"/>
          <p:cNvSpPr/>
          <p:nvPr/>
        </p:nvSpPr>
        <p:spPr>
          <a:xfrm>
            <a:off x="9909719" y="5501735"/>
            <a:ext cx="8211300" cy="1178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Resource Mapping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Building Relationships with Community Organizations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Transfer of Care to Community Providers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8" name="Google Shape;10738;g35bacabbc07_1_132"/>
          <p:cNvSpPr/>
          <p:nvPr/>
        </p:nvSpPr>
        <p:spPr>
          <a:xfrm>
            <a:off x="9910472" y="6938270"/>
            <a:ext cx="8211300" cy="1104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Collection of Accurate Race and Ethnicity Data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Dissemination of Stratified Data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Application of Data to Address Inequities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39" name="Google Shape;10739;g35bacabbc07_1_132"/>
          <p:cNvSpPr/>
          <p:nvPr/>
        </p:nvSpPr>
        <p:spPr>
          <a:xfrm>
            <a:off x="4467166" y="8716843"/>
            <a:ext cx="1587900" cy="894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0" name="Google Shape;10740;g35bacabbc07_1_132"/>
          <p:cNvSpPr/>
          <p:nvPr/>
        </p:nvSpPr>
        <p:spPr>
          <a:xfrm>
            <a:off x="6285104" y="8251425"/>
            <a:ext cx="11859900" cy="1825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 Parents or caregivers report an understanding of a safe sleep environment, including navigating challenges to safe sleep at home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 Family is prepared for a transition to home, including SDoH screening and resource linkage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 ESSI Newborn Care Plan (Awareness &amp; Readiness) documented in the discharge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41" name="Google Shape;10741;g35bacabbc07_1_132"/>
          <p:cNvSpPr/>
          <p:nvPr/>
        </p:nvSpPr>
        <p:spPr>
          <a:xfrm>
            <a:off x="4286250" y="8113700"/>
            <a:ext cx="13950600" cy="2209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42" name="Google Shape;10742;g35bacabbc07_1_132"/>
          <p:cNvSpPr/>
          <p:nvPr/>
        </p:nvSpPr>
        <p:spPr>
          <a:xfrm>
            <a:off x="6992858" y="1037071"/>
            <a:ext cx="11152200" cy="5839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8" name="Google Shape;10748;g35bacabbc07_1_3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pic>
        <p:nvPicPr>
          <p:cNvPr id="10749" name="Google Shape;10749;g35bacabbc07_1_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76400" y="1009650"/>
            <a:ext cx="15240000" cy="8572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5" name="Google Shape;10755;g35bacabbc07_1_4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  <p:pic>
        <p:nvPicPr>
          <p:cNvPr id="10756" name="Google Shape;10756;g35bacabbc07_1_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5475" y="76200"/>
            <a:ext cx="18017048" cy="10134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CFC"/>
        </a:solidFill>
        <a:effectLst/>
      </p:bgPr>
    </p:bg>
    <p:spTree>
      <p:nvGrpSpPr>
        <p:cNvPr id="1" name="Shape 10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2" name="Google Shape;10762;p12"/>
          <p:cNvSpPr/>
          <p:nvPr/>
        </p:nvSpPr>
        <p:spPr>
          <a:xfrm>
            <a:off x="10392728" y="0"/>
            <a:ext cx="7895272" cy="10287000"/>
          </a:xfrm>
          <a:custGeom>
            <a:avLst/>
            <a:gdLst/>
            <a:ahLst/>
            <a:cxnLst/>
            <a:rect l="l" t="t" r="r" b="b"/>
            <a:pathLst>
              <a:path w="7895272" h="10287000" extrusionOk="0">
                <a:moveTo>
                  <a:pt x="0" y="0"/>
                </a:moveTo>
                <a:lnTo>
                  <a:pt x="7895272" y="0"/>
                </a:lnTo>
                <a:lnTo>
                  <a:pt x="7895272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63" name="Google Shape;10763;p12"/>
          <p:cNvSpPr txBox="1"/>
          <p:nvPr/>
        </p:nvSpPr>
        <p:spPr>
          <a:xfrm>
            <a:off x="2072384" y="3225707"/>
            <a:ext cx="51465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99"/>
              <a:buFont typeface="Arial"/>
              <a:buNone/>
            </a:pPr>
            <a:r>
              <a:rPr lang="en-US" sz="3999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ILPQC Policy Impact Review Tool</a:t>
            </a:r>
            <a:endParaRPr sz="1400" b="1" i="0" u="none" strike="noStrike" cap="none">
              <a:solidFill>
                <a:srgbClr val="000000"/>
              </a:solidFill>
            </a:endParaRPr>
          </a:p>
        </p:txBody>
      </p:sp>
      <p:sp>
        <p:nvSpPr>
          <p:cNvPr id="10764" name="Google Shape;10764;p12"/>
          <p:cNvSpPr txBox="1"/>
          <p:nvPr/>
        </p:nvSpPr>
        <p:spPr>
          <a:xfrm>
            <a:off x="2072384" y="1738034"/>
            <a:ext cx="892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133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150"/>
              <a:buFont typeface="Arial"/>
              <a:buNone/>
            </a:pPr>
            <a:endParaRPr sz="51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65" name="Google Shape;10765;p12"/>
          <p:cNvSpPr/>
          <p:nvPr/>
        </p:nvSpPr>
        <p:spPr>
          <a:xfrm rot="10800000" flipH="1">
            <a:off x="55990" y="250362"/>
            <a:ext cx="4032790" cy="2975344"/>
          </a:xfrm>
          <a:custGeom>
            <a:avLst/>
            <a:gdLst/>
            <a:ahLst/>
            <a:cxnLst/>
            <a:rect l="l" t="t" r="r" b="b"/>
            <a:pathLst>
              <a:path w="3987615" h="4114800" extrusionOk="0">
                <a:moveTo>
                  <a:pt x="0" y="0"/>
                </a:moveTo>
                <a:lnTo>
                  <a:pt x="3987615" y="0"/>
                </a:lnTo>
                <a:lnTo>
                  <a:pt x="398761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766" name="Google Shape;10766;p12" descr="A cartoon of insects in a garden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-624647" y="6743410"/>
            <a:ext cx="6337574" cy="35435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67" name="Google Shape;10767;p12" descr="A cartoon of insects in a garden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87961" y="6743301"/>
            <a:ext cx="6337574" cy="3543590"/>
          </a:xfrm>
          <a:prstGeom prst="rect">
            <a:avLst/>
          </a:prstGeom>
          <a:noFill/>
          <a:ln>
            <a:noFill/>
          </a:ln>
        </p:spPr>
      </p:pic>
      <p:sp>
        <p:nvSpPr>
          <p:cNvPr id="10768" name="Google Shape;10768;p12"/>
          <p:cNvSpPr/>
          <p:nvPr/>
        </p:nvSpPr>
        <p:spPr>
          <a:xfrm rot="-790391">
            <a:off x="1032021" y="438020"/>
            <a:ext cx="2425009" cy="1254942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CFC"/>
        </a:solidFill>
        <a:effectLst/>
      </p:bgPr>
    </p:bg>
    <p:spTree>
      <p:nvGrpSpPr>
        <p:cNvPr id="1" name="Shape 10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74" name="Google Shape;10774;p13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624647" y="6743410"/>
            <a:ext cx="6337574" cy="35435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75" name="Google Shape;10775;p13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87961" y="6743301"/>
            <a:ext cx="6337574" cy="3543590"/>
          </a:xfrm>
          <a:prstGeom prst="rect">
            <a:avLst/>
          </a:prstGeom>
          <a:noFill/>
          <a:ln>
            <a:noFill/>
          </a:ln>
        </p:spPr>
      </p:pic>
      <p:sp>
        <p:nvSpPr>
          <p:cNvPr id="10776" name="Google Shape;10776;p13"/>
          <p:cNvSpPr/>
          <p:nvPr/>
        </p:nvSpPr>
        <p:spPr>
          <a:xfrm>
            <a:off x="7293533" y="2314980"/>
            <a:ext cx="6307861" cy="7972020"/>
          </a:xfrm>
          <a:custGeom>
            <a:avLst/>
            <a:gdLst/>
            <a:ahLst/>
            <a:cxnLst/>
            <a:rect l="l" t="t" r="r" b="b"/>
            <a:pathLst>
              <a:path w="6307861" h="7972020" extrusionOk="0">
                <a:moveTo>
                  <a:pt x="0" y="0"/>
                </a:moveTo>
                <a:lnTo>
                  <a:pt x="6307861" y="0"/>
                </a:lnTo>
                <a:lnTo>
                  <a:pt x="6307861" y="7972020"/>
                </a:lnTo>
                <a:lnTo>
                  <a:pt x="0" y="797202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77" name="Google Shape;10777;p13"/>
          <p:cNvSpPr/>
          <p:nvPr/>
        </p:nvSpPr>
        <p:spPr>
          <a:xfrm>
            <a:off x="12780641" y="-47929"/>
            <a:ext cx="5507359" cy="7143550"/>
          </a:xfrm>
          <a:custGeom>
            <a:avLst/>
            <a:gdLst/>
            <a:ahLst/>
            <a:cxnLst/>
            <a:rect l="l" t="t" r="r" b="b"/>
            <a:pathLst>
              <a:path w="5507359" h="7143550" extrusionOk="0">
                <a:moveTo>
                  <a:pt x="0" y="0"/>
                </a:moveTo>
                <a:lnTo>
                  <a:pt x="5507359" y="0"/>
                </a:lnTo>
                <a:lnTo>
                  <a:pt x="5507359" y="7143550"/>
                </a:lnTo>
                <a:lnTo>
                  <a:pt x="0" y="714355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78" name="Google Shape;10778;p13"/>
          <p:cNvSpPr txBox="1"/>
          <p:nvPr/>
        </p:nvSpPr>
        <p:spPr>
          <a:xfrm>
            <a:off x="1973179" y="3054350"/>
            <a:ext cx="3686700" cy="320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99"/>
              <a:buFont typeface="Arial"/>
              <a:buNone/>
            </a:pPr>
            <a:r>
              <a:rPr lang="en-US" sz="3999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ILPQC “Why Interpreter Use Matters in the NICU”</a:t>
            </a:r>
            <a:endParaRPr sz="1400" b="1" i="0" u="none" strike="noStrike" cap="none">
              <a:solidFill>
                <a:srgbClr val="000000"/>
              </a:solidFill>
            </a:endParaRPr>
          </a:p>
        </p:txBody>
      </p:sp>
      <p:sp>
        <p:nvSpPr>
          <p:cNvPr id="10779" name="Google Shape;10779;p13"/>
          <p:cNvSpPr/>
          <p:nvPr/>
        </p:nvSpPr>
        <p:spPr>
          <a:xfrm rot="10800000" flipH="1">
            <a:off x="55990" y="250362"/>
            <a:ext cx="4032790" cy="2975344"/>
          </a:xfrm>
          <a:custGeom>
            <a:avLst/>
            <a:gdLst/>
            <a:ahLst/>
            <a:cxnLst/>
            <a:rect l="l" t="t" r="r" b="b"/>
            <a:pathLst>
              <a:path w="3987615" h="4114800" extrusionOk="0">
                <a:moveTo>
                  <a:pt x="0" y="0"/>
                </a:moveTo>
                <a:lnTo>
                  <a:pt x="3987615" y="0"/>
                </a:lnTo>
                <a:lnTo>
                  <a:pt x="398761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80" name="Google Shape;10780;p13"/>
          <p:cNvSpPr txBox="1"/>
          <p:nvPr/>
        </p:nvSpPr>
        <p:spPr>
          <a:xfrm>
            <a:off x="1903477" y="1718064"/>
            <a:ext cx="892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133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150"/>
              <a:buFont typeface="Arial"/>
              <a:buNone/>
            </a:pPr>
            <a:endParaRPr sz="51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81" name="Google Shape;10781;p13"/>
          <p:cNvSpPr/>
          <p:nvPr/>
        </p:nvSpPr>
        <p:spPr>
          <a:xfrm rot="-790391">
            <a:off x="1032021" y="438020"/>
            <a:ext cx="2425009" cy="1254942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FDFD"/>
        </a:solidFill>
        <a:effectLst/>
      </p:bgPr>
    </p:bg>
    <p:spTree>
      <p:nvGrpSpPr>
        <p:cNvPr id="1" name="Shape 10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86" name="Google Shape;10786;p10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624647" y="6743410"/>
            <a:ext cx="6337574" cy="35435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87" name="Google Shape;10787;p10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87961" y="6743301"/>
            <a:ext cx="6337574" cy="3543590"/>
          </a:xfrm>
          <a:prstGeom prst="rect">
            <a:avLst/>
          </a:prstGeom>
          <a:noFill/>
          <a:ln>
            <a:noFill/>
          </a:ln>
        </p:spPr>
      </p:pic>
      <p:sp>
        <p:nvSpPr>
          <p:cNvPr id="10788" name="Google Shape;10788;p10"/>
          <p:cNvSpPr/>
          <p:nvPr/>
        </p:nvSpPr>
        <p:spPr>
          <a:xfrm>
            <a:off x="7579963" y="1964912"/>
            <a:ext cx="6491144" cy="8321979"/>
          </a:xfrm>
          <a:custGeom>
            <a:avLst/>
            <a:gdLst/>
            <a:ahLst/>
            <a:cxnLst/>
            <a:rect l="l" t="t" r="r" b="b"/>
            <a:pathLst>
              <a:path w="6491144" h="8321979" extrusionOk="0">
                <a:moveTo>
                  <a:pt x="0" y="0"/>
                </a:moveTo>
                <a:lnTo>
                  <a:pt x="6491144" y="0"/>
                </a:lnTo>
                <a:lnTo>
                  <a:pt x="6491144" y="8321979"/>
                </a:lnTo>
                <a:lnTo>
                  <a:pt x="0" y="83219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89" name="Google Shape;10789;p10"/>
          <p:cNvSpPr/>
          <p:nvPr/>
        </p:nvSpPr>
        <p:spPr>
          <a:xfrm>
            <a:off x="12298928" y="0"/>
            <a:ext cx="5989072" cy="7790663"/>
          </a:xfrm>
          <a:custGeom>
            <a:avLst/>
            <a:gdLst/>
            <a:ahLst/>
            <a:cxnLst/>
            <a:rect l="l" t="t" r="r" b="b"/>
            <a:pathLst>
              <a:path w="5989072" h="7790663" extrusionOk="0">
                <a:moveTo>
                  <a:pt x="0" y="0"/>
                </a:moveTo>
                <a:lnTo>
                  <a:pt x="5989072" y="0"/>
                </a:lnTo>
                <a:lnTo>
                  <a:pt x="5989072" y="7790663"/>
                </a:lnTo>
                <a:lnTo>
                  <a:pt x="0" y="779066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90" name="Google Shape;10790;p10"/>
          <p:cNvSpPr txBox="1"/>
          <p:nvPr/>
        </p:nvSpPr>
        <p:spPr>
          <a:xfrm>
            <a:off x="2124684" y="3210819"/>
            <a:ext cx="4726500" cy="320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99"/>
              <a:buFont typeface="Arial"/>
              <a:buNone/>
            </a:pPr>
            <a:r>
              <a:rPr lang="en-US" sz="3999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ILPQC Safe Sleep Conversations Tips for Nurses and Providers</a:t>
            </a:r>
            <a:endParaRPr sz="1400" b="1" i="0" u="none" strike="noStrike" cap="none">
              <a:solidFill>
                <a:srgbClr val="000000"/>
              </a:solidFill>
            </a:endParaRPr>
          </a:p>
        </p:txBody>
      </p:sp>
      <p:sp>
        <p:nvSpPr>
          <p:cNvPr id="10791" name="Google Shape;10791;p10"/>
          <p:cNvSpPr txBox="1"/>
          <p:nvPr/>
        </p:nvSpPr>
        <p:spPr>
          <a:xfrm>
            <a:off x="2072384" y="1738034"/>
            <a:ext cx="892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133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150"/>
              <a:buFont typeface="Arial"/>
              <a:buNone/>
            </a:pPr>
            <a:endParaRPr sz="51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92" name="Google Shape;10792;p10"/>
          <p:cNvSpPr/>
          <p:nvPr/>
        </p:nvSpPr>
        <p:spPr>
          <a:xfrm rot="10800000" flipH="1">
            <a:off x="55990" y="250362"/>
            <a:ext cx="4032790" cy="2975344"/>
          </a:xfrm>
          <a:custGeom>
            <a:avLst/>
            <a:gdLst/>
            <a:ahLst/>
            <a:cxnLst/>
            <a:rect l="l" t="t" r="r" b="b"/>
            <a:pathLst>
              <a:path w="3987615" h="4114800" extrusionOk="0">
                <a:moveTo>
                  <a:pt x="0" y="0"/>
                </a:moveTo>
                <a:lnTo>
                  <a:pt x="3987615" y="0"/>
                </a:lnTo>
                <a:lnTo>
                  <a:pt x="398761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793" name="Google Shape;10793;p10"/>
          <p:cNvSpPr/>
          <p:nvPr/>
        </p:nvSpPr>
        <p:spPr>
          <a:xfrm rot="-790391">
            <a:off x="1032021" y="438020"/>
            <a:ext cx="2425009" cy="1254942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DFD"/>
        </a:solidFill>
        <a:effectLst/>
      </p:bgPr>
    </p:bg>
    <p:spTree>
      <p:nvGrpSpPr>
        <p:cNvPr id="1" name="Shape 10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98" name="Google Shape;10798;p1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624647" y="6743410"/>
            <a:ext cx="6337574" cy="35435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99" name="Google Shape;10799;p1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87961" y="6743301"/>
            <a:ext cx="6337574" cy="3543590"/>
          </a:xfrm>
          <a:prstGeom prst="rect">
            <a:avLst/>
          </a:prstGeom>
          <a:noFill/>
          <a:ln>
            <a:noFill/>
          </a:ln>
        </p:spPr>
      </p:pic>
      <p:sp>
        <p:nvSpPr>
          <p:cNvPr id="10800" name="Google Shape;10800;p11"/>
          <p:cNvSpPr/>
          <p:nvPr/>
        </p:nvSpPr>
        <p:spPr>
          <a:xfrm>
            <a:off x="7736255" y="1785877"/>
            <a:ext cx="6598997" cy="8501123"/>
          </a:xfrm>
          <a:custGeom>
            <a:avLst/>
            <a:gdLst/>
            <a:ahLst/>
            <a:cxnLst/>
            <a:rect l="l" t="t" r="r" b="b"/>
            <a:pathLst>
              <a:path w="6598997" h="8501123" extrusionOk="0">
                <a:moveTo>
                  <a:pt x="0" y="0"/>
                </a:moveTo>
                <a:lnTo>
                  <a:pt x="6598996" y="0"/>
                </a:lnTo>
                <a:lnTo>
                  <a:pt x="6598996" y="8501123"/>
                </a:lnTo>
                <a:lnTo>
                  <a:pt x="0" y="850112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01" name="Google Shape;10801;p11"/>
          <p:cNvSpPr/>
          <p:nvPr/>
        </p:nvSpPr>
        <p:spPr>
          <a:xfrm>
            <a:off x="12292451" y="0"/>
            <a:ext cx="6026786" cy="7839722"/>
          </a:xfrm>
          <a:custGeom>
            <a:avLst/>
            <a:gdLst/>
            <a:ahLst/>
            <a:cxnLst/>
            <a:rect l="l" t="t" r="r" b="b"/>
            <a:pathLst>
              <a:path w="6026786" h="7839722" extrusionOk="0">
                <a:moveTo>
                  <a:pt x="0" y="0"/>
                </a:moveTo>
                <a:lnTo>
                  <a:pt x="6026786" y="0"/>
                </a:lnTo>
                <a:lnTo>
                  <a:pt x="6026786" y="7839722"/>
                </a:lnTo>
                <a:lnTo>
                  <a:pt x="0" y="783972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02" name="Google Shape;10802;p11"/>
          <p:cNvSpPr txBox="1"/>
          <p:nvPr/>
        </p:nvSpPr>
        <p:spPr>
          <a:xfrm>
            <a:off x="2243071" y="3171565"/>
            <a:ext cx="4726500" cy="320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99"/>
              <a:buFont typeface="Arial"/>
              <a:buNone/>
            </a:pPr>
            <a:r>
              <a:rPr lang="en-US" sz="3999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ILPQC Safe Sleep Guidance and Materials for Families</a:t>
            </a:r>
            <a:endParaRPr sz="1400" b="1" i="0" u="none" strike="noStrike" cap="none">
              <a:solidFill>
                <a:srgbClr val="000000"/>
              </a:solidFill>
            </a:endParaRPr>
          </a:p>
        </p:txBody>
      </p:sp>
      <p:sp>
        <p:nvSpPr>
          <p:cNvPr id="10803" name="Google Shape;10803;p11"/>
          <p:cNvSpPr txBox="1"/>
          <p:nvPr/>
        </p:nvSpPr>
        <p:spPr>
          <a:xfrm>
            <a:off x="2072384" y="1738034"/>
            <a:ext cx="892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133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150"/>
              <a:buFont typeface="Arial"/>
              <a:buNone/>
            </a:pPr>
            <a:endParaRPr sz="51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04" name="Google Shape;10804;p11"/>
          <p:cNvSpPr/>
          <p:nvPr/>
        </p:nvSpPr>
        <p:spPr>
          <a:xfrm rot="10800000" flipH="1">
            <a:off x="55990" y="250362"/>
            <a:ext cx="4032790" cy="2975344"/>
          </a:xfrm>
          <a:custGeom>
            <a:avLst/>
            <a:gdLst/>
            <a:ahLst/>
            <a:cxnLst/>
            <a:rect l="l" t="t" r="r" b="b"/>
            <a:pathLst>
              <a:path w="3987615" h="4114800" extrusionOk="0">
                <a:moveTo>
                  <a:pt x="0" y="0"/>
                </a:moveTo>
                <a:lnTo>
                  <a:pt x="3987615" y="0"/>
                </a:lnTo>
                <a:lnTo>
                  <a:pt x="398761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05" name="Google Shape;10805;p11"/>
          <p:cNvSpPr/>
          <p:nvPr/>
        </p:nvSpPr>
        <p:spPr>
          <a:xfrm rot="-790391">
            <a:off x="1032021" y="438020"/>
            <a:ext cx="2425009" cy="1254942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DFD"/>
        </a:solidFill>
        <a:effectLst/>
      </p:bgPr>
    </p:bg>
    <p:spTree>
      <p:nvGrpSpPr>
        <p:cNvPr id="1" name="Shape 10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1" name="Google Shape;10811;p9"/>
          <p:cNvSpPr/>
          <p:nvPr/>
        </p:nvSpPr>
        <p:spPr>
          <a:xfrm>
            <a:off x="10379869" y="0"/>
            <a:ext cx="7908131" cy="10287000"/>
          </a:xfrm>
          <a:custGeom>
            <a:avLst/>
            <a:gdLst/>
            <a:ahLst/>
            <a:cxnLst/>
            <a:rect l="l" t="t" r="r" b="b"/>
            <a:pathLst>
              <a:path w="7908131" h="10287000" extrusionOk="0">
                <a:moveTo>
                  <a:pt x="0" y="0"/>
                </a:moveTo>
                <a:lnTo>
                  <a:pt x="7908131" y="0"/>
                </a:lnTo>
                <a:lnTo>
                  <a:pt x="7908131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12" name="Google Shape;10812;p9"/>
          <p:cNvSpPr txBox="1"/>
          <p:nvPr/>
        </p:nvSpPr>
        <p:spPr>
          <a:xfrm>
            <a:off x="2072384" y="3081897"/>
            <a:ext cx="58920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99"/>
              <a:buFont typeface="Arial"/>
              <a:buNone/>
            </a:pPr>
            <a:r>
              <a:rPr lang="en-US" sz="3999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ILPQC “My Baby’s Safe Sleep Plan”</a:t>
            </a:r>
            <a:endParaRPr sz="1400" b="1" i="0" u="none" strike="noStrike" cap="none">
              <a:solidFill>
                <a:srgbClr val="000000"/>
              </a:solidFill>
            </a:endParaRPr>
          </a:p>
        </p:txBody>
      </p:sp>
      <p:sp>
        <p:nvSpPr>
          <p:cNvPr id="10813" name="Google Shape;10813;p9"/>
          <p:cNvSpPr/>
          <p:nvPr/>
        </p:nvSpPr>
        <p:spPr>
          <a:xfrm rot="10800000" flipH="1">
            <a:off x="55990" y="250362"/>
            <a:ext cx="4032790" cy="2975344"/>
          </a:xfrm>
          <a:custGeom>
            <a:avLst/>
            <a:gdLst/>
            <a:ahLst/>
            <a:cxnLst/>
            <a:rect l="l" t="t" r="r" b="b"/>
            <a:pathLst>
              <a:path w="3987615" h="4114800" extrusionOk="0">
                <a:moveTo>
                  <a:pt x="0" y="0"/>
                </a:moveTo>
                <a:lnTo>
                  <a:pt x="3987615" y="0"/>
                </a:lnTo>
                <a:lnTo>
                  <a:pt x="398761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814" name="Google Shape;10814;p9" descr="A cartoon of insects in a garden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-624647" y="6743410"/>
            <a:ext cx="6337574" cy="354359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15" name="Google Shape;10815;p9" descr="A cartoon of insects in a garden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87961" y="6743301"/>
            <a:ext cx="6337574" cy="3543590"/>
          </a:xfrm>
          <a:prstGeom prst="rect">
            <a:avLst/>
          </a:prstGeom>
          <a:noFill/>
          <a:ln>
            <a:noFill/>
          </a:ln>
        </p:spPr>
      </p:pic>
      <p:sp>
        <p:nvSpPr>
          <p:cNvPr id="10816" name="Google Shape;10816;p9"/>
          <p:cNvSpPr txBox="1"/>
          <p:nvPr/>
        </p:nvSpPr>
        <p:spPr>
          <a:xfrm>
            <a:off x="2043328" y="1782638"/>
            <a:ext cx="892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133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150"/>
              <a:buFont typeface="Arial"/>
              <a:buNone/>
            </a:pPr>
            <a:endParaRPr sz="51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817" name="Google Shape;10817;p9"/>
          <p:cNvSpPr/>
          <p:nvPr/>
        </p:nvSpPr>
        <p:spPr>
          <a:xfrm rot="-790391">
            <a:off x="1032021" y="438020"/>
            <a:ext cx="2425009" cy="1254942"/>
          </a:xfrm>
          <a:custGeom>
            <a:avLst/>
            <a:gdLst/>
            <a:ahLst/>
            <a:cxnLst/>
            <a:rect l="l" t="t" r="r" b="b"/>
            <a:pathLst>
              <a:path w="2425009" h="1254942" extrusionOk="0">
                <a:moveTo>
                  <a:pt x="0" y="0"/>
                </a:moveTo>
                <a:lnTo>
                  <a:pt x="2425009" y="0"/>
                </a:lnTo>
                <a:lnTo>
                  <a:pt x="2425009" y="1254942"/>
                </a:lnTo>
                <a:lnTo>
                  <a:pt x="0" y="12549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3" name="Google Shape;10823;g35bacabbc07_1_54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  <p:pic>
        <p:nvPicPr>
          <p:cNvPr id="10824" name="Google Shape;10824;g35bacabbc07_1_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76200"/>
            <a:ext cx="18135600" cy="102012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0" name="Google Shape;10830;g35bacabbc07_1_6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29</a:t>
            </a:fld>
            <a:endParaRPr/>
          </a:p>
        </p:txBody>
      </p:sp>
      <p:pic>
        <p:nvPicPr>
          <p:cNvPr id="10831" name="Google Shape;10831;g35bacabbc07_1_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5475" y="76200"/>
            <a:ext cx="18017048" cy="10134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7" name="Google Shape;10237;p31"/>
          <p:cNvSpPr/>
          <p:nvPr/>
        </p:nvSpPr>
        <p:spPr>
          <a:xfrm>
            <a:off x="-2" y="0"/>
            <a:ext cx="18283428" cy="10287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8" name="Google Shape;10238;p31"/>
          <p:cNvSpPr txBox="1">
            <a:spLocks noGrp="1"/>
          </p:cNvSpPr>
          <p:nvPr>
            <p:ph type="title"/>
          </p:nvPr>
        </p:nvSpPr>
        <p:spPr>
          <a:xfrm>
            <a:off x="1098138" y="546942"/>
            <a:ext cx="9419422" cy="18831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8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Vision</a:t>
            </a:r>
            <a:endParaRPr/>
          </a:p>
        </p:txBody>
      </p:sp>
      <p:sp>
        <p:nvSpPr>
          <p:cNvPr id="10239" name="Google Shape;10239;p31"/>
          <p:cNvSpPr txBox="1">
            <a:spLocks noGrp="1"/>
          </p:cNvSpPr>
          <p:nvPr>
            <p:ph type="body" idx="1"/>
          </p:nvPr>
        </p:nvSpPr>
        <p:spPr>
          <a:xfrm>
            <a:off x="1098138" y="1568131"/>
            <a:ext cx="9003165" cy="15594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17145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3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685800" marR="0" lvl="0" indent="-4000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3000" b="1" i="0" u="none" strike="noStrike" cap="none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40" name="Google Shape;10240;p31"/>
          <p:cNvSpPr txBox="1">
            <a:spLocks noGrp="1"/>
          </p:cNvSpPr>
          <p:nvPr>
            <p:ph type="sldNum" idx="12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85000" lnSpcReduction="20000"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000000"/>
              </a:buClr>
              <a:buSzPct val="44817"/>
              <a:buFont typeface="Arial"/>
              <a:buNone/>
            </a:pPr>
            <a:fld id="{00000000-1234-1234-1234-123412341234}" type="slidenum">
              <a:rPr lang="en-US" sz="315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3</a:t>
            </a:fld>
            <a:endParaRPr sz="315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41" name="Google Shape;10241;p31"/>
          <p:cNvSpPr txBox="1"/>
          <p:nvPr/>
        </p:nvSpPr>
        <p:spPr>
          <a:xfrm>
            <a:off x="1567248" y="1525699"/>
            <a:ext cx="9541821" cy="6200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t" anchorCtr="0">
            <a:noAutofit/>
          </a:bodyPr>
          <a:lstStyle/>
          <a:p>
            <a:pPr marL="17145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600"/>
              <a:buFont typeface="Arial"/>
              <a:buNone/>
            </a:pPr>
            <a:endParaRPr sz="56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7145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600"/>
              <a:buFont typeface="Arial"/>
              <a:buNone/>
            </a:pPr>
            <a:r>
              <a:rPr lang="en-US" sz="56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To better equip hospitals to address </a:t>
            </a:r>
            <a:r>
              <a:rPr lang="en-US" sz="5600" b="1" i="0" u="none" strike="noStrike" cap="none">
                <a:solidFill>
                  <a:schemeClr val="accent2"/>
                </a:solidFill>
                <a:latin typeface="DM Sans"/>
                <a:ea typeface="DM Sans"/>
                <a:cs typeface="DM Sans"/>
                <a:sym typeface="DM Sans"/>
              </a:rPr>
              <a:t>infant safe sleep environment, racial equity, and social determinants of health</a:t>
            </a:r>
            <a:r>
              <a:rPr lang="en-US" sz="56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to reduce racial disparities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600"/>
              <a:buFont typeface="Arial"/>
              <a:buNone/>
            </a:pPr>
            <a:endParaRPr sz="56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242" name="Google Shape;10242;p3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436188" y="7768374"/>
            <a:ext cx="4716714" cy="26373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3" name="Google Shape;10243;p3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72127" y="7810804"/>
            <a:ext cx="4716714" cy="26373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4" name="Google Shape;10244;p31" descr="A yellow sun with a smiling face&#10;&#10;AI-generated content may be incorrect."/>
          <p:cNvPicPr preferRelativeResize="0"/>
          <p:nvPr/>
        </p:nvPicPr>
        <p:blipFill rotWithShape="1">
          <a:blip r:embed="rId4">
            <a:alphaModFix amt="35000"/>
          </a:blip>
          <a:srcRect l="13824"/>
          <a:stretch/>
        </p:blipFill>
        <p:spPr>
          <a:xfrm>
            <a:off x="12116836" y="204786"/>
            <a:ext cx="5712927" cy="5854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5" name="Google Shape;10245;p3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97266" y="7768373"/>
            <a:ext cx="4716714" cy="26373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6" name="Google Shape;10246;p3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12572" y="7730250"/>
            <a:ext cx="4716714" cy="26373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7" name="Google Shape;10247;p31" descr="A cartoon of insects in a garde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773665" y="7709035"/>
            <a:ext cx="4716714" cy="26373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7" name="Google Shape;10837;g35bacabbc07_1_6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30</a:t>
            </a:fld>
            <a:endParaRPr/>
          </a:p>
        </p:txBody>
      </p:sp>
      <p:pic>
        <p:nvPicPr>
          <p:cNvPr id="10838" name="Google Shape;10838;g35bacabbc07_1_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18017048" cy="10134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" name="Google Shape;10844;g35bacabbc07_1_72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31</a:t>
            </a:fld>
            <a:endParaRPr/>
          </a:p>
        </p:txBody>
      </p:sp>
      <p:pic>
        <p:nvPicPr>
          <p:cNvPr id="10845" name="Google Shape;10845;g35bacabbc07_1_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18017048" cy="10134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1" name="Google Shape;10851;g35bacabbc07_4_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32</a:t>
            </a:fld>
            <a:endParaRPr/>
          </a:p>
        </p:txBody>
      </p:sp>
      <p:pic>
        <p:nvPicPr>
          <p:cNvPr id="10852" name="Google Shape;10852;g35bacabbc07_4_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42850"/>
            <a:ext cx="18135600" cy="102012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7" name="Google Shape;10857;p25" descr="A green watering can with a leaf design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 l="14531" r="8125" b="17194"/>
          <a:stretch/>
        </p:blipFill>
        <p:spPr>
          <a:xfrm>
            <a:off x="13842953" y="1867862"/>
            <a:ext cx="4202025" cy="3122275"/>
          </a:xfrm>
          <a:prstGeom prst="rect">
            <a:avLst/>
          </a:prstGeom>
          <a:noFill/>
          <a:ln>
            <a:noFill/>
          </a:ln>
        </p:spPr>
      </p:pic>
      <p:sp>
        <p:nvSpPr>
          <p:cNvPr id="10858" name="Google Shape;10858;p25"/>
          <p:cNvSpPr txBox="1"/>
          <p:nvPr/>
        </p:nvSpPr>
        <p:spPr>
          <a:xfrm>
            <a:off x="935675" y="458450"/>
            <a:ext cx="167619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-US" sz="7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Cultivating Growth in our Garden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25"/>
          <p:cNvSpPr txBox="1"/>
          <p:nvPr/>
        </p:nvSpPr>
        <p:spPr>
          <a:xfrm>
            <a:off x="568217" y="1676847"/>
            <a:ext cx="12056100" cy="60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Char char="•"/>
            </a:pPr>
            <a:r>
              <a:rPr lang="en-US" sz="4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Engaging</a:t>
            </a:r>
            <a:r>
              <a:rPr lang="en-US" sz="44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4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and centering parent partners to guide and sustain improvement in the ESSI initiative</a:t>
            </a:r>
            <a:endParaRPr sz="2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Char char="•"/>
            </a:pPr>
            <a:r>
              <a:rPr lang="en-US" sz="4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Building trust and respectful care through culturally responsive SDOH screening and conversations</a:t>
            </a:r>
            <a:endParaRPr sz="2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571500" marR="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Char char="•"/>
            </a:pPr>
            <a:r>
              <a:rPr lang="en-US" sz="4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Establishing strong roots in safe sleep conversations </a:t>
            </a:r>
            <a:endParaRPr sz="2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</a:pPr>
            <a:endParaRPr sz="35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860" name="Google Shape;10860;p25"/>
          <p:cNvGrpSpPr/>
          <p:nvPr/>
        </p:nvGrpSpPr>
        <p:grpSpPr>
          <a:xfrm>
            <a:off x="0" y="6776890"/>
            <a:ext cx="18912647" cy="3548962"/>
            <a:chOff x="-624647" y="6743410"/>
            <a:chExt cx="18912647" cy="3548962"/>
          </a:xfrm>
        </p:grpSpPr>
        <p:pic>
          <p:nvPicPr>
            <p:cNvPr id="10861" name="Google Shape;10861;p25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62" name="Google Shape;10862;p25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63" name="Google Shape;10863;p25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64" name="Google Shape;10864;p25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624647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865" name="Google Shape;10865;p25" descr="A jug and jug of fertilizer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 t="19644"/>
          <a:stretch/>
        </p:blipFill>
        <p:spPr>
          <a:xfrm>
            <a:off x="12340977" y="4457062"/>
            <a:ext cx="3499337" cy="366253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1" name="Google Shape;10871;p879"/>
          <p:cNvSpPr txBox="1">
            <a:spLocks noGrp="1"/>
          </p:cNvSpPr>
          <p:nvPr>
            <p:ph type="sldNum" idx="12"/>
          </p:nvPr>
        </p:nvSpPr>
        <p:spPr>
          <a:xfrm>
            <a:off x="13258800" y="9534527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None/>
            </a:pPr>
            <a:fld id="{00000000-1234-1234-1234-123412341234}" type="slidenum">
              <a:rPr lang="en-US">
                <a:latin typeface="Calibri"/>
                <a:ea typeface="Calibri"/>
                <a:cs typeface="Calibri"/>
                <a:sym typeface="Calibri"/>
              </a:rPr>
              <a:t>34</a:t>
            </a:fld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2" name="Google Shape;10872;p879"/>
          <p:cNvSpPr txBox="1">
            <a:spLocks noGrp="1"/>
          </p:cNvSpPr>
          <p:nvPr>
            <p:ph type="ftr" idx="11"/>
          </p:nvPr>
        </p:nvSpPr>
        <p:spPr>
          <a:xfrm>
            <a:off x="914400" y="9534526"/>
            <a:ext cx="6172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None/>
            </a:pPr>
            <a:r>
              <a:rPr lang="en-US" sz="1800">
                <a:solidFill>
                  <a:srgbClr val="919497"/>
                </a:solidFill>
              </a:rPr>
              <a:t>Illinois Perinatal Quality Collaborative</a:t>
            </a:r>
            <a:endParaRPr sz="1800">
              <a:solidFill>
                <a:srgbClr val="919497"/>
              </a:solidFill>
            </a:endParaRPr>
          </a:p>
        </p:txBody>
      </p:sp>
      <p:grpSp>
        <p:nvGrpSpPr>
          <p:cNvPr id="10873" name="Google Shape;10873;p879"/>
          <p:cNvGrpSpPr/>
          <p:nvPr/>
        </p:nvGrpSpPr>
        <p:grpSpPr>
          <a:xfrm>
            <a:off x="1" y="0"/>
            <a:ext cx="18309047" cy="10287000"/>
            <a:chOff x="0" y="0"/>
            <a:chExt cx="12206031" cy="6858000"/>
          </a:xfrm>
        </p:grpSpPr>
        <p:sp>
          <p:nvSpPr>
            <p:cNvPr id="10874" name="Google Shape;10874;p879"/>
            <p:cNvSpPr/>
            <p:nvPr/>
          </p:nvSpPr>
          <p:spPr>
            <a:xfrm>
              <a:off x="0" y="0"/>
              <a:ext cx="12192000" cy="2057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137125" tIns="137125" rIns="137125" bIns="13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879"/>
            <p:cNvSpPr txBox="1"/>
            <p:nvPr/>
          </p:nvSpPr>
          <p:spPr>
            <a:xfrm>
              <a:off x="14031" y="0"/>
              <a:ext cx="12192000" cy="2057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325725" tIns="325725" rIns="325725" bIns="3257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855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rPr>
                <a:t>Maintaining our Garden</a:t>
              </a:r>
              <a:endParaRPr sz="855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6" name="Google Shape;10876;p879"/>
            <p:cNvSpPr/>
            <p:nvPr/>
          </p:nvSpPr>
          <p:spPr>
            <a:xfrm>
              <a:off x="5953" y="2057400"/>
              <a:ext cx="4060031" cy="4320540"/>
            </a:xfrm>
            <a:prstGeom prst="rect">
              <a:avLst/>
            </a:prstGeom>
            <a:solidFill>
              <a:srgbClr val="F5658F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137125" tIns="137125" rIns="137125" bIns="13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879"/>
            <p:cNvSpPr txBox="1"/>
            <p:nvPr/>
          </p:nvSpPr>
          <p:spPr>
            <a:xfrm>
              <a:off x="7525346" y="2057400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700" tIns="165700" rIns="165700" bIns="16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35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Stratify data by race, ethnicity, insurance, review regularly and take action on identified disparities</a:t>
              </a: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1523"/>
                </a:spcBef>
                <a:spcAft>
                  <a:spcPts val="0"/>
                </a:spcAft>
                <a:buNone/>
              </a:pPr>
              <a:r>
                <a:rPr lang="en-US" sz="36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Are you sharing stratified data with clinical staff and identifying steps to take action? </a:t>
              </a:r>
              <a:endParaRPr sz="36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8" name="Google Shape;10878;p879"/>
            <p:cNvSpPr/>
            <p:nvPr/>
          </p:nvSpPr>
          <p:spPr>
            <a:xfrm>
              <a:off x="4065984" y="2057400"/>
              <a:ext cx="4060031" cy="4320540"/>
            </a:xfrm>
            <a:prstGeom prst="rect">
              <a:avLst/>
            </a:prstGeom>
            <a:solidFill>
              <a:srgbClr val="F5836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137125" tIns="137125" rIns="137125" bIns="13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879"/>
            <p:cNvSpPr txBox="1"/>
            <p:nvPr/>
          </p:nvSpPr>
          <p:spPr>
            <a:xfrm>
              <a:off x="4060030" y="1518215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700" tIns="165700" rIns="165700" bIns="165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35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Engage community partners to improve linkage of patients to community resources</a:t>
              </a:r>
              <a:endParaRPr sz="36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1523"/>
                </a:spcBef>
                <a:spcAft>
                  <a:spcPts val="0"/>
                </a:spcAft>
                <a:buNone/>
              </a:pPr>
              <a:r>
                <a:rPr lang="en-US" sz="36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Can you actively link patients to community resources, home visiting programs and other community partners?</a:t>
              </a:r>
              <a:endParaRPr sz="36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0" name="Google Shape;10880;p879"/>
            <p:cNvSpPr/>
            <p:nvPr/>
          </p:nvSpPr>
          <p:spPr>
            <a:xfrm>
              <a:off x="8126015" y="2057400"/>
              <a:ext cx="4060031" cy="4320540"/>
            </a:xfrm>
            <a:prstGeom prst="rect">
              <a:avLst/>
            </a:prstGeom>
            <a:solidFill>
              <a:srgbClr val="5189DD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137125" tIns="137125" rIns="137125" bIns="13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879"/>
            <p:cNvSpPr txBox="1"/>
            <p:nvPr/>
          </p:nvSpPr>
          <p:spPr>
            <a:xfrm>
              <a:off x="47580" y="1996952"/>
              <a:ext cx="4060031" cy="432054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0000" tIns="160000" rIns="160000" bIns="1600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2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Establish ongoing patient</a:t>
              </a:r>
              <a:r>
                <a:rPr lang="en-US" sz="42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 and </a:t>
              </a:r>
              <a:r>
                <a:rPr lang="en-US" sz="42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community input on QI initiatives, like Safe Sleep Environment, and respectful care to provide direct feedback to clinical staff </a:t>
              </a: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90000"/>
                </a:lnSpc>
                <a:spcBef>
                  <a:spcPts val="1470"/>
                </a:spcBef>
                <a:spcAft>
                  <a:spcPts val="0"/>
                </a:spcAft>
                <a:buNone/>
              </a:pPr>
              <a:r>
                <a:rPr lang="en-US" sz="3600" b="0" i="1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rPr>
                <a:t>How can you use surveys, Respectful Care Breakfasts, Patient Partners for ongoing feedback?</a:t>
              </a:r>
              <a:endParaRPr sz="36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2" name="Google Shape;10882;p879"/>
            <p:cNvSpPr/>
            <p:nvPr/>
          </p:nvSpPr>
          <p:spPr>
            <a:xfrm>
              <a:off x="0" y="6377940"/>
              <a:ext cx="12192000" cy="48006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37125" tIns="137125" rIns="137125" bIns="1371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83" name="Google Shape;10883;p879"/>
          <p:cNvSpPr txBox="1"/>
          <p:nvPr/>
        </p:nvSpPr>
        <p:spPr>
          <a:xfrm>
            <a:off x="12675965" y="3125313"/>
            <a:ext cx="5026800" cy="57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Stratify data by race; ethnicity; insurance; zip co</a:t>
            </a:r>
            <a:r>
              <a:rPr lang="en-US" sz="42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de;</a:t>
            </a:r>
            <a:r>
              <a:rPr lang="en-US" sz="4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 geography, review regularly and take action on identified disparities</a:t>
            </a:r>
            <a:endParaRPr sz="4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1523"/>
              </a:spcBef>
              <a:spcAft>
                <a:spcPts val="0"/>
              </a:spcAft>
              <a:buNone/>
            </a:pPr>
            <a:r>
              <a:rPr lang="en-US" sz="3600" b="0" i="1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Are you sharing stratified data with clinical staff and identifying steps to take action? </a:t>
            </a:r>
            <a:endParaRPr/>
          </a:p>
        </p:txBody>
      </p:sp>
      <p:pic>
        <p:nvPicPr>
          <p:cNvPr id="10884" name="Google Shape;10884;p879" descr="A yellow sun with a smiling face&#10;&#10;AI-generated content may be incorrect."/>
          <p:cNvPicPr preferRelativeResize="0"/>
          <p:nvPr/>
        </p:nvPicPr>
        <p:blipFill rotWithShape="1">
          <a:blip r:embed="rId3">
            <a:alphaModFix amt="35000"/>
          </a:blip>
          <a:srcRect l="13824"/>
          <a:stretch/>
        </p:blipFill>
        <p:spPr>
          <a:xfrm>
            <a:off x="-3" y="-8"/>
            <a:ext cx="5147896" cy="459326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885" name="Google Shape;10885;p879"/>
          <p:cNvGrpSpPr/>
          <p:nvPr/>
        </p:nvGrpSpPr>
        <p:grpSpPr>
          <a:xfrm>
            <a:off x="-498181" y="8055948"/>
            <a:ext cx="18777251" cy="2321724"/>
            <a:chOff x="-459273" y="6743410"/>
            <a:chExt cx="18747273" cy="3548962"/>
          </a:xfrm>
        </p:grpSpPr>
        <p:pic>
          <p:nvPicPr>
            <p:cNvPr id="10886" name="Google Shape;10886;p87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87" name="Google Shape;10887;p87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88" name="Google Shape;10888;p87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89" name="Google Shape;10889;p879" descr="A cartoon of insects in a garden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-459273" y="7200898"/>
              <a:ext cx="6172200" cy="3086101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890" name="Google Shape;10890;p879" descr="A cartoon of a child planting a plant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4333042" y="-298450"/>
            <a:ext cx="3695700" cy="3683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6" name="Google Shape;10896;p880"/>
          <p:cNvSpPr txBox="1">
            <a:spLocks noGrp="1"/>
          </p:cNvSpPr>
          <p:nvPr>
            <p:ph type="body" idx="1"/>
          </p:nvPr>
        </p:nvSpPr>
        <p:spPr>
          <a:xfrm>
            <a:off x="72895" y="2885046"/>
            <a:ext cx="16459200" cy="6788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t" anchorCtr="0">
            <a:noAutofit/>
          </a:bodyPr>
          <a:lstStyle/>
          <a:p>
            <a:pPr marL="514350" lvl="0" indent="-514350" algn="l" rtl="0">
              <a:lnSpc>
                <a:spcPct val="90000"/>
              </a:lnSpc>
              <a:spcBef>
                <a:spcPts val="960"/>
              </a:spcBef>
              <a:spcAft>
                <a:spcPts val="0"/>
              </a:spcAft>
              <a:buSzPts val="3200"/>
              <a:buChar char="•"/>
            </a:pPr>
            <a:r>
              <a:rPr lang="en-US" sz="4000" dirty="0"/>
              <a:t>Accept the urgent need to act on neonatal equity strategies, including safe sleep environments</a:t>
            </a:r>
            <a:endParaRPr dirty="0"/>
          </a:p>
          <a:p>
            <a:pPr marL="514350" lvl="0" indent="-514350" algn="l" rtl="0">
              <a:lnSpc>
                <a:spcPct val="90000"/>
              </a:lnSpc>
              <a:spcBef>
                <a:spcPts val="960"/>
              </a:spcBef>
              <a:spcAft>
                <a:spcPts val="0"/>
              </a:spcAft>
              <a:buSzPts val="3200"/>
              <a:buChar char="•"/>
            </a:pPr>
            <a:r>
              <a:rPr lang="en-US" sz="4000" dirty="0"/>
              <a:t>Listen when patients /communities tells us what changes are needed </a:t>
            </a:r>
            <a:endParaRPr dirty="0"/>
          </a:p>
          <a:p>
            <a:pPr marL="514350" lvl="0" indent="-514350" algn="l" rtl="0">
              <a:lnSpc>
                <a:spcPct val="90000"/>
              </a:lnSpc>
              <a:spcBef>
                <a:spcPts val="960"/>
              </a:spcBef>
              <a:spcAft>
                <a:spcPts val="0"/>
              </a:spcAft>
              <a:buSzPts val="3200"/>
              <a:buChar char="•"/>
            </a:pPr>
            <a:r>
              <a:rPr lang="en-US" sz="4000" dirty="0"/>
              <a:t>Improve care through social determinants of health screening and linkage to community resources </a:t>
            </a:r>
            <a:endParaRPr dirty="0"/>
          </a:p>
          <a:p>
            <a:pPr marL="514350" lvl="0" indent="-514350" algn="l" rtl="0">
              <a:lnSpc>
                <a:spcPct val="90000"/>
              </a:lnSpc>
              <a:spcBef>
                <a:spcPts val="960"/>
              </a:spcBef>
              <a:spcAft>
                <a:spcPts val="0"/>
              </a:spcAft>
              <a:buSzPts val="3200"/>
              <a:buChar char="•"/>
            </a:pPr>
            <a:r>
              <a:rPr lang="en-US" sz="4000" dirty="0"/>
              <a:t>Build collaboratives and relationships to help make change happen faster</a:t>
            </a:r>
            <a:endParaRPr dirty="0"/>
          </a:p>
          <a:p>
            <a:pPr marL="514350" lvl="0" indent="-514350" algn="l" rtl="0">
              <a:lnSpc>
                <a:spcPct val="90000"/>
              </a:lnSpc>
              <a:spcBef>
                <a:spcPts val="960"/>
              </a:spcBef>
              <a:spcAft>
                <a:spcPts val="0"/>
              </a:spcAft>
              <a:buSzPts val="3200"/>
              <a:buChar char="•"/>
            </a:pPr>
            <a:r>
              <a:rPr lang="en-US" sz="4000" dirty="0"/>
              <a:t>Improve continuity through a complete comprehensive transfer from birth hospitalization</a:t>
            </a:r>
            <a:endParaRPr sz="4000" dirty="0"/>
          </a:p>
        </p:txBody>
      </p:sp>
      <p:sp>
        <p:nvSpPr>
          <p:cNvPr id="10897" name="Google Shape;10897;p880"/>
          <p:cNvSpPr txBox="1">
            <a:spLocks noGrp="1"/>
          </p:cNvSpPr>
          <p:nvPr>
            <p:ph type="sldNum" idx="12"/>
          </p:nvPr>
        </p:nvSpPr>
        <p:spPr>
          <a:xfrm>
            <a:off x="13106402" y="9534538"/>
            <a:ext cx="42672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98989"/>
              </a:buClr>
              <a:buSzPts val="1200"/>
              <a:buNone/>
            </a:pPr>
            <a:fld id="{00000000-1234-1234-1234-123412341234}" type="slidenum">
              <a:rPr lang="en-US">
                <a:solidFill>
                  <a:srgbClr val="898989"/>
                </a:solidFill>
              </a:rPr>
              <a:t>35</a:t>
            </a:fld>
            <a:endParaRPr>
              <a:solidFill>
                <a:srgbClr val="898989"/>
              </a:solidFill>
            </a:endParaRPr>
          </a:p>
        </p:txBody>
      </p:sp>
      <p:grpSp>
        <p:nvGrpSpPr>
          <p:cNvPr id="10898" name="Google Shape;10898;p880"/>
          <p:cNvGrpSpPr/>
          <p:nvPr/>
        </p:nvGrpSpPr>
        <p:grpSpPr>
          <a:xfrm>
            <a:off x="-489250" y="8033598"/>
            <a:ext cx="18777251" cy="2321724"/>
            <a:chOff x="-459273" y="6743410"/>
            <a:chExt cx="18747273" cy="3548962"/>
          </a:xfrm>
        </p:grpSpPr>
        <p:pic>
          <p:nvPicPr>
            <p:cNvPr id="10899" name="Google Shape;10899;p880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 r="52938"/>
            <a:stretch/>
          </p:blipFill>
          <p:spPr>
            <a:xfrm>
              <a:off x="15305402" y="6748782"/>
              <a:ext cx="2982598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0" name="Google Shape;10900;p880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10092870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1" name="Google Shape;10901;p880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4587885" y="6743410"/>
              <a:ext cx="6337574" cy="3543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02" name="Google Shape;10902;p880" descr="A cartoon of insects in a garden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459273" y="7200898"/>
              <a:ext cx="6172200" cy="3086101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0903" name="Google Shape;10903;p880" descr="A yellow sun with a smiling face&#10;&#10;AI-generated content may be incorrect."/>
          <p:cNvPicPr preferRelativeResize="0"/>
          <p:nvPr/>
        </p:nvPicPr>
        <p:blipFill rotWithShape="1">
          <a:blip r:embed="rId4">
            <a:alphaModFix amt="35000"/>
          </a:blip>
          <a:srcRect l="13824"/>
          <a:stretch/>
        </p:blipFill>
        <p:spPr>
          <a:xfrm>
            <a:off x="27837" y="188827"/>
            <a:ext cx="5147895" cy="45932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9" name="Google Shape;10909;p881"/>
          <p:cNvSpPr txBox="1">
            <a:spLocks noGrp="1"/>
          </p:cNvSpPr>
          <p:nvPr>
            <p:ph type="title"/>
          </p:nvPr>
        </p:nvSpPr>
        <p:spPr>
          <a:xfrm>
            <a:off x="13134570" y="1169170"/>
            <a:ext cx="5017500" cy="581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/>
              <a:t>It will take ongoing intentional change to </a:t>
            </a:r>
            <a:br>
              <a:rPr lang="en-US"/>
            </a:br>
            <a:r>
              <a:rPr lang="en-US"/>
              <a:t>address perinatal disparities </a:t>
            </a:r>
            <a:br>
              <a:rPr lang="en-US"/>
            </a:br>
            <a:endParaRPr/>
          </a:p>
        </p:txBody>
      </p:sp>
      <p:sp>
        <p:nvSpPr>
          <p:cNvPr id="10910" name="Google Shape;10910;p881"/>
          <p:cNvSpPr txBox="1">
            <a:spLocks noGrp="1"/>
          </p:cNvSpPr>
          <p:nvPr>
            <p:ph type="sldNum" idx="12"/>
          </p:nvPr>
        </p:nvSpPr>
        <p:spPr>
          <a:xfrm>
            <a:off x="15704820" y="480060"/>
            <a:ext cx="1371600" cy="480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ctr" anchorCtr="0">
            <a:normAutofit fontScale="92500" lnSpcReduction="20000"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9CA5AE"/>
              </a:buClr>
              <a:buSzPct val="100000"/>
              <a:buFont typeface="Arial"/>
              <a:buNone/>
            </a:pPr>
            <a:fld id="{00000000-1234-1234-1234-123412341234}" type="slidenum">
              <a:rPr lang="en-US" sz="18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36</a:t>
            </a:fld>
            <a:endParaRPr sz="18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1" name="Google Shape;10911;p881"/>
          <p:cNvSpPr txBox="1">
            <a:spLocks noGrp="1"/>
          </p:cNvSpPr>
          <p:nvPr>
            <p:ph type="ftr" idx="11"/>
          </p:nvPr>
        </p:nvSpPr>
        <p:spPr>
          <a:xfrm>
            <a:off x="1207008" y="9340596"/>
            <a:ext cx="15883128" cy="4800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ctr" anchorCtr="0">
            <a:normAutofit fontScale="92500" lnSpcReduction="20000"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rgbClr val="9CA5AE"/>
              </a:buClr>
              <a:buSzPct val="100000"/>
              <a:buNone/>
            </a:pPr>
            <a:r>
              <a:rPr lang="en-US" sz="1800">
                <a:solidFill>
                  <a:srgbClr val="9CA5AE"/>
                </a:solidFill>
              </a:rPr>
              <a:t>Illinois Perinatal Quality Collaborative</a:t>
            </a:r>
            <a:endParaRPr/>
          </a:p>
        </p:txBody>
      </p:sp>
      <p:pic>
        <p:nvPicPr>
          <p:cNvPr id="10912" name="Google Shape;10912;p881" descr="Woman holding a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82865" y="697865"/>
            <a:ext cx="11642886" cy="8014598"/>
          </a:xfrm>
          <a:custGeom>
            <a:avLst/>
            <a:gdLst/>
            <a:ahLst/>
            <a:cxnLst/>
            <a:rect l="l" t="t" r="r" b="b"/>
            <a:pathLst>
              <a:path w="7761924" h="5343065" extrusionOk="0">
                <a:moveTo>
                  <a:pt x="3025687" y="76"/>
                </a:moveTo>
                <a:cubicBezTo>
                  <a:pt x="3140786" y="756"/>
                  <a:pt x="3256631" y="6055"/>
                  <a:pt x="3372722" y="16088"/>
                </a:cubicBezTo>
                <a:cubicBezTo>
                  <a:pt x="5230178" y="176616"/>
                  <a:pt x="7761924" y="1424594"/>
                  <a:pt x="7761924" y="3316816"/>
                </a:cubicBezTo>
                <a:cubicBezTo>
                  <a:pt x="7646022" y="5237647"/>
                  <a:pt x="4988715" y="5423921"/>
                  <a:pt x="3701109" y="5320611"/>
                </a:cubicBezTo>
                <a:cubicBezTo>
                  <a:pt x="2413504" y="5217301"/>
                  <a:pt x="351800" y="4486992"/>
                  <a:pt x="36290" y="2696959"/>
                </a:cubicBezTo>
                <a:cubicBezTo>
                  <a:pt x="-259500" y="1018804"/>
                  <a:pt x="1299198" y="-10133"/>
                  <a:pt x="3025687" y="76"/>
                </a:cubicBezTo>
                <a:close/>
              </a:path>
            </a:pathLst>
          </a:cu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7" name="Google Shape;10917;p26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 extrusionOk="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18" name="Google Shape;10918;p26"/>
          <p:cNvSpPr/>
          <p:nvPr/>
        </p:nvSpPr>
        <p:spPr>
          <a:xfrm>
            <a:off x="-1781540" y="5799125"/>
            <a:ext cx="6849660" cy="6841098"/>
          </a:xfrm>
          <a:custGeom>
            <a:avLst/>
            <a:gdLst/>
            <a:ahLst/>
            <a:cxnLst/>
            <a:rect l="l" t="t" r="r" b="b"/>
            <a:pathLst>
              <a:path w="6849660" h="6841098" extrusionOk="0">
                <a:moveTo>
                  <a:pt x="0" y="0"/>
                </a:moveTo>
                <a:lnTo>
                  <a:pt x="6849660" y="0"/>
                </a:lnTo>
                <a:lnTo>
                  <a:pt x="6849660" y="6841098"/>
                </a:lnTo>
                <a:lnTo>
                  <a:pt x="0" y="68410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 amt="61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919" name="Google Shape;10919;p26"/>
          <p:cNvGrpSpPr/>
          <p:nvPr/>
        </p:nvGrpSpPr>
        <p:grpSpPr>
          <a:xfrm>
            <a:off x="4086684" y="3086893"/>
            <a:ext cx="13720662" cy="677896"/>
            <a:chOff x="0" y="0"/>
            <a:chExt cx="18294215" cy="903861"/>
          </a:xfrm>
        </p:grpSpPr>
        <p:sp>
          <p:nvSpPr>
            <p:cNvPr id="10920" name="Google Shape;10920;p26"/>
            <p:cNvSpPr/>
            <p:nvPr/>
          </p:nvSpPr>
          <p:spPr>
            <a:xfrm>
              <a:off x="452190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7" y="0"/>
                  </a:lnTo>
                  <a:lnTo>
                    <a:pt x="4517657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21" name="Google Shape;10921;p26"/>
            <p:cNvSpPr/>
            <p:nvPr/>
          </p:nvSpPr>
          <p:spPr>
            <a:xfrm flipH="1">
              <a:off x="4893647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22" name="Google Shape;10922;p26"/>
            <p:cNvSpPr/>
            <p:nvPr/>
          </p:nvSpPr>
          <p:spPr>
            <a:xfrm>
              <a:off x="9335103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23" name="Google Shape;10923;p26"/>
            <p:cNvSpPr/>
            <p:nvPr/>
          </p:nvSpPr>
          <p:spPr>
            <a:xfrm flipH="1">
              <a:off x="13776559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24" name="Google Shape;10924;p26"/>
            <p:cNvSpPr/>
            <p:nvPr/>
          </p:nvSpPr>
          <p:spPr>
            <a:xfrm>
              <a:off x="0" y="0"/>
              <a:ext cx="904381" cy="903861"/>
            </a:xfrm>
            <a:custGeom>
              <a:avLst/>
              <a:gdLst/>
              <a:ahLst/>
              <a:cxnLst/>
              <a:rect l="l" t="t" r="r" b="b"/>
              <a:pathLst>
                <a:path w="904381" h="903861" extrusionOk="0">
                  <a:moveTo>
                    <a:pt x="0" y="0"/>
                  </a:moveTo>
                  <a:lnTo>
                    <a:pt x="904381" y="0"/>
                  </a:lnTo>
                  <a:lnTo>
                    <a:pt x="904381" y="903861"/>
                  </a:lnTo>
                  <a:lnTo>
                    <a:pt x="0" y="90386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925" name="Google Shape;10925;p26"/>
          <p:cNvSpPr/>
          <p:nvPr/>
        </p:nvSpPr>
        <p:spPr>
          <a:xfrm rot="627733">
            <a:off x="-9330612" y="-1211165"/>
            <a:ext cx="16230600" cy="3530156"/>
          </a:xfrm>
          <a:custGeom>
            <a:avLst/>
            <a:gdLst/>
            <a:ahLst/>
            <a:cxnLst/>
            <a:rect l="l" t="t" r="r" b="b"/>
            <a:pathLst>
              <a:path w="16230600" h="3530156" extrusionOk="0">
                <a:moveTo>
                  <a:pt x="0" y="0"/>
                </a:moveTo>
                <a:lnTo>
                  <a:pt x="16230600" y="0"/>
                </a:lnTo>
                <a:lnTo>
                  <a:pt x="16230600" y="3530156"/>
                </a:lnTo>
                <a:lnTo>
                  <a:pt x="0" y="353015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26" name="Google Shape;10926;p26"/>
          <p:cNvSpPr/>
          <p:nvPr/>
        </p:nvSpPr>
        <p:spPr>
          <a:xfrm>
            <a:off x="14436060" y="8326119"/>
            <a:ext cx="1972534" cy="1960881"/>
          </a:xfrm>
          <a:custGeom>
            <a:avLst/>
            <a:gdLst/>
            <a:ahLst/>
            <a:cxnLst/>
            <a:rect l="l" t="t" r="r" b="b"/>
            <a:pathLst>
              <a:path w="1972534" h="1960881" extrusionOk="0">
                <a:moveTo>
                  <a:pt x="0" y="0"/>
                </a:moveTo>
                <a:lnTo>
                  <a:pt x="1972534" y="0"/>
                </a:lnTo>
                <a:lnTo>
                  <a:pt x="1972534" y="1960881"/>
                </a:lnTo>
                <a:lnTo>
                  <a:pt x="0" y="196088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 amt="75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27" name="Google Shape;10927;p26"/>
          <p:cNvSpPr/>
          <p:nvPr/>
        </p:nvSpPr>
        <p:spPr>
          <a:xfrm>
            <a:off x="16355445" y="475210"/>
            <a:ext cx="1450711" cy="1442140"/>
          </a:xfrm>
          <a:custGeom>
            <a:avLst/>
            <a:gdLst/>
            <a:ahLst/>
            <a:cxnLst/>
            <a:rect l="l" t="t" r="r" b="b"/>
            <a:pathLst>
              <a:path w="1450711" h="1442140" extrusionOk="0">
                <a:moveTo>
                  <a:pt x="0" y="0"/>
                </a:moveTo>
                <a:lnTo>
                  <a:pt x="1450710" y="0"/>
                </a:lnTo>
                <a:lnTo>
                  <a:pt x="1450710" y="1442140"/>
                </a:lnTo>
                <a:lnTo>
                  <a:pt x="0" y="144214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 amt="75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28" name="Google Shape;10928;p26"/>
          <p:cNvSpPr txBox="1"/>
          <p:nvPr/>
        </p:nvSpPr>
        <p:spPr>
          <a:xfrm>
            <a:off x="4329891" y="4194857"/>
            <a:ext cx="11092436" cy="7715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99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500"/>
              <a:buFont typeface="Arial"/>
              <a:buNone/>
            </a:pPr>
            <a:r>
              <a:rPr lang="en-US" sz="4500" b="0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On the Path to QI Excellence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9" name="Google Shape;10929;p26"/>
          <p:cNvSpPr txBox="1"/>
          <p:nvPr/>
        </p:nvSpPr>
        <p:spPr>
          <a:xfrm>
            <a:off x="4329891" y="1489917"/>
            <a:ext cx="12589101" cy="856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0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Infants (ESSI)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0" name="Google Shape;10930;p26"/>
          <p:cNvSpPr/>
          <p:nvPr/>
        </p:nvSpPr>
        <p:spPr>
          <a:xfrm>
            <a:off x="575411" y="6371602"/>
            <a:ext cx="10932801" cy="3433095"/>
          </a:xfrm>
          <a:prstGeom prst="rect">
            <a:avLst/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31" name="Google Shape;10931;p26"/>
          <p:cNvSpPr txBox="1"/>
          <p:nvPr/>
        </p:nvSpPr>
        <p:spPr>
          <a:xfrm>
            <a:off x="582218" y="6596619"/>
            <a:ext cx="10278900" cy="346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03988" marR="0" lvl="1" indent="0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None/>
            </a:pPr>
            <a:r>
              <a:rPr lang="en-US" sz="2816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Award Directions: </a:t>
            </a:r>
            <a:endParaRPr sz="2816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303988" marR="0" lvl="1" indent="0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None/>
            </a:pPr>
            <a:r>
              <a:rPr lang="en-US" sz="2816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If your hospital is receiving a “On the Path to QI Excellence” Award, please come to the table to the left of the stage to receive your certificate. </a:t>
            </a:r>
            <a:endParaRPr sz="2816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303988" marR="0" lvl="1" indent="0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None/>
            </a:pPr>
            <a:r>
              <a:rPr lang="en-US" sz="2816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Walk across the main stage to be recognized. </a:t>
            </a:r>
            <a:endParaRPr sz="2816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303988" marR="0" lvl="1" indent="0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None/>
            </a:pPr>
            <a:endParaRPr sz="2816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6" name="Google Shape;10936;p27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 extrusionOk="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37" name="Google Shape;10937;p27"/>
          <p:cNvSpPr/>
          <p:nvPr/>
        </p:nvSpPr>
        <p:spPr>
          <a:xfrm>
            <a:off x="-1781540" y="5799125"/>
            <a:ext cx="6849660" cy="6841098"/>
          </a:xfrm>
          <a:custGeom>
            <a:avLst/>
            <a:gdLst/>
            <a:ahLst/>
            <a:cxnLst/>
            <a:rect l="l" t="t" r="r" b="b"/>
            <a:pathLst>
              <a:path w="6849660" h="6841098" extrusionOk="0">
                <a:moveTo>
                  <a:pt x="0" y="0"/>
                </a:moveTo>
                <a:lnTo>
                  <a:pt x="6849660" y="0"/>
                </a:lnTo>
                <a:lnTo>
                  <a:pt x="6849660" y="6841098"/>
                </a:lnTo>
                <a:lnTo>
                  <a:pt x="0" y="68410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 amt="61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938" name="Google Shape;10938;p27"/>
          <p:cNvGrpSpPr/>
          <p:nvPr/>
        </p:nvGrpSpPr>
        <p:grpSpPr>
          <a:xfrm>
            <a:off x="4086684" y="3086893"/>
            <a:ext cx="13720662" cy="677896"/>
            <a:chOff x="0" y="0"/>
            <a:chExt cx="18294215" cy="903861"/>
          </a:xfrm>
        </p:grpSpPr>
        <p:sp>
          <p:nvSpPr>
            <p:cNvPr id="10939" name="Google Shape;10939;p27"/>
            <p:cNvSpPr/>
            <p:nvPr/>
          </p:nvSpPr>
          <p:spPr>
            <a:xfrm>
              <a:off x="452190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7" y="0"/>
                  </a:lnTo>
                  <a:lnTo>
                    <a:pt x="4517657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40" name="Google Shape;10940;p27"/>
            <p:cNvSpPr/>
            <p:nvPr/>
          </p:nvSpPr>
          <p:spPr>
            <a:xfrm flipH="1">
              <a:off x="4893647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41" name="Google Shape;10941;p27"/>
            <p:cNvSpPr/>
            <p:nvPr/>
          </p:nvSpPr>
          <p:spPr>
            <a:xfrm>
              <a:off x="9335103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42" name="Google Shape;10942;p27"/>
            <p:cNvSpPr/>
            <p:nvPr/>
          </p:nvSpPr>
          <p:spPr>
            <a:xfrm flipH="1">
              <a:off x="13776559" y="418048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943" name="Google Shape;10943;p27"/>
            <p:cNvSpPr/>
            <p:nvPr/>
          </p:nvSpPr>
          <p:spPr>
            <a:xfrm>
              <a:off x="0" y="0"/>
              <a:ext cx="904381" cy="903861"/>
            </a:xfrm>
            <a:custGeom>
              <a:avLst/>
              <a:gdLst/>
              <a:ahLst/>
              <a:cxnLst/>
              <a:rect l="l" t="t" r="r" b="b"/>
              <a:pathLst>
                <a:path w="904381" h="903861" extrusionOk="0">
                  <a:moveTo>
                    <a:pt x="0" y="0"/>
                  </a:moveTo>
                  <a:lnTo>
                    <a:pt x="904381" y="0"/>
                  </a:lnTo>
                  <a:lnTo>
                    <a:pt x="904381" y="903861"/>
                  </a:lnTo>
                  <a:lnTo>
                    <a:pt x="0" y="903861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944" name="Google Shape;10944;p27"/>
          <p:cNvSpPr/>
          <p:nvPr/>
        </p:nvSpPr>
        <p:spPr>
          <a:xfrm rot="627733">
            <a:off x="-9330612" y="-1211165"/>
            <a:ext cx="16230600" cy="3530156"/>
          </a:xfrm>
          <a:custGeom>
            <a:avLst/>
            <a:gdLst/>
            <a:ahLst/>
            <a:cxnLst/>
            <a:rect l="l" t="t" r="r" b="b"/>
            <a:pathLst>
              <a:path w="16230600" h="3530156" extrusionOk="0">
                <a:moveTo>
                  <a:pt x="0" y="0"/>
                </a:moveTo>
                <a:lnTo>
                  <a:pt x="16230600" y="0"/>
                </a:lnTo>
                <a:lnTo>
                  <a:pt x="16230600" y="3530156"/>
                </a:lnTo>
                <a:lnTo>
                  <a:pt x="0" y="353015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45" name="Google Shape;10945;p27"/>
          <p:cNvSpPr/>
          <p:nvPr/>
        </p:nvSpPr>
        <p:spPr>
          <a:xfrm>
            <a:off x="14436060" y="8326119"/>
            <a:ext cx="1972534" cy="1960881"/>
          </a:xfrm>
          <a:custGeom>
            <a:avLst/>
            <a:gdLst/>
            <a:ahLst/>
            <a:cxnLst/>
            <a:rect l="l" t="t" r="r" b="b"/>
            <a:pathLst>
              <a:path w="1972534" h="1960881" extrusionOk="0">
                <a:moveTo>
                  <a:pt x="0" y="0"/>
                </a:moveTo>
                <a:lnTo>
                  <a:pt x="1972534" y="0"/>
                </a:lnTo>
                <a:lnTo>
                  <a:pt x="1972534" y="1960881"/>
                </a:lnTo>
                <a:lnTo>
                  <a:pt x="0" y="1960881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>
              <a:alphaModFix amt="75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46" name="Google Shape;10946;p27"/>
          <p:cNvSpPr/>
          <p:nvPr/>
        </p:nvSpPr>
        <p:spPr>
          <a:xfrm>
            <a:off x="16355445" y="475210"/>
            <a:ext cx="1450711" cy="1442140"/>
          </a:xfrm>
          <a:custGeom>
            <a:avLst/>
            <a:gdLst/>
            <a:ahLst/>
            <a:cxnLst/>
            <a:rect l="l" t="t" r="r" b="b"/>
            <a:pathLst>
              <a:path w="1450711" h="1442140" extrusionOk="0">
                <a:moveTo>
                  <a:pt x="0" y="0"/>
                </a:moveTo>
                <a:lnTo>
                  <a:pt x="1450710" y="0"/>
                </a:lnTo>
                <a:lnTo>
                  <a:pt x="1450710" y="1442140"/>
                </a:lnTo>
                <a:lnTo>
                  <a:pt x="0" y="144214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 amt="75000"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47" name="Google Shape;10947;p27"/>
          <p:cNvSpPr txBox="1"/>
          <p:nvPr/>
        </p:nvSpPr>
        <p:spPr>
          <a:xfrm>
            <a:off x="4329891" y="4194857"/>
            <a:ext cx="11092436" cy="7715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997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500"/>
              <a:buFont typeface="Arial"/>
              <a:buNone/>
            </a:pPr>
            <a:r>
              <a:rPr lang="en-US" sz="4500" b="0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On the Path to QI Excellence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8" name="Google Shape;10948;p27"/>
          <p:cNvSpPr txBox="1"/>
          <p:nvPr/>
        </p:nvSpPr>
        <p:spPr>
          <a:xfrm>
            <a:off x="4329891" y="1489917"/>
            <a:ext cx="12589101" cy="856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0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Infants (ESSI)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9" name="Google Shape;10949;p27"/>
          <p:cNvSpPr/>
          <p:nvPr/>
        </p:nvSpPr>
        <p:spPr>
          <a:xfrm>
            <a:off x="575400" y="6371600"/>
            <a:ext cx="10932900" cy="3915300"/>
          </a:xfrm>
          <a:prstGeom prst="rect">
            <a:avLst/>
          </a:prstGeom>
          <a:solidFill>
            <a:srgbClr val="F5D182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50" name="Google Shape;10950;p27"/>
          <p:cNvSpPr txBox="1"/>
          <p:nvPr/>
        </p:nvSpPr>
        <p:spPr>
          <a:xfrm>
            <a:off x="582218" y="6596619"/>
            <a:ext cx="10278974" cy="2985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607975" marR="0" lvl="1" indent="-303987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Char char="•"/>
            </a:pPr>
            <a:r>
              <a:rPr lang="en-US" sz="2816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6 out of 8 hospital structure measures in place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07975" marR="0" lvl="1" indent="-303987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Char char="•"/>
            </a:pPr>
            <a:r>
              <a:rPr lang="en-US" sz="2816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80% of infants audited in a safe sleep environment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07975" marR="0" lvl="1" indent="-303987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Char char="•"/>
            </a:pPr>
            <a:r>
              <a:rPr lang="en-US" sz="2816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70% of physicians and nurses completing education on implicit bias and safe sleep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07975" marR="0" lvl="1" indent="-303987" algn="l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16"/>
              <a:buFont typeface="Arial"/>
              <a:buChar char="•"/>
            </a:pPr>
            <a:r>
              <a:rPr lang="en-US" sz="2816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70% of charts audited where there is documentation of SDOH screening and linkage (if needed)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5" name="Google Shape;10955;p28"/>
          <p:cNvSpPr/>
          <p:nvPr/>
        </p:nvSpPr>
        <p:spPr>
          <a:xfrm>
            <a:off x="0" y="0"/>
            <a:ext cx="21031200" cy="10287000"/>
          </a:xfrm>
          <a:custGeom>
            <a:avLst/>
            <a:gdLst/>
            <a:ahLst/>
            <a:cxnLst/>
            <a:rect l="l" t="t" r="r" b="b"/>
            <a:pathLst>
              <a:path w="18288000" h="10287000" extrusionOk="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56" name="Google Shape;10956;p28"/>
          <p:cNvSpPr/>
          <p:nvPr/>
        </p:nvSpPr>
        <p:spPr>
          <a:xfrm rot="-9596510">
            <a:off x="10960022" y="-1957100"/>
            <a:ext cx="8896907" cy="4659755"/>
          </a:xfrm>
          <a:custGeom>
            <a:avLst/>
            <a:gdLst/>
            <a:ahLst/>
            <a:cxnLst/>
            <a:rect l="l" t="t" r="r" b="b"/>
            <a:pathLst>
              <a:path w="8896907" h="4659755" extrusionOk="0">
                <a:moveTo>
                  <a:pt x="0" y="0"/>
                </a:moveTo>
                <a:lnTo>
                  <a:pt x="8896907" y="0"/>
                </a:lnTo>
                <a:lnTo>
                  <a:pt x="8896907" y="4659755"/>
                </a:lnTo>
                <a:lnTo>
                  <a:pt x="0" y="465975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957" name="Google Shape;10957;p28"/>
          <p:cNvGrpSpPr/>
          <p:nvPr/>
        </p:nvGrpSpPr>
        <p:grpSpPr>
          <a:xfrm>
            <a:off x="1490150" y="628162"/>
            <a:ext cx="13381519" cy="50824"/>
            <a:chOff x="0" y="0"/>
            <a:chExt cx="17842025" cy="67765"/>
          </a:xfrm>
        </p:grpSpPr>
        <p:sp>
          <p:nvSpPr>
            <p:cNvPr id="10958" name="Google Shape;10958;p28"/>
            <p:cNvSpPr/>
            <p:nvPr/>
          </p:nvSpPr>
          <p:spPr>
            <a:xfrm>
              <a:off x="0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9" name="Google Shape;10959;p28"/>
            <p:cNvSpPr/>
            <p:nvPr/>
          </p:nvSpPr>
          <p:spPr>
            <a:xfrm flipH="1">
              <a:off x="4441456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7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7" y="67765"/>
                  </a:lnTo>
                  <a:lnTo>
                    <a:pt x="4517657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0" name="Google Shape;10960;p28"/>
            <p:cNvSpPr/>
            <p:nvPr/>
          </p:nvSpPr>
          <p:spPr>
            <a:xfrm>
              <a:off x="8882913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1" name="Google Shape;10961;p28"/>
            <p:cNvSpPr/>
            <p:nvPr/>
          </p:nvSpPr>
          <p:spPr>
            <a:xfrm flipH="1">
              <a:off x="13324369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62" name="Google Shape;10962;p28"/>
          <p:cNvSpPr txBox="1"/>
          <p:nvPr/>
        </p:nvSpPr>
        <p:spPr>
          <a:xfrm>
            <a:off x="1490146" y="801369"/>
            <a:ext cx="7931100" cy="103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AdventHealth Hinsdale</a:t>
            </a:r>
            <a:endParaRPr sz="27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Advocate Christ Medical Center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Advocate Good Samaritan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Advocate Lutheran General / Advocate Children's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Anderson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Ann &amp; Robert H. Lurie Children's Hospital of Chicago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Ascension Alexian Brothers</a:t>
            </a: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Ascension Mercy</a:t>
            </a:r>
            <a:endParaRPr sz="27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Ascension Resurrection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Ascension Saint Alexius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Barnes-Jewish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Blessing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Carle BroMenn Medical Center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Carle Foundation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63" name="Google Shape;10963;p28"/>
          <p:cNvSpPr txBox="1"/>
          <p:nvPr/>
        </p:nvSpPr>
        <p:spPr>
          <a:xfrm>
            <a:off x="10000787" y="801376"/>
            <a:ext cx="7890300" cy="97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Carle Richland Memorial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CGH Medical Center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Crawford Memorial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Decatur Memorial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Endeavor Health Edward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Endeavor Health Elmhurst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Endeavor Health Northwest Community Hospital</a:t>
            </a: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FHN Memorial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Franciscan Health Olympia Fields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Gibson Area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HSHS St. Elizabeth's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HSHS St. Francis Hospital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HSHS St. Joseph's Hospital</a:t>
            </a: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Ingalls Memorial Hospital</a:t>
            </a:r>
            <a:endParaRPr sz="27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Loyola University Medical Center</a:t>
            </a:r>
            <a:endParaRPr sz="27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99"/>
              <a:buFont typeface="Arial"/>
              <a:buNone/>
            </a:pP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  <p:transition spd="slow">
    <p:push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3" name="Google Shape;10253;p2"/>
          <p:cNvSpPr/>
          <p:nvPr/>
        </p:nvSpPr>
        <p:spPr>
          <a:xfrm>
            <a:off x="10572749" y="0"/>
            <a:ext cx="7715250" cy="27622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54" name="Google Shape;10254;p2"/>
          <p:cNvSpPr txBox="1">
            <a:spLocks noGrp="1"/>
          </p:cNvSpPr>
          <p:nvPr>
            <p:ph type="title" idx="4294967295"/>
          </p:nvPr>
        </p:nvSpPr>
        <p:spPr>
          <a:xfrm>
            <a:off x="-2443185" y="-283585"/>
            <a:ext cx="14297744" cy="20023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7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Initiative Aims</a:t>
            </a:r>
            <a:endParaRPr sz="7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255" name="Google Shape;10255;p2"/>
          <p:cNvGrpSpPr/>
          <p:nvPr/>
        </p:nvGrpSpPr>
        <p:grpSpPr>
          <a:xfrm>
            <a:off x="913271" y="1180928"/>
            <a:ext cx="16875248" cy="2020392"/>
            <a:chOff x="0" y="-57150"/>
            <a:chExt cx="2879117" cy="697690"/>
          </a:xfrm>
        </p:grpSpPr>
        <p:sp>
          <p:nvSpPr>
            <p:cNvPr id="10256" name="Google Shape;10256;p2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50"/>
                <a:buFont typeface="Arial"/>
                <a:buNone/>
              </a:pPr>
              <a:endParaRPr sz="3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257" name="Google Shape;10257;p2"/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0800" tIns="50800" rIns="50800" bIns="50800" anchor="ctr" anchorCtr="0">
              <a:noAutofit/>
            </a:bodyPr>
            <a:lstStyle/>
            <a:p>
              <a:pPr marL="0" marR="0" lvl="0" indent="0" algn="ctr" rtl="0">
                <a:lnSpc>
                  <a:spcPct val="2216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grpSp>
        <p:nvGrpSpPr>
          <p:cNvPr id="10258" name="Google Shape;10258;p2"/>
          <p:cNvGrpSpPr/>
          <p:nvPr/>
        </p:nvGrpSpPr>
        <p:grpSpPr>
          <a:xfrm>
            <a:off x="913271" y="3323946"/>
            <a:ext cx="16932398" cy="1908492"/>
            <a:chOff x="0" y="-57150"/>
            <a:chExt cx="2879117" cy="547803"/>
          </a:xfrm>
        </p:grpSpPr>
        <p:sp>
          <p:nvSpPr>
            <p:cNvPr id="10259" name="Google Shape;10259;p2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50"/>
                <a:buFont typeface="Arial"/>
                <a:buNone/>
              </a:pPr>
              <a:endParaRPr sz="3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260" name="Google Shape;10260;p2"/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0800" tIns="50800" rIns="50800" bIns="50800" anchor="ctr" anchorCtr="0">
              <a:noAutofit/>
            </a:bodyPr>
            <a:lstStyle/>
            <a:p>
              <a:pPr marL="0" marR="0" lvl="0" indent="0" algn="ctr" rtl="0">
                <a:lnSpc>
                  <a:spcPct val="2216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grpSp>
        <p:nvGrpSpPr>
          <p:cNvPr id="10261" name="Google Shape;10261;p2"/>
          <p:cNvGrpSpPr/>
          <p:nvPr/>
        </p:nvGrpSpPr>
        <p:grpSpPr>
          <a:xfrm>
            <a:off x="136994" y="1728119"/>
            <a:ext cx="1219200" cy="1238250"/>
            <a:chOff x="0" y="0"/>
            <a:chExt cx="812800" cy="812800"/>
          </a:xfrm>
        </p:grpSpPr>
        <p:sp>
          <p:nvSpPr>
            <p:cNvPr id="10262" name="Google Shape;10262;p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50"/>
                <a:buFont typeface="Arial"/>
                <a:buNone/>
              </a:pPr>
              <a:endParaRPr sz="3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263" name="Google Shape;10263;p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0800" tIns="50800" rIns="50800" bIns="50800" anchor="ctr" anchorCtr="0">
              <a:noAutofit/>
            </a:bodyPr>
            <a:lstStyle/>
            <a:p>
              <a:pPr marL="0" marR="0" lvl="0" indent="0" algn="ctr" rtl="0">
                <a:lnSpc>
                  <a:spcPct val="2216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64" name="Google Shape;10264;p2"/>
          <p:cNvSpPr txBox="1"/>
          <p:nvPr/>
        </p:nvSpPr>
        <p:spPr>
          <a:xfrm>
            <a:off x="1488077" y="1737541"/>
            <a:ext cx="16194791" cy="1427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-US" sz="3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836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endParaRPr sz="30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65" name="Google Shape;10265;p2"/>
          <p:cNvSpPr txBox="1"/>
          <p:nvPr/>
        </p:nvSpPr>
        <p:spPr>
          <a:xfrm>
            <a:off x="1666961" y="3824714"/>
            <a:ext cx="15837023" cy="985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-US" sz="3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6" name="Google Shape;10266;p2"/>
          <p:cNvSpPr/>
          <p:nvPr/>
        </p:nvSpPr>
        <p:spPr>
          <a:xfrm>
            <a:off x="1329039" y="6928405"/>
            <a:ext cx="4725342" cy="913301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67" name="Google Shape;10267;p2"/>
          <p:cNvSpPr txBox="1"/>
          <p:nvPr/>
        </p:nvSpPr>
        <p:spPr>
          <a:xfrm>
            <a:off x="2081016" y="7212251"/>
            <a:ext cx="3042474" cy="4648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499"/>
              <a:buFont typeface="Arial"/>
              <a:buNone/>
            </a:pPr>
            <a:r>
              <a:rPr lang="en-US" sz="3499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8" name="Google Shape;10268;p2"/>
          <p:cNvSpPr/>
          <p:nvPr/>
        </p:nvSpPr>
        <p:spPr>
          <a:xfrm>
            <a:off x="1340138" y="8078590"/>
            <a:ext cx="4725342" cy="941444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69" name="Google Shape;10269;p2"/>
          <p:cNvSpPr txBox="1"/>
          <p:nvPr/>
        </p:nvSpPr>
        <p:spPr>
          <a:xfrm>
            <a:off x="1255180" y="8366370"/>
            <a:ext cx="4810103" cy="4648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499"/>
              <a:buFont typeface="Arial"/>
              <a:buNone/>
            </a:pPr>
            <a:r>
              <a:rPr lang="en-US" sz="3499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0" name="Google Shape;10270;p2"/>
          <p:cNvSpPr/>
          <p:nvPr/>
        </p:nvSpPr>
        <p:spPr>
          <a:xfrm>
            <a:off x="1332341" y="5729086"/>
            <a:ext cx="4722042" cy="912740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71" name="Google Shape;10271;p2"/>
          <p:cNvSpPr txBox="1"/>
          <p:nvPr/>
        </p:nvSpPr>
        <p:spPr>
          <a:xfrm>
            <a:off x="448283" y="1421098"/>
            <a:ext cx="615672" cy="15778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201"/>
              <a:buFont typeface="Arial"/>
              <a:buNone/>
            </a:pPr>
            <a:r>
              <a:rPr lang="en-US" sz="9201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1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2" name="Google Shape;10272;p2"/>
          <p:cNvSpPr txBox="1"/>
          <p:nvPr/>
        </p:nvSpPr>
        <p:spPr>
          <a:xfrm>
            <a:off x="2232078" y="6012728"/>
            <a:ext cx="2926521" cy="4668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499"/>
              <a:buFont typeface="Arial"/>
              <a:buNone/>
            </a:pPr>
            <a:r>
              <a:rPr lang="en-US" sz="3499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3" name="Google Shape;10273;p2"/>
          <p:cNvSpPr txBox="1"/>
          <p:nvPr/>
        </p:nvSpPr>
        <p:spPr>
          <a:xfrm>
            <a:off x="6468079" y="5795760"/>
            <a:ext cx="11645009" cy="8802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8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4" name="Google Shape;10274;p2"/>
          <p:cNvSpPr txBox="1"/>
          <p:nvPr/>
        </p:nvSpPr>
        <p:spPr>
          <a:xfrm>
            <a:off x="6467529" y="7037040"/>
            <a:ext cx="11114616" cy="8802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8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3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75" name="Google Shape;10275;p2"/>
          <p:cNvSpPr txBox="1"/>
          <p:nvPr/>
        </p:nvSpPr>
        <p:spPr>
          <a:xfrm>
            <a:off x="6472404" y="8347458"/>
            <a:ext cx="11186946" cy="444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8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3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276" name="Google Shape;10276;p2"/>
          <p:cNvGrpSpPr/>
          <p:nvPr/>
        </p:nvGrpSpPr>
        <p:grpSpPr>
          <a:xfrm>
            <a:off x="136994" y="3747417"/>
            <a:ext cx="1219200" cy="1238250"/>
            <a:chOff x="0" y="0"/>
            <a:chExt cx="812800" cy="812800"/>
          </a:xfrm>
        </p:grpSpPr>
        <p:sp>
          <p:nvSpPr>
            <p:cNvPr id="10277" name="Google Shape;10277;p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50"/>
                <a:buFont typeface="Arial"/>
                <a:buNone/>
              </a:pPr>
              <a:endParaRPr sz="3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278" name="Google Shape;10278;p2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0800" tIns="50800" rIns="50800" bIns="50800" anchor="ctr" anchorCtr="0">
              <a:noAutofit/>
            </a:bodyPr>
            <a:lstStyle/>
            <a:p>
              <a:pPr marL="0" marR="0" lvl="0" indent="0" algn="ctr" rtl="0">
                <a:lnSpc>
                  <a:spcPct val="2216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279" name="Google Shape;10279;p2"/>
          <p:cNvSpPr txBox="1"/>
          <p:nvPr/>
        </p:nvSpPr>
        <p:spPr>
          <a:xfrm>
            <a:off x="435250" y="3443714"/>
            <a:ext cx="651035" cy="15778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201"/>
              <a:buFont typeface="Arial"/>
              <a:buNone/>
            </a:pPr>
            <a:r>
              <a:rPr lang="en-US" sz="9201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2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0" name="Google Shape;10280;p2"/>
          <p:cNvSpPr/>
          <p:nvPr/>
        </p:nvSpPr>
        <p:spPr>
          <a:xfrm>
            <a:off x="14350475" y="249314"/>
            <a:ext cx="2281371" cy="982787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150"/>
              <a:buFont typeface="Arial"/>
              <a:buNone/>
            </a:pPr>
            <a:endParaRPr sz="3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9" name="Google Shape;10969;p29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 extrusionOk="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0" name="Google Shape;10970;p29"/>
          <p:cNvSpPr/>
          <p:nvPr/>
        </p:nvSpPr>
        <p:spPr>
          <a:xfrm rot="-9596510">
            <a:off x="10960022" y="-1957100"/>
            <a:ext cx="8896907" cy="4659755"/>
          </a:xfrm>
          <a:custGeom>
            <a:avLst/>
            <a:gdLst/>
            <a:ahLst/>
            <a:cxnLst/>
            <a:rect l="l" t="t" r="r" b="b"/>
            <a:pathLst>
              <a:path w="8896907" h="4659755" extrusionOk="0">
                <a:moveTo>
                  <a:pt x="0" y="0"/>
                </a:moveTo>
                <a:lnTo>
                  <a:pt x="8896907" y="0"/>
                </a:lnTo>
                <a:lnTo>
                  <a:pt x="8896907" y="4659755"/>
                </a:lnTo>
                <a:lnTo>
                  <a:pt x="0" y="465975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971" name="Google Shape;10971;p29"/>
          <p:cNvGrpSpPr/>
          <p:nvPr/>
        </p:nvGrpSpPr>
        <p:grpSpPr>
          <a:xfrm>
            <a:off x="1861381" y="1028700"/>
            <a:ext cx="13381519" cy="50824"/>
            <a:chOff x="0" y="0"/>
            <a:chExt cx="17842025" cy="67765"/>
          </a:xfrm>
        </p:grpSpPr>
        <p:sp>
          <p:nvSpPr>
            <p:cNvPr id="10972" name="Google Shape;10972;p29"/>
            <p:cNvSpPr/>
            <p:nvPr/>
          </p:nvSpPr>
          <p:spPr>
            <a:xfrm>
              <a:off x="0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3" name="Google Shape;10973;p29"/>
            <p:cNvSpPr/>
            <p:nvPr/>
          </p:nvSpPr>
          <p:spPr>
            <a:xfrm flipH="1">
              <a:off x="4441456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7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7" y="67765"/>
                  </a:lnTo>
                  <a:lnTo>
                    <a:pt x="4517657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4" name="Google Shape;10974;p29"/>
            <p:cNvSpPr/>
            <p:nvPr/>
          </p:nvSpPr>
          <p:spPr>
            <a:xfrm>
              <a:off x="8882913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0" y="0"/>
                  </a:moveTo>
                  <a:lnTo>
                    <a:pt x="4517656" y="0"/>
                  </a:lnTo>
                  <a:lnTo>
                    <a:pt x="4517656" y="67765"/>
                  </a:lnTo>
                  <a:lnTo>
                    <a:pt x="0" y="67765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5" name="Google Shape;10975;p29"/>
            <p:cNvSpPr/>
            <p:nvPr/>
          </p:nvSpPr>
          <p:spPr>
            <a:xfrm flipH="1">
              <a:off x="13324369" y="0"/>
              <a:ext cx="4517656" cy="67765"/>
            </a:xfrm>
            <a:custGeom>
              <a:avLst/>
              <a:gdLst/>
              <a:ahLst/>
              <a:cxnLst/>
              <a:rect l="l" t="t" r="r" b="b"/>
              <a:pathLst>
                <a:path w="4517656" h="67765" extrusionOk="0">
                  <a:moveTo>
                    <a:pt x="4517656" y="0"/>
                  </a:moveTo>
                  <a:lnTo>
                    <a:pt x="0" y="0"/>
                  </a:lnTo>
                  <a:lnTo>
                    <a:pt x="0" y="67765"/>
                  </a:lnTo>
                  <a:lnTo>
                    <a:pt x="4517656" y="67765"/>
                  </a:lnTo>
                  <a:lnTo>
                    <a:pt x="4517656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76" name="Google Shape;10976;p29"/>
          <p:cNvSpPr/>
          <p:nvPr/>
        </p:nvSpPr>
        <p:spPr>
          <a:xfrm rot="1925378">
            <a:off x="-2305329" y="6577807"/>
            <a:ext cx="8896907" cy="4659755"/>
          </a:xfrm>
          <a:custGeom>
            <a:avLst/>
            <a:gdLst/>
            <a:ahLst/>
            <a:cxnLst/>
            <a:rect l="l" t="t" r="r" b="b"/>
            <a:pathLst>
              <a:path w="8896907" h="4659755" extrusionOk="0">
                <a:moveTo>
                  <a:pt x="0" y="0"/>
                </a:moveTo>
                <a:lnTo>
                  <a:pt x="8896908" y="0"/>
                </a:lnTo>
                <a:lnTo>
                  <a:pt x="8896908" y="4659755"/>
                </a:lnTo>
                <a:lnTo>
                  <a:pt x="0" y="465975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7" name="Google Shape;10977;p29"/>
          <p:cNvSpPr txBox="1"/>
          <p:nvPr/>
        </p:nvSpPr>
        <p:spPr>
          <a:xfrm>
            <a:off x="9345825" y="1848325"/>
            <a:ext cx="6516600" cy="88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Riverside Medical Center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Rush University Medical Center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Saint Anthony Hospital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SIH Memorial Hospital of Carbondale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Silver Cross Hospital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SSM Cardinal Glennon Children's Hospital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SSM Health St. Mary's Hospital - St. Louis </a:t>
            </a:r>
            <a:endParaRPr sz="28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Stroger Hospital</a:t>
            </a:r>
            <a:endParaRPr sz="28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UI Health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University of Chicago Medical Center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UW Health SwedishAmerican Hospital</a:t>
            </a:r>
            <a:endParaRPr sz="2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99"/>
              <a:buFont typeface="Arial"/>
              <a:buNone/>
            </a:pPr>
            <a:endParaRPr sz="2399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978" name="Google Shape;10978;p29"/>
          <p:cNvSpPr txBox="1"/>
          <p:nvPr/>
        </p:nvSpPr>
        <p:spPr>
          <a:xfrm>
            <a:off x="680575" y="1429500"/>
            <a:ext cx="8219100" cy="82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Mercyhealth Javon Bea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Morris Hospital &amp; Health Care Centers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Mount Sinai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Northwestern Medicine Central DuPage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Northwestern Medicine Kishwaukee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Northwestern Medicine Lake Forest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Northwestern Medicine Palos Hospital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Healthcare Sacred Heart Medical Center</a:t>
            </a:r>
            <a:endParaRPr sz="27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Healthcare Saint Katharine Medical Center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Little Company of Mary Medical Center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Saint Anthony Medical Center</a:t>
            </a: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St. Francis Medical Center</a:t>
            </a:r>
            <a:endParaRPr sz="2700" b="1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St. Joseph Medical Center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r>
              <a:rPr lang="en-US" sz="2700" b="1" i="0" u="none" strike="noStrike" cap="none">
                <a:solidFill>
                  <a:srgbClr val="F5D182"/>
                </a:solidFill>
                <a:latin typeface="DM Sans"/>
                <a:ea typeface="DM Sans"/>
                <a:cs typeface="DM Sans"/>
                <a:sym typeface="DM Sans"/>
              </a:rPr>
              <a:t>OSF St. Mary Medical Center</a:t>
            </a:r>
            <a:endParaRPr sz="27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700" b="1" i="0" u="none" strike="noStrike" cap="none">
              <a:solidFill>
                <a:srgbClr val="F5D18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endParaRPr sz="27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ransition spd="slow">
    <p:push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3" name="Google Shape;10983;p32"/>
          <p:cNvSpPr txBox="1">
            <a:spLocks noGrp="1"/>
          </p:cNvSpPr>
          <p:nvPr>
            <p:ph type="ctrTitle"/>
          </p:nvPr>
        </p:nvSpPr>
        <p:spPr>
          <a:xfrm>
            <a:off x="2130576" y="1833806"/>
            <a:ext cx="9367185" cy="2739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25" tIns="68550" rIns="137125" bIns="6855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0"/>
              <a:buFont typeface="Arial"/>
              <a:buNone/>
            </a:pPr>
            <a:r>
              <a:rPr lang="en-US" sz="4000" b="0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Engaging Families in Culturally Conscious Conversations around Social Determinants of Health</a:t>
            </a:r>
            <a:endParaRPr/>
          </a:p>
        </p:txBody>
      </p:sp>
      <p:sp>
        <p:nvSpPr>
          <p:cNvPr id="10984" name="Google Shape;10984;p32"/>
          <p:cNvSpPr txBox="1">
            <a:spLocks noGrp="1"/>
          </p:cNvSpPr>
          <p:nvPr>
            <p:ph type="subTitle" idx="1"/>
          </p:nvPr>
        </p:nvSpPr>
        <p:spPr>
          <a:xfrm>
            <a:off x="2134076" y="4803627"/>
            <a:ext cx="8567760" cy="29756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4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Kia Ferrer, PhD, MS, CCLS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4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4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4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985" name="Google Shape;10985;p32" descr="A person smiling for a picture&#10;&#10;AI-generated content may be incorrect.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-916" t="-194"/>
          <a:stretch/>
        </p:blipFill>
        <p:spPr>
          <a:xfrm>
            <a:off x="11918727" y="1815094"/>
            <a:ext cx="5076761" cy="5971960"/>
          </a:xfrm>
          <a:prstGeom prst="ellipse">
            <a:avLst/>
          </a:prstGeom>
          <a:noFill/>
          <a:ln w="63500" cap="rnd" cmpd="sng">
            <a:solidFill>
              <a:srgbClr val="333333"/>
            </a:solidFill>
            <a:prstDash val="solid"/>
            <a:round/>
            <a:headEnd type="none" w="sm" len="sm"/>
            <a:tailEnd type="none" w="sm" len="sm"/>
          </a:ln>
          <a:effectLst>
            <a:outerShdw blurRad="381000" dist="292100" dir="5400000" sx="-80000" sy="-18000" rotWithShape="0">
              <a:srgbClr val="000000">
                <a:alpha val="21568"/>
              </a:srgbClr>
            </a:outerShdw>
          </a:effectLst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5" name="Google Shape;10285;p5"/>
          <p:cNvSpPr txBox="1">
            <a:spLocks noGrp="1"/>
          </p:cNvSpPr>
          <p:nvPr>
            <p:ph type="title" idx="4294967295"/>
          </p:nvPr>
        </p:nvSpPr>
        <p:spPr>
          <a:xfrm>
            <a:off x="80557" y="2782677"/>
            <a:ext cx="4205700" cy="2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M Sans"/>
              <a:buNone/>
            </a:pPr>
            <a:r>
              <a:rPr lang="en-US" sz="60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Key Driver Diagram</a:t>
            </a:r>
            <a:endParaRPr sz="6000" b="1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6" name="Google Shape;10286;p5"/>
          <p:cNvSpPr txBox="1">
            <a:spLocks noGrp="1"/>
          </p:cNvSpPr>
          <p:nvPr>
            <p:ph type="sldNum" idx="4294967295"/>
          </p:nvPr>
        </p:nvSpPr>
        <p:spPr>
          <a:xfrm>
            <a:off x="14105964" y="9063878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50"/>
              <a:buNone/>
            </a:pPr>
            <a:fld id="{00000000-1234-1234-1234-123412341234}" type="slidenum">
              <a:rPr lang="en-US" sz="405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5</a:t>
            </a:fld>
            <a:endParaRPr sz="405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7" name="Google Shape;10287;p5"/>
          <p:cNvSpPr/>
          <p:nvPr/>
        </p:nvSpPr>
        <p:spPr>
          <a:xfrm>
            <a:off x="4286250" y="8481014"/>
            <a:ext cx="13716000" cy="1335341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8" name="Google Shape;10288;p5"/>
          <p:cNvSpPr/>
          <p:nvPr/>
        </p:nvSpPr>
        <p:spPr>
          <a:xfrm>
            <a:off x="4206158" y="969945"/>
            <a:ext cx="2883218" cy="714375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By December 2025: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1. Greater than 70% of Illinois birthing and children’s hospitals will address disparities and promote neonatal equity by actively participating in the ESSI initiative.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51435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Calibri"/>
              <a:buNone/>
            </a:pP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2. Greater than 80% of infants will be discharged from ILPQC hospitals with a completed ESSI bundle. 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89" name="Google Shape;10289;p5"/>
          <p:cNvSpPr txBox="1"/>
          <p:nvPr/>
        </p:nvSpPr>
        <p:spPr>
          <a:xfrm>
            <a:off x="4075254" y="213307"/>
            <a:ext cx="3008042" cy="7617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Aims</a:t>
            </a:r>
            <a:endParaRPr sz="4050" b="1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90" name="Google Shape;10290;p5"/>
          <p:cNvSpPr txBox="1"/>
          <p:nvPr/>
        </p:nvSpPr>
        <p:spPr>
          <a:xfrm>
            <a:off x="7307629" y="310239"/>
            <a:ext cx="4243405" cy="7617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Primary Drivers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1" name="Google Shape;10291;p5"/>
          <p:cNvSpPr/>
          <p:nvPr/>
        </p:nvSpPr>
        <p:spPr>
          <a:xfrm>
            <a:off x="7177859" y="1200321"/>
            <a:ext cx="2492766" cy="104969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Healthcare Professional Commitment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2" name="Google Shape;10292;p5"/>
          <p:cNvSpPr/>
          <p:nvPr/>
        </p:nvSpPr>
        <p:spPr>
          <a:xfrm>
            <a:off x="7177758" y="2668396"/>
            <a:ext cx="2492766" cy="88466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Inclusive Clinical Environment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3" name="Google Shape;10293;p5"/>
          <p:cNvSpPr/>
          <p:nvPr/>
        </p:nvSpPr>
        <p:spPr>
          <a:xfrm>
            <a:off x="7184511" y="4066589"/>
            <a:ext cx="2511816" cy="118946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 and Caregiver Empowerment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94" name="Google Shape;10294;p5"/>
          <p:cNvSpPr/>
          <p:nvPr/>
        </p:nvSpPr>
        <p:spPr>
          <a:xfrm>
            <a:off x="7183902" y="5656951"/>
            <a:ext cx="2511816" cy="102219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Community </a:t>
            </a:r>
            <a:r>
              <a:rPr lang="en-US" sz="2400" b="0" i="0" u="none" strike="noStrike" cap="none">
                <a:solidFill>
                  <a:srgbClr val="FF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Partnerships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95" name="Google Shape;10295;p5"/>
          <p:cNvSpPr/>
          <p:nvPr/>
        </p:nvSpPr>
        <p:spPr>
          <a:xfrm>
            <a:off x="7193171" y="7047103"/>
            <a:ext cx="2530866" cy="88466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Healthcare Data Utilization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6" name="Google Shape;10296;p5"/>
          <p:cNvSpPr/>
          <p:nvPr/>
        </p:nvSpPr>
        <p:spPr>
          <a:xfrm>
            <a:off x="9815141" y="1287568"/>
            <a:ext cx="8294483" cy="88466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Equitable and Respectful Care Education and Implementation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Environment Education and Implementation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7" name="Google Shape;10297;p5"/>
          <p:cNvSpPr txBox="1"/>
          <p:nvPr/>
        </p:nvSpPr>
        <p:spPr>
          <a:xfrm>
            <a:off x="11543446" y="342255"/>
            <a:ext cx="5825461" cy="7617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50" tIns="68575" rIns="137150" bIns="685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r>
              <a:rPr lang="en-US" sz="405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Secondary Drivers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p5"/>
          <p:cNvSpPr/>
          <p:nvPr/>
        </p:nvSpPr>
        <p:spPr>
          <a:xfrm>
            <a:off x="9903626" y="2565938"/>
            <a:ext cx="8221140" cy="1108631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Organizational Leadership Commitment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Equitable and Inclusive Unit Policies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 and Caregiver Experience Prioritization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299" name="Google Shape;10299;p5"/>
          <p:cNvSpPr/>
          <p:nvPr/>
        </p:nvSpPr>
        <p:spPr>
          <a:xfrm>
            <a:off x="9917810" y="4056610"/>
            <a:ext cx="8215389" cy="118326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Respectful Parent and Caregiver Partnerships</a:t>
            </a:r>
            <a:endParaRPr sz="2100" b="0" i="0" u="none" strike="noStrike" cap="none">
              <a:solidFill>
                <a:srgbClr val="FF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Safe Sleep Awareness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Transition to Home, including SDoH Screening and Resource Linkage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0" name="Google Shape;10300;p5"/>
          <p:cNvSpPr/>
          <p:nvPr/>
        </p:nvSpPr>
        <p:spPr>
          <a:xfrm>
            <a:off x="9909719" y="5501735"/>
            <a:ext cx="8211357" cy="117805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Resource Mapping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Building Relationships with Community Organizations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Transfer of Care to Community Providers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1" name="Google Shape;10301;p5"/>
          <p:cNvSpPr/>
          <p:nvPr/>
        </p:nvSpPr>
        <p:spPr>
          <a:xfrm>
            <a:off x="9910472" y="6938270"/>
            <a:ext cx="8211357" cy="110470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Collection of Accurate Race and Ethnicity Data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Dissemination of Stratified Data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Application of Data to Address Inequities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2" name="Google Shape;10302;p5"/>
          <p:cNvSpPr/>
          <p:nvPr/>
        </p:nvSpPr>
        <p:spPr>
          <a:xfrm>
            <a:off x="4467166" y="8716843"/>
            <a:ext cx="1587845" cy="89393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Bundle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3" name="Google Shape;10303;p5"/>
          <p:cNvSpPr/>
          <p:nvPr/>
        </p:nvSpPr>
        <p:spPr>
          <a:xfrm>
            <a:off x="6285104" y="8251425"/>
            <a:ext cx="11859941" cy="182555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37150" tIns="68575" rIns="137150" bIns="68575" anchor="ctr" anchorCtr="0">
            <a:noAutofit/>
          </a:bodyPr>
          <a:lstStyle/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 Parents or caregivers report an understanding of a safe sleep environment, including navigating challenges to safe sleep at home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 Family is prepared for a transition to home, including SDoH screening and resource linkage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28625" marR="0" lvl="0" indent="-42862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</a:pPr>
            <a:r>
              <a:rPr lang="en-US" sz="2100" b="1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r>
              <a:rPr lang="en-US" sz="21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: ESSI Newborn Care Plan (Awareness &amp; Readiness) documented in the discharge </a:t>
            </a:r>
            <a:endParaRPr sz="21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4" name="Google Shape;10304;p5"/>
          <p:cNvSpPr/>
          <p:nvPr/>
        </p:nvSpPr>
        <p:spPr>
          <a:xfrm>
            <a:off x="4286250" y="8113700"/>
            <a:ext cx="13950600" cy="2209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05" name="Google Shape;10305;p5"/>
          <p:cNvSpPr/>
          <p:nvPr/>
        </p:nvSpPr>
        <p:spPr>
          <a:xfrm>
            <a:off x="6992858" y="1037071"/>
            <a:ext cx="11152200" cy="5839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50"/>
              <a:buFont typeface="Arial"/>
              <a:buNone/>
            </a:pPr>
            <a:endParaRPr sz="405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" name="Google Shape;10311;g35bacabbc07_1_39"/>
          <p:cNvSpPr txBox="1">
            <a:spLocks noGrp="1"/>
          </p:cNvSpPr>
          <p:nvPr>
            <p:ph type="body" idx="1"/>
          </p:nvPr>
        </p:nvSpPr>
        <p:spPr>
          <a:xfrm>
            <a:off x="685801" y="1719387"/>
            <a:ext cx="3525300" cy="44577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312" name="Google Shape;10312;g35bacabbc07_1_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8" name="Google Shape;10318;p877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7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319" name="Google Shape;10319;p877"/>
          <p:cNvSpPr/>
          <p:nvPr/>
        </p:nvSpPr>
        <p:spPr>
          <a:xfrm>
            <a:off x="9783096" y="-26072"/>
            <a:ext cx="8476225" cy="2951168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320" name="Google Shape;10320;p877"/>
          <p:cNvGrpSpPr/>
          <p:nvPr/>
        </p:nvGrpSpPr>
        <p:grpSpPr>
          <a:xfrm>
            <a:off x="30473" y="8943278"/>
            <a:ext cx="18227054" cy="1373031"/>
            <a:chOff x="30473" y="8943278"/>
            <a:chExt cx="18227054" cy="1373031"/>
          </a:xfrm>
        </p:grpSpPr>
        <p:pic>
          <p:nvPicPr>
            <p:cNvPr id="10321" name="Google Shape;10321;p877" descr="A row of flowers on a black background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 t="73186"/>
            <a:stretch/>
          </p:blipFill>
          <p:spPr>
            <a:xfrm>
              <a:off x="30473" y="9144000"/>
              <a:ext cx="7772400" cy="117230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2" name="Google Shape;10322;p877" descr="A row of flowers on a black background&#10;&#10;AI-generated content may be incorrect."/>
            <p:cNvPicPr preferRelativeResize="0"/>
            <p:nvPr/>
          </p:nvPicPr>
          <p:blipFill rotWithShape="1">
            <a:blip r:embed="rId3">
              <a:alphaModFix/>
            </a:blip>
            <a:srcRect t="68595"/>
            <a:stretch/>
          </p:blipFill>
          <p:spPr>
            <a:xfrm>
              <a:off x="7802873" y="8943278"/>
              <a:ext cx="7772400" cy="137303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3" name="Google Shape;10323;p877" descr="A row of flowers on a black background&#10;&#10;AI-generated content may be incorrect."/>
            <p:cNvPicPr preferRelativeResize="0"/>
            <p:nvPr/>
          </p:nvPicPr>
          <p:blipFill rotWithShape="1">
            <a:blip r:embed="rId4">
              <a:alphaModFix/>
            </a:blip>
            <a:srcRect t="69265"/>
            <a:stretch/>
          </p:blipFill>
          <p:spPr>
            <a:xfrm>
              <a:off x="15575273" y="8943278"/>
              <a:ext cx="2682254" cy="134372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24" name="Google Shape;10324;p877"/>
          <p:cNvSpPr txBox="1"/>
          <p:nvPr/>
        </p:nvSpPr>
        <p:spPr>
          <a:xfrm>
            <a:off x="28679" y="519208"/>
            <a:ext cx="108174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-US" sz="7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Laying down roots 2024 </a:t>
            </a:r>
            <a:endParaRPr sz="7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325" name="Google Shape;10325;p877"/>
          <p:cNvGrpSpPr/>
          <p:nvPr/>
        </p:nvGrpSpPr>
        <p:grpSpPr>
          <a:xfrm>
            <a:off x="28679" y="2168594"/>
            <a:ext cx="18228848" cy="6796862"/>
            <a:chOff x="0" y="849607"/>
            <a:chExt cx="18228848" cy="6796862"/>
          </a:xfrm>
        </p:grpSpPr>
        <p:cxnSp>
          <p:nvCxnSpPr>
            <p:cNvPr id="10326" name="Google Shape;10326;p877"/>
            <p:cNvCxnSpPr/>
            <p:nvPr/>
          </p:nvCxnSpPr>
          <p:spPr>
            <a:xfrm>
              <a:off x="0" y="4248038"/>
              <a:ext cx="18228848" cy="0"/>
            </a:xfrm>
            <a:prstGeom prst="straightConnector1">
              <a:avLst/>
            </a:prstGeom>
            <a:solidFill>
              <a:schemeClr val="lt1">
                <a:alpha val="89411"/>
              </a:schemeClr>
            </a:solidFill>
            <a:ln w="19050" cap="flat" cmpd="sng">
              <a:solidFill>
                <a:srgbClr val="F5658F"/>
              </a:solidFill>
              <a:prstDash val="solid"/>
              <a:miter lim="800000"/>
              <a:headEnd type="none" w="sm" len="sm"/>
              <a:tailEnd type="triangle" w="lg" len="lg"/>
            </a:ln>
          </p:spPr>
        </p:cxnSp>
        <p:sp>
          <p:nvSpPr>
            <p:cNvPr id="10327" name="Google Shape;10327;p877"/>
            <p:cNvSpPr/>
            <p:nvPr/>
          </p:nvSpPr>
          <p:spPr>
            <a:xfrm rot="8100000">
              <a:off x="117491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5658F"/>
            </a:solidFill>
            <a:ln w="25400" cap="flat" cmpd="sng">
              <a:solidFill>
                <a:srgbClr val="F5658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877"/>
            <p:cNvSpPr/>
            <p:nvPr/>
          </p:nvSpPr>
          <p:spPr>
            <a:xfrm>
              <a:off x="179473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877"/>
            <p:cNvSpPr/>
            <p:nvPr/>
          </p:nvSpPr>
          <p:spPr>
            <a:xfrm>
              <a:off x="790976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877"/>
            <p:cNvSpPr txBox="1"/>
            <p:nvPr/>
          </p:nvSpPr>
          <p:spPr>
            <a:xfrm>
              <a:off x="790976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Equitable and Respectful Care Education and Implementation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877"/>
            <p:cNvSpPr/>
            <p:nvPr/>
          </p:nvSpPr>
          <p:spPr>
            <a:xfrm>
              <a:off x="790976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877"/>
            <p:cNvSpPr txBox="1"/>
            <p:nvPr/>
          </p:nvSpPr>
          <p:spPr>
            <a:xfrm>
              <a:off x="790976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January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33" name="Google Shape;10333;p877"/>
            <p:cNvCxnSpPr/>
            <p:nvPr/>
          </p:nvCxnSpPr>
          <p:spPr>
            <a:xfrm>
              <a:off x="396458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5658F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334" name="Google Shape;10334;p877"/>
            <p:cNvSpPr/>
            <p:nvPr/>
          </p:nvSpPr>
          <p:spPr>
            <a:xfrm>
              <a:off x="372723" y="4168515"/>
              <a:ext cx="142026" cy="159046"/>
            </a:xfrm>
            <a:prstGeom prst="ellipse">
              <a:avLst/>
            </a:prstGeom>
            <a:solidFill>
              <a:srgbClr val="F5658F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877"/>
            <p:cNvSpPr/>
            <p:nvPr/>
          </p:nvSpPr>
          <p:spPr>
            <a:xfrm rot="-2700000">
              <a:off x="1635130" y="6925706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58365"/>
            </a:solidFill>
            <a:ln w="25400" cap="flat" cmpd="sng">
              <a:solidFill>
                <a:srgbClr val="F5836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877"/>
            <p:cNvSpPr/>
            <p:nvPr/>
          </p:nvSpPr>
          <p:spPr>
            <a:xfrm>
              <a:off x="1697112" y="698768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877"/>
            <p:cNvSpPr/>
            <p:nvPr/>
          </p:nvSpPr>
          <p:spPr>
            <a:xfrm>
              <a:off x="2308615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877"/>
            <p:cNvSpPr txBox="1"/>
            <p:nvPr/>
          </p:nvSpPr>
          <p:spPr>
            <a:xfrm>
              <a:off x="2308615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90500" rIns="0" bIns="1270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Equitable and Respectful Care Education and Implementation Part 2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877"/>
            <p:cNvSpPr/>
            <p:nvPr/>
          </p:nvSpPr>
          <p:spPr>
            <a:xfrm>
              <a:off x="2308615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877"/>
            <p:cNvSpPr txBox="1"/>
            <p:nvPr/>
          </p:nvSpPr>
          <p:spPr>
            <a:xfrm>
              <a:off x="2308615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February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41" name="Google Shape;10341;p877"/>
            <p:cNvCxnSpPr/>
            <p:nvPr/>
          </p:nvCxnSpPr>
          <p:spPr>
            <a:xfrm>
              <a:off x="1914097" y="4248038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58365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342" name="Google Shape;10342;p877"/>
            <p:cNvSpPr/>
            <p:nvPr/>
          </p:nvSpPr>
          <p:spPr>
            <a:xfrm>
              <a:off x="1890362" y="4168515"/>
              <a:ext cx="142026" cy="159046"/>
            </a:xfrm>
            <a:prstGeom prst="ellipse">
              <a:avLst/>
            </a:prstGeom>
            <a:solidFill>
              <a:srgbClr val="F58365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877"/>
            <p:cNvSpPr/>
            <p:nvPr/>
          </p:nvSpPr>
          <p:spPr>
            <a:xfrm rot="8100000">
              <a:off x="3152769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DD700"/>
            </a:solidFill>
            <a:ln w="25400" cap="flat" cmpd="sng">
              <a:solidFill>
                <a:srgbClr val="FDD7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877"/>
            <p:cNvSpPr/>
            <p:nvPr/>
          </p:nvSpPr>
          <p:spPr>
            <a:xfrm>
              <a:off x="3214751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877"/>
            <p:cNvSpPr/>
            <p:nvPr/>
          </p:nvSpPr>
          <p:spPr>
            <a:xfrm>
              <a:off x="3826254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877"/>
            <p:cNvSpPr txBox="1"/>
            <p:nvPr/>
          </p:nvSpPr>
          <p:spPr>
            <a:xfrm>
              <a:off x="3826254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Safe Sleep Environment Education and Implementation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877"/>
            <p:cNvSpPr/>
            <p:nvPr/>
          </p:nvSpPr>
          <p:spPr>
            <a:xfrm>
              <a:off x="3826254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877"/>
            <p:cNvSpPr txBox="1"/>
            <p:nvPr/>
          </p:nvSpPr>
          <p:spPr>
            <a:xfrm>
              <a:off x="3826254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March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49" name="Google Shape;10349;p877"/>
            <p:cNvCxnSpPr/>
            <p:nvPr/>
          </p:nvCxnSpPr>
          <p:spPr>
            <a:xfrm>
              <a:off x="3431736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DD700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350" name="Google Shape;10350;p877"/>
            <p:cNvSpPr/>
            <p:nvPr/>
          </p:nvSpPr>
          <p:spPr>
            <a:xfrm>
              <a:off x="3408001" y="4168515"/>
              <a:ext cx="142026" cy="159046"/>
            </a:xfrm>
            <a:prstGeom prst="ellipse">
              <a:avLst/>
            </a:prstGeom>
            <a:solidFill>
              <a:srgbClr val="FDD700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877"/>
            <p:cNvSpPr/>
            <p:nvPr/>
          </p:nvSpPr>
          <p:spPr>
            <a:xfrm rot="-2700000">
              <a:off x="4670408" y="6925706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6A95FB"/>
            </a:solidFill>
            <a:ln w="25400" cap="flat" cmpd="sng">
              <a:solidFill>
                <a:srgbClr val="6A95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877"/>
            <p:cNvSpPr/>
            <p:nvPr/>
          </p:nvSpPr>
          <p:spPr>
            <a:xfrm>
              <a:off x="4732390" y="698768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877"/>
            <p:cNvSpPr/>
            <p:nvPr/>
          </p:nvSpPr>
          <p:spPr>
            <a:xfrm>
              <a:off x="5343893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877"/>
            <p:cNvSpPr txBox="1"/>
            <p:nvPr/>
          </p:nvSpPr>
          <p:spPr>
            <a:xfrm>
              <a:off x="5343893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90500" rIns="0" bIns="1270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Safe Sleep Environment Education and Implementation, Part 2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355" name="Google Shape;10355;p877"/>
            <p:cNvSpPr/>
            <p:nvPr/>
          </p:nvSpPr>
          <p:spPr>
            <a:xfrm>
              <a:off x="5343893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877"/>
            <p:cNvSpPr txBox="1"/>
            <p:nvPr/>
          </p:nvSpPr>
          <p:spPr>
            <a:xfrm>
              <a:off x="5343893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April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57" name="Google Shape;10357;p877"/>
            <p:cNvCxnSpPr/>
            <p:nvPr/>
          </p:nvCxnSpPr>
          <p:spPr>
            <a:xfrm>
              <a:off x="4949375" y="4248038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6A95FB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358" name="Google Shape;10358;p877"/>
            <p:cNvSpPr/>
            <p:nvPr/>
          </p:nvSpPr>
          <p:spPr>
            <a:xfrm>
              <a:off x="4925640" y="4168515"/>
              <a:ext cx="142026" cy="159046"/>
            </a:xfrm>
            <a:prstGeom prst="ellipse">
              <a:avLst/>
            </a:prstGeom>
            <a:solidFill>
              <a:srgbClr val="6A95FB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877"/>
            <p:cNvSpPr/>
            <p:nvPr/>
          </p:nvSpPr>
          <p:spPr>
            <a:xfrm rot="8100000">
              <a:off x="6188047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chemeClr val="accent6"/>
            </a:solidFill>
            <a:ln w="254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877"/>
            <p:cNvSpPr/>
            <p:nvPr/>
          </p:nvSpPr>
          <p:spPr>
            <a:xfrm>
              <a:off x="6250029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877"/>
            <p:cNvSpPr/>
            <p:nvPr/>
          </p:nvSpPr>
          <p:spPr>
            <a:xfrm>
              <a:off x="6861532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877"/>
            <p:cNvSpPr txBox="1"/>
            <p:nvPr/>
          </p:nvSpPr>
          <p:spPr>
            <a:xfrm>
              <a:off x="6861532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Face-to-Face Meeting</a:t>
              </a:r>
              <a:endParaRPr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363" name="Google Shape;10363;p877"/>
            <p:cNvSpPr/>
            <p:nvPr/>
          </p:nvSpPr>
          <p:spPr>
            <a:xfrm>
              <a:off x="6861532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877"/>
            <p:cNvSpPr txBox="1"/>
            <p:nvPr/>
          </p:nvSpPr>
          <p:spPr>
            <a:xfrm>
              <a:off x="6861532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May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65" name="Google Shape;10365;p877"/>
            <p:cNvCxnSpPr/>
            <p:nvPr/>
          </p:nvCxnSpPr>
          <p:spPr>
            <a:xfrm>
              <a:off x="6467014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chemeClr val="accent6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366" name="Google Shape;10366;p877"/>
            <p:cNvSpPr/>
            <p:nvPr/>
          </p:nvSpPr>
          <p:spPr>
            <a:xfrm>
              <a:off x="6443279" y="4168515"/>
              <a:ext cx="142026" cy="159046"/>
            </a:xfrm>
            <a:prstGeom prst="ellipse">
              <a:avLst/>
            </a:prstGeom>
            <a:solidFill>
              <a:schemeClr val="accent6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877"/>
            <p:cNvSpPr/>
            <p:nvPr/>
          </p:nvSpPr>
          <p:spPr>
            <a:xfrm rot="-2700000">
              <a:off x="7705686" y="6925706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5658F"/>
            </a:solidFill>
            <a:ln w="25400" cap="flat" cmpd="sng">
              <a:solidFill>
                <a:srgbClr val="F5658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877"/>
            <p:cNvSpPr/>
            <p:nvPr/>
          </p:nvSpPr>
          <p:spPr>
            <a:xfrm>
              <a:off x="7767668" y="698768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877"/>
            <p:cNvSpPr/>
            <p:nvPr/>
          </p:nvSpPr>
          <p:spPr>
            <a:xfrm>
              <a:off x="8379171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877"/>
            <p:cNvSpPr txBox="1"/>
            <p:nvPr/>
          </p:nvSpPr>
          <p:spPr>
            <a:xfrm>
              <a:off x="8379171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90500" rIns="0" bIns="1270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Equitable and Inclusive Unit Policies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877"/>
            <p:cNvSpPr/>
            <p:nvPr/>
          </p:nvSpPr>
          <p:spPr>
            <a:xfrm>
              <a:off x="8379171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877"/>
            <p:cNvSpPr txBox="1"/>
            <p:nvPr/>
          </p:nvSpPr>
          <p:spPr>
            <a:xfrm>
              <a:off x="8379171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June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73" name="Google Shape;10373;p877"/>
            <p:cNvCxnSpPr/>
            <p:nvPr/>
          </p:nvCxnSpPr>
          <p:spPr>
            <a:xfrm>
              <a:off x="7984653" y="4248038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5658F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374" name="Google Shape;10374;p877"/>
            <p:cNvSpPr/>
            <p:nvPr/>
          </p:nvSpPr>
          <p:spPr>
            <a:xfrm>
              <a:off x="7960918" y="4168515"/>
              <a:ext cx="142026" cy="159046"/>
            </a:xfrm>
            <a:prstGeom prst="ellipse">
              <a:avLst/>
            </a:prstGeom>
            <a:solidFill>
              <a:srgbClr val="F5658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877"/>
            <p:cNvSpPr/>
            <p:nvPr/>
          </p:nvSpPr>
          <p:spPr>
            <a:xfrm rot="8100000">
              <a:off x="9223325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58365"/>
            </a:solidFill>
            <a:ln w="25400" cap="flat" cmpd="sng">
              <a:solidFill>
                <a:srgbClr val="F5836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877"/>
            <p:cNvSpPr/>
            <p:nvPr/>
          </p:nvSpPr>
          <p:spPr>
            <a:xfrm>
              <a:off x="9285307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877"/>
            <p:cNvSpPr/>
            <p:nvPr/>
          </p:nvSpPr>
          <p:spPr>
            <a:xfrm>
              <a:off x="9896810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877"/>
            <p:cNvSpPr txBox="1"/>
            <p:nvPr/>
          </p:nvSpPr>
          <p:spPr>
            <a:xfrm>
              <a:off x="9896810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Interpreters and Language Preferences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877"/>
            <p:cNvSpPr/>
            <p:nvPr/>
          </p:nvSpPr>
          <p:spPr>
            <a:xfrm>
              <a:off x="9896810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877"/>
            <p:cNvSpPr txBox="1"/>
            <p:nvPr/>
          </p:nvSpPr>
          <p:spPr>
            <a:xfrm>
              <a:off x="9896810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July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81" name="Google Shape;10381;p877"/>
            <p:cNvCxnSpPr/>
            <p:nvPr/>
          </p:nvCxnSpPr>
          <p:spPr>
            <a:xfrm>
              <a:off x="9502292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58365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382" name="Google Shape;10382;p877"/>
            <p:cNvSpPr/>
            <p:nvPr/>
          </p:nvSpPr>
          <p:spPr>
            <a:xfrm>
              <a:off x="9478557" y="4168515"/>
              <a:ext cx="142026" cy="159046"/>
            </a:xfrm>
            <a:prstGeom prst="ellipse">
              <a:avLst/>
            </a:prstGeom>
            <a:solidFill>
              <a:srgbClr val="F58365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877"/>
            <p:cNvSpPr/>
            <p:nvPr/>
          </p:nvSpPr>
          <p:spPr>
            <a:xfrm rot="-2700000">
              <a:off x="10740964" y="6925706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DD700"/>
            </a:solidFill>
            <a:ln w="25400" cap="flat" cmpd="sng">
              <a:solidFill>
                <a:srgbClr val="FDD7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877"/>
            <p:cNvSpPr/>
            <p:nvPr/>
          </p:nvSpPr>
          <p:spPr>
            <a:xfrm>
              <a:off x="10802946" y="698768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877"/>
            <p:cNvSpPr/>
            <p:nvPr/>
          </p:nvSpPr>
          <p:spPr>
            <a:xfrm>
              <a:off x="11414449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877"/>
            <p:cNvSpPr txBox="1"/>
            <p:nvPr/>
          </p:nvSpPr>
          <p:spPr>
            <a:xfrm>
              <a:off x="11414449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90500" rIns="0" bIns="1270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Respectful Care Practices and Listening to Families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877"/>
            <p:cNvSpPr/>
            <p:nvPr/>
          </p:nvSpPr>
          <p:spPr>
            <a:xfrm>
              <a:off x="11414449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877"/>
            <p:cNvSpPr txBox="1"/>
            <p:nvPr/>
          </p:nvSpPr>
          <p:spPr>
            <a:xfrm>
              <a:off x="11414449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August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89" name="Google Shape;10389;p877"/>
            <p:cNvCxnSpPr/>
            <p:nvPr/>
          </p:nvCxnSpPr>
          <p:spPr>
            <a:xfrm>
              <a:off x="11019931" y="4248038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DD700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390" name="Google Shape;10390;p877"/>
            <p:cNvSpPr/>
            <p:nvPr/>
          </p:nvSpPr>
          <p:spPr>
            <a:xfrm>
              <a:off x="10996196" y="4168515"/>
              <a:ext cx="142026" cy="159046"/>
            </a:xfrm>
            <a:prstGeom prst="ellipse">
              <a:avLst/>
            </a:prstGeom>
            <a:solidFill>
              <a:srgbClr val="FDD700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877"/>
            <p:cNvSpPr/>
            <p:nvPr/>
          </p:nvSpPr>
          <p:spPr>
            <a:xfrm rot="8100000">
              <a:off x="12258603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6A95FB"/>
            </a:solidFill>
            <a:ln w="25400" cap="flat" cmpd="sng">
              <a:solidFill>
                <a:srgbClr val="6A95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877"/>
            <p:cNvSpPr/>
            <p:nvPr/>
          </p:nvSpPr>
          <p:spPr>
            <a:xfrm>
              <a:off x="12320585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877"/>
            <p:cNvSpPr/>
            <p:nvPr/>
          </p:nvSpPr>
          <p:spPr>
            <a:xfrm>
              <a:off x="12932088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877"/>
            <p:cNvSpPr txBox="1"/>
            <p:nvPr/>
          </p:nvSpPr>
          <p:spPr>
            <a:xfrm>
              <a:off x="12932088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SDOH Screening and Integration into the EMR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877"/>
            <p:cNvSpPr/>
            <p:nvPr/>
          </p:nvSpPr>
          <p:spPr>
            <a:xfrm>
              <a:off x="12932088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877"/>
            <p:cNvSpPr txBox="1"/>
            <p:nvPr/>
          </p:nvSpPr>
          <p:spPr>
            <a:xfrm>
              <a:off x="12932088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September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97" name="Google Shape;10397;p877"/>
            <p:cNvCxnSpPr/>
            <p:nvPr/>
          </p:nvCxnSpPr>
          <p:spPr>
            <a:xfrm>
              <a:off x="12537570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6A95F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398" name="Google Shape;10398;p877"/>
            <p:cNvSpPr/>
            <p:nvPr/>
          </p:nvSpPr>
          <p:spPr>
            <a:xfrm>
              <a:off x="12513835" y="4168515"/>
              <a:ext cx="142026" cy="159046"/>
            </a:xfrm>
            <a:prstGeom prst="ellipse">
              <a:avLst/>
            </a:prstGeom>
            <a:solidFill>
              <a:srgbClr val="6A95F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877"/>
            <p:cNvSpPr/>
            <p:nvPr/>
          </p:nvSpPr>
          <p:spPr>
            <a:xfrm rot="-2700000">
              <a:off x="13776242" y="6925706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chemeClr val="accent6"/>
            </a:solidFill>
            <a:ln w="254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877"/>
            <p:cNvSpPr/>
            <p:nvPr/>
          </p:nvSpPr>
          <p:spPr>
            <a:xfrm>
              <a:off x="13838224" y="698768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877"/>
            <p:cNvSpPr/>
            <p:nvPr/>
          </p:nvSpPr>
          <p:spPr>
            <a:xfrm>
              <a:off x="14449727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877"/>
            <p:cNvSpPr txBox="1"/>
            <p:nvPr/>
          </p:nvSpPr>
          <p:spPr>
            <a:xfrm>
              <a:off x="14449727" y="4248038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90500" rIns="0" bIns="1270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SDOH Linkage and Building a Community Resource Guide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877"/>
            <p:cNvSpPr/>
            <p:nvPr/>
          </p:nvSpPr>
          <p:spPr>
            <a:xfrm>
              <a:off x="14449727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877"/>
            <p:cNvSpPr txBox="1"/>
            <p:nvPr/>
          </p:nvSpPr>
          <p:spPr>
            <a:xfrm>
              <a:off x="14449727" y="676287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November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05" name="Google Shape;10405;p877"/>
            <p:cNvCxnSpPr/>
            <p:nvPr/>
          </p:nvCxnSpPr>
          <p:spPr>
            <a:xfrm>
              <a:off x="14055209" y="4248038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chemeClr val="accent6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406" name="Google Shape;10406;p877"/>
            <p:cNvSpPr/>
            <p:nvPr/>
          </p:nvSpPr>
          <p:spPr>
            <a:xfrm>
              <a:off x="14031474" y="4168515"/>
              <a:ext cx="142026" cy="159046"/>
            </a:xfrm>
            <a:prstGeom prst="ellipse">
              <a:avLst/>
            </a:prstGeom>
            <a:solidFill>
              <a:schemeClr val="accent6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877"/>
            <p:cNvSpPr/>
            <p:nvPr/>
          </p:nvSpPr>
          <p:spPr>
            <a:xfrm rot="8100000">
              <a:off x="15293881" y="1012437"/>
              <a:ext cx="557932" cy="557932"/>
            </a:xfrm>
            <a:prstGeom prst="teardrop">
              <a:avLst>
                <a:gd name="adj" fmla="val 115000"/>
              </a:avLst>
            </a:prstGeom>
            <a:solidFill>
              <a:srgbClr val="F5658F"/>
            </a:solidFill>
            <a:ln w="25400" cap="flat" cmpd="sng">
              <a:solidFill>
                <a:srgbClr val="F5658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877"/>
            <p:cNvSpPr/>
            <p:nvPr/>
          </p:nvSpPr>
          <p:spPr>
            <a:xfrm>
              <a:off x="15355863" y="1074418"/>
              <a:ext cx="433969" cy="433969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877"/>
            <p:cNvSpPr/>
            <p:nvPr/>
          </p:nvSpPr>
          <p:spPr>
            <a:xfrm>
              <a:off x="15967366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877"/>
            <p:cNvSpPr txBox="1"/>
            <p:nvPr/>
          </p:nvSpPr>
          <p:spPr>
            <a:xfrm>
              <a:off x="15967366" y="1733199"/>
              <a:ext cx="2259541" cy="25148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7000" rIns="127000" bIns="1905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DM Sans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Optimizing SDOH Screening and Linkage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877"/>
            <p:cNvSpPr/>
            <p:nvPr/>
          </p:nvSpPr>
          <p:spPr>
            <a:xfrm>
              <a:off x="15967366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877"/>
            <p:cNvSpPr txBox="1"/>
            <p:nvPr/>
          </p:nvSpPr>
          <p:spPr>
            <a:xfrm>
              <a:off x="15967366" y="849607"/>
              <a:ext cx="2259541" cy="8835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587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1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December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13" name="Google Shape;10413;p877"/>
            <p:cNvCxnSpPr/>
            <p:nvPr/>
          </p:nvCxnSpPr>
          <p:spPr>
            <a:xfrm>
              <a:off x="15572848" y="1733199"/>
              <a:ext cx="0" cy="2514838"/>
            </a:xfrm>
            <a:prstGeom prst="straightConnector1">
              <a:avLst/>
            </a:prstGeom>
            <a:noFill/>
            <a:ln w="12700" cap="flat" cmpd="sng">
              <a:solidFill>
                <a:srgbClr val="F5658F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10414" name="Google Shape;10414;p877"/>
            <p:cNvSpPr/>
            <p:nvPr/>
          </p:nvSpPr>
          <p:spPr>
            <a:xfrm>
              <a:off x="15549113" y="4168515"/>
              <a:ext cx="142026" cy="159046"/>
            </a:xfrm>
            <a:prstGeom prst="ellipse">
              <a:avLst/>
            </a:prstGeom>
            <a:solidFill>
              <a:srgbClr val="F5658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15" name="Google Shape;10415;p877"/>
          <p:cNvSpPr/>
          <p:nvPr/>
        </p:nvSpPr>
        <p:spPr>
          <a:xfrm>
            <a:off x="735061" y="7102778"/>
            <a:ext cx="462008" cy="976276"/>
          </a:xfrm>
          <a:custGeom>
            <a:avLst/>
            <a:gdLst/>
            <a:ahLst/>
            <a:cxnLst/>
            <a:rect l="l" t="t" r="r" b="b"/>
            <a:pathLst>
              <a:path w="974693" h="2057400" extrusionOk="0">
                <a:moveTo>
                  <a:pt x="0" y="0"/>
                </a:moveTo>
                <a:lnTo>
                  <a:pt x="974694" y="0"/>
                </a:lnTo>
                <a:lnTo>
                  <a:pt x="974694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16" name="Google Shape;10416;p877"/>
          <p:cNvSpPr/>
          <p:nvPr/>
        </p:nvSpPr>
        <p:spPr>
          <a:xfrm>
            <a:off x="645853" y="6369675"/>
            <a:ext cx="911612" cy="880662"/>
          </a:xfrm>
          <a:custGeom>
            <a:avLst/>
            <a:gdLst/>
            <a:ahLst/>
            <a:cxnLst/>
            <a:rect l="l" t="t" r="r" b="b"/>
            <a:pathLst>
              <a:path w="1923216" h="1855903" extrusionOk="0">
                <a:moveTo>
                  <a:pt x="0" y="0"/>
                </a:moveTo>
                <a:lnTo>
                  <a:pt x="1923216" y="0"/>
                </a:lnTo>
                <a:lnTo>
                  <a:pt x="1923216" y="1855903"/>
                </a:lnTo>
                <a:lnTo>
                  <a:pt x="0" y="18559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417" name="Google Shape;10417;p877"/>
          <p:cNvGrpSpPr/>
          <p:nvPr/>
        </p:nvGrpSpPr>
        <p:grpSpPr>
          <a:xfrm>
            <a:off x="8330166" y="3571897"/>
            <a:ext cx="911612" cy="1709379"/>
            <a:chOff x="819518" y="7010213"/>
            <a:chExt cx="911612" cy="1709379"/>
          </a:xfrm>
        </p:grpSpPr>
        <p:sp>
          <p:nvSpPr>
            <p:cNvPr id="10418" name="Google Shape;10418;p877"/>
            <p:cNvSpPr/>
            <p:nvPr/>
          </p:nvSpPr>
          <p:spPr>
            <a:xfrm>
              <a:off x="908726" y="7743316"/>
              <a:ext cx="462008" cy="976276"/>
            </a:xfrm>
            <a:custGeom>
              <a:avLst/>
              <a:gdLst/>
              <a:ahLst/>
              <a:cxnLst/>
              <a:rect l="l" t="t" r="r" b="b"/>
              <a:pathLst>
                <a:path w="974693" h="2057400" extrusionOk="0">
                  <a:moveTo>
                    <a:pt x="0" y="0"/>
                  </a:moveTo>
                  <a:lnTo>
                    <a:pt x="974694" y="0"/>
                  </a:lnTo>
                  <a:lnTo>
                    <a:pt x="974694" y="2057400"/>
                  </a:lnTo>
                  <a:lnTo>
                    <a:pt x="0" y="205740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19" name="Google Shape;10419;p877"/>
            <p:cNvSpPr/>
            <p:nvPr/>
          </p:nvSpPr>
          <p:spPr>
            <a:xfrm>
              <a:off x="819518" y="7010213"/>
              <a:ext cx="911612" cy="880662"/>
            </a:xfrm>
            <a:custGeom>
              <a:avLst/>
              <a:gdLst/>
              <a:ahLst/>
              <a:cxnLst/>
              <a:rect l="l" t="t" r="r" b="b"/>
              <a:pathLst>
                <a:path w="1923216" h="1855903" extrusionOk="0">
                  <a:moveTo>
                    <a:pt x="0" y="0"/>
                  </a:moveTo>
                  <a:lnTo>
                    <a:pt x="1923216" y="0"/>
                  </a:lnTo>
                  <a:lnTo>
                    <a:pt x="1923216" y="1855903"/>
                  </a:lnTo>
                  <a:lnTo>
                    <a:pt x="0" y="1855903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grpSp>
        <p:nvGrpSpPr>
          <p:cNvPr id="10420" name="Google Shape;10420;p877"/>
          <p:cNvGrpSpPr/>
          <p:nvPr/>
        </p:nvGrpSpPr>
        <p:grpSpPr>
          <a:xfrm>
            <a:off x="17075868" y="6369675"/>
            <a:ext cx="911612" cy="1709379"/>
            <a:chOff x="819518" y="7010213"/>
            <a:chExt cx="911612" cy="1709379"/>
          </a:xfrm>
        </p:grpSpPr>
        <p:sp>
          <p:nvSpPr>
            <p:cNvPr id="10421" name="Google Shape;10421;p877"/>
            <p:cNvSpPr/>
            <p:nvPr/>
          </p:nvSpPr>
          <p:spPr>
            <a:xfrm>
              <a:off x="908726" y="7743316"/>
              <a:ext cx="462008" cy="976276"/>
            </a:xfrm>
            <a:custGeom>
              <a:avLst/>
              <a:gdLst/>
              <a:ahLst/>
              <a:cxnLst/>
              <a:rect l="l" t="t" r="r" b="b"/>
              <a:pathLst>
                <a:path w="974693" h="2057400" extrusionOk="0">
                  <a:moveTo>
                    <a:pt x="0" y="0"/>
                  </a:moveTo>
                  <a:lnTo>
                    <a:pt x="974694" y="0"/>
                  </a:lnTo>
                  <a:lnTo>
                    <a:pt x="974694" y="2057400"/>
                  </a:lnTo>
                  <a:lnTo>
                    <a:pt x="0" y="205740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22" name="Google Shape;10422;p877"/>
            <p:cNvSpPr/>
            <p:nvPr/>
          </p:nvSpPr>
          <p:spPr>
            <a:xfrm>
              <a:off x="819518" y="7010213"/>
              <a:ext cx="911612" cy="880662"/>
            </a:xfrm>
            <a:custGeom>
              <a:avLst/>
              <a:gdLst/>
              <a:ahLst/>
              <a:cxnLst/>
              <a:rect l="l" t="t" r="r" b="b"/>
              <a:pathLst>
                <a:path w="1923216" h="1855903" extrusionOk="0">
                  <a:moveTo>
                    <a:pt x="0" y="0"/>
                  </a:moveTo>
                  <a:lnTo>
                    <a:pt x="1923216" y="0"/>
                  </a:lnTo>
                  <a:lnTo>
                    <a:pt x="1923216" y="1855903"/>
                  </a:lnTo>
                  <a:lnTo>
                    <a:pt x="0" y="1855903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6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pic>
        <p:nvPicPr>
          <p:cNvPr id="10423" name="Google Shape;10423;p877" descr="A tree with roots and a black background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3311746" y="4331829"/>
            <a:ext cx="3705560" cy="24703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2" name="Google Shape;10432;p878"/>
          <p:cNvSpPr txBox="1">
            <a:spLocks noGrp="1"/>
          </p:cNvSpPr>
          <p:nvPr>
            <p:ph type="sldNum" idx="12"/>
          </p:nvPr>
        </p:nvSpPr>
        <p:spPr>
          <a:xfrm>
            <a:off x="13258800" y="9534526"/>
            <a:ext cx="4114800" cy="547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8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433" name="Google Shape;10433;p878"/>
          <p:cNvGrpSpPr/>
          <p:nvPr/>
        </p:nvGrpSpPr>
        <p:grpSpPr>
          <a:xfrm>
            <a:off x="541688" y="2000936"/>
            <a:ext cx="9582718" cy="6533739"/>
            <a:chOff x="0" y="816717"/>
            <a:chExt cx="9582718" cy="6533739"/>
          </a:xfrm>
        </p:grpSpPr>
        <p:cxnSp>
          <p:nvCxnSpPr>
            <p:cNvPr id="10434" name="Google Shape;10434;p878"/>
            <p:cNvCxnSpPr/>
            <p:nvPr/>
          </p:nvCxnSpPr>
          <p:spPr>
            <a:xfrm>
              <a:off x="0" y="4083587"/>
              <a:ext cx="9582718" cy="0"/>
            </a:xfrm>
            <a:prstGeom prst="straightConnector1">
              <a:avLst/>
            </a:prstGeom>
            <a:solidFill>
              <a:schemeClr val="lt1">
                <a:alpha val="89411"/>
              </a:schemeClr>
            </a:solidFill>
            <a:ln w="19050" cap="flat" cmpd="sng">
              <a:solidFill>
                <a:srgbClr val="F5658F"/>
              </a:solidFill>
              <a:prstDash val="solid"/>
              <a:miter lim="800000"/>
              <a:headEnd type="none" w="sm" len="sm"/>
              <a:tailEnd type="triangle" w="lg" len="lg"/>
            </a:ln>
          </p:spPr>
        </p:cxnSp>
        <p:sp>
          <p:nvSpPr>
            <p:cNvPr id="10435" name="Google Shape;10435;p878"/>
            <p:cNvSpPr/>
            <p:nvPr/>
          </p:nvSpPr>
          <p:spPr>
            <a:xfrm rot="8100000">
              <a:off x="122464" y="955603"/>
              <a:ext cx="571614" cy="571614"/>
            </a:xfrm>
            <a:prstGeom prst="teardrop">
              <a:avLst>
                <a:gd name="adj" fmla="val 115000"/>
              </a:avLst>
            </a:prstGeom>
            <a:solidFill>
              <a:srgbClr val="F5658F"/>
            </a:solidFill>
            <a:ln w="25400" cap="flat" cmpd="sng">
              <a:solidFill>
                <a:srgbClr val="F5658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878"/>
            <p:cNvSpPr/>
            <p:nvPr/>
          </p:nvSpPr>
          <p:spPr>
            <a:xfrm>
              <a:off x="185965" y="1019104"/>
              <a:ext cx="444611" cy="444611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878"/>
            <p:cNvSpPr/>
            <p:nvPr/>
          </p:nvSpPr>
          <p:spPr>
            <a:xfrm>
              <a:off x="812463" y="1666103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878"/>
            <p:cNvSpPr txBox="1"/>
            <p:nvPr/>
          </p:nvSpPr>
          <p:spPr>
            <a:xfrm>
              <a:off x="812463" y="1666103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58750" rIns="158750" bIns="23812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Safe Sleep Awareness and Conversations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878"/>
            <p:cNvSpPr/>
            <p:nvPr/>
          </p:nvSpPr>
          <p:spPr>
            <a:xfrm>
              <a:off x="812463" y="816717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878"/>
            <p:cNvSpPr txBox="1"/>
            <p:nvPr/>
          </p:nvSpPr>
          <p:spPr>
            <a:xfrm>
              <a:off x="812463" y="816717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905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DM Sans"/>
                <a:buNone/>
              </a:pPr>
              <a:r>
                <a:rPr lang="en-US" sz="3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January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41" name="Google Shape;10441;p878"/>
            <p:cNvCxnSpPr/>
            <p:nvPr/>
          </p:nvCxnSpPr>
          <p:spPr>
            <a:xfrm>
              <a:off x="408271" y="1666103"/>
              <a:ext cx="0" cy="2417483"/>
            </a:xfrm>
            <a:prstGeom prst="straightConnector1">
              <a:avLst/>
            </a:prstGeom>
            <a:noFill/>
            <a:ln w="12700" cap="flat" cmpd="sng">
              <a:solidFill>
                <a:srgbClr val="F5658F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442" name="Google Shape;10442;p878"/>
            <p:cNvSpPr/>
            <p:nvPr/>
          </p:nvSpPr>
          <p:spPr>
            <a:xfrm>
              <a:off x="356017" y="4007142"/>
              <a:ext cx="145509" cy="152889"/>
            </a:xfrm>
            <a:prstGeom prst="ellipse">
              <a:avLst/>
            </a:prstGeom>
            <a:solidFill>
              <a:srgbClr val="F5658F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878"/>
            <p:cNvSpPr/>
            <p:nvPr/>
          </p:nvSpPr>
          <p:spPr>
            <a:xfrm rot="-2700000">
              <a:off x="2031236" y="6639956"/>
              <a:ext cx="571614" cy="571614"/>
            </a:xfrm>
            <a:prstGeom prst="teardrop">
              <a:avLst>
                <a:gd name="adj" fmla="val 115000"/>
              </a:avLst>
            </a:prstGeom>
            <a:solidFill>
              <a:srgbClr val="F58365"/>
            </a:solidFill>
            <a:ln w="25400" cap="flat" cmpd="sng">
              <a:solidFill>
                <a:srgbClr val="F5836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878"/>
            <p:cNvSpPr/>
            <p:nvPr/>
          </p:nvSpPr>
          <p:spPr>
            <a:xfrm>
              <a:off x="2094737" y="6703457"/>
              <a:ext cx="444611" cy="444611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878"/>
            <p:cNvSpPr/>
            <p:nvPr/>
          </p:nvSpPr>
          <p:spPr>
            <a:xfrm>
              <a:off x="2721235" y="4083587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878"/>
            <p:cNvSpPr txBox="1"/>
            <p:nvPr/>
          </p:nvSpPr>
          <p:spPr>
            <a:xfrm>
              <a:off x="2721235" y="4083587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38125" rIns="0" bIns="15875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Building Relationships with Community Organizations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878"/>
            <p:cNvSpPr/>
            <p:nvPr/>
          </p:nvSpPr>
          <p:spPr>
            <a:xfrm>
              <a:off x="2721235" y="6501070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878"/>
            <p:cNvSpPr txBox="1"/>
            <p:nvPr/>
          </p:nvSpPr>
          <p:spPr>
            <a:xfrm>
              <a:off x="2721235" y="6501070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905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DM Sans"/>
                <a:buNone/>
              </a:pPr>
              <a:r>
                <a:rPr lang="en-US" sz="3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February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49" name="Google Shape;10449;p878"/>
            <p:cNvCxnSpPr/>
            <p:nvPr/>
          </p:nvCxnSpPr>
          <p:spPr>
            <a:xfrm>
              <a:off x="2317043" y="4083587"/>
              <a:ext cx="0" cy="2417483"/>
            </a:xfrm>
            <a:prstGeom prst="straightConnector1">
              <a:avLst/>
            </a:prstGeom>
            <a:noFill/>
            <a:ln w="12700" cap="flat" cmpd="sng">
              <a:solidFill>
                <a:srgbClr val="F58365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450" name="Google Shape;10450;p878"/>
            <p:cNvSpPr/>
            <p:nvPr/>
          </p:nvSpPr>
          <p:spPr>
            <a:xfrm>
              <a:off x="2264789" y="4007142"/>
              <a:ext cx="145509" cy="152889"/>
            </a:xfrm>
            <a:prstGeom prst="ellipse">
              <a:avLst/>
            </a:prstGeom>
            <a:solidFill>
              <a:srgbClr val="F58365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878"/>
            <p:cNvSpPr/>
            <p:nvPr/>
          </p:nvSpPr>
          <p:spPr>
            <a:xfrm rot="8100000">
              <a:off x="3940008" y="955603"/>
              <a:ext cx="571614" cy="571614"/>
            </a:xfrm>
            <a:prstGeom prst="teardrop">
              <a:avLst>
                <a:gd name="adj" fmla="val 115000"/>
              </a:avLst>
            </a:prstGeom>
            <a:solidFill>
              <a:srgbClr val="FDD700"/>
            </a:solidFill>
            <a:ln w="25400" cap="flat" cmpd="sng">
              <a:solidFill>
                <a:srgbClr val="FDD7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878"/>
            <p:cNvSpPr/>
            <p:nvPr/>
          </p:nvSpPr>
          <p:spPr>
            <a:xfrm>
              <a:off x="4003509" y="1019104"/>
              <a:ext cx="444611" cy="444611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878"/>
            <p:cNvSpPr/>
            <p:nvPr/>
          </p:nvSpPr>
          <p:spPr>
            <a:xfrm>
              <a:off x="4630007" y="1666103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878"/>
            <p:cNvSpPr txBox="1"/>
            <p:nvPr/>
          </p:nvSpPr>
          <p:spPr>
            <a:xfrm>
              <a:off x="4630007" y="1666103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58750" rIns="158750" bIns="23812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500"/>
                <a:buFont typeface="DM Sans"/>
                <a:buNone/>
              </a:pPr>
              <a:r>
                <a:rPr lang="en-US" sz="2500" b="0" i="0" u="none" strike="noStrike" cap="none" dirty="0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14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878"/>
            <p:cNvSpPr/>
            <p:nvPr/>
          </p:nvSpPr>
          <p:spPr>
            <a:xfrm>
              <a:off x="4630007" y="816717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878"/>
            <p:cNvSpPr txBox="1"/>
            <p:nvPr/>
          </p:nvSpPr>
          <p:spPr>
            <a:xfrm>
              <a:off x="4630007" y="816717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905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DM Sans"/>
                <a:buNone/>
              </a:pPr>
              <a:r>
                <a:rPr lang="en-US" sz="3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March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57" name="Google Shape;10457;p878"/>
            <p:cNvCxnSpPr/>
            <p:nvPr/>
          </p:nvCxnSpPr>
          <p:spPr>
            <a:xfrm>
              <a:off x="4225815" y="1666103"/>
              <a:ext cx="0" cy="2417483"/>
            </a:xfrm>
            <a:prstGeom prst="straightConnector1">
              <a:avLst/>
            </a:prstGeom>
            <a:noFill/>
            <a:ln w="12700" cap="flat" cmpd="sng">
              <a:solidFill>
                <a:srgbClr val="FDD700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458" name="Google Shape;10458;p878"/>
            <p:cNvSpPr/>
            <p:nvPr/>
          </p:nvSpPr>
          <p:spPr>
            <a:xfrm>
              <a:off x="4173561" y="4007142"/>
              <a:ext cx="145509" cy="152889"/>
            </a:xfrm>
            <a:prstGeom prst="ellipse">
              <a:avLst/>
            </a:prstGeom>
            <a:solidFill>
              <a:srgbClr val="FDD700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878"/>
            <p:cNvSpPr/>
            <p:nvPr/>
          </p:nvSpPr>
          <p:spPr>
            <a:xfrm rot="-2700000">
              <a:off x="5848780" y="6639956"/>
              <a:ext cx="571614" cy="571614"/>
            </a:xfrm>
            <a:prstGeom prst="teardrop">
              <a:avLst>
                <a:gd name="adj" fmla="val 115000"/>
              </a:avLst>
            </a:prstGeom>
            <a:solidFill>
              <a:srgbClr val="6A95FB"/>
            </a:solidFill>
            <a:ln w="25400" cap="flat" cmpd="sng">
              <a:solidFill>
                <a:srgbClr val="6A95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878"/>
            <p:cNvSpPr/>
            <p:nvPr/>
          </p:nvSpPr>
          <p:spPr>
            <a:xfrm>
              <a:off x="5912282" y="6703457"/>
              <a:ext cx="444611" cy="444611"/>
            </a:xfrm>
            <a:prstGeom prst="ellipse">
              <a:avLst/>
            </a:prstGeom>
            <a:solidFill>
              <a:schemeClr val="lt1">
                <a:alpha val="89411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878"/>
            <p:cNvSpPr/>
            <p:nvPr/>
          </p:nvSpPr>
          <p:spPr>
            <a:xfrm>
              <a:off x="6538780" y="4083587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878"/>
            <p:cNvSpPr txBox="1"/>
            <p:nvPr/>
          </p:nvSpPr>
          <p:spPr>
            <a:xfrm>
              <a:off x="6538780" y="4083587"/>
              <a:ext cx="3039858" cy="24174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38125" rIns="0" bIns="15875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500"/>
                <a:buFont typeface="DM Sans"/>
                <a:buNone/>
              </a:pPr>
              <a:r>
                <a:rPr lang="en-US" sz="25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ESSI Bundle and Pulling it all Together</a:t>
              </a:r>
              <a:endParaRPr sz="25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63" name="Google Shape;10463;p878"/>
            <p:cNvSpPr/>
            <p:nvPr/>
          </p:nvSpPr>
          <p:spPr>
            <a:xfrm>
              <a:off x="6538780" y="6501070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878"/>
            <p:cNvSpPr txBox="1"/>
            <p:nvPr/>
          </p:nvSpPr>
          <p:spPr>
            <a:xfrm>
              <a:off x="6538780" y="6501070"/>
              <a:ext cx="3039858" cy="8493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905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3000"/>
                <a:buFont typeface="DM Sans"/>
                <a:buNone/>
              </a:pPr>
              <a:r>
                <a:rPr lang="en-US" sz="3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April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465" name="Google Shape;10465;p878"/>
            <p:cNvCxnSpPr/>
            <p:nvPr/>
          </p:nvCxnSpPr>
          <p:spPr>
            <a:xfrm>
              <a:off x="6134587" y="4083587"/>
              <a:ext cx="0" cy="2417483"/>
            </a:xfrm>
            <a:prstGeom prst="straightConnector1">
              <a:avLst/>
            </a:prstGeom>
            <a:noFill/>
            <a:ln w="12700" cap="flat" cmpd="sng">
              <a:solidFill>
                <a:srgbClr val="6A95FB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10466" name="Google Shape;10466;p878"/>
            <p:cNvSpPr/>
            <p:nvPr/>
          </p:nvSpPr>
          <p:spPr>
            <a:xfrm>
              <a:off x="6082334" y="4007142"/>
              <a:ext cx="145509" cy="152889"/>
            </a:xfrm>
            <a:prstGeom prst="ellipse">
              <a:avLst/>
            </a:prstGeom>
            <a:solidFill>
              <a:srgbClr val="6A95FB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67" name="Google Shape;10467;p878"/>
          <p:cNvGrpSpPr/>
          <p:nvPr/>
        </p:nvGrpSpPr>
        <p:grpSpPr>
          <a:xfrm>
            <a:off x="11714108" y="3404680"/>
            <a:ext cx="5198610" cy="4610911"/>
            <a:chOff x="13383571" y="4616186"/>
            <a:chExt cx="3206735" cy="2119985"/>
          </a:xfrm>
        </p:grpSpPr>
        <p:sp>
          <p:nvSpPr>
            <p:cNvPr id="10468" name="Google Shape;10468;p878"/>
            <p:cNvSpPr/>
            <p:nvPr/>
          </p:nvSpPr>
          <p:spPr>
            <a:xfrm>
              <a:off x="13383571" y="5415732"/>
              <a:ext cx="3150228" cy="608867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80"/>
                  </a:lnTo>
                  <a:lnTo>
                    <a:pt x="0" y="78078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69" name="Google Shape;10469;p878"/>
            <p:cNvSpPr txBox="1"/>
            <p:nvPr/>
          </p:nvSpPr>
          <p:spPr>
            <a:xfrm>
              <a:off x="13944526" y="5681098"/>
              <a:ext cx="2028316" cy="15223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777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-US" sz="30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READINESS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878"/>
            <p:cNvSpPr/>
            <p:nvPr/>
          </p:nvSpPr>
          <p:spPr>
            <a:xfrm>
              <a:off x="13383572" y="6182522"/>
              <a:ext cx="3150228" cy="553649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4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71" name="Google Shape;10471;p878"/>
            <p:cNvSpPr txBox="1"/>
            <p:nvPr/>
          </p:nvSpPr>
          <p:spPr>
            <a:xfrm>
              <a:off x="13383571" y="6433611"/>
              <a:ext cx="3206735" cy="15223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777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-US" sz="30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TRANSFER OF CARE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878"/>
            <p:cNvSpPr/>
            <p:nvPr/>
          </p:nvSpPr>
          <p:spPr>
            <a:xfrm>
              <a:off x="13385772" y="4616186"/>
              <a:ext cx="3148028" cy="608493"/>
            </a:xfrm>
            <a:custGeom>
              <a:avLst/>
              <a:gdLst/>
              <a:ahLst/>
              <a:cxnLst/>
              <a:rect l="l" t="t" r="r" b="b"/>
              <a:pathLst>
                <a:path w="4589522" h="780219" extrusionOk="0">
                  <a:moveTo>
                    <a:pt x="0" y="0"/>
                  </a:moveTo>
                  <a:lnTo>
                    <a:pt x="4589521" y="0"/>
                  </a:lnTo>
                  <a:lnTo>
                    <a:pt x="4589521" y="780218"/>
                  </a:lnTo>
                  <a:lnTo>
                    <a:pt x="0" y="78021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73" name="Google Shape;10473;p878"/>
            <p:cNvSpPr txBox="1"/>
            <p:nvPr/>
          </p:nvSpPr>
          <p:spPr>
            <a:xfrm>
              <a:off x="13983178" y="4878252"/>
              <a:ext cx="1951014" cy="15223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lnSpc>
                  <a:spcPct val="77766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-US" sz="3000" b="0" i="0" u="none" strike="noStrike" cap="none">
                  <a:solidFill>
                    <a:srgbClr val="FFFFFF"/>
                  </a:solidFill>
                  <a:latin typeface="DM Sans"/>
                  <a:ea typeface="DM Sans"/>
                  <a:cs typeface="DM Sans"/>
                  <a:sym typeface="DM Sans"/>
                </a:rPr>
                <a:t>AWARENESS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4" name="Google Shape;10474;p878"/>
          <p:cNvSpPr txBox="1"/>
          <p:nvPr/>
        </p:nvSpPr>
        <p:spPr>
          <a:xfrm>
            <a:off x="10569567" y="2420786"/>
            <a:ext cx="7396082" cy="6309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Font typeface="Arial"/>
              <a:buNone/>
            </a:pPr>
            <a:r>
              <a:rPr lang="en-US" sz="35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Three Components of ESSI Bundle:</a:t>
            </a:r>
            <a:endParaRPr sz="35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0475" name="Google Shape;10475;p878"/>
          <p:cNvGrpSpPr/>
          <p:nvPr/>
        </p:nvGrpSpPr>
        <p:grpSpPr>
          <a:xfrm>
            <a:off x="30473" y="5915025"/>
            <a:ext cx="18227054" cy="4401284"/>
            <a:chOff x="30473" y="5915025"/>
            <a:chExt cx="18227054" cy="4401284"/>
          </a:xfrm>
        </p:grpSpPr>
        <p:pic>
          <p:nvPicPr>
            <p:cNvPr id="10476" name="Google Shape;10476;p878" descr="A row of flowers on a black background&#10;&#10;AI-generated content may be incorrect.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0473" y="5944334"/>
              <a:ext cx="7772400" cy="4371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77" name="Google Shape;10477;p878" descr="A row of flowers on a black background&#10;&#10;AI-generated content may be incorrect.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7802873" y="5944334"/>
              <a:ext cx="7772400" cy="4371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78" name="Google Shape;10478;p878" descr="A row of flowers on a black background&#10;&#10;AI-generated content may be incorrect.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5575273" y="5915025"/>
              <a:ext cx="2682254" cy="43719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479" name="Google Shape;10479;p878"/>
          <p:cNvGrpSpPr/>
          <p:nvPr/>
        </p:nvGrpSpPr>
        <p:grpSpPr>
          <a:xfrm>
            <a:off x="8232388" y="3451093"/>
            <a:ext cx="911612" cy="1709379"/>
            <a:chOff x="819518" y="7010213"/>
            <a:chExt cx="911612" cy="1709379"/>
          </a:xfrm>
        </p:grpSpPr>
        <p:sp>
          <p:nvSpPr>
            <p:cNvPr id="10480" name="Google Shape;10480;p878"/>
            <p:cNvSpPr/>
            <p:nvPr/>
          </p:nvSpPr>
          <p:spPr>
            <a:xfrm>
              <a:off x="908726" y="7743316"/>
              <a:ext cx="462008" cy="976276"/>
            </a:xfrm>
            <a:custGeom>
              <a:avLst/>
              <a:gdLst/>
              <a:ahLst/>
              <a:cxnLst/>
              <a:rect l="l" t="t" r="r" b="b"/>
              <a:pathLst>
                <a:path w="974693" h="2057400" extrusionOk="0">
                  <a:moveTo>
                    <a:pt x="0" y="0"/>
                  </a:moveTo>
                  <a:lnTo>
                    <a:pt x="974694" y="0"/>
                  </a:lnTo>
                  <a:lnTo>
                    <a:pt x="974694" y="2057400"/>
                  </a:lnTo>
                  <a:lnTo>
                    <a:pt x="0" y="205740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8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81" name="Google Shape;10481;p878"/>
            <p:cNvSpPr/>
            <p:nvPr/>
          </p:nvSpPr>
          <p:spPr>
            <a:xfrm>
              <a:off x="819518" y="7010213"/>
              <a:ext cx="911612" cy="880662"/>
            </a:xfrm>
            <a:custGeom>
              <a:avLst/>
              <a:gdLst/>
              <a:ahLst/>
              <a:cxnLst/>
              <a:rect l="l" t="t" r="r" b="b"/>
              <a:pathLst>
                <a:path w="1923216" h="1855903" extrusionOk="0">
                  <a:moveTo>
                    <a:pt x="0" y="0"/>
                  </a:moveTo>
                  <a:lnTo>
                    <a:pt x="1923216" y="0"/>
                  </a:lnTo>
                  <a:lnTo>
                    <a:pt x="1923216" y="1855903"/>
                  </a:lnTo>
                  <a:lnTo>
                    <a:pt x="0" y="1855903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9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grpSp>
        <p:nvGrpSpPr>
          <p:cNvPr id="10482" name="Google Shape;10482;p878"/>
          <p:cNvGrpSpPr/>
          <p:nvPr/>
        </p:nvGrpSpPr>
        <p:grpSpPr>
          <a:xfrm>
            <a:off x="583898" y="6420942"/>
            <a:ext cx="911612" cy="1709379"/>
            <a:chOff x="819518" y="7010213"/>
            <a:chExt cx="911612" cy="1709379"/>
          </a:xfrm>
        </p:grpSpPr>
        <p:sp>
          <p:nvSpPr>
            <p:cNvPr id="10483" name="Google Shape;10483;p878"/>
            <p:cNvSpPr/>
            <p:nvPr/>
          </p:nvSpPr>
          <p:spPr>
            <a:xfrm>
              <a:off x="908726" y="7743316"/>
              <a:ext cx="462008" cy="976276"/>
            </a:xfrm>
            <a:custGeom>
              <a:avLst/>
              <a:gdLst/>
              <a:ahLst/>
              <a:cxnLst/>
              <a:rect l="l" t="t" r="r" b="b"/>
              <a:pathLst>
                <a:path w="974693" h="2057400" extrusionOk="0">
                  <a:moveTo>
                    <a:pt x="0" y="0"/>
                  </a:moveTo>
                  <a:lnTo>
                    <a:pt x="974694" y="0"/>
                  </a:lnTo>
                  <a:lnTo>
                    <a:pt x="974694" y="2057400"/>
                  </a:lnTo>
                  <a:lnTo>
                    <a:pt x="0" y="2057400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8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10484" name="Google Shape;10484;p878"/>
            <p:cNvSpPr/>
            <p:nvPr/>
          </p:nvSpPr>
          <p:spPr>
            <a:xfrm>
              <a:off x="819518" y="7010213"/>
              <a:ext cx="911612" cy="880662"/>
            </a:xfrm>
            <a:custGeom>
              <a:avLst/>
              <a:gdLst/>
              <a:ahLst/>
              <a:cxnLst/>
              <a:rect l="l" t="t" r="r" b="b"/>
              <a:pathLst>
                <a:path w="1923216" h="1855903" extrusionOk="0">
                  <a:moveTo>
                    <a:pt x="0" y="0"/>
                  </a:moveTo>
                  <a:lnTo>
                    <a:pt x="1923216" y="0"/>
                  </a:lnTo>
                  <a:lnTo>
                    <a:pt x="1923216" y="1855903"/>
                  </a:lnTo>
                  <a:lnTo>
                    <a:pt x="0" y="1855903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9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10485" name="Google Shape;10485;p878"/>
          <p:cNvSpPr txBox="1"/>
          <p:nvPr/>
        </p:nvSpPr>
        <p:spPr>
          <a:xfrm>
            <a:off x="464571" y="493200"/>
            <a:ext cx="14835300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-US" sz="72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Watching our flowers bloom 2025 </a:t>
            </a:r>
            <a:endParaRPr sz="7200" b="0" i="0" u="none" strike="noStrike" cap="none" dirty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86" name="Google Shape;10486;p878" descr="A tree with roots and a black background&#10;&#10;AI-generated content may be incorrect.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8492363" y="7697372"/>
            <a:ext cx="3705560" cy="24703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92" name="Google Shape;10492;p14" descr="A cartoon of a child planting a plan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821" y="6410477"/>
            <a:ext cx="3695700" cy="368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93" name="Google Shape;10493;p14" descr="A yellow sun with a smiling face&#10;&#10;AI-generated content may be incorrect."/>
          <p:cNvPicPr preferRelativeResize="0"/>
          <p:nvPr/>
        </p:nvPicPr>
        <p:blipFill rotWithShape="1">
          <a:blip r:embed="rId4">
            <a:alphaModFix amt="35000"/>
          </a:blip>
          <a:srcRect/>
          <a:stretch/>
        </p:blipFill>
        <p:spPr>
          <a:xfrm>
            <a:off x="5507170" y="113750"/>
            <a:ext cx="6629400" cy="5854700"/>
          </a:xfrm>
          <a:prstGeom prst="rect">
            <a:avLst/>
          </a:prstGeom>
          <a:noFill/>
          <a:ln>
            <a:noFill/>
          </a:ln>
        </p:spPr>
      </p:pic>
      <p:sp>
        <p:nvSpPr>
          <p:cNvPr id="10494" name="Google Shape;10494;p14"/>
          <p:cNvSpPr/>
          <p:nvPr/>
        </p:nvSpPr>
        <p:spPr>
          <a:xfrm>
            <a:off x="12362527" y="0"/>
            <a:ext cx="5925474" cy="10287000"/>
          </a:xfrm>
          <a:custGeom>
            <a:avLst/>
            <a:gdLst/>
            <a:ahLst/>
            <a:cxnLst/>
            <a:rect l="l" t="t" r="r" b="b"/>
            <a:pathLst>
              <a:path w="7417837" h="10287000" extrusionOk="0">
                <a:moveTo>
                  <a:pt x="0" y="0"/>
                </a:moveTo>
                <a:lnTo>
                  <a:pt x="7417837" y="0"/>
                </a:lnTo>
                <a:lnTo>
                  <a:pt x="7417837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0495" name="Google Shape;10495;p14"/>
          <p:cNvSpPr txBox="1"/>
          <p:nvPr/>
        </p:nvSpPr>
        <p:spPr>
          <a:xfrm>
            <a:off x="523050" y="3456750"/>
            <a:ext cx="11470200" cy="321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733425" marR="0" lvl="1" indent="-386080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50"/>
              <a:buFont typeface="Arial"/>
              <a:buChar char="•"/>
            </a:pPr>
            <a:r>
              <a:rPr lang="en-US" sz="36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Over 50 ESSI teams attending each webinar</a:t>
            </a:r>
            <a:endParaRPr sz="3650" b="1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733425" marR="0" lvl="1" indent="-154305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50"/>
              <a:buFont typeface="Arial"/>
              <a:buNone/>
            </a:pPr>
            <a:endParaRPr sz="6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733425" marR="0" lvl="1" indent="-386080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50"/>
              <a:buFont typeface="Arial"/>
              <a:buChar char="•"/>
            </a:pPr>
            <a:r>
              <a:rPr lang="en-US" sz="36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Over 70 ESSI teams submitting monthly data</a:t>
            </a:r>
            <a:endParaRPr sz="17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733425" marR="0" lvl="1" indent="-154305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50"/>
              <a:buFont typeface="Arial"/>
              <a:buNone/>
            </a:pPr>
            <a:endParaRPr sz="5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733425" marR="0" lvl="1" indent="-386080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50"/>
              <a:buFont typeface="Arial"/>
              <a:buChar char="•"/>
            </a:pPr>
            <a:r>
              <a:rPr lang="en-US" sz="36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Nearly 50 hospitals teams </a:t>
            </a:r>
            <a:r>
              <a:rPr lang="en-US" sz="3650" b="1">
                <a:latin typeface="DM Sans"/>
                <a:ea typeface="DM Sans"/>
                <a:cs typeface="DM Sans"/>
                <a:sym typeface="DM Sans"/>
              </a:rPr>
              <a:t>achieving a</a:t>
            </a:r>
            <a:r>
              <a:rPr lang="en-US" sz="36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365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914400" marR="0" lvl="0" indent="0" algn="l" rtl="0">
              <a:lnSpc>
                <a:spcPct val="14205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5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Path to QI Excellence Award today</a:t>
            </a:r>
            <a:endParaRPr sz="17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6" name="Google Shape;10496;p14"/>
          <p:cNvSpPr txBox="1"/>
          <p:nvPr/>
        </p:nvSpPr>
        <p:spPr>
          <a:xfrm>
            <a:off x="2351775" y="954600"/>
            <a:ext cx="80001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40007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-US" sz="7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Engagement</a:t>
            </a:r>
            <a:r>
              <a:rPr lang="en-US" sz="7200">
                <a:latin typeface="DM Sans"/>
                <a:ea typeface="DM Sans"/>
                <a:cs typeface="DM Sans"/>
                <a:sym typeface="DM Sans"/>
              </a:rPr>
              <a:t>                          </a:t>
            </a:r>
            <a:endParaRPr sz="7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0497" name="Google Shape;10497;p14" descr="A pair of green gloves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 t="11786" b="25906"/>
          <a:stretch/>
        </p:blipFill>
        <p:spPr>
          <a:xfrm>
            <a:off x="7585936" y="7820452"/>
            <a:ext cx="4550627" cy="24665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98" name="Google Shape;10498;p14" descr="A black and brown pitchfork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23050" y="319123"/>
            <a:ext cx="1828725" cy="28016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2041</Words>
  <Application>Microsoft Macintosh PowerPoint</Application>
  <PresentationFormat>Custom</PresentationFormat>
  <Paragraphs>389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41</vt:i4>
      </vt:variant>
    </vt:vector>
  </HeadingPairs>
  <TitlesOfParts>
    <vt:vector size="53" baseType="lpstr">
      <vt:lpstr>Verdana</vt:lpstr>
      <vt:lpstr>Arial</vt:lpstr>
      <vt:lpstr>Helvetica Neue</vt:lpstr>
      <vt:lpstr>DM Sans</vt:lpstr>
      <vt:lpstr>Times New Roman</vt:lpstr>
      <vt:lpstr>Noto Sans Symbols</vt:lpstr>
      <vt:lpstr>Calibri</vt:lpstr>
      <vt:lpstr>3_Office Theme</vt:lpstr>
      <vt:lpstr>1_Office Theme</vt:lpstr>
      <vt:lpstr>3_Office Theme</vt:lpstr>
      <vt:lpstr>1_Office Theme</vt:lpstr>
      <vt:lpstr>Office Theme</vt:lpstr>
      <vt:lpstr>An Audit of ESSI: Progress and Lessons Learned</vt:lpstr>
      <vt:lpstr>PowerPoint Presentation</vt:lpstr>
      <vt:lpstr>ESSI Vision</vt:lpstr>
      <vt:lpstr>ESSI Initiative Aims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It will take ongoing intentional change to  address perinatal disparities  </vt:lpstr>
      <vt:lpstr>PowerPoint Presentation</vt:lpstr>
      <vt:lpstr>PowerPoint Presentation</vt:lpstr>
      <vt:lpstr>PowerPoint Presentation</vt:lpstr>
      <vt:lpstr>PowerPoint Presentation</vt:lpstr>
      <vt:lpstr>Engaging Families in Culturally Conscious Conversations around Social Determinants of Health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Kiela Karina Moreno</cp:lastModifiedBy>
  <cp:revision>3</cp:revision>
  <dcterms:created xsi:type="dcterms:W3CDTF">2006-08-16T00:00:00Z</dcterms:created>
  <dcterms:modified xsi:type="dcterms:W3CDTF">2025-05-23T21:35:19Z</dcterms:modified>
</cp:coreProperties>
</file>