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theme/theme2.xml" ContentType="application/vnd.openxmlformats-officedocument.theme+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theme/theme3.xml" ContentType="application/vnd.openxmlformats-officedocument.theme+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theme/theme4.xml" ContentType="application/vnd.openxmlformats-officedocument.theme+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theme/theme5.xml" ContentType="application/vnd.openxmlformats-officedocument.theme+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theme/theme6.xml" ContentType="application/vnd.openxmlformats-officedocument.theme+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theme/theme7.xml" ContentType="application/vnd.openxmlformats-officedocument.theme+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theme/theme8.xml" ContentType="application/vnd.openxmlformats-officedocument.theme+xml"/>
  <Override PartName="/ppt/slideLayouts/slideLayout1616.xml" ContentType="application/vnd.openxmlformats-officedocument.presentationml.slideLayout+xml"/>
  <Override PartName="/ppt/theme/theme9.xml" ContentType="application/vnd.openxmlformats-officedocument.theme+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theme/theme10.xml" ContentType="application/vnd.openxmlformats-officedocument.theme+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theme/theme11.xml" ContentType="application/vnd.openxmlformats-officedocument.theme+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theme/theme12.xml" ContentType="application/vnd.openxmlformats-officedocument.theme+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4556" r:id="rId2"/>
    <p:sldMasterId id="2147484583" r:id="rId3"/>
    <p:sldMasterId id="2147484870" r:id="rId4"/>
    <p:sldMasterId id="2147484890" r:id="rId5"/>
    <p:sldMasterId id="2147484907" r:id="rId6"/>
    <p:sldMasterId id="2147484924" r:id="rId7"/>
    <p:sldMasterId id="2147485165" r:id="rId8"/>
    <p:sldMasterId id="2147485271" r:id="rId9"/>
    <p:sldMasterId id="2147485273" r:id="rId10"/>
    <p:sldMasterId id="2147485285" r:id="rId11"/>
    <p:sldMasterId id="2147485305" r:id="rId12"/>
    <p:sldMasterId id="2147485318" r:id="rId13"/>
  </p:sldMasterIdLst>
  <p:notesMasterIdLst>
    <p:notesMasterId r:id="rId41"/>
  </p:notesMasterIdLst>
  <p:sldIdLst>
    <p:sldId id="256" r:id="rId14"/>
    <p:sldId id="257" r:id="rId15"/>
    <p:sldId id="258" r:id="rId16"/>
    <p:sldId id="259" r:id="rId17"/>
    <p:sldId id="260" r:id="rId18"/>
    <p:sldId id="261" r:id="rId19"/>
    <p:sldId id="262" r:id="rId20"/>
    <p:sldId id="263" r:id="rId21"/>
    <p:sldId id="264" r:id="rId22"/>
    <p:sldId id="265" r:id="rId23"/>
    <p:sldId id="266" r:id="rId24"/>
    <p:sldId id="267" r:id="rId25"/>
    <p:sldId id="268" r:id="rId26"/>
    <p:sldId id="269" r:id="rId27"/>
    <p:sldId id="270" r:id="rId28"/>
    <p:sldId id="271" r:id="rId29"/>
    <p:sldId id="272" r:id="rId30"/>
    <p:sldId id="273" r:id="rId31"/>
    <p:sldId id="274" r:id="rId32"/>
    <p:sldId id="275" r:id="rId33"/>
    <p:sldId id="276" r:id="rId34"/>
    <p:sldId id="277" r:id="rId35"/>
    <p:sldId id="278" r:id="rId36"/>
    <p:sldId id="279" r:id="rId37"/>
    <p:sldId id="280" r:id="rId38"/>
    <p:sldId id="281" r:id="rId39"/>
    <p:sldId id="282" r:id="rId40"/>
  </p:sldIdLst>
  <p:sldSz cx="12192000" cy="6858000"/>
  <p:notesSz cx="6858000" cy="9144000"/>
  <p:embeddedFontLst>
    <p:embeddedFont>
      <p:font typeface="Albert Sans" panose="020B0604020202020204" charset="0"/>
      <p:regular r:id="rId42"/>
      <p:bold r:id="rId43"/>
      <p:italic r:id="rId44"/>
      <p:boldItalic r:id="rId45"/>
    </p:embeddedFont>
    <p:embeddedFont>
      <p:font typeface="DM Sans" pitchFamily="2" charset="0"/>
      <p:regular r:id="rId46"/>
      <p:bold r:id="rId47"/>
      <p:italic r:id="rId48"/>
      <p:boldItalic r:id="rId49"/>
    </p:embeddedFont>
    <p:embeddedFont>
      <p:font typeface="Helvetica Neue" panose="020B0604020202020204" charset="0"/>
      <p:regular r:id="rId50"/>
      <p:bold r:id="rId51"/>
      <p:italic r:id="rId52"/>
      <p:boldItalic r:id="rId53"/>
    </p:embeddedFont>
    <p:embeddedFont>
      <p:font typeface="Montserrat" panose="00000500000000000000" pitchFamily="2" charset="0"/>
      <p:regular r:id="rId54"/>
      <p:bold r:id="rId55"/>
      <p:italic r:id="rId56"/>
      <p:boldItalic r:id="rId5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70" roundtripDataSignature="AMtx7mgGX0Fd3soTue8PXR6nKnxMmif81g=="/>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2582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6EB233B-E074-6C6E-79EC-B211A09DDDAC}" v="1" dt="2025-05-23T14:57:24.865"/>
  </p1510:revLst>
</p1510:revInfo>
</file>

<file path=ppt/tableStyles.xml><?xml version="1.0" encoding="utf-8"?>
<a:tblStyleLst xmlns:a="http://schemas.openxmlformats.org/drawingml/2006/main" def="{70F26199-8792-4F72-9C60-7494D1A35B43}">
  <a:tblStyle styleId="{70F26199-8792-4F72-9C60-7494D1A35B43}" styleName="Table_0">
    <a:wholeTbl>
      <a:tcTxStyle b="off" i="off">
        <a:font>
          <a:latin typeface="Arial"/>
          <a:ea typeface="Arial"/>
          <a:cs typeface="Arial"/>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7E8ED"/>
          </a:solidFill>
        </a:fill>
      </a:tcStyle>
    </a:wholeTbl>
    <a:band1H>
      <a:tcTxStyle b="off" i="off"/>
      <a:tcStyle>
        <a:tcBdr/>
        <a:fill>
          <a:solidFill>
            <a:srgbClr val="CBCEDA"/>
          </a:solidFill>
        </a:fill>
      </a:tcStyle>
    </a:band1H>
    <a:band2H>
      <a:tcTxStyle b="off" i="off"/>
      <a:tcStyle>
        <a:tcBdr/>
      </a:tcStyle>
    </a:band2H>
    <a:band1V>
      <a:tcTxStyle b="off" i="off"/>
      <a:tcStyle>
        <a:tcBdr/>
        <a:fill>
          <a:solidFill>
            <a:srgbClr val="CBCEDA"/>
          </a:solidFill>
        </a:fill>
      </a:tcStyle>
    </a:band1V>
    <a:band2V>
      <a:tcTxStyle b="off" i="off"/>
      <a:tcStyle>
        <a:tcBdr/>
      </a:tcStyle>
    </a:band2V>
    <a:lastCol>
      <a:tcTxStyle b="on" i="off">
        <a:font>
          <a:latin typeface="Arial"/>
          <a:ea typeface="Arial"/>
          <a:cs typeface="Arial"/>
        </a:font>
        <a:schemeClr val="lt1"/>
      </a:tcTxStyle>
      <a:tcStyle>
        <a:tcBdr/>
        <a:fill>
          <a:solidFill>
            <a:schemeClr val="accent1"/>
          </a:solidFill>
        </a:fill>
      </a:tcStyle>
    </a:lastCol>
    <a:firstCol>
      <a:tcTxStyle b="on" i="off">
        <a:font>
          <a:latin typeface="Arial"/>
          <a:ea typeface="Arial"/>
          <a:cs typeface="Arial"/>
        </a:font>
        <a:schemeClr val="lt1"/>
      </a:tcTxStyle>
      <a:tcStyle>
        <a:tcBdr/>
        <a:fill>
          <a:solidFill>
            <a:schemeClr val="accent1"/>
          </a:solidFill>
        </a:fill>
      </a:tcStyle>
    </a:firstCol>
    <a:lastRow>
      <a:tcTxStyle b="on" i="off">
        <a:font>
          <a:latin typeface="Arial"/>
          <a:ea typeface="Arial"/>
          <a:cs typeface="Arial"/>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b="off" i="off"/>
      <a:tcStyle>
        <a:tcBdr/>
      </a:tcStyle>
    </a:seCell>
    <a:swCell>
      <a:tcTxStyle b="off" i="off"/>
      <a:tcStyle>
        <a:tcBdr/>
      </a:tcStyle>
    </a:swCell>
    <a:firstRow>
      <a:tcTxStyle b="on" i="off">
        <a:font>
          <a:latin typeface="Arial"/>
          <a:ea typeface="Arial"/>
          <a:cs typeface="Arial"/>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4719"/>
  </p:normalViewPr>
  <p:slideViewPr>
    <p:cSldViewPr snapToGrid="0">
      <p:cViewPr varScale="1">
        <p:scale>
          <a:sx n="98" d="100"/>
          <a:sy n="98" d="100"/>
        </p:scale>
        <p:origin x="1016" y="20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5.xml"/><Relationship Id="rId26" Type="http://schemas.openxmlformats.org/officeDocument/2006/relationships/slide" Target="slides/slide13.xml"/><Relationship Id="rId39" Type="http://schemas.openxmlformats.org/officeDocument/2006/relationships/slide" Target="slides/slide26.xml"/><Relationship Id="rId21" Type="http://schemas.openxmlformats.org/officeDocument/2006/relationships/slide" Target="slides/slide8.xml"/><Relationship Id="rId34" Type="http://schemas.openxmlformats.org/officeDocument/2006/relationships/slide" Target="slides/slide21.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font" Target="fonts/font9.fntdata"/><Relationship Id="rId55" Type="http://schemas.openxmlformats.org/officeDocument/2006/relationships/font" Target="fonts/font14.fntdata"/><Relationship Id="rId7" Type="http://schemas.openxmlformats.org/officeDocument/2006/relationships/slideMaster" Target="slideMasters/slideMaster7.xml"/><Relationship Id="rId71"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3.xml"/><Relationship Id="rId29" Type="http://schemas.openxmlformats.org/officeDocument/2006/relationships/slide" Target="slides/slide16.xml"/><Relationship Id="rId11" Type="http://schemas.openxmlformats.org/officeDocument/2006/relationships/slideMaster" Target="slideMasters/slideMaster11.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slide" Target="slides/slide27.xml"/><Relationship Id="rId45" Type="http://schemas.openxmlformats.org/officeDocument/2006/relationships/font" Target="fonts/font4.fntdata"/><Relationship Id="rId53" Type="http://schemas.openxmlformats.org/officeDocument/2006/relationships/font" Target="fonts/font12.fntdata"/><Relationship Id="rId74" Type="http://schemas.openxmlformats.org/officeDocument/2006/relationships/tableStyles" Target="tableStyles.xml"/><Relationship Id="rId5" Type="http://schemas.openxmlformats.org/officeDocument/2006/relationships/slideMaster" Target="slideMasters/slideMaster5.xml"/><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font" Target="fonts/font15.fntdata"/><Relationship Id="rId8" Type="http://schemas.openxmlformats.org/officeDocument/2006/relationships/slideMaster" Target="slideMasters/slideMaster8.xml"/><Relationship Id="rId51" Type="http://schemas.openxmlformats.org/officeDocument/2006/relationships/font" Target="fonts/font10.fntdata"/><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font" Target="fonts/font5.fntdata"/><Relationship Id="rId20" Type="http://schemas.openxmlformats.org/officeDocument/2006/relationships/slide" Target="slides/slide7.xml"/><Relationship Id="rId41" Type="http://schemas.openxmlformats.org/officeDocument/2006/relationships/notesMaster" Target="notesMasters/notesMaster1.xml"/><Relationship Id="rId54" Type="http://schemas.openxmlformats.org/officeDocument/2006/relationships/font" Target="fonts/font13.fntdata"/><Relationship Id="rId70" Type="http://customschemas.google.com/relationships/presentationmetadata" Target="metadata"/><Relationship Id="rId75"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font" Target="fonts/font8.fntdata"/><Relationship Id="rId57" Type="http://schemas.openxmlformats.org/officeDocument/2006/relationships/font" Target="fonts/font16.fntdata"/><Relationship Id="rId10" Type="http://schemas.openxmlformats.org/officeDocument/2006/relationships/slideMaster" Target="slideMasters/slideMaster10.xml"/><Relationship Id="rId31" Type="http://schemas.openxmlformats.org/officeDocument/2006/relationships/slide" Target="slides/slide18.xml"/><Relationship Id="rId44" Type="http://schemas.openxmlformats.org/officeDocument/2006/relationships/font" Target="fonts/font3.fntdata"/><Relationship Id="rId52" Type="http://schemas.openxmlformats.org/officeDocument/2006/relationships/font" Target="fonts/font11.fntdata"/><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67"/>
        <p:cNvGrpSpPr/>
        <p:nvPr/>
      </p:nvGrpSpPr>
      <p:grpSpPr>
        <a:xfrm>
          <a:off x="0" y="0"/>
          <a:ext cx="0" cy="0"/>
          <a:chOff x="0" y="0"/>
          <a:chExt cx="0" cy="0"/>
        </a:xfrm>
      </p:grpSpPr>
      <p:sp>
        <p:nvSpPr>
          <p:cNvPr id="16268" name="Google Shape;16268;p1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69" name="Google Shape;16269;p11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16270" name="Google Shape;16270;p11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fld id="{00000000-1234-1234-1234-123412341234}" type="slidenum">
              <a:rPr lang="en-US"/>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11"/>
        <p:cNvGrpSpPr/>
        <p:nvPr/>
      </p:nvGrpSpPr>
      <p:grpSpPr>
        <a:xfrm>
          <a:off x="0" y="0"/>
          <a:ext cx="0" cy="0"/>
          <a:chOff x="0" y="0"/>
          <a:chExt cx="0" cy="0"/>
        </a:xfrm>
      </p:grpSpPr>
      <p:sp>
        <p:nvSpPr>
          <p:cNvPr id="16412" name="Google Shape;16412;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413" name="Google Shape;16413;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9"/>
        <p:cNvGrpSpPr/>
        <p:nvPr/>
      </p:nvGrpSpPr>
      <p:grpSpPr>
        <a:xfrm>
          <a:off x="0" y="0"/>
          <a:ext cx="0" cy="0"/>
          <a:chOff x="0" y="0"/>
          <a:chExt cx="0" cy="0"/>
        </a:xfrm>
      </p:grpSpPr>
      <p:sp>
        <p:nvSpPr>
          <p:cNvPr id="16430" name="Google Shape;16430;p26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431" name="Google Shape;16431;p26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42"/>
        <p:cNvGrpSpPr/>
        <p:nvPr/>
      </p:nvGrpSpPr>
      <p:grpSpPr>
        <a:xfrm>
          <a:off x="0" y="0"/>
          <a:ext cx="0" cy="0"/>
          <a:chOff x="0" y="0"/>
          <a:chExt cx="0" cy="0"/>
        </a:xfrm>
      </p:grpSpPr>
      <p:sp>
        <p:nvSpPr>
          <p:cNvPr id="16443" name="Google Shape;16443;g35badbb6ade_0_0: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444" name="Google Shape;16444;g35badbb6ade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64"/>
        <p:cNvGrpSpPr/>
        <p:nvPr/>
      </p:nvGrpSpPr>
      <p:grpSpPr>
        <a:xfrm>
          <a:off x="0" y="0"/>
          <a:ext cx="0" cy="0"/>
          <a:chOff x="0" y="0"/>
          <a:chExt cx="0" cy="0"/>
        </a:xfrm>
      </p:grpSpPr>
      <p:sp>
        <p:nvSpPr>
          <p:cNvPr id="16465" name="Google Shape;16465;p26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466" name="Google Shape;16466;p26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80"/>
        <p:cNvGrpSpPr/>
        <p:nvPr/>
      </p:nvGrpSpPr>
      <p:grpSpPr>
        <a:xfrm>
          <a:off x="0" y="0"/>
          <a:ext cx="0" cy="0"/>
          <a:chOff x="0" y="0"/>
          <a:chExt cx="0" cy="0"/>
        </a:xfrm>
      </p:grpSpPr>
      <p:sp>
        <p:nvSpPr>
          <p:cNvPr id="16481" name="Google Shape;16481;p26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482" name="Google Shape;16482;p26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91"/>
        <p:cNvGrpSpPr/>
        <p:nvPr/>
      </p:nvGrpSpPr>
      <p:grpSpPr>
        <a:xfrm>
          <a:off x="0" y="0"/>
          <a:ext cx="0" cy="0"/>
          <a:chOff x="0" y="0"/>
          <a:chExt cx="0" cy="0"/>
        </a:xfrm>
      </p:grpSpPr>
      <p:sp>
        <p:nvSpPr>
          <p:cNvPr id="16492" name="Google Shape;16492;p26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493" name="Google Shape;16493;p26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a:p>
            <a:pPr marL="457200" marR="0" lvl="0" indent="-228600" algn="l" rtl="0">
              <a:lnSpc>
                <a:spcPct val="100000"/>
              </a:lnSpc>
              <a:spcBef>
                <a:spcPts val="0"/>
              </a:spcBef>
              <a:spcAft>
                <a:spcPts val="0"/>
              </a:spcAft>
              <a:buClr>
                <a:srgbClr val="000000"/>
              </a:buClr>
              <a:buSzPts val="1400"/>
              <a:buFont typeface="Arial"/>
              <a:buNone/>
            </a:pPr>
            <a:endParaRPr/>
          </a:p>
        </p:txBody>
      </p:sp>
      <p:sp>
        <p:nvSpPr>
          <p:cNvPr id="16494" name="Google Shape;16494;p26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fld id="{00000000-1234-1234-1234-123412341234}" type="slidenum">
              <a:rPr lang="en-US"/>
              <a:t>15</a:t>
            </a:fld>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29"/>
        <p:cNvGrpSpPr/>
        <p:nvPr/>
      </p:nvGrpSpPr>
      <p:grpSpPr>
        <a:xfrm>
          <a:off x="0" y="0"/>
          <a:ext cx="0" cy="0"/>
          <a:chOff x="0" y="0"/>
          <a:chExt cx="0" cy="0"/>
        </a:xfrm>
      </p:grpSpPr>
      <p:sp>
        <p:nvSpPr>
          <p:cNvPr id="16530" name="Google Shape;16530;p27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531" name="Google Shape;16531;p27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53"/>
        <p:cNvGrpSpPr/>
        <p:nvPr/>
      </p:nvGrpSpPr>
      <p:grpSpPr>
        <a:xfrm>
          <a:off x="0" y="0"/>
          <a:ext cx="0" cy="0"/>
          <a:chOff x="0" y="0"/>
          <a:chExt cx="0" cy="0"/>
        </a:xfrm>
      </p:grpSpPr>
      <p:sp>
        <p:nvSpPr>
          <p:cNvPr id="16554" name="Google Shape;16554;g35b43b13e1c_1_32: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16555" name="Google Shape;16555;g35b43b13e1c_1_3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71"/>
        <p:cNvGrpSpPr/>
        <p:nvPr/>
      </p:nvGrpSpPr>
      <p:grpSpPr>
        <a:xfrm>
          <a:off x="0" y="0"/>
          <a:ext cx="0" cy="0"/>
          <a:chOff x="0" y="0"/>
          <a:chExt cx="0" cy="0"/>
        </a:xfrm>
      </p:grpSpPr>
      <p:sp>
        <p:nvSpPr>
          <p:cNvPr id="16572" name="Google Shape;16572;p1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16573" name="Google Shape;16573;p1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p:txBody>
      </p:sp>
      <p:sp>
        <p:nvSpPr>
          <p:cNvPr id="16574" name="Google Shape;16574;p1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18</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2"/>
        <p:cNvGrpSpPr/>
        <p:nvPr/>
      </p:nvGrpSpPr>
      <p:grpSpPr>
        <a:xfrm>
          <a:off x="0" y="0"/>
          <a:ext cx="0" cy="0"/>
          <a:chOff x="0" y="0"/>
          <a:chExt cx="0" cy="0"/>
        </a:xfrm>
      </p:grpSpPr>
      <p:sp>
        <p:nvSpPr>
          <p:cNvPr id="16583" name="Google Shape;16583;p27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584" name="Google Shape;16584;p2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99"/>
        <p:cNvGrpSpPr/>
        <p:nvPr/>
      </p:nvGrpSpPr>
      <p:grpSpPr>
        <a:xfrm>
          <a:off x="0" y="0"/>
          <a:ext cx="0" cy="0"/>
          <a:chOff x="0" y="0"/>
          <a:chExt cx="0" cy="0"/>
        </a:xfrm>
      </p:grpSpPr>
      <p:sp>
        <p:nvSpPr>
          <p:cNvPr id="16300" name="Google Shape;16300;p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301" name="Google Shape;16301;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9"/>
        <p:cNvGrpSpPr/>
        <p:nvPr/>
      </p:nvGrpSpPr>
      <p:grpSpPr>
        <a:xfrm>
          <a:off x="0" y="0"/>
          <a:ext cx="0" cy="0"/>
          <a:chOff x="0" y="0"/>
          <a:chExt cx="0" cy="0"/>
        </a:xfrm>
      </p:grpSpPr>
      <p:sp>
        <p:nvSpPr>
          <p:cNvPr id="16590" name="Google Shape;16590;p27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591" name="Google Shape;16591;p27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04"/>
        <p:cNvGrpSpPr/>
        <p:nvPr/>
      </p:nvGrpSpPr>
      <p:grpSpPr>
        <a:xfrm>
          <a:off x="0" y="0"/>
          <a:ext cx="0" cy="0"/>
          <a:chOff x="0" y="0"/>
          <a:chExt cx="0" cy="0"/>
        </a:xfrm>
      </p:grpSpPr>
      <p:sp>
        <p:nvSpPr>
          <p:cNvPr id="16605" name="Google Shape;16605;p27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606" name="Google Shape;16606;p27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19"/>
        <p:cNvGrpSpPr/>
        <p:nvPr/>
      </p:nvGrpSpPr>
      <p:grpSpPr>
        <a:xfrm>
          <a:off x="0" y="0"/>
          <a:ext cx="0" cy="0"/>
          <a:chOff x="0" y="0"/>
          <a:chExt cx="0" cy="0"/>
        </a:xfrm>
      </p:grpSpPr>
      <p:sp>
        <p:nvSpPr>
          <p:cNvPr id="16620" name="Google Shape;16620;g35b7e9ef692_0_0: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621" name="Google Shape;16621;g35b7e9ef692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33"/>
        <p:cNvGrpSpPr/>
        <p:nvPr/>
      </p:nvGrpSpPr>
      <p:grpSpPr>
        <a:xfrm>
          <a:off x="0" y="0"/>
          <a:ext cx="0" cy="0"/>
          <a:chOff x="0" y="0"/>
          <a:chExt cx="0" cy="0"/>
        </a:xfrm>
      </p:grpSpPr>
      <p:sp>
        <p:nvSpPr>
          <p:cNvPr id="16634" name="Google Shape;16634;p27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635" name="Google Shape;16635;p27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40"/>
        <p:cNvGrpSpPr/>
        <p:nvPr/>
      </p:nvGrpSpPr>
      <p:grpSpPr>
        <a:xfrm>
          <a:off x="0" y="0"/>
          <a:ext cx="0" cy="0"/>
          <a:chOff x="0" y="0"/>
          <a:chExt cx="0" cy="0"/>
        </a:xfrm>
      </p:grpSpPr>
      <p:sp>
        <p:nvSpPr>
          <p:cNvPr id="16641" name="Google Shape;16641;p27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642" name="Google Shape;16642;p27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228600" marR="0" lvl="0" indent="0" algn="l" rtl="0">
              <a:lnSpc>
                <a:spcPct val="100000"/>
              </a:lnSpc>
              <a:spcBef>
                <a:spcPts val="0"/>
              </a:spcBef>
              <a:spcAft>
                <a:spcPts val="0"/>
              </a:spcAft>
              <a:buClr>
                <a:srgbClr val="000000"/>
              </a:buClr>
              <a:buSzPts val="1400"/>
              <a:buFont typeface="Arial"/>
              <a:buNone/>
            </a:pPr>
            <a:endParaRPr/>
          </a:p>
        </p:txBody>
      </p:sp>
      <p:sp>
        <p:nvSpPr>
          <p:cNvPr id="16643" name="Google Shape;16643;p27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fld id="{00000000-1234-1234-1234-123412341234}" type="slidenum">
              <a:rPr lang="en-US"/>
              <a:t>24</a:t>
            </a:fld>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53"/>
        <p:cNvGrpSpPr/>
        <p:nvPr/>
      </p:nvGrpSpPr>
      <p:grpSpPr>
        <a:xfrm>
          <a:off x="0" y="0"/>
          <a:ext cx="0" cy="0"/>
          <a:chOff x="0" y="0"/>
          <a:chExt cx="0" cy="0"/>
        </a:xfrm>
      </p:grpSpPr>
      <p:sp>
        <p:nvSpPr>
          <p:cNvPr id="16654" name="Google Shape;16654;g35a8cd7ebf2_0_7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6655" name="Google Shape;16655;g35a8cd7ebf2_0_73:notes"/>
          <p:cNvSpPr txBox="1">
            <a:spLocks noGrp="1"/>
          </p:cNvSpPr>
          <p:nvPr>
            <p:ph type="body" idx="1"/>
          </p:nvPr>
        </p:nvSpPr>
        <p:spPr>
          <a:xfrm>
            <a:off x="685800" y="4400640"/>
            <a:ext cx="5486400" cy="3600300"/>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0"/>
              </a:spcBef>
              <a:spcAft>
                <a:spcPts val="0"/>
              </a:spcAft>
              <a:buSzPts val="1400"/>
              <a:buNone/>
            </a:pPr>
            <a:endParaRPr sz="1200" b="0" strike="noStrike">
              <a:latin typeface="Arial"/>
              <a:ea typeface="Arial"/>
              <a:cs typeface="Arial"/>
              <a:sym typeface="Arial"/>
            </a:endParaRPr>
          </a:p>
        </p:txBody>
      </p:sp>
      <p:sp>
        <p:nvSpPr>
          <p:cNvPr id="16656" name="Google Shape;16656;g35a8cd7ebf2_0_73:notes"/>
          <p:cNvSpPr txBox="1"/>
          <p:nvPr/>
        </p:nvSpPr>
        <p:spPr>
          <a:xfrm>
            <a:off x="3884760" y="8685360"/>
            <a:ext cx="2971800" cy="458700"/>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Clr>
                <a:srgbClr val="000000"/>
              </a:buClr>
              <a:buSzPts val="1400"/>
              <a:buFont typeface="Arial"/>
              <a:buNone/>
            </a:pPr>
            <a:fld id="{00000000-1234-1234-1234-123412341234}" type="slidenum">
              <a:rPr lang="en-US" sz="1400" b="0" i="0" u="none" strike="noStrike" cap="none">
                <a:solidFill>
                  <a:srgbClr val="000000"/>
                </a:solidFill>
                <a:latin typeface="Arial"/>
                <a:ea typeface="Arial"/>
                <a:cs typeface="Arial"/>
                <a:sym typeface="Arial"/>
              </a:rPr>
              <a:t>25</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68"/>
        <p:cNvGrpSpPr/>
        <p:nvPr/>
      </p:nvGrpSpPr>
      <p:grpSpPr>
        <a:xfrm>
          <a:off x="0" y="0"/>
          <a:ext cx="0" cy="0"/>
          <a:chOff x="0" y="0"/>
          <a:chExt cx="0" cy="0"/>
        </a:xfrm>
      </p:grpSpPr>
      <p:sp>
        <p:nvSpPr>
          <p:cNvPr id="16669" name="Google Shape;16669;g35b7e9ef692_1_138: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670" name="Google Shape;16670;g35b7e9ef692_1_13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85"/>
        <p:cNvGrpSpPr/>
        <p:nvPr/>
      </p:nvGrpSpPr>
      <p:grpSpPr>
        <a:xfrm>
          <a:off x="0" y="0"/>
          <a:ext cx="0" cy="0"/>
          <a:chOff x="0" y="0"/>
          <a:chExt cx="0" cy="0"/>
        </a:xfrm>
      </p:grpSpPr>
      <p:sp>
        <p:nvSpPr>
          <p:cNvPr id="16686" name="Google Shape;16686;p27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687" name="Google Shape;16687;p27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06"/>
        <p:cNvGrpSpPr/>
        <p:nvPr/>
      </p:nvGrpSpPr>
      <p:grpSpPr>
        <a:xfrm>
          <a:off x="0" y="0"/>
          <a:ext cx="0" cy="0"/>
          <a:chOff x="0" y="0"/>
          <a:chExt cx="0" cy="0"/>
        </a:xfrm>
      </p:grpSpPr>
      <p:sp>
        <p:nvSpPr>
          <p:cNvPr id="16307" name="Google Shape;16307;p26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dirty="0"/>
          </a:p>
        </p:txBody>
      </p:sp>
      <p:sp>
        <p:nvSpPr>
          <p:cNvPr id="16308" name="Google Shape;16308;p26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1"/>
        <p:cNvGrpSpPr/>
        <p:nvPr/>
      </p:nvGrpSpPr>
      <p:grpSpPr>
        <a:xfrm>
          <a:off x="0" y="0"/>
          <a:ext cx="0" cy="0"/>
          <a:chOff x="0" y="0"/>
          <a:chExt cx="0" cy="0"/>
        </a:xfrm>
      </p:grpSpPr>
      <p:sp>
        <p:nvSpPr>
          <p:cNvPr id="16332" name="Google Shape;16332;p26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333" name="Google Shape;16333;p26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46"/>
        <p:cNvGrpSpPr/>
        <p:nvPr/>
      </p:nvGrpSpPr>
      <p:grpSpPr>
        <a:xfrm>
          <a:off x="0" y="0"/>
          <a:ext cx="0" cy="0"/>
          <a:chOff x="0" y="0"/>
          <a:chExt cx="0" cy="0"/>
        </a:xfrm>
      </p:grpSpPr>
      <p:sp>
        <p:nvSpPr>
          <p:cNvPr id="16347" name="Google Shape;16347;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348" name="Google Shape;16348;p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349" name="Google Shape;16349;p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5</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60"/>
        <p:cNvGrpSpPr/>
        <p:nvPr/>
      </p:nvGrpSpPr>
      <p:grpSpPr>
        <a:xfrm>
          <a:off x="0" y="0"/>
          <a:ext cx="0" cy="0"/>
          <a:chOff x="0" y="0"/>
          <a:chExt cx="0" cy="0"/>
        </a:xfrm>
      </p:grpSpPr>
      <p:sp>
        <p:nvSpPr>
          <p:cNvPr id="16361" name="Google Shape;16361;p26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362" name="Google Shape;16362;p26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16363" name="Google Shape;16363;p26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fld id="{00000000-1234-1234-1234-123412341234}" type="slidenum">
              <a:rPr lang="en-US">
                <a:solidFill>
                  <a:srgbClr val="000000"/>
                </a:solidFill>
              </a:rPr>
              <a:t>6</a:t>
            </a:fld>
            <a:endParaRPr>
              <a:solidFill>
                <a:srgbClr val="000000"/>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71"/>
        <p:cNvGrpSpPr/>
        <p:nvPr/>
      </p:nvGrpSpPr>
      <p:grpSpPr>
        <a:xfrm>
          <a:off x="0" y="0"/>
          <a:ext cx="0" cy="0"/>
          <a:chOff x="0" y="0"/>
          <a:chExt cx="0" cy="0"/>
        </a:xfrm>
      </p:grpSpPr>
      <p:sp>
        <p:nvSpPr>
          <p:cNvPr id="16372" name="Google Shape;16372;p26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373" name="Google Shape;16373;p26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82"/>
        <p:cNvGrpSpPr/>
        <p:nvPr/>
      </p:nvGrpSpPr>
      <p:grpSpPr>
        <a:xfrm>
          <a:off x="0" y="0"/>
          <a:ext cx="0" cy="0"/>
          <a:chOff x="0" y="0"/>
          <a:chExt cx="0" cy="0"/>
        </a:xfrm>
      </p:grpSpPr>
      <p:sp>
        <p:nvSpPr>
          <p:cNvPr id="16383" name="Google Shape;16383;p26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384" name="Google Shape;16384;p26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16385" name="Google Shape;16385;p26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fld id="{00000000-1234-1234-1234-123412341234}" type="slidenum">
              <a:rPr lang="en-US"/>
              <a:t>8</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95"/>
        <p:cNvGrpSpPr/>
        <p:nvPr/>
      </p:nvGrpSpPr>
      <p:grpSpPr>
        <a:xfrm>
          <a:off x="0" y="0"/>
          <a:ext cx="0" cy="0"/>
          <a:chOff x="0" y="0"/>
          <a:chExt cx="0" cy="0"/>
        </a:xfrm>
      </p:grpSpPr>
      <p:sp>
        <p:nvSpPr>
          <p:cNvPr id="16396" name="Google Shape;16396;p26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6397" name="Google Shape;16397;p26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0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0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1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1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2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2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05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5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05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5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5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05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05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5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7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8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8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9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3.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3.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3.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3.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3.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3.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3.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3.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3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3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4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6.png"/><Relationship Id="rId1" Type="http://schemas.openxmlformats.org/officeDocument/2006/relationships/slideMaster" Target="../slideMasters/slideMaster3.xml"/></Relationships>
</file>

<file path=ppt/slideLayouts/_rels/slideLayout115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76.png"/><Relationship Id="rId1" Type="http://schemas.openxmlformats.org/officeDocument/2006/relationships/slideMaster" Target="../slideMasters/slideMaster3.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3.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115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3.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3.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6.png"/><Relationship Id="rId1" Type="http://schemas.openxmlformats.org/officeDocument/2006/relationships/slideMaster" Target="../slideMasters/slideMaster3.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1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76.png"/><Relationship Id="rId1" Type="http://schemas.openxmlformats.org/officeDocument/2006/relationships/slideMaster" Target="../slideMasters/slideMaster3.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116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3.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7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17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8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8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119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20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0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0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21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21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2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3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9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3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418.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7.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7.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7.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142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1426.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7.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7.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3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4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5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45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1456.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7.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461.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46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Master" Target="../slideMasters/slideMaster7.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7.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7.xml"/></Relationships>
</file>

<file path=ppt/slideLayouts/_rels/slideLayout14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7.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4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7.xml"/></Relationships>
</file>

<file path=ppt/slideLayouts/_rels/slideLayout14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5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50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50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5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5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5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5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15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15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5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5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5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8.xml"/></Relationships>
</file>

<file path=ppt/slideLayouts/_rels/slideLayout158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8.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8.xml"/></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8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8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9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0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607.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8.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8.xml"/></Relationships>
</file>

<file path=ppt/slideLayouts/_rels/slideLayout16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6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6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6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3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4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6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Master" Target="../slideMasters/slideMaster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9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6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4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84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69.png"/><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69.png"/><Relationship Id="rId1" Type="http://schemas.openxmlformats.org/officeDocument/2006/relationships/slideMaster" Target="../slideMasters/slideMaster1.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85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Master" Target="../slideMasters/slideMaster1.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Master" Target="../slideMasters/slideMaster1.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88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88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Master" Target="../slideMasters/slideMaster1.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8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6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7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7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98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98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98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8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8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99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99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278"/>
          <p:cNvGrpSpPr/>
          <p:nvPr/>
        </p:nvGrpSpPr>
        <p:grpSpPr>
          <a:xfrm>
            <a:off x="7191543" y="1"/>
            <a:ext cx="5000459" cy="1425992"/>
            <a:chOff x="7191542" y="1"/>
            <a:chExt cx="5000459" cy="1425992"/>
          </a:xfrm>
        </p:grpSpPr>
        <p:pic>
          <p:nvPicPr>
            <p:cNvPr id="16" name="Google Shape;16;p2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 name="Google Shape;17;p278"/>
            <p:cNvGrpSpPr/>
            <p:nvPr/>
          </p:nvGrpSpPr>
          <p:grpSpPr>
            <a:xfrm>
              <a:off x="7191542" y="1"/>
              <a:ext cx="5000459" cy="1425992"/>
              <a:chOff x="7186272" y="0"/>
              <a:chExt cx="5005729" cy="1427495"/>
            </a:xfrm>
          </p:grpSpPr>
          <p:sp>
            <p:nvSpPr>
              <p:cNvPr id="18" name="Google Shape;18;p2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9" name="Google Shape;19;p2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20" name="Google Shape;20;p2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 name="Google Shape;21;p27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1_Cover">
  <p:cSld name="1_Cover">
    <p:spTree>
      <p:nvGrpSpPr>
        <p:cNvPr id="1" name="Shape 111"/>
        <p:cNvGrpSpPr/>
        <p:nvPr/>
      </p:nvGrpSpPr>
      <p:grpSpPr>
        <a:xfrm>
          <a:off x="0" y="0"/>
          <a:ext cx="0" cy="0"/>
          <a:chOff x="0" y="0"/>
          <a:chExt cx="0" cy="0"/>
        </a:xfrm>
      </p:grpSpPr>
      <p:sp>
        <p:nvSpPr>
          <p:cNvPr id="112" name="Google Shape;112;p46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3" name="Google Shape;113;p46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 name="Google Shape;114;p46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5" name="Google Shape;115;p460"/>
          <p:cNvSpPr>
            <a:spLocks noGrp="1"/>
          </p:cNvSpPr>
          <p:nvPr>
            <p:ph type="pic" idx="2"/>
          </p:nvPr>
        </p:nvSpPr>
        <p:spPr>
          <a:xfrm>
            <a:off x="7118684" y="233915"/>
            <a:ext cx="5073316" cy="5943600"/>
          </a:xfrm>
          <a:prstGeom prst="rect">
            <a:avLst/>
          </a:prstGeom>
          <a:noFill/>
          <a:ln>
            <a:noFill/>
          </a:ln>
        </p:spPr>
      </p:sp>
      <p:grpSp>
        <p:nvGrpSpPr>
          <p:cNvPr id="116" name="Google Shape;116;p460"/>
          <p:cNvGrpSpPr/>
          <p:nvPr/>
        </p:nvGrpSpPr>
        <p:grpSpPr>
          <a:xfrm>
            <a:off x="0" y="5020349"/>
            <a:ext cx="12192000" cy="1837653"/>
            <a:chOff x="0" y="5020348"/>
            <a:chExt cx="12192000" cy="1837653"/>
          </a:xfrm>
        </p:grpSpPr>
        <p:sp>
          <p:nvSpPr>
            <p:cNvPr id="117" name="Google Shape;117;p4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8" name="Google Shape;118;p4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19" name="Google Shape;119;p4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10_Divider">
  <p:cSld name="10_Divider">
    <p:spTree>
      <p:nvGrpSpPr>
        <p:cNvPr id="1" name="Shape 1051"/>
        <p:cNvGrpSpPr/>
        <p:nvPr/>
      </p:nvGrpSpPr>
      <p:grpSpPr>
        <a:xfrm>
          <a:off x="0" y="0"/>
          <a:ext cx="0" cy="0"/>
          <a:chOff x="0" y="0"/>
          <a:chExt cx="0" cy="0"/>
        </a:xfrm>
      </p:grpSpPr>
      <p:grpSp>
        <p:nvGrpSpPr>
          <p:cNvPr id="1052" name="Google Shape;1052;p550"/>
          <p:cNvGrpSpPr/>
          <p:nvPr/>
        </p:nvGrpSpPr>
        <p:grpSpPr>
          <a:xfrm>
            <a:off x="0" y="5020348"/>
            <a:ext cx="12192000" cy="1837653"/>
            <a:chOff x="0" y="5020347"/>
            <a:chExt cx="12192000" cy="1837653"/>
          </a:xfrm>
        </p:grpSpPr>
        <p:sp>
          <p:nvSpPr>
            <p:cNvPr id="1053" name="Google Shape;1053;p5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54" name="Google Shape;1054;p5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55" name="Google Shape;1055;p5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056" name="Google Shape;1056;p5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57" name="Google Shape;1057;p55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 name="Google Shape;1058;p55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Blank">
  <p:cSld name="Blank 2 2">
    <p:spTree>
      <p:nvGrpSpPr>
        <p:cNvPr id="1" name="Shape 9747"/>
        <p:cNvGrpSpPr/>
        <p:nvPr/>
      </p:nvGrpSpPr>
      <p:grpSpPr>
        <a:xfrm>
          <a:off x="0" y="0"/>
          <a:ext cx="0" cy="0"/>
          <a:chOff x="0" y="0"/>
          <a:chExt cx="0" cy="0"/>
        </a:xfrm>
      </p:grpSpPr>
      <p:sp>
        <p:nvSpPr>
          <p:cNvPr id="9748" name="Google Shape;9748;p1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9" name="Google Shape;9749;p1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0" name="Google Shape;9750;p1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51" name="Google Shape;9751;p1383"/>
          <p:cNvGrpSpPr/>
          <p:nvPr/>
        </p:nvGrpSpPr>
        <p:grpSpPr>
          <a:xfrm>
            <a:off x="7191542" y="1"/>
            <a:ext cx="5000459" cy="1425992"/>
            <a:chOff x="7191542" y="1"/>
            <a:chExt cx="5000459" cy="1425992"/>
          </a:xfrm>
        </p:grpSpPr>
        <p:pic>
          <p:nvPicPr>
            <p:cNvPr id="9752" name="Google Shape;9752;p1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53" name="Google Shape;9753;p1383"/>
            <p:cNvGrpSpPr/>
            <p:nvPr/>
          </p:nvGrpSpPr>
          <p:grpSpPr>
            <a:xfrm>
              <a:off x="7191542" y="1"/>
              <a:ext cx="5000459" cy="1425992"/>
              <a:chOff x="7186272" y="0"/>
              <a:chExt cx="5005729" cy="1427495"/>
            </a:xfrm>
          </p:grpSpPr>
          <p:sp>
            <p:nvSpPr>
              <p:cNvPr id="9754" name="Google Shape;9754;p1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55" name="Google Shape;9755;p1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9756"/>
        <p:cNvGrpSpPr/>
        <p:nvPr/>
      </p:nvGrpSpPr>
      <p:grpSpPr>
        <a:xfrm>
          <a:off x="0" y="0"/>
          <a:ext cx="0" cy="0"/>
          <a:chOff x="0" y="0"/>
          <a:chExt cx="0" cy="0"/>
        </a:xfrm>
      </p:grpSpPr>
      <p:sp>
        <p:nvSpPr>
          <p:cNvPr id="9757" name="Google Shape;9757;p138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58" name="Google Shape;9758;p138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759" name="Google Shape;9759;p1384"/>
          <p:cNvGrpSpPr/>
          <p:nvPr/>
        </p:nvGrpSpPr>
        <p:grpSpPr>
          <a:xfrm flipH="1">
            <a:off x="-1" y="1"/>
            <a:ext cx="6418725" cy="1509822"/>
            <a:chOff x="7522541" y="1"/>
            <a:chExt cx="4669459" cy="1098357"/>
          </a:xfrm>
        </p:grpSpPr>
        <p:sp>
          <p:nvSpPr>
            <p:cNvPr id="9760" name="Google Shape;9760;p138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61" name="Google Shape;9761;p138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9762" name="Google Shape;9762;p1384"/>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Cover">
  <p:cSld name="Cover 5 2">
    <p:spTree>
      <p:nvGrpSpPr>
        <p:cNvPr id="1" name="Shape 9763"/>
        <p:cNvGrpSpPr/>
        <p:nvPr/>
      </p:nvGrpSpPr>
      <p:grpSpPr>
        <a:xfrm>
          <a:off x="0" y="0"/>
          <a:ext cx="0" cy="0"/>
          <a:chOff x="0" y="0"/>
          <a:chExt cx="0" cy="0"/>
        </a:xfrm>
      </p:grpSpPr>
      <p:sp>
        <p:nvSpPr>
          <p:cNvPr id="9764" name="Google Shape;9764;p138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65" name="Google Shape;9765;p138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66" name="Google Shape;9766;p138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67" name="Google Shape;9767;p1385"/>
          <p:cNvSpPr>
            <a:spLocks noGrp="1"/>
          </p:cNvSpPr>
          <p:nvPr>
            <p:ph type="pic" idx="2"/>
          </p:nvPr>
        </p:nvSpPr>
        <p:spPr>
          <a:xfrm>
            <a:off x="7118684" y="233915"/>
            <a:ext cx="5073316" cy="5943600"/>
          </a:xfrm>
          <a:prstGeom prst="rect">
            <a:avLst/>
          </a:prstGeom>
          <a:noFill/>
          <a:ln>
            <a:noFill/>
          </a:ln>
        </p:spPr>
      </p:sp>
      <p:grpSp>
        <p:nvGrpSpPr>
          <p:cNvPr id="9768" name="Google Shape;9768;p1385"/>
          <p:cNvGrpSpPr/>
          <p:nvPr/>
        </p:nvGrpSpPr>
        <p:grpSpPr>
          <a:xfrm>
            <a:off x="0" y="5020348"/>
            <a:ext cx="12192000" cy="1837653"/>
            <a:chOff x="0" y="5020348"/>
            <a:chExt cx="12192000" cy="1837653"/>
          </a:xfrm>
        </p:grpSpPr>
        <p:sp>
          <p:nvSpPr>
            <p:cNvPr id="9769" name="Google Shape;9769;p138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0" name="Google Shape;9770;p138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771" name="Google Shape;9771;p138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Divider">
  <p:cSld name="Divider 6 2">
    <p:spTree>
      <p:nvGrpSpPr>
        <p:cNvPr id="1" name="Shape 9772"/>
        <p:cNvGrpSpPr/>
        <p:nvPr/>
      </p:nvGrpSpPr>
      <p:grpSpPr>
        <a:xfrm>
          <a:off x="0" y="0"/>
          <a:ext cx="0" cy="0"/>
          <a:chOff x="0" y="0"/>
          <a:chExt cx="0" cy="0"/>
        </a:xfrm>
      </p:grpSpPr>
      <p:grpSp>
        <p:nvGrpSpPr>
          <p:cNvPr id="9773" name="Google Shape;9773;p1386"/>
          <p:cNvGrpSpPr/>
          <p:nvPr/>
        </p:nvGrpSpPr>
        <p:grpSpPr>
          <a:xfrm>
            <a:off x="0" y="5020347"/>
            <a:ext cx="12192000" cy="1837653"/>
            <a:chOff x="0" y="5020347"/>
            <a:chExt cx="12192000" cy="1837653"/>
          </a:xfrm>
        </p:grpSpPr>
        <p:sp>
          <p:nvSpPr>
            <p:cNvPr id="9774" name="Google Shape;9774;p138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5" name="Google Shape;9775;p13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6" name="Google Shape;9776;p138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777" name="Google Shape;9777;p13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778" name="Google Shape;9778;p138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79" name="Google Shape;9779;p138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Photo Slide">
  <p:cSld name="Photo Slide 5 2">
    <p:spTree>
      <p:nvGrpSpPr>
        <p:cNvPr id="1" name="Shape 9780"/>
        <p:cNvGrpSpPr/>
        <p:nvPr/>
      </p:nvGrpSpPr>
      <p:grpSpPr>
        <a:xfrm>
          <a:off x="0" y="0"/>
          <a:ext cx="0" cy="0"/>
          <a:chOff x="0" y="0"/>
          <a:chExt cx="0" cy="0"/>
        </a:xfrm>
      </p:grpSpPr>
      <p:sp>
        <p:nvSpPr>
          <p:cNvPr id="9781" name="Google Shape;9781;p138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782" name="Google Shape;9782;p138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783" name="Google Shape;9783;p1387"/>
          <p:cNvGrpSpPr/>
          <p:nvPr/>
        </p:nvGrpSpPr>
        <p:grpSpPr>
          <a:xfrm>
            <a:off x="0" y="5379426"/>
            <a:ext cx="2807368" cy="753891"/>
            <a:chOff x="0" y="5379426"/>
            <a:chExt cx="2807368" cy="753891"/>
          </a:xfrm>
        </p:grpSpPr>
        <p:sp>
          <p:nvSpPr>
            <p:cNvPr id="9784" name="Google Shape;9784;p138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85" name="Google Shape;9785;p138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786" name="Google Shape;9786;p1387"/>
          <p:cNvSpPr>
            <a:spLocks noGrp="1"/>
          </p:cNvSpPr>
          <p:nvPr>
            <p:ph type="pic" idx="2"/>
          </p:nvPr>
        </p:nvSpPr>
        <p:spPr>
          <a:xfrm>
            <a:off x="2807368" y="457202"/>
            <a:ext cx="8915400" cy="5943598"/>
          </a:xfrm>
          <a:prstGeom prst="rect">
            <a:avLst/>
          </a:prstGeom>
          <a:noFill/>
          <a:ln>
            <a:noFill/>
          </a:ln>
        </p:spPr>
      </p:sp>
      <p:pic>
        <p:nvPicPr>
          <p:cNvPr id="9787" name="Google Shape;9787;p138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Quotation">
  <p:cSld name="Quotation 5 2">
    <p:spTree>
      <p:nvGrpSpPr>
        <p:cNvPr id="1" name="Shape 9788"/>
        <p:cNvGrpSpPr/>
        <p:nvPr/>
      </p:nvGrpSpPr>
      <p:grpSpPr>
        <a:xfrm>
          <a:off x="0" y="0"/>
          <a:ext cx="0" cy="0"/>
          <a:chOff x="0" y="0"/>
          <a:chExt cx="0" cy="0"/>
        </a:xfrm>
      </p:grpSpPr>
      <p:sp>
        <p:nvSpPr>
          <p:cNvPr id="9789" name="Google Shape;9789;p138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90" name="Google Shape;9790;p138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91" name="Google Shape;9791;p13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92" name="Google Shape;9792;p13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93" name="Google Shape;9793;p13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94" name="Google Shape;9794;p13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95" name="Google Shape;9795;p1388"/>
          <p:cNvGrpSpPr/>
          <p:nvPr/>
        </p:nvGrpSpPr>
        <p:grpSpPr>
          <a:xfrm>
            <a:off x="7191542" y="1"/>
            <a:ext cx="5000459" cy="1425992"/>
            <a:chOff x="7191542" y="1"/>
            <a:chExt cx="5000459" cy="1425992"/>
          </a:xfrm>
        </p:grpSpPr>
        <p:pic>
          <p:nvPicPr>
            <p:cNvPr id="9796" name="Google Shape;9796;p13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97" name="Google Shape;9797;p1388"/>
            <p:cNvGrpSpPr/>
            <p:nvPr/>
          </p:nvGrpSpPr>
          <p:grpSpPr>
            <a:xfrm>
              <a:off x="7191542" y="1"/>
              <a:ext cx="5000459" cy="1425992"/>
              <a:chOff x="7186272" y="0"/>
              <a:chExt cx="5005729" cy="1427495"/>
            </a:xfrm>
          </p:grpSpPr>
          <p:sp>
            <p:nvSpPr>
              <p:cNvPr id="9798" name="Google Shape;9798;p13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99" name="Google Shape;9799;p13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800" name="Google Shape;9800;p138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Quotation">
  <p:cSld name="Quotation 6 2">
    <p:spTree>
      <p:nvGrpSpPr>
        <p:cNvPr id="1" name="Shape 9801"/>
        <p:cNvGrpSpPr/>
        <p:nvPr/>
      </p:nvGrpSpPr>
      <p:grpSpPr>
        <a:xfrm>
          <a:off x="0" y="0"/>
          <a:ext cx="0" cy="0"/>
          <a:chOff x="0" y="0"/>
          <a:chExt cx="0" cy="0"/>
        </a:xfrm>
      </p:grpSpPr>
      <p:sp>
        <p:nvSpPr>
          <p:cNvPr id="9802" name="Google Shape;9802;p13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03" name="Google Shape;9803;p13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04" name="Google Shape;9804;p13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05" name="Google Shape;9805;p13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06" name="Google Shape;9806;p13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07" name="Google Shape;9807;p13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08" name="Google Shape;9808;p1389"/>
          <p:cNvGrpSpPr/>
          <p:nvPr/>
        </p:nvGrpSpPr>
        <p:grpSpPr>
          <a:xfrm>
            <a:off x="7191542" y="1"/>
            <a:ext cx="5000459" cy="1425992"/>
            <a:chOff x="7191542" y="1"/>
            <a:chExt cx="5000459" cy="1425992"/>
          </a:xfrm>
        </p:grpSpPr>
        <p:pic>
          <p:nvPicPr>
            <p:cNvPr id="9809" name="Google Shape;9809;p13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10" name="Google Shape;9810;p1389"/>
            <p:cNvGrpSpPr/>
            <p:nvPr/>
          </p:nvGrpSpPr>
          <p:grpSpPr>
            <a:xfrm>
              <a:off x="7191542" y="1"/>
              <a:ext cx="5000459" cy="1425992"/>
              <a:chOff x="7186272" y="0"/>
              <a:chExt cx="5005729" cy="1427495"/>
            </a:xfrm>
          </p:grpSpPr>
          <p:sp>
            <p:nvSpPr>
              <p:cNvPr id="9811" name="Google Shape;9811;p13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12" name="Google Shape;9812;p13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813" name="Google Shape;9813;p13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Two Content">
  <p:cSld name="Two Content 4 2">
    <p:spTree>
      <p:nvGrpSpPr>
        <p:cNvPr id="1" name="Shape 9814"/>
        <p:cNvGrpSpPr/>
        <p:nvPr/>
      </p:nvGrpSpPr>
      <p:grpSpPr>
        <a:xfrm>
          <a:off x="0" y="0"/>
          <a:ext cx="0" cy="0"/>
          <a:chOff x="0" y="0"/>
          <a:chExt cx="0" cy="0"/>
        </a:xfrm>
      </p:grpSpPr>
      <p:sp>
        <p:nvSpPr>
          <p:cNvPr id="9815" name="Google Shape;9815;p13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16" name="Google Shape;9816;p139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817" name="Google Shape;9817;p1390"/>
          <p:cNvGrpSpPr/>
          <p:nvPr/>
        </p:nvGrpSpPr>
        <p:grpSpPr>
          <a:xfrm>
            <a:off x="7191542" y="1"/>
            <a:ext cx="5000459" cy="1425992"/>
            <a:chOff x="7191542" y="1"/>
            <a:chExt cx="5000459" cy="1425992"/>
          </a:xfrm>
        </p:grpSpPr>
        <p:pic>
          <p:nvPicPr>
            <p:cNvPr id="9818" name="Google Shape;9818;p13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19" name="Google Shape;9819;p1390"/>
            <p:cNvGrpSpPr/>
            <p:nvPr/>
          </p:nvGrpSpPr>
          <p:grpSpPr>
            <a:xfrm>
              <a:off x="7191542" y="1"/>
              <a:ext cx="5000459" cy="1425992"/>
              <a:chOff x="7186272" y="0"/>
              <a:chExt cx="5005729" cy="1427495"/>
            </a:xfrm>
          </p:grpSpPr>
          <p:sp>
            <p:nvSpPr>
              <p:cNvPr id="9820" name="Google Shape;9820;p13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21" name="Google Shape;9821;p13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822" name="Google Shape;9822;p139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23" name="Google Shape;9823;p139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24" name="Google Shape;9824;p13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25" name="Google Shape;9825;p13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Comparison">
  <p:cSld name="Comparison 3 2">
    <p:spTree>
      <p:nvGrpSpPr>
        <p:cNvPr id="1" name="Shape 9826"/>
        <p:cNvGrpSpPr/>
        <p:nvPr/>
      </p:nvGrpSpPr>
      <p:grpSpPr>
        <a:xfrm>
          <a:off x="0" y="0"/>
          <a:ext cx="0" cy="0"/>
          <a:chOff x="0" y="0"/>
          <a:chExt cx="0" cy="0"/>
        </a:xfrm>
      </p:grpSpPr>
      <p:grpSp>
        <p:nvGrpSpPr>
          <p:cNvPr id="9827" name="Google Shape;9827;p1391"/>
          <p:cNvGrpSpPr/>
          <p:nvPr/>
        </p:nvGrpSpPr>
        <p:grpSpPr>
          <a:xfrm>
            <a:off x="7191542" y="1"/>
            <a:ext cx="5000459" cy="1425992"/>
            <a:chOff x="7191542" y="1"/>
            <a:chExt cx="5000459" cy="1425992"/>
          </a:xfrm>
        </p:grpSpPr>
        <p:pic>
          <p:nvPicPr>
            <p:cNvPr id="9828" name="Google Shape;9828;p13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29" name="Google Shape;9829;p1391"/>
            <p:cNvGrpSpPr/>
            <p:nvPr/>
          </p:nvGrpSpPr>
          <p:grpSpPr>
            <a:xfrm>
              <a:off x="7191542" y="1"/>
              <a:ext cx="5000459" cy="1425992"/>
              <a:chOff x="7186272" y="0"/>
              <a:chExt cx="5005729" cy="1427495"/>
            </a:xfrm>
          </p:grpSpPr>
          <p:sp>
            <p:nvSpPr>
              <p:cNvPr id="9830" name="Google Shape;9830;p13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31" name="Google Shape;9831;p13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832" name="Google Shape;9832;p13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33" name="Google Shape;9833;p139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34" name="Google Shape;9834;p139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35" name="Google Shape;9835;p139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36" name="Google Shape;9836;p139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37" name="Google Shape;9837;p13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38" name="Google Shape;9838;p13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39" name="Google Shape;9839;p13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Title Only">
  <p:cSld name="Title Only 3 2">
    <p:spTree>
      <p:nvGrpSpPr>
        <p:cNvPr id="1" name="Shape 9840"/>
        <p:cNvGrpSpPr/>
        <p:nvPr/>
      </p:nvGrpSpPr>
      <p:grpSpPr>
        <a:xfrm>
          <a:off x="0" y="0"/>
          <a:ext cx="0" cy="0"/>
          <a:chOff x="0" y="0"/>
          <a:chExt cx="0" cy="0"/>
        </a:xfrm>
      </p:grpSpPr>
      <p:grpSp>
        <p:nvGrpSpPr>
          <p:cNvPr id="9841" name="Google Shape;9841;p1392"/>
          <p:cNvGrpSpPr/>
          <p:nvPr/>
        </p:nvGrpSpPr>
        <p:grpSpPr>
          <a:xfrm>
            <a:off x="7191542" y="1"/>
            <a:ext cx="5000459" cy="1425992"/>
            <a:chOff x="7191542" y="1"/>
            <a:chExt cx="5000459" cy="1425992"/>
          </a:xfrm>
        </p:grpSpPr>
        <p:pic>
          <p:nvPicPr>
            <p:cNvPr id="9842" name="Google Shape;9842;p13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43" name="Google Shape;9843;p1392"/>
            <p:cNvGrpSpPr/>
            <p:nvPr/>
          </p:nvGrpSpPr>
          <p:grpSpPr>
            <a:xfrm>
              <a:off x="7191542" y="1"/>
              <a:ext cx="5000459" cy="1425992"/>
              <a:chOff x="7186272" y="0"/>
              <a:chExt cx="5005729" cy="1427495"/>
            </a:xfrm>
          </p:grpSpPr>
          <p:sp>
            <p:nvSpPr>
              <p:cNvPr id="9844" name="Google Shape;9844;p13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45" name="Google Shape;9845;p13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846" name="Google Shape;9846;p13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47" name="Google Shape;9847;p13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48" name="Google Shape;9848;p13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49" name="Google Shape;9849;p13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1059"/>
        <p:cNvGrpSpPr/>
        <p:nvPr/>
      </p:nvGrpSpPr>
      <p:grpSpPr>
        <a:xfrm>
          <a:off x="0" y="0"/>
          <a:ext cx="0" cy="0"/>
          <a:chOff x="0" y="0"/>
          <a:chExt cx="0" cy="0"/>
        </a:xfrm>
      </p:grpSpPr>
      <p:sp>
        <p:nvSpPr>
          <p:cNvPr id="1060" name="Google Shape;1060;p55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61" name="Google Shape;1061;p55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 name="Google Shape;1062;p5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3" name="Google Shape;1063;p5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4" name="Google Shape;1064;p5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5" name="Google Shape;1065;p5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6" name="Google Shape;1066;p551"/>
          <p:cNvGrpSpPr/>
          <p:nvPr/>
        </p:nvGrpSpPr>
        <p:grpSpPr>
          <a:xfrm>
            <a:off x="7191543" y="1"/>
            <a:ext cx="5000459" cy="1425992"/>
            <a:chOff x="7191542" y="1"/>
            <a:chExt cx="5000459" cy="1425992"/>
          </a:xfrm>
        </p:grpSpPr>
        <p:pic>
          <p:nvPicPr>
            <p:cNvPr id="1067" name="Google Shape;1067;p5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8" name="Google Shape;1068;p551"/>
            <p:cNvGrpSpPr/>
            <p:nvPr/>
          </p:nvGrpSpPr>
          <p:grpSpPr>
            <a:xfrm>
              <a:off x="7191542" y="1"/>
              <a:ext cx="5000459" cy="1425992"/>
              <a:chOff x="7186272" y="0"/>
              <a:chExt cx="5005729" cy="1427495"/>
            </a:xfrm>
          </p:grpSpPr>
          <p:sp>
            <p:nvSpPr>
              <p:cNvPr id="1069" name="Google Shape;1069;p5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070" name="Google Shape;1070;p5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071" name="Google Shape;1071;p5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End">
  <p:cSld name="End 3 2">
    <p:spTree>
      <p:nvGrpSpPr>
        <p:cNvPr id="1" name="Shape 9850"/>
        <p:cNvGrpSpPr/>
        <p:nvPr/>
      </p:nvGrpSpPr>
      <p:grpSpPr>
        <a:xfrm>
          <a:off x="0" y="0"/>
          <a:ext cx="0" cy="0"/>
          <a:chOff x="0" y="0"/>
          <a:chExt cx="0" cy="0"/>
        </a:xfrm>
      </p:grpSpPr>
      <p:grpSp>
        <p:nvGrpSpPr>
          <p:cNvPr id="9851" name="Google Shape;9851;p1393"/>
          <p:cNvGrpSpPr/>
          <p:nvPr/>
        </p:nvGrpSpPr>
        <p:grpSpPr>
          <a:xfrm>
            <a:off x="0" y="0"/>
            <a:ext cx="12192000" cy="2148830"/>
            <a:chOff x="0" y="0"/>
            <a:chExt cx="12192000" cy="2148830"/>
          </a:xfrm>
        </p:grpSpPr>
        <p:sp>
          <p:nvSpPr>
            <p:cNvPr id="9852" name="Google Shape;9852;p139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53" name="Google Shape;9853;p139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854" name="Google Shape;9854;p139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55" name="Google Shape;9855;p139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56" name="Google Shape;9856;p139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857" name="Google Shape;9857;p139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858" name="Google Shape;9858;p139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Blank">
  <p:cSld name="Blank 2 3">
    <p:spTree>
      <p:nvGrpSpPr>
        <p:cNvPr id="1" name="Shape 9859"/>
        <p:cNvGrpSpPr/>
        <p:nvPr/>
      </p:nvGrpSpPr>
      <p:grpSpPr>
        <a:xfrm>
          <a:off x="0" y="0"/>
          <a:ext cx="0" cy="0"/>
          <a:chOff x="0" y="0"/>
          <a:chExt cx="0" cy="0"/>
        </a:xfrm>
      </p:grpSpPr>
      <p:sp>
        <p:nvSpPr>
          <p:cNvPr id="9860" name="Google Shape;9860;p13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61" name="Google Shape;9861;p13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62" name="Google Shape;9862;p13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63" name="Google Shape;9863;p1394"/>
          <p:cNvGrpSpPr/>
          <p:nvPr/>
        </p:nvGrpSpPr>
        <p:grpSpPr>
          <a:xfrm>
            <a:off x="7191542" y="1"/>
            <a:ext cx="5000459" cy="1425992"/>
            <a:chOff x="7191542" y="1"/>
            <a:chExt cx="5000459" cy="1425992"/>
          </a:xfrm>
        </p:grpSpPr>
        <p:pic>
          <p:nvPicPr>
            <p:cNvPr id="9864" name="Google Shape;9864;p13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65" name="Google Shape;9865;p1394"/>
            <p:cNvGrpSpPr/>
            <p:nvPr/>
          </p:nvGrpSpPr>
          <p:grpSpPr>
            <a:xfrm>
              <a:off x="7191542" y="1"/>
              <a:ext cx="5000459" cy="1425992"/>
              <a:chOff x="7186272" y="0"/>
              <a:chExt cx="5005729" cy="1427495"/>
            </a:xfrm>
          </p:grpSpPr>
          <p:sp>
            <p:nvSpPr>
              <p:cNvPr id="9866" name="Google Shape;9866;p13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67" name="Google Shape;9867;p13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Divider">
  <p:cSld name="Divider 7">
    <p:spTree>
      <p:nvGrpSpPr>
        <p:cNvPr id="1" name="Shape 9868"/>
        <p:cNvGrpSpPr/>
        <p:nvPr/>
      </p:nvGrpSpPr>
      <p:grpSpPr>
        <a:xfrm>
          <a:off x="0" y="0"/>
          <a:ext cx="0" cy="0"/>
          <a:chOff x="0" y="0"/>
          <a:chExt cx="0" cy="0"/>
        </a:xfrm>
      </p:grpSpPr>
      <p:grpSp>
        <p:nvGrpSpPr>
          <p:cNvPr id="9869" name="Google Shape;9869;p1395"/>
          <p:cNvGrpSpPr/>
          <p:nvPr/>
        </p:nvGrpSpPr>
        <p:grpSpPr>
          <a:xfrm>
            <a:off x="0" y="5020347"/>
            <a:ext cx="12192000" cy="1837653"/>
            <a:chOff x="0" y="5020347"/>
            <a:chExt cx="12192000" cy="1837653"/>
          </a:xfrm>
        </p:grpSpPr>
        <p:sp>
          <p:nvSpPr>
            <p:cNvPr id="9870" name="Google Shape;9870;p13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1" name="Google Shape;9871;p13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2" name="Google Shape;9872;p13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73" name="Google Shape;9873;p13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874" name="Google Shape;9874;p13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75" name="Google Shape;9875;p13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9876"/>
        <p:cNvGrpSpPr/>
        <p:nvPr/>
      </p:nvGrpSpPr>
      <p:grpSpPr>
        <a:xfrm>
          <a:off x="0" y="0"/>
          <a:ext cx="0" cy="0"/>
          <a:chOff x="0" y="0"/>
          <a:chExt cx="0" cy="0"/>
        </a:xfrm>
      </p:grpSpPr>
      <p:sp>
        <p:nvSpPr>
          <p:cNvPr id="9877" name="Google Shape;9877;p139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878" name="Google Shape;9878;p13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879" name="Google Shape;9879;p1396"/>
          <p:cNvGrpSpPr/>
          <p:nvPr/>
        </p:nvGrpSpPr>
        <p:grpSpPr>
          <a:xfrm>
            <a:off x="0" y="5379426"/>
            <a:ext cx="2807368" cy="753891"/>
            <a:chOff x="0" y="5379426"/>
            <a:chExt cx="2807368" cy="753891"/>
          </a:xfrm>
        </p:grpSpPr>
        <p:sp>
          <p:nvSpPr>
            <p:cNvPr id="9880" name="Google Shape;9880;p13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81" name="Google Shape;9881;p13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882" name="Google Shape;9882;p1396"/>
          <p:cNvSpPr>
            <a:spLocks noGrp="1"/>
          </p:cNvSpPr>
          <p:nvPr>
            <p:ph type="pic" idx="2"/>
          </p:nvPr>
        </p:nvSpPr>
        <p:spPr>
          <a:xfrm>
            <a:off x="2807368" y="457202"/>
            <a:ext cx="8915400" cy="5943598"/>
          </a:xfrm>
          <a:prstGeom prst="rect">
            <a:avLst/>
          </a:prstGeom>
          <a:noFill/>
          <a:ln>
            <a:noFill/>
          </a:ln>
        </p:spPr>
      </p:sp>
      <p:pic>
        <p:nvPicPr>
          <p:cNvPr id="9883" name="Google Shape;9883;p139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9884"/>
        <p:cNvGrpSpPr/>
        <p:nvPr/>
      </p:nvGrpSpPr>
      <p:grpSpPr>
        <a:xfrm>
          <a:off x="0" y="0"/>
          <a:ext cx="0" cy="0"/>
          <a:chOff x="0" y="0"/>
          <a:chExt cx="0" cy="0"/>
        </a:xfrm>
      </p:grpSpPr>
      <p:sp>
        <p:nvSpPr>
          <p:cNvPr id="9885" name="Google Shape;9885;p13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86" name="Google Shape;9886;p13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87" name="Google Shape;9887;p13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88" name="Google Shape;9888;p1397"/>
          <p:cNvSpPr>
            <a:spLocks noGrp="1"/>
          </p:cNvSpPr>
          <p:nvPr>
            <p:ph type="pic" idx="2"/>
          </p:nvPr>
        </p:nvSpPr>
        <p:spPr>
          <a:xfrm>
            <a:off x="7118684" y="233915"/>
            <a:ext cx="5073316" cy="5943600"/>
          </a:xfrm>
          <a:prstGeom prst="rect">
            <a:avLst/>
          </a:prstGeom>
          <a:noFill/>
          <a:ln>
            <a:noFill/>
          </a:ln>
        </p:spPr>
      </p:sp>
      <p:grpSp>
        <p:nvGrpSpPr>
          <p:cNvPr id="9889" name="Google Shape;9889;p1397"/>
          <p:cNvGrpSpPr/>
          <p:nvPr/>
        </p:nvGrpSpPr>
        <p:grpSpPr>
          <a:xfrm>
            <a:off x="0" y="5020348"/>
            <a:ext cx="12192000" cy="1837653"/>
            <a:chOff x="0" y="5020348"/>
            <a:chExt cx="12192000" cy="1837653"/>
          </a:xfrm>
        </p:grpSpPr>
        <p:sp>
          <p:nvSpPr>
            <p:cNvPr id="9890" name="Google Shape;9890;p13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91" name="Google Shape;9891;p13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92" name="Google Shape;9892;p13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9893"/>
        <p:cNvGrpSpPr/>
        <p:nvPr/>
      </p:nvGrpSpPr>
      <p:grpSpPr>
        <a:xfrm>
          <a:off x="0" y="0"/>
          <a:ext cx="0" cy="0"/>
          <a:chOff x="0" y="0"/>
          <a:chExt cx="0" cy="0"/>
        </a:xfrm>
      </p:grpSpPr>
      <p:grpSp>
        <p:nvGrpSpPr>
          <p:cNvPr id="9894" name="Google Shape;9894;p1398"/>
          <p:cNvGrpSpPr/>
          <p:nvPr/>
        </p:nvGrpSpPr>
        <p:grpSpPr>
          <a:xfrm>
            <a:off x="7191542" y="1"/>
            <a:ext cx="5000459" cy="1425992"/>
            <a:chOff x="7191542" y="1"/>
            <a:chExt cx="5000459" cy="1425992"/>
          </a:xfrm>
        </p:grpSpPr>
        <p:pic>
          <p:nvPicPr>
            <p:cNvPr id="9895" name="Google Shape;9895;p13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96" name="Google Shape;9896;p1398"/>
            <p:cNvGrpSpPr/>
            <p:nvPr/>
          </p:nvGrpSpPr>
          <p:grpSpPr>
            <a:xfrm>
              <a:off x="7191542" y="1"/>
              <a:ext cx="5000459" cy="1425992"/>
              <a:chOff x="7186272" y="0"/>
              <a:chExt cx="5005729" cy="1427495"/>
            </a:xfrm>
          </p:grpSpPr>
          <p:sp>
            <p:nvSpPr>
              <p:cNvPr id="9897" name="Google Shape;9897;p13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98" name="Google Shape;9898;p13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899" name="Google Shape;9899;p13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00" name="Google Shape;9900;p139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01" name="Google Shape;9901;p13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02" name="Google Shape;9902;p13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03" name="Google Shape;9903;p13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9904"/>
        <p:cNvGrpSpPr/>
        <p:nvPr/>
      </p:nvGrpSpPr>
      <p:grpSpPr>
        <a:xfrm>
          <a:off x="0" y="0"/>
          <a:ext cx="0" cy="0"/>
          <a:chOff x="0" y="0"/>
          <a:chExt cx="0" cy="0"/>
        </a:xfrm>
      </p:grpSpPr>
      <p:sp>
        <p:nvSpPr>
          <p:cNvPr id="9905" name="Google Shape;9905;p13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06" name="Google Shape;9906;p139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07" name="Google Shape;9907;p1399"/>
          <p:cNvGrpSpPr/>
          <p:nvPr/>
        </p:nvGrpSpPr>
        <p:grpSpPr>
          <a:xfrm>
            <a:off x="7191542" y="1"/>
            <a:ext cx="5000459" cy="1425992"/>
            <a:chOff x="7191542" y="1"/>
            <a:chExt cx="5000459" cy="1425992"/>
          </a:xfrm>
        </p:grpSpPr>
        <p:pic>
          <p:nvPicPr>
            <p:cNvPr id="9908" name="Google Shape;9908;p13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09" name="Google Shape;9909;p1399"/>
            <p:cNvGrpSpPr/>
            <p:nvPr/>
          </p:nvGrpSpPr>
          <p:grpSpPr>
            <a:xfrm>
              <a:off x="7191542" y="1"/>
              <a:ext cx="5000459" cy="1425992"/>
              <a:chOff x="7186272" y="0"/>
              <a:chExt cx="5005729" cy="1427495"/>
            </a:xfrm>
          </p:grpSpPr>
          <p:sp>
            <p:nvSpPr>
              <p:cNvPr id="9910" name="Google Shape;9910;p13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11" name="Google Shape;9911;p13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912" name="Google Shape;9912;p139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13" name="Google Shape;9913;p139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14" name="Google Shape;9914;p13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15" name="Google Shape;9915;p13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9916"/>
        <p:cNvGrpSpPr/>
        <p:nvPr/>
      </p:nvGrpSpPr>
      <p:grpSpPr>
        <a:xfrm>
          <a:off x="0" y="0"/>
          <a:ext cx="0" cy="0"/>
          <a:chOff x="0" y="0"/>
          <a:chExt cx="0" cy="0"/>
        </a:xfrm>
      </p:grpSpPr>
      <p:grpSp>
        <p:nvGrpSpPr>
          <p:cNvPr id="9917" name="Google Shape;9917;p1400"/>
          <p:cNvGrpSpPr/>
          <p:nvPr/>
        </p:nvGrpSpPr>
        <p:grpSpPr>
          <a:xfrm>
            <a:off x="7191542" y="1"/>
            <a:ext cx="5000459" cy="1425992"/>
            <a:chOff x="7191542" y="1"/>
            <a:chExt cx="5000459" cy="1425992"/>
          </a:xfrm>
        </p:grpSpPr>
        <p:pic>
          <p:nvPicPr>
            <p:cNvPr id="9918" name="Google Shape;9918;p1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19" name="Google Shape;9919;p1400"/>
            <p:cNvGrpSpPr/>
            <p:nvPr/>
          </p:nvGrpSpPr>
          <p:grpSpPr>
            <a:xfrm>
              <a:off x="7191542" y="1"/>
              <a:ext cx="5000459" cy="1425992"/>
              <a:chOff x="7186272" y="0"/>
              <a:chExt cx="5005729" cy="1427495"/>
            </a:xfrm>
          </p:grpSpPr>
          <p:sp>
            <p:nvSpPr>
              <p:cNvPr id="9920" name="Google Shape;9920;p1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21" name="Google Shape;9921;p1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922" name="Google Shape;9922;p14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23" name="Google Shape;9923;p140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24" name="Google Shape;9924;p140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25" name="Google Shape;9925;p14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26" name="Google Shape;9926;p14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27" name="Google Shape;9927;p1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28" name="Google Shape;9928;p1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29" name="Google Shape;9929;p1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9930"/>
        <p:cNvGrpSpPr/>
        <p:nvPr/>
      </p:nvGrpSpPr>
      <p:grpSpPr>
        <a:xfrm>
          <a:off x="0" y="0"/>
          <a:ext cx="0" cy="0"/>
          <a:chOff x="0" y="0"/>
          <a:chExt cx="0" cy="0"/>
        </a:xfrm>
      </p:grpSpPr>
      <p:sp>
        <p:nvSpPr>
          <p:cNvPr id="9931" name="Google Shape;9931;p14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32" name="Google Shape;9932;p14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33" name="Google Shape;9933;p14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34" name="Google Shape;9934;p14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35" name="Google Shape;9935;p14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36" name="Google Shape;9936;p14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37" name="Google Shape;9937;p1401"/>
          <p:cNvGrpSpPr/>
          <p:nvPr/>
        </p:nvGrpSpPr>
        <p:grpSpPr>
          <a:xfrm>
            <a:off x="7191542" y="1"/>
            <a:ext cx="5000459" cy="1425992"/>
            <a:chOff x="7191542" y="1"/>
            <a:chExt cx="5000459" cy="1425992"/>
          </a:xfrm>
        </p:grpSpPr>
        <p:pic>
          <p:nvPicPr>
            <p:cNvPr id="9938" name="Google Shape;9938;p14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39" name="Google Shape;9939;p1401"/>
            <p:cNvGrpSpPr/>
            <p:nvPr/>
          </p:nvGrpSpPr>
          <p:grpSpPr>
            <a:xfrm>
              <a:off x="7191542" y="1"/>
              <a:ext cx="5000459" cy="1425992"/>
              <a:chOff x="7186272" y="0"/>
              <a:chExt cx="5005729" cy="1427495"/>
            </a:xfrm>
          </p:grpSpPr>
          <p:sp>
            <p:nvSpPr>
              <p:cNvPr id="9940" name="Google Shape;9940;p14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41" name="Google Shape;9941;p14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942" name="Google Shape;9942;p14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Quotation">
  <p:cSld name="Quotation 7 2">
    <p:spTree>
      <p:nvGrpSpPr>
        <p:cNvPr id="1" name="Shape 9943"/>
        <p:cNvGrpSpPr/>
        <p:nvPr/>
      </p:nvGrpSpPr>
      <p:grpSpPr>
        <a:xfrm>
          <a:off x="0" y="0"/>
          <a:ext cx="0" cy="0"/>
          <a:chOff x="0" y="0"/>
          <a:chExt cx="0" cy="0"/>
        </a:xfrm>
      </p:grpSpPr>
      <p:sp>
        <p:nvSpPr>
          <p:cNvPr id="9944" name="Google Shape;9944;p14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45" name="Google Shape;9945;p14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46" name="Google Shape;9946;p14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47" name="Google Shape;9947;p14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48" name="Google Shape;9948;p14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49" name="Google Shape;9949;p14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50" name="Google Shape;9950;p1402"/>
          <p:cNvGrpSpPr/>
          <p:nvPr/>
        </p:nvGrpSpPr>
        <p:grpSpPr>
          <a:xfrm>
            <a:off x="7191542" y="1"/>
            <a:ext cx="5000459" cy="1425992"/>
            <a:chOff x="7191542" y="1"/>
            <a:chExt cx="5000459" cy="1425992"/>
          </a:xfrm>
        </p:grpSpPr>
        <p:pic>
          <p:nvPicPr>
            <p:cNvPr id="9951" name="Google Shape;9951;p14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52" name="Google Shape;9952;p1402"/>
            <p:cNvGrpSpPr/>
            <p:nvPr/>
          </p:nvGrpSpPr>
          <p:grpSpPr>
            <a:xfrm>
              <a:off x="7191542" y="1"/>
              <a:ext cx="5000459" cy="1425992"/>
              <a:chOff x="7186272" y="0"/>
              <a:chExt cx="5005729" cy="1427495"/>
            </a:xfrm>
          </p:grpSpPr>
          <p:sp>
            <p:nvSpPr>
              <p:cNvPr id="9953" name="Google Shape;9953;p14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54" name="Google Shape;9954;p14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955" name="Google Shape;9955;p14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1072"/>
        <p:cNvGrpSpPr/>
        <p:nvPr/>
      </p:nvGrpSpPr>
      <p:grpSpPr>
        <a:xfrm>
          <a:off x="0" y="0"/>
          <a:ext cx="0" cy="0"/>
          <a:chOff x="0" y="0"/>
          <a:chExt cx="0" cy="0"/>
        </a:xfrm>
      </p:grpSpPr>
      <p:sp>
        <p:nvSpPr>
          <p:cNvPr id="1073" name="Google Shape;1073;p55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74" name="Google Shape;1074;p5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5" name="Google Shape;1075;p552"/>
          <p:cNvGrpSpPr/>
          <p:nvPr/>
        </p:nvGrpSpPr>
        <p:grpSpPr>
          <a:xfrm>
            <a:off x="0" y="5379427"/>
            <a:ext cx="2807368" cy="753891"/>
            <a:chOff x="0" y="5379426"/>
            <a:chExt cx="2807368" cy="753891"/>
          </a:xfrm>
        </p:grpSpPr>
        <p:sp>
          <p:nvSpPr>
            <p:cNvPr id="1076" name="Google Shape;1076;p5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77" name="Google Shape;1077;p5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078" name="Google Shape;1078;p552"/>
          <p:cNvSpPr>
            <a:spLocks noGrp="1"/>
          </p:cNvSpPr>
          <p:nvPr>
            <p:ph type="pic" idx="2"/>
          </p:nvPr>
        </p:nvSpPr>
        <p:spPr>
          <a:xfrm>
            <a:off x="2807368" y="457202"/>
            <a:ext cx="8915400" cy="5943598"/>
          </a:xfrm>
          <a:prstGeom prst="rect">
            <a:avLst/>
          </a:prstGeom>
          <a:noFill/>
          <a:ln>
            <a:noFill/>
          </a:ln>
        </p:spPr>
      </p:sp>
      <p:pic>
        <p:nvPicPr>
          <p:cNvPr id="1079" name="Google Shape;1079;p55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9956"/>
        <p:cNvGrpSpPr/>
        <p:nvPr/>
      </p:nvGrpSpPr>
      <p:grpSpPr>
        <a:xfrm>
          <a:off x="0" y="0"/>
          <a:ext cx="0" cy="0"/>
          <a:chOff x="0" y="0"/>
          <a:chExt cx="0" cy="0"/>
        </a:xfrm>
      </p:grpSpPr>
      <p:grpSp>
        <p:nvGrpSpPr>
          <p:cNvPr id="9957" name="Google Shape;9957;p1403"/>
          <p:cNvGrpSpPr/>
          <p:nvPr/>
        </p:nvGrpSpPr>
        <p:grpSpPr>
          <a:xfrm>
            <a:off x="0" y="0"/>
            <a:ext cx="12192000" cy="2148830"/>
            <a:chOff x="0" y="0"/>
            <a:chExt cx="12192000" cy="2148830"/>
          </a:xfrm>
        </p:grpSpPr>
        <p:sp>
          <p:nvSpPr>
            <p:cNvPr id="9958" name="Google Shape;9958;p140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59" name="Google Shape;9959;p140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960" name="Google Shape;9960;p140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61" name="Google Shape;9961;p140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62" name="Google Shape;9962;p140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963" name="Google Shape;9963;p140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964" name="Google Shape;9964;p140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9965"/>
        <p:cNvGrpSpPr/>
        <p:nvPr/>
      </p:nvGrpSpPr>
      <p:grpSpPr>
        <a:xfrm>
          <a:off x="0" y="0"/>
          <a:ext cx="0" cy="0"/>
          <a:chOff x="0" y="0"/>
          <a:chExt cx="0" cy="0"/>
        </a:xfrm>
      </p:grpSpPr>
      <p:grpSp>
        <p:nvGrpSpPr>
          <p:cNvPr id="9966" name="Google Shape;9966;p1404"/>
          <p:cNvGrpSpPr/>
          <p:nvPr/>
        </p:nvGrpSpPr>
        <p:grpSpPr>
          <a:xfrm>
            <a:off x="7191542" y="1"/>
            <a:ext cx="5000459" cy="1425992"/>
            <a:chOff x="7191542" y="1"/>
            <a:chExt cx="5000459" cy="1425992"/>
          </a:xfrm>
        </p:grpSpPr>
        <p:pic>
          <p:nvPicPr>
            <p:cNvPr id="9967" name="Google Shape;9967;p14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8" name="Google Shape;9968;p1404"/>
            <p:cNvGrpSpPr/>
            <p:nvPr/>
          </p:nvGrpSpPr>
          <p:grpSpPr>
            <a:xfrm>
              <a:off x="7191542" y="1"/>
              <a:ext cx="5000459" cy="1425992"/>
              <a:chOff x="7186272" y="0"/>
              <a:chExt cx="5005729" cy="1427495"/>
            </a:xfrm>
          </p:grpSpPr>
          <p:sp>
            <p:nvSpPr>
              <p:cNvPr id="9969" name="Google Shape;9969;p14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70" name="Google Shape;9970;p14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971" name="Google Shape;9971;p14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72" name="Google Shape;9972;p14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73" name="Google Shape;9973;p14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74" name="Google Shape;9974;p14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9975"/>
        <p:cNvGrpSpPr/>
        <p:nvPr/>
      </p:nvGrpSpPr>
      <p:grpSpPr>
        <a:xfrm>
          <a:off x="0" y="0"/>
          <a:ext cx="0" cy="0"/>
          <a:chOff x="0" y="0"/>
          <a:chExt cx="0" cy="0"/>
        </a:xfrm>
      </p:grpSpPr>
      <p:grpSp>
        <p:nvGrpSpPr>
          <p:cNvPr id="9976" name="Google Shape;9976;p1405"/>
          <p:cNvGrpSpPr/>
          <p:nvPr/>
        </p:nvGrpSpPr>
        <p:grpSpPr>
          <a:xfrm>
            <a:off x="0" y="0"/>
            <a:ext cx="12192000" cy="2148830"/>
            <a:chOff x="0" y="0"/>
            <a:chExt cx="12192000" cy="2148830"/>
          </a:xfrm>
        </p:grpSpPr>
        <p:sp>
          <p:nvSpPr>
            <p:cNvPr id="9977" name="Google Shape;9977;p14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78" name="Google Shape;9978;p14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979" name="Google Shape;9979;p14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80" name="Google Shape;9980;p14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81" name="Google Shape;9981;p14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982" name="Google Shape;9982;p14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983" name="Google Shape;9983;p14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9984"/>
        <p:cNvGrpSpPr/>
        <p:nvPr/>
      </p:nvGrpSpPr>
      <p:grpSpPr>
        <a:xfrm>
          <a:off x="0" y="0"/>
          <a:ext cx="0" cy="0"/>
          <a:chOff x="0" y="0"/>
          <a:chExt cx="0" cy="0"/>
        </a:xfrm>
      </p:grpSpPr>
      <p:sp>
        <p:nvSpPr>
          <p:cNvPr id="9985" name="Google Shape;9985;p14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86" name="Google Shape;9986;p14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87" name="Google Shape;9987;p14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88" name="Google Shape;9988;p1406"/>
          <p:cNvGrpSpPr/>
          <p:nvPr/>
        </p:nvGrpSpPr>
        <p:grpSpPr>
          <a:xfrm>
            <a:off x="7191542" y="1"/>
            <a:ext cx="5000459" cy="1425992"/>
            <a:chOff x="7191542" y="1"/>
            <a:chExt cx="5000459" cy="1425992"/>
          </a:xfrm>
        </p:grpSpPr>
        <p:pic>
          <p:nvPicPr>
            <p:cNvPr id="9989" name="Google Shape;9989;p14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90" name="Google Shape;9990;p1406"/>
            <p:cNvGrpSpPr/>
            <p:nvPr/>
          </p:nvGrpSpPr>
          <p:grpSpPr>
            <a:xfrm>
              <a:off x="7191542" y="1"/>
              <a:ext cx="5000459" cy="1425992"/>
              <a:chOff x="7186272" y="0"/>
              <a:chExt cx="5005729" cy="1427495"/>
            </a:xfrm>
          </p:grpSpPr>
          <p:sp>
            <p:nvSpPr>
              <p:cNvPr id="9991" name="Google Shape;9991;p14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92" name="Google Shape;9992;p14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9993"/>
        <p:cNvGrpSpPr/>
        <p:nvPr/>
      </p:nvGrpSpPr>
      <p:grpSpPr>
        <a:xfrm>
          <a:off x="0" y="0"/>
          <a:ext cx="0" cy="0"/>
          <a:chOff x="0" y="0"/>
          <a:chExt cx="0" cy="0"/>
        </a:xfrm>
      </p:grpSpPr>
      <p:sp>
        <p:nvSpPr>
          <p:cNvPr id="9994" name="Google Shape;9994;p14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95" name="Google Shape;9995;p14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96" name="Google Shape;9996;p14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7" name="Google Shape;9997;p14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98" name="Google Shape;9998;p14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99" name="Google Shape;9999;p14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00" name="Google Shape;10000;p1407"/>
          <p:cNvGrpSpPr/>
          <p:nvPr/>
        </p:nvGrpSpPr>
        <p:grpSpPr>
          <a:xfrm>
            <a:off x="7191542" y="1"/>
            <a:ext cx="5000459" cy="1425992"/>
            <a:chOff x="7191542" y="1"/>
            <a:chExt cx="5000459" cy="1425992"/>
          </a:xfrm>
        </p:grpSpPr>
        <p:pic>
          <p:nvPicPr>
            <p:cNvPr id="10001" name="Google Shape;10001;p14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02" name="Google Shape;10002;p1407"/>
            <p:cNvGrpSpPr/>
            <p:nvPr/>
          </p:nvGrpSpPr>
          <p:grpSpPr>
            <a:xfrm>
              <a:off x="7191542" y="1"/>
              <a:ext cx="5000459" cy="1425992"/>
              <a:chOff x="7186272" y="0"/>
              <a:chExt cx="5005729" cy="1427495"/>
            </a:xfrm>
          </p:grpSpPr>
          <p:sp>
            <p:nvSpPr>
              <p:cNvPr id="10003" name="Google Shape;10003;p14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04" name="Google Shape;10004;p14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005" name="Google Shape;10005;p14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Quotation">
  <p:cSld name="Quotation 8 2">
    <p:spTree>
      <p:nvGrpSpPr>
        <p:cNvPr id="1" name="Shape 10006"/>
        <p:cNvGrpSpPr/>
        <p:nvPr/>
      </p:nvGrpSpPr>
      <p:grpSpPr>
        <a:xfrm>
          <a:off x="0" y="0"/>
          <a:ext cx="0" cy="0"/>
          <a:chOff x="0" y="0"/>
          <a:chExt cx="0" cy="0"/>
        </a:xfrm>
      </p:grpSpPr>
      <p:sp>
        <p:nvSpPr>
          <p:cNvPr id="10007" name="Google Shape;10007;p14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08" name="Google Shape;10008;p14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09" name="Google Shape;10009;p14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10" name="Google Shape;10010;p14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11" name="Google Shape;10011;p14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12" name="Google Shape;10012;p14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13" name="Google Shape;10013;p1408"/>
          <p:cNvGrpSpPr/>
          <p:nvPr/>
        </p:nvGrpSpPr>
        <p:grpSpPr>
          <a:xfrm>
            <a:off x="7191542" y="1"/>
            <a:ext cx="5000459" cy="1425992"/>
            <a:chOff x="7191542" y="1"/>
            <a:chExt cx="5000459" cy="1425992"/>
          </a:xfrm>
        </p:grpSpPr>
        <p:pic>
          <p:nvPicPr>
            <p:cNvPr id="10014" name="Google Shape;10014;p14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15" name="Google Shape;10015;p1408"/>
            <p:cNvGrpSpPr/>
            <p:nvPr/>
          </p:nvGrpSpPr>
          <p:grpSpPr>
            <a:xfrm>
              <a:off x="7191542" y="1"/>
              <a:ext cx="5000459" cy="1425992"/>
              <a:chOff x="7186272" y="0"/>
              <a:chExt cx="5005729" cy="1427495"/>
            </a:xfrm>
          </p:grpSpPr>
          <p:sp>
            <p:nvSpPr>
              <p:cNvPr id="10016" name="Google Shape;10016;p14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17" name="Google Shape;10017;p14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018" name="Google Shape;10018;p14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10019"/>
        <p:cNvGrpSpPr/>
        <p:nvPr/>
      </p:nvGrpSpPr>
      <p:grpSpPr>
        <a:xfrm>
          <a:off x="0" y="0"/>
          <a:ext cx="0" cy="0"/>
          <a:chOff x="0" y="0"/>
          <a:chExt cx="0" cy="0"/>
        </a:xfrm>
      </p:grpSpPr>
      <p:sp>
        <p:nvSpPr>
          <p:cNvPr id="10020" name="Google Shape;10020;p14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21" name="Google Shape;10021;p14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22" name="Google Shape;10022;p14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23" name="Google Shape;10023;p1409"/>
          <p:cNvSpPr>
            <a:spLocks noGrp="1"/>
          </p:cNvSpPr>
          <p:nvPr>
            <p:ph type="pic" idx="2"/>
          </p:nvPr>
        </p:nvSpPr>
        <p:spPr>
          <a:xfrm>
            <a:off x="7118684" y="233915"/>
            <a:ext cx="5073316" cy="5943600"/>
          </a:xfrm>
          <a:prstGeom prst="rect">
            <a:avLst/>
          </a:prstGeom>
          <a:noFill/>
          <a:ln>
            <a:noFill/>
          </a:ln>
        </p:spPr>
      </p:sp>
      <p:grpSp>
        <p:nvGrpSpPr>
          <p:cNvPr id="10024" name="Google Shape;10024;p1409"/>
          <p:cNvGrpSpPr/>
          <p:nvPr/>
        </p:nvGrpSpPr>
        <p:grpSpPr>
          <a:xfrm>
            <a:off x="0" y="5020348"/>
            <a:ext cx="12192000" cy="1837653"/>
            <a:chOff x="0" y="5020348"/>
            <a:chExt cx="12192000" cy="1837653"/>
          </a:xfrm>
        </p:grpSpPr>
        <p:sp>
          <p:nvSpPr>
            <p:cNvPr id="10025" name="Google Shape;10025;p14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26" name="Google Shape;10026;p14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027" name="Google Shape;10027;p14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matchingName="Divider">
  <p:cSld name="Divider 8">
    <p:spTree>
      <p:nvGrpSpPr>
        <p:cNvPr id="1" name="Shape 10028"/>
        <p:cNvGrpSpPr/>
        <p:nvPr/>
      </p:nvGrpSpPr>
      <p:grpSpPr>
        <a:xfrm>
          <a:off x="0" y="0"/>
          <a:ext cx="0" cy="0"/>
          <a:chOff x="0" y="0"/>
          <a:chExt cx="0" cy="0"/>
        </a:xfrm>
      </p:grpSpPr>
      <p:grpSp>
        <p:nvGrpSpPr>
          <p:cNvPr id="10029" name="Google Shape;10029;p1410"/>
          <p:cNvGrpSpPr/>
          <p:nvPr/>
        </p:nvGrpSpPr>
        <p:grpSpPr>
          <a:xfrm>
            <a:off x="0" y="5020347"/>
            <a:ext cx="12192000" cy="1837653"/>
            <a:chOff x="0" y="5020347"/>
            <a:chExt cx="12192000" cy="1837653"/>
          </a:xfrm>
        </p:grpSpPr>
        <p:sp>
          <p:nvSpPr>
            <p:cNvPr id="10030" name="Google Shape;10030;p14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31" name="Google Shape;10031;p14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32" name="Google Shape;10032;p14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033" name="Google Shape;10033;p14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034" name="Google Shape;10034;p14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5" name="Google Shape;10035;p14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10036"/>
        <p:cNvGrpSpPr/>
        <p:nvPr/>
      </p:nvGrpSpPr>
      <p:grpSpPr>
        <a:xfrm>
          <a:off x="0" y="0"/>
          <a:ext cx="0" cy="0"/>
          <a:chOff x="0" y="0"/>
          <a:chExt cx="0" cy="0"/>
        </a:xfrm>
      </p:grpSpPr>
      <p:sp>
        <p:nvSpPr>
          <p:cNvPr id="10037" name="Google Shape;10037;p14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38" name="Google Shape;10038;p14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39" name="Google Shape;10039;p1411"/>
          <p:cNvGrpSpPr/>
          <p:nvPr/>
        </p:nvGrpSpPr>
        <p:grpSpPr>
          <a:xfrm>
            <a:off x="0" y="5379426"/>
            <a:ext cx="2807368" cy="753891"/>
            <a:chOff x="0" y="5379426"/>
            <a:chExt cx="2807368" cy="753891"/>
          </a:xfrm>
        </p:grpSpPr>
        <p:sp>
          <p:nvSpPr>
            <p:cNvPr id="10040" name="Google Shape;10040;p14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41" name="Google Shape;10041;p14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042" name="Google Shape;10042;p1411"/>
          <p:cNvSpPr>
            <a:spLocks noGrp="1"/>
          </p:cNvSpPr>
          <p:nvPr>
            <p:ph type="pic" idx="2"/>
          </p:nvPr>
        </p:nvSpPr>
        <p:spPr>
          <a:xfrm>
            <a:off x="2807368" y="457202"/>
            <a:ext cx="8915400" cy="5943598"/>
          </a:xfrm>
          <a:prstGeom prst="rect">
            <a:avLst/>
          </a:prstGeom>
          <a:noFill/>
          <a:ln>
            <a:noFill/>
          </a:ln>
        </p:spPr>
      </p:sp>
      <p:pic>
        <p:nvPicPr>
          <p:cNvPr id="10043" name="Google Shape;10043;p14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10044"/>
        <p:cNvGrpSpPr/>
        <p:nvPr/>
      </p:nvGrpSpPr>
      <p:grpSpPr>
        <a:xfrm>
          <a:off x="0" y="0"/>
          <a:ext cx="0" cy="0"/>
          <a:chOff x="0" y="0"/>
          <a:chExt cx="0" cy="0"/>
        </a:xfrm>
      </p:grpSpPr>
      <p:sp>
        <p:nvSpPr>
          <p:cNvPr id="10045" name="Google Shape;10045;p14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46" name="Google Shape;10046;p14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47" name="Google Shape;10047;p14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8" name="Google Shape;10048;p14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49" name="Google Shape;10049;p14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50" name="Google Shape;10050;p14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51" name="Google Shape;10051;p1412"/>
          <p:cNvGrpSpPr/>
          <p:nvPr/>
        </p:nvGrpSpPr>
        <p:grpSpPr>
          <a:xfrm>
            <a:off x="7191542" y="1"/>
            <a:ext cx="5000459" cy="1425992"/>
            <a:chOff x="7191542" y="1"/>
            <a:chExt cx="5000459" cy="1425992"/>
          </a:xfrm>
        </p:grpSpPr>
        <p:pic>
          <p:nvPicPr>
            <p:cNvPr id="10052" name="Google Shape;10052;p14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53" name="Google Shape;10053;p1412"/>
            <p:cNvGrpSpPr/>
            <p:nvPr/>
          </p:nvGrpSpPr>
          <p:grpSpPr>
            <a:xfrm>
              <a:off x="7191542" y="1"/>
              <a:ext cx="5000459" cy="1425992"/>
              <a:chOff x="7186272" y="0"/>
              <a:chExt cx="5005729" cy="1427495"/>
            </a:xfrm>
          </p:grpSpPr>
          <p:sp>
            <p:nvSpPr>
              <p:cNvPr id="10054" name="Google Shape;10054;p14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55" name="Google Shape;10055;p14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056" name="Google Shape;10056;p14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1080"/>
        <p:cNvGrpSpPr/>
        <p:nvPr/>
      </p:nvGrpSpPr>
      <p:grpSpPr>
        <a:xfrm>
          <a:off x="0" y="0"/>
          <a:ext cx="0" cy="0"/>
          <a:chOff x="0" y="0"/>
          <a:chExt cx="0" cy="0"/>
        </a:xfrm>
      </p:grpSpPr>
      <p:sp>
        <p:nvSpPr>
          <p:cNvPr id="1081" name="Google Shape;1081;p55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82" name="Google Shape;1082;p55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3" name="Google Shape;1083;p5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4" name="Google Shape;1084;p55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5" name="Google Shape;1085;p5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6" name="Google Shape;1086;p5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7" name="Google Shape;1087;p553"/>
          <p:cNvGrpSpPr/>
          <p:nvPr/>
        </p:nvGrpSpPr>
        <p:grpSpPr>
          <a:xfrm>
            <a:off x="7191543" y="1"/>
            <a:ext cx="5000459" cy="1425992"/>
            <a:chOff x="7191542" y="1"/>
            <a:chExt cx="5000459" cy="1425992"/>
          </a:xfrm>
        </p:grpSpPr>
        <p:pic>
          <p:nvPicPr>
            <p:cNvPr id="1088" name="Google Shape;1088;p5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9" name="Google Shape;1089;p553"/>
            <p:cNvGrpSpPr/>
            <p:nvPr/>
          </p:nvGrpSpPr>
          <p:grpSpPr>
            <a:xfrm>
              <a:off x="7191542" y="1"/>
              <a:ext cx="5000459" cy="1425992"/>
              <a:chOff x="7186272" y="0"/>
              <a:chExt cx="5005729" cy="1427495"/>
            </a:xfrm>
          </p:grpSpPr>
          <p:sp>
            <p:nvSpPr>
              <p:cNvPr id="1090" name="Google Shape;1090;p5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091" name="Google Shape;1091;p5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092" name="Google Shape;1092;p5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10057"/>
        <p:cNvGrpSpPr/>
        <p:nvPr/>
      </p:nvGrpSpPr>
      <p:grpSpPr>
        <a:xfrm>
          <a:off x="0" y="0"/>
          <a:ext cx="0" cy="0"/>
          <a:chOff x="0" y="0"/>
          <a:chExt cx="0" cy="0"/>
        </a:xfrm>
      </p:grpSpPr>
      <p:sp>
        <p:nvSpPr>
          <p:cNvPr id="10058" name="Google Shape;10058;p14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59" name="Google Shape;10059;p14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60" name="Google Shape;10060;p14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61" name="Google Shape;10061;p14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62" name="Google Shape;10062;p14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63" name="Google Shape;10063;p14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64" name="Google Shape;10064;p1413"/>
          <p:cNvGrpSpPr/>
          <p:nvPr/>
        </p:nvGrpSpPr>
        <p:grpSpPr>
          <a:xfrm>
            <a:off x="7191542" y="1"/>
            <a:ext cx="5000459" cy="1425992"/>
            <a:chOff x="7191542" y="1"/>
            <a:chExt cx="5000459" cy="1425992"/>
          </a:xfrm>
        </p:grpSpPr>
        <p:pic>
          <p:nvPicPr>
            <p:cNvPr id="10065" name="Google Shape;10065;p14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6" name="Google Shape;10066;p1413"/>
            <p:cNvGrpSpPr/>
            <p:nvPr/>
          </p:nvGrpSpPr>
          <p:grpSpPr>
            <a:xfrm>
              <a:off x="7191542" y="1"/>
              <a:ext cx="5000459" cy="1425992"/>
              <a:chOff x="7186272" y="0"/>
              <a:chExt cx="5005729" cy="1427495"/>
            </a:xfrm>
          </p:grpSpPr>
          <p:sp>
            <p:nvSpPr>
              <p:cNvPr id="10067" name="Google Shape;10067;p14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68" name="Google Shape;10068;p14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069" name="Google Shape;10069;p14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matchingName="Quotation">
  <p:cSld name="Quotation 9 2">
    <p:spTree>
      <p:nvGrpSpPr>
        <p:cNvPr id="1" name="Shape 10070"/>
        <p:cNvGrpSpPr/>
        <p:nvPr/>
      </p:nvGrpSpPr>
      <p:grpSpPr>
        <a:xfrm>
          <a:off x="0" y="0"/>
          <a:ext cx="0" cy="0"/>
          <a:chOff x="0" y="0"/>
          <a:chExt cx="0" cy="0"/>
        </a:xfrm>
      </p:grpSpPr>
      <p:sp>
        <p:nvSpPr>
          <p:cNvPr id="10071" name="Google Shape;10071;p14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72" name="Google Shape;10072;p14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73" name="Google Shape;10073;p14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74" name="Google Shape;10074;p14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75" name="Google Shape;10075;p14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76" name="Google Shape;10076;p14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77" name="Google Shape;10077;p1414"/>
          <p:cNvGrpSpPr/>
          <p:nvPr/>
        </p:nvGrpSpPr>
        <p:grpSpPr>
          <a:xfrm>
            <a:off x="7191542" y="1"/>
            <a:ext cx="5000459" cy="1425992"/>
            <a:chOff x="7191542" y="1"/>
            <a:chExt cx="5000459" cy="1425992"/>
          </a:xfrm>
        </p:grpSpPr>
        <p:pic>
          <p:nvPicPr>
            <p:cNvPr id="10078" name="Google Shape;10078;p14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79" name="Google Shape;10079;p1414"/>
            <p:cNvGrpSpPr/>
            <p:nvPr/>
          </p:nvGrpSpPr>
          <p:grpSpPr>
            <a:xfrm>
              <a:off x="7191542" y="1"/>
              <a:ext cx="5000459" cy="1425992"/>
              <a:chOff x="7186272" y="0"/>
              <a:chExt cx="5005729" cy="1427495"/>
            </a:xfrm>
          </p:grpSpPr>
          <p:sp>
            <p:nvSpPr>
              <p:cNvPr id="10080" name="Google Shape;10080;p14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81" name="Google Shape;10081;p14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082" name="Google Shape;10082;p14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Quotation">
  <p:cSld name="Quotation 10 2">
    <p:spTree>
      <p:nvGrpSpPr>
        <p:cNvPr id="1" name="Shape 10083"/>
        <p:cNvGrpSpPr/>
        <p:nvPr/>
      </p:nvGrpSpPr>
      <p:grpSpPr>
        <a:xfrm>
          <a:off x="0" y="0"/>
          <a:ext cx="0" cy="0"/>
          <a:chOff x="0" y="0"/>
          <a:chExt cx="0" cy="0"/>
        </a:xfrm>
      </p:grpSpPr>
      <p:sp>
        <p:nvSpPr>
          <p:cNvPr id="10084" name="Google Shape;10084;p14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85" name="Google Shape;10085;p14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86" name="Google Shape;10086;p14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87" name="Google Shape;10087;p14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88" name="Google Shape;10088;p14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89" name="Google Shape;10089;p14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90" name="Google Shape;10090;p1415"/>
          <p:cNvGrpSpPr/>
          <p:nvPr/>
        </p:nvGrpSpPr>
        <p:grpSpPr>
          <a:xfrm>
            <a:off x="7191542" y="1"/>
            <a:ext cx="5000459" cy="1425992"/>
            <a:chOff x="7191542" y="1"/>
            <a:chExt cx="5000459" cy="1425992"/>
          </a:xfrm>
        </p:grpSpPr>
        <p:pic>
          <p:nvPicPr>
            <p:cNvPr id="10091" name="Google Shape;10091;p14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2" name="Google Shape;10092;p1415"/>
            <p:cNvGrpSpPr/>
            <p:nvPr/>
          </p:nvGrpSpPr>
          <p:grpSpPr>
            <a:xfrm>
              <a:off x="7191542" y="1"/>
              <a:ext cx="5000459" cy="1425992"/>
              <a:chOff x="7186272" y="0"/>
              <a:chExt cx="5005729" cy="1427495"/>
            </a:xfrm>
          </p:grpSpPr>
          <p:sp>
            <p:nvSpPr>
              <p:cNvPr id="10093" name="Google Shape;10093;p14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94" name="Google Shape;10094;p14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095" name="Google Shape;10095;p14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0096"/>
        <p:cNvGrpSpPr/>
        <p:nvPr/>
      </p:nvGrpSpPr>
      <p:grpSpPr>
        <a:xfrm>
          <a:off x="0" y="0"/>
          <a:ext cx="0" cy="0"/>
          <a:chOff x="0" y="0"/>
          <a:chExt cx="0" cy="0"/>
        </a:xfrm>
      </p:grpSpPr>
      <p:grpSp>
        <p:nvGrpSpPr>
          <p:cNvPr id="10097" name="Google Shape;10097;p1416"/>
          <p:cNvGrpSpPr/>
          <p:nvPr/>
        </p:nvGrpSpPr>
        <p:grpSpPr>
          <a:xfrm>
            <a:off x="7191542" y="1"/>
            <a:ext cx="5000459" cy="1425992"/>
            <a:chOff x="7191542" y="1"/>
            <a:chExt cx="5000459" cy="1425992"/>
          </a:xfrm>
        </p:grpSpPr>
        <p:pic>
          <p:nvPicPr>
            <p:cNvPr id="10098" name="Google Shape;10098;p14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9" name="Google Shape;10099;p1416"/>
            <p:cNvGrpSpPr/>
            <p:nvPr/>
          </p:nvGrpSpPr>
          <p:grpSpPr>
            <a:xfrm>
              <a:off x="7191542" y="1"/>
              <a:ext cx="5000459" cy="1425992"/>
              <a:chOff x="7186272" y="0"/>
              <a:chExt cx="5005729" cy="1427495"/>
            </a:xfrm>
          </p:grpSpPr>
          <p:sp>
            <p:nvSpPr>
              <p:cNvPr id="10100" name="Google Shape;10100;p14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01" name="Google Shape;10101;p14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02" name="Google Shape;10102;p14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03" name="Google Shape;10103;p14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04" name="Google Shape;10104;p14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05" name="Google Shape;10105;p14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06" name="Google Shape;10106;p14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10107"/>
        <p:cNvGrpSpPr/>
        <p:nvPr/>
      </p:nvGrpSpPr>
      <p:grpSpPr>
        <a:xfrm>
          <a:off x="0" y="0"/>
          <a:ext cx="0" cy="0"/>
          <a:chOff x="0" y="0"/>
          <a:chExt cx="0" cy="0"/>
        </a:xfrm>
      </p:grpSpPr>
      <p:sp>
        <p:nvSpPr>
          <p:cNvPr id="10108" name="Google Shape;10108;p14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09" name="Google Shape;10109;p141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110" name="Google Shape;10110;p1417"/>
          <p:cNvGrpSpPr/>
          <p:nvPr/>
        </p:nvGrpSpPr>
        <p:grpSpPr>
          <a:xfrm>
            <a:off x="7191542" y="1"/>
            <a:ext cx="5000459" cy="1425992"/>
            <a:chOff x="7191542" y="1"/>
            <a:chExt cx="5000459" cy="1425992"/>
          </a:xfrm>
        </p:grpSpPr>
        <p:pic>
          <p:nvPicPr>
            <p:cNvPr id="10111" name="Google Shape;10111;p14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12" name="Google Shape;10112;p1417"/>
            <p:cNvGrpSpPr/>
            <p:nvPr/>
          </p:nvGrpSpPr>
          <p:grpSpPr>
            <a:xfrm>
              <a:off x="7191542" y="1"/>
              <a:ext cx="5000459" cy="1425992"/>
              <a:chOff x="7186272" y="0"/>
              <a:chExt cx="5005729" cy="1427495"/>
            </a:xfrm>
          </p:grpSpPr>
          <p:sp>
            <p:nvSpPr>
              <p:cNvPr id="10113" name="Google Shape;10113;p14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14" name="Google Shape;10114;p14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15" name="Google Shape;10115;p141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6" name="Google Shape;10116;p141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17" name="Google Shape;10117;p14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18" name="Google Shape;10118;p14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10119"/>
        <p:cNvGrpSpPr/>
        <p:nvPr/>
      </p:nvGrpSpPr>
      <p:grpSpPr>
        <a:xfrm>
          <a:off x="0" y="0"/>
          <a:ext cx="0" cy="0"/>
          <a:chOff x="0" y="0"/>
          <a:chExt cx="0" cy="0"/>
        </a:xfrm>
      </p:grpSpPr>
      <p:grpSp>
        <p:nvGrpSpPr>
          <p:cNvPr id="10120" name="Google Shape;10120;p1418"/>
          <p:cNvGrpSpPr/>
          <p:nvPr/>
        </p:nvGrpSpPr>
        <p:grpSpPr>
          <a:xfrm>
            <a:off x="7191542" y="1"/>
            <a:ext cx="5000459" cy="1425992"/>
            <a:chOff x="7191542" y="1"/>
            <a:chExt cx="5000459" cy="1425992"/>
          </a:xfrm>
        </p:grpSpPr>
        <p:pic>
          <p:nvPicPr>
            <p:cNvPr id="10121" name="Google Shape;10121;p14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22" name="Google Shape;10122;p1418"/>
            <p:cNvGrpSpPr/>
            <p:nvPr/>
          </p:nvGrpSpPr>
          <p:grpSpPr>
            <a:xfrm>
              <a:off x="7191542" y="1"/>
              <a:ext cx="5000459" cy="1425992"/>
              <a:chOff x="7186272" y="0"/>
              <a:chExt cx="5005729" cy="1427495"/>
            </a:xfrm>
          </p:grpSpPr>
          <p:sp>
            <p:nvSpPr>
              <p:cNvPr id="10123" name="Google Shape;10123;p14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24" name="Google Shape;10124;p14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25" name="Google Shape;10125;p14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26" name="Google Shape;10126;p141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27" name="Google Shape;10127;p141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28" name="Google Shape;10128;p141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29" name="Google Shape;10129;p141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30" name="Google Shape;10130;p14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31" name="Google Shape;10131;p14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2" name="Google Shape;10132;p14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10133"/>
        <p:cNvGrpSpPr/>
        <p:nvPr/>
      </p:nvGrpSpPr>
      <p:grpSpPr>
        <a:xfrm>
          <a:off x="0" y="0"/>
          <a:ext cx="0" cy="0"/>
          <a:chOff x="0" y="0"/>
          <a:chExt cx="0" cy="0"/>
        </a:xfrm>
      </p:grpSpPr>
      <p:grpSp>
        <p:nvGrpSpPr>
          <p:cNvPr id="10134" name="Google Shape;10134;p1419"/>
          <p:cNvGrpSpPr/>
          <p:nvPr/>
        </p:nvGrpSpPr>
        <p:grpSpPr>
          <a:xfrm>
            <a:off x="7191542" y="1"/>
            <a:ext cx="5000459" cy="1425992"/>
            <a:chOff x="7191542" y="1"/>
            <a:chExt cx="5000459" cy="1425992"/>
          </a:xfrm>
        </p:grpSpPr>
        <p:pic>
          <p:nvPicPr>
            <p:cNvPr id="10135" name="Google Shape;10135;p14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36" name="Google Shape;10136;p1419"/>
            <p:cNvGrpSpPr/>
            <p:nvPr/>
          </p:nvGrpSpPr>
          <p:grpSpPr>
            <a:xfrm>
              <a:off x="7191542" y="1"/>
              <a:ext cx="5000459" cy="1425992"/>
              <a:chOff x="7186272" y="0"/>
              <a:chExt cx="5005729" cy="1427495"/>
            </a:xfrm>
          </p:grpSpPr>
          <p:sp>
            <p:nvSpPr>
              <p:cNvPr id="10137" name="Google Shape;10137;p14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38" name="Google Shape;10138;p14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39" name="Google Shape;10139;p14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40" name="Google Shape;10140;p14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41" name="Google Shape;10141;p14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42" name="Google Shape;10142;p14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10143"/>
        <p:cNvGrpSpPr/>
        <p:nvPr/>
      </p:nvGrpSpPr>
      <p:grpSpPr>
        <a:xfrm>
          <a:off x="0" y="0"/>
          <a:ext cx="0" cy="0"/>
          <a:chOff x="0" y="0"/>
          <a:chExt cx="0" cy="0"/>
        </a:xfrm>
      </p:grpSpPr>
      <p:grpSp>
        <p:nvGrpSpPr>
          <p:cNvPr id="10144" name="Google Shape;10144;p1420"/>
          <p:cNvGrpSpPr/>
          <p:nvPr/>
        </p:nvGrpSpPr>
        <p:grpSpPr>
          <a:xfrm>
            <a:off x="0" y="0"/>
            <a:ext cx="12192000" cy="2148830"/>
            <a:chOff x="0" y="0"/>
            <a:chExt cx="12192000" cy="2148830"/>
          </a:xfrm>
        </p:grpSpPr>
        <p:sp>
          <p:nvSpPr>
            <p:cNvPr id="10145" name="Google Shape;10145;p142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46" name="Google Shape;10146;p142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147" name="Google Shape;10147;p142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48" name="Google Shape;10148;p142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49" name="Google Shape;10149;p142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150" name="Google Shape;10150;p142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151" name="Google Shape;10151;p142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10152"/>
        <p:cNvGrpSpPr/>
        <p:nvPr/>
      </p:nvGrpSpPr>
      <p:grpSpPr>
        <a:xfrm>
          <a:off x="0" y="0"/>
          <a:ext cx="0" cy="0"/>
          <a:chOff x="0" y="0"/>
          <a:chExt cx="0" cy="0"/>
        </a:xfrm>
      </p:grpSpPr>
      <p:sp>
        <p:nvSpPr>
          <p:cNvPr id="10153" name="Google Shape;10153;p14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54" name="Google Shape;10154;p14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55" name="Google Shape;10155;p14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56" name="Google Shape;10156;p1421"/>
          <p:cNvGrpSpPr/>
          <p:nvPr/>
        </p:nvGrpSpPr>
        <p:grpSpPr>
          <a:xfrm>
            <a:off x="7191542" y="1"/>
            <a:ext cx="5000459" cy="1425992"/>
            <a:chOff x="7191542" y="1"/>
            <a:chExt cx="5000459" cy="1425992"/>
          </a:xfrm>
        </p:grpSpPr>
        <p:pic>
          <p:nvPicPr>
            <p:cNvPr id="10157" name="Google Shape;10157;p14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58" name="Google Shape;10158;p1421"/>
            <p:cNvGrpSpPr/>
            <p:nvPr/>
          </p:nvGrpSpPr>
          <p:grpSpPr>
            <a:xfrm>
              <a:off x="7191542" y="1"/>
              <a:ext cx="5000459" cy="1425992"/>
              <a:chOff x="7186272" y="0"/>
              <a:chExt cx="5005729" cy="1427495"/>
            </a:xfrm>
          </p:grpSpPr>
          <p:sp>
            <p:nvSpPr>
              <p:cNvPr id="10159" name="Google Shape;10159;p14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60" name="Google Shape;10160;p14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10161"/>
        <p:cNvGrpSpPr/>
        <p:nvPr/>
      </p:nvGrpSpPr>
      <p:grpSpPr>
        <a:xfrm>
          <a:off x="0" y="0"/>
          <a:ext cx="0" cy="0"/>
          <a:chOff x="0" y="0"/>
          <a:chExt cx="0" cy="0"/>
        </a:xfrm>
      </p:grpSpPr>
      <p:sp>
        <p:nvSpPr>
          <p:cNvPr id="10162" name="Google Shape;10162;p142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63" name="Google Shape;10163;p142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64" name="Google Shape;10164;p142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165" name="Google Shape;10165;p1422"/>
          <p:cNvSpPr>
            <a:spLocks noGrp="1"/>
          </p:cNvSpPr>
          <p:nvPr>
            <p:ph type="pic" idx="2"/>
          </p:nvPr>
        </p:nvSpPr>
        <p:spPr>
          <a:xfrm>
            <a:off x="7118684" y="233915"/>
            <a:ext cx="5073316" cy="5943600"/>
          </a:xfrm>
          <a:prstGeom prst="rect">
            <a:avLst/>
          </a:prstGeom>
          <a:noFill/>
          <a:ln>
            <a:noFill/>
          </a:ln>
        </p:spPr>
      </p:sp>
      <p:grpSp>
        <p:nvGrpSpPr>
          <p:cNvPr id="10166" name="Google Shape;10166;p1422"/>
          <p:cNvGrpSpPr/>
          <p:nvPr/>
        </p:nvGrpSpPr>
        <p:grpSpPr>
          <a:xfrm>
            <a:off x="0" y="5020348"/>
            <a:ext cx="12192000" cy="1837653"/>
            <a:chOff x="0" y="5020348"/>
            <a:chExt cx="12192000" cy="1837653"/>
          </a:xfrm>
        </p:grpSpPr>
        <p:sp>
          <p:nvSpPr>
            <p:cNvPr id="10167" name="Google Shape;10167;p14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68" name="Google Shape;10168;p142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169" name="Google Shape;10169;p14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1093"/>
        <p:cNvGrpSpPr/>
        <p:nvPr/>
      </p:nvGrpSpPr>
      <p:grpSpPr>
        <a:xfrm>
          <a:off x="0" y="0"/>
          <a:ext cx="0" cy="0"/>
          <a:chOff x="0" y="0"/>
          <a:chExt cx="0" cy="0"/>
        </a:xfrm>
      </p:grpSpPr>
      <p:grpSp>
        <p:nvGrpSpPr>
          <p:cNvPr id="1094" name="Google Shape;1094;p554"/>
          <p:cNvGrpSpPr/>
          <p:nvPr/>
        </p:nvGrpSpPr>
        <p:grpSpPr>
          <a:xfrm>
            <a:off x="7191543" y="1"/>
            <a:ext cx="5000459" cy="1425992"/>
            <a:chOff x="7191542" y="1"/>
            <a:chExt cx="5000459" cy="1425992"/>
          </a:xfrm>
        </p:grpSpPr>
        <p:pic>
          <p:nvPicPr>
            <p:cNvPr id="1095" name="Google Shape;1095;p5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6" name="Google Shape;1096;p554"/>
            <p:cNvGrpSpPr/>
            <p:nvPr/>
          </p:nvGrpSpPr>
          <p:grpSpPr>
            <a:xfrm>
              <a:off x="7191542" y="1"/>
              <a:ext cx="5000459" cy="1425992"/>
              <a:chOff x="7186272" y="0"/>
              <a:chExt cx="5005729" cy="1427495"/>
            </a:xfrm>
          </p:grpSpPr>
          <p:sp>
            <p:nvSpPr>
              <p:cNvPr id="1097" name="Google Shape;1097;p5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098" name="Google Shape;1098;p5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099" name="Google Shape;1099;p5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0" name="Google Shape;1100;p5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1" name="Google Shape;1101;p55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2" name="Google Shape;1102;p5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3" name="Google Shape;1103;p5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Divider">
  <p:cSld name="Divider 9">
    <p:spTree>
      <p:nvGrpSpPr>
        <p:cNvPr id="1" name="Shape 10170"/>
        <p:cNvGrpSpPr/>
        <p:nvPr/>
      </p:nvGrpSpPr>
      <p:grpSpPr>
        <a:xfrm>
          <a:off x="0" y="0"/>
          <a:ext cx="0" cy="0"/>
          <a:chOff x="0" y="0"/>
          <a:chExt cx="0" cy="0"/>
        </a:xfrm>
      </p:grpSpPr>
      <p:grpSp>
        <p:nvGrpSpPr>
          <p:cNvPr id="10171" name="Google Shape;10171;p1423"/>
          <p:cNvGrpSpPr/>
          <p:nvPr/>
        </p:nvGrpSpPr>
        <p:grpSpPr>
          <a:xfrm>
            <a:off x="0" y="5020347"/>
            <a:ext cx="12192000" cy="1837653"/>
            <a:chOff x="0" y="5020347"/>
            <a:chExt cx="12192000" cy="1837653"/>
          </a:xfrm>
        </p:grpSpPr>
        <p:sp>
          <p:nvSpPr>
            <p:cNvPr id="10172" name="Google Shape;10172;p142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73" name="Google Shape;10173;p14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74" name="Google Shape;10174;p142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175" name="Google Shape;10175;p14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176" name="Google Shape;10176;p142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77" name="Google Shape;10177;p142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10178"/>
        <p:cNvGrpSpPr/>
        <p:nvPr/>
      </p:nvGrpSpPr>
      <p:grpSpPr>
        <a:xfrm>
          <a:off x="0" y="0"/>
          <a:ext cx="0" cy="0"/>
          <a:chOff x="0" y="0"/>
          <a:chExt cx="0" cy="0"/>
        </a:xfrm>
      </p:grpSpPr>
      <p:sp>
        <p:nvSpPr>
          <p:cNvPr id="10179" name="Google Shape;10179;p14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80" name="Google Shape;10180;p14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81" name="Google Shape;10181;p14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82" name="Google Shape;10182;p14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83" name="Google Shape;10183;p14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84" name="Google Shape;10184;p14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85" name="Google Shape;10185;p1424"/>
          <p:cNvGrpSpPr/>
          <p:nvPr/>
        </p:nvGrpSpPr>
        <p:grpSpPr>
          <a:xfrm>
            <a:off x="7191542" y="1"/>
            <a:ext cx="5000459" cy="1425992"/>
            <a:chOff x="7191542" y="1"/>
            <a:chExt cx="5000459" cy="1425992"/>
          </a:xfrm>
        </p:grpSpPr>
        <p:pic>
          <p:nvPicPr>
            <p:cNvPr id="10186" name="Google Shape;10186;p14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87" name="Google Shape;10187;p1424"/>
            <p:cNvGrpSpPr/>
            <p:nvPr/>
          </p:nvGrpSpPr>
          <p:grpSpPr>
            <a:xfrm>
              <a:off x="7191542" y="1"/>
              <a:ext cx="5000459" cy="1425992"/>
              <a:chOff x="7186272" y="0"/>
              <a:chExt cx="5005729" cy="1427495"/>
            </a:xfrm>
          </p:grpSpPr>
          <p:sp>
            <p:nvSpPr>
              <p:cNvPr id="10188" name="Google Shape;10188;p14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89" name="Google Shape;10189;p14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190" name="Google Shape;10190;p14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Quotation">
  <p:cSld name="Quotation 11 2">
    <p:spTree>
      <p:nvGrpSpPr>
        <p:cNvPr id="1" name="Shape 10191"/>
        <p:cNvGrpSpPr/>
        <p:nvPr/>
      </p:nvGrpSpPr>
      <p:grpSpPr>
        <a:xfrm>
          <a:off x="0" y="0"/>
          <a:ext cx="0" cy="0"/>
          <a:chOff x="0" y="0"/>
          <a:chExt cx="0" cy="0"/>
        </a:xfrm>
      </p:grpSpPr>
      <p:sp>
        <p:nvSpPr>
          <p:cNvPr id="10192" name="Google Shape;10192;p14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93" name="Google Shape;10193;p14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94" name="Google Shape;10194;p14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95" name="Google Shape;10195;p14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96" name="Google Shape;10196;p14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97" name="Google Shape;10197;p14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98" name="Google Shape;10198;p1425"/>
          <p:cNvGrpSpPr/>
          <p:nvPr/>
        </p:nvGrpSpPr>
        <p:grpSpPr>
          <a:xfrm>
            <a:off x="7191542" y="1"/>
            <a:ext cx="5000459" cy="1425992"/>
            <a:chOff x="7191542" y="1"/>
            <a:chExt cx="5000459" cy="1425992"/>
          </a:xfrm>
        </p:grpSpPr>
        <p:pic>
          <p:nvPicPr>
            <p:cNvPr id="10199" name="Google Shape;10199;p14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00" name="Google Shape;10200;p1425"/>
            <p:cNvGrpSpPr/>
            <p:nvPr/>
          </p:nvGrpSpPr>
          <p:grpSpPr>
            <a:xfrm>
              <a:off x="7191542" y="1"/>
              <a:ext cx="5000459" cy="1425992"/>
              <a:chOff x="7186272" y="0"/>
              <a:chExt cx="5005729" cy="1427495"/>
            </a:xfrm>
          </p:grpSpPr>
          <p:sp>
            <p:nvSpPr>
              <p:cNvPr id="10201" name="Google Shape;10201;p14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02" name="Google Shape;10202;p14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203" name="Google Shape;10203;p14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0204"/>
        <p:cNvGrpSpPr/>
        <p:nvPr/>
      </p:nvGrpSpPr>
      <p:grpSpPr>
        <a:xfrm>
          <a:off x="0" y="0"/>
          <a:ext cx="0" cy="0"/>
          <a:chOff x="0" y="0"/>
          <a:chExt cx="0" cy="0"/>
        </a:xfrm>
      </p:grpSpPr>
      <p:grpSp>
        <p:nvGrpSpPr>
          <p:cNvPr id="10205" name="Google Shape;10205;p1426"/>
          <p:cNvGrpSpPr/>
          <p:nvPr/>
        </p:nvGrpSpPr>
        <p:grpSpPr>
          <a:xfrm>
            <a:off x="7191542" y="1"/>
            <a:ext cx="5000459" cy="1425992"/>
            <a:chOff x="7191542" y="1"/>
            <a:chExt cx="5000459" cy="1425992"/>
          </a:xfrm>
        </p:grpSpPr>
        <p:pic>
          <p:nvPicPr>
            <p:cNvPr id="10206" name="Google Shape;10206;p14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07" name="Google Shape;10207;p1426"/>
            <p:cNvGrpSpPr/>
            <p:nvPr/>
          </p:nvGrpSpPr>
          <p:grpSpPr>
            <a:xfrm>
              <a:off x="7191542" y="1"/>
              <a:ext cx="5000459" cy="1425992"/>
              <a:chOff x="7186272" y="0"/>
              <a:chExt cx="5005729" cy="1427495"/>
            </a:xfrm>
          </p:grpSpPr>
          <p:sp>
            <p:nvSpPr>
              <p:cNvPr id="10208" name="Google Shape;10208;p14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09" name="Google Shape;10209;p14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210" name="Google Shape;10210;p14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11" name="Google Shape;10211;p14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12" name="Google Shape;10212;p14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13" name="Google Shape;10213;p14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14" name="Google Shape;10214;p14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10215"/>
        <p:cNvGrpSpPr/>
        <p:nvPr/>
      </p:nvGrpSpPr>
      <p:grpSpPr>
        <a:xfrm>
          <a:off x="0" y="0"/>
          <a:ext cx="0" cy="0"/>
          <a:chOff x="0" y="0"/>
          <a:chExt cx="0" cy="0"/>
        </a:xfrm>
      </p:grpSpPr>
      <p:sp>
        <p:nvSpPr>
          <p:cNvPr id="10216" name="Google Shape;10216;p14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17" name="Google Shape;10217;p142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18" name="Google Shape;10218;p1427"/>
          <p:cNvGrpSpPr/>
          <p:nvPr/>
        </p:nvGrpSpPr>
        <p:grpSpPr>
          <a:xfrm>
            <a:off x="7191542" y="1"/>
            <a:ext cx="5000459" cy="1425992"/>
            <a:chOff x="7191542" y="1"/>
            <a:chExt cx="5000459" cy="1425992"/>
          </a:xfrm>
        </p:grpSpPr>
        <p:pic>
          <p:nvPicPr>
            <p:cNvPr id="10219" name="Google Shape;10219;p14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20" name="Google Shape;10220;p1427"/>
            <p:cNvGrpSpPr/>
            <p:nvPr/>
          </p:nvGrpSpPr>
          <p:grpSpPr>
            <a:xfrm>
              <a:off x="7191542" y="1"/>
              <a:ext cx="5000459" cy="1425992"/>
              <a:chOff x="7186272" y="0"/>
              <a:chExt cx="5005729" cy="1427495"/>
            </a:xfrm>
          </p:grpSpPr>
          <p:sp>
            <p:nvSpPr>
              <p:cNvPr id="10221" name="Google Shape;10221;p14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22" name="Google Shape;10222;p14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223" name="Google Shape;10223;p142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24" name="Google Shape;10224;p142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25" name="Google Shape;10225;p14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26" name="Google Shape;10226;p14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10227"/>
        <p:cNvGrpSpPr/>
        <p:nvPr/>
      </p:nvGrpSpPr>
      <p:grpSpPr>
        <a:xfrm>
          <a:off x="0" y="0"/>
          <a:ext cx="0" cy="0"/>
          <a:chOff x="0" y="0"/>
          <a:chExt cx="0" cy="0"/>
        </a:xfrm>
      </p:grpSpPr>
      <p:grpSp>
        <p:nvGrpSpPr>
          <p:cNvPr id="10228" name="Google Shape;10228;p1428"/>
          <p:cNvGrpSpPr/>
          <p:nvPr/>
        </p:nvGrpSpPr>
        <p:grpSpPr>
          <a:xfrm>
            <a:off x="7191542" y="1"/>
            <a:ext cx="5000459" cy="1425992"/>
            <a:chOff x="7191542" y="1"/>
            <a:chExt cx="5000459" cy="1425992"/>
          </a:xfrm>
        </p:grpSpPr>
        <p:pic>
          <p:nvPicPr>
            <p:cNvPr id="10229" name="Google Shape;10229;p14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30" name="Google Shape;10230;p1428"/>
            <p:cNvGrpSpPr/>
            <p:nvPr/>
          </p:nvGrpSpPr>
          <p:grpSpPr>
            <a:xfrm>
              <a:off x="7191542" y="1"/>
              <a:ext cx="5000459" cy="1425992"/>
              <a:chOff x="7186272" y="0"/>
              <a:chExt cx="5005729" cy="1427495"/>
            </a:xfrm>
          </p:grpSpPr>
          <p:sp>
            <p:nvSpPr>
              <p:cNvPr id="10231" name="Google Shape;10231;p14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32" name="Google Shape;10232;p14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233" name="Google Shape;10233;p14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34" name="Google Shape;10234;p142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235" name="Google Shape;10235;p142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36" name="Google Shape;10236;p14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237" name="Google Shape;10237;p14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38" name="Google Shape;10238;p14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39" name="Google Shape;10239;p14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40" name="Google Shape;10240;p14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10241"/>
        <p:cNvGrpSpPr/>
        <p:nvPr/>
      </p:nvGrpSpPr>
      <p:grpSpPr>
        <a:xfrm>
          <a:off x="0" y="0"/>
          <a:ext cx="0" cy="0"/>
          <a:chOff x="0" y="0"/>
          <a:chExt cx="0" cy="0"/>
        </a:xfrm>
      </p:grpSpPr>
      <p:sp>
        <p:nvSpPr>
          <p:cNvPr id="10242" name="Google Shape;10242;p142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243" name="Google Shape;10243;p142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244" name="Google Shape;10244;p1429"/>
          <p:cNvGrpSpPr/>
          <p:nvPr/>
        </p:nvGrpSpPr>
        <p:grpSpPr>
          <a:xfrm>
            <a:off x="0" y="5379426"/>
            <a:ext cx="2807368" cy="753891"/>
            <a:chOff x="0" y="5379426"/>
            <a:chExt cx="2807368" cy="753891"/>
          </a:xfrm>
        </p:grpSpPr>
        <p:sp>
          <p:nvSpPr>
            <p:cNvPr id="10245" name="Google Shape;10245;p142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46" name="Google Shape;10246;p142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247" name="Google Shape;10247;p1429"/>
          <p:cNvSpPr>
            <a:spLocks noGrp="1"/>
          </p:cNvSpPr>
          <p:nvPr>
            <p:ph type="pic" idx="2"/>
          </p:nvPr>
        </p:nvSpPr>
        <p:spPr>
          <a:xfrm>
            <a:off x="2807368" y="457202"/>
            <a:ext cx="8915400" cy="5943598"/>
          </a:xfrm>
          <a:prstGeom prst="rect">
            <a:avLst/>
          </a:prstGeom>
          <a:noFill/>
          <a:ln>
            <a:noFill/>
          </a:ln>
        </p:spPr>
      </p:sp>
      <p:pic>
        <p:nvPicPr>
          <p:cNvPr id="10248" name="Google Shape;10248;p142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10249"/>
        <p:cNvGrpSpPr/>
        <p:nvPr/>
      </p:nvGrpSpPr>
      <p:grpSpPr>
        <a:xfrm>
          <a:off x="0" y="0"/>
          <a:ext cx="0" cy="0"/>
          <a:chOff x="0" y="0"/>
          <a:chExt cx="0" cy="0"/>
        </a:xfrm>
      </p:grpSpPr>
      <p:grpSp>
        <p:nvGrpSpPr>
          <p:cNvPr id="10250" name="Google Shape;10250;p1430"/>
          <p:cNvGrpSpPr/>
          <p:nvPr/>
        </p:nvGrpSpPr>
        <p:grpSpPr>
          <a:xfrm>
            <a:off x="0" y="0"/>
            <a:ext cx="12192000" cy="2148830"/>
            <a:chOff x="0" y="0"/>
            <a:chExt cx="12192000" cy="2148830"/>
          </a:xfrm>
        </p:grpSpPr>
        <p:sp>
          <p:nvSpPr>
            <p:cNvPr id="10251" name="Google Shape;10251;p143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52" name="Google Shape;10252;p143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253" name="Google Shape;10253;p143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54" name="Google Shape;10254;p143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55" name="Google Shape;10255;p143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256" name="Google Shape;10256;p143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257" name="Google Shape;10257;p143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10258"/>
        <p:cNvGrpSpPr/>
        <p:nvPr/>
      </p:nvGrpSpPr>
      <p:grpSpPr>
        <a:xfrm>
          <a:off x="0" y="0"/>
          <a:ext cx="0" cy="0"/>
          <a:chOff x="0" y="0"/>
          <a:chExt cx="0" cy="0"/>
        </a:xfrm>
      </p:grpSpPr>
      <p:sp>
        <p:nvSpPr>
          <p:cNvPr id="10259" name="Google Shape;10259;p14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60" name="Google Shape;10260;p14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61" name="Google Shape;10261;p14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62" name="Google Shape;10262;p1431"/>
          <p:cNvGrpSpPr/>
          <p:nvPr/>
        </p:nvGrpSpPr>
        <p:grpSpPr>
          <a:xfrm>
            <a:off x="7191542" y="1"/>
            <a:ext cx="5000459" cy="1425992"/>
            <a:chOff x="7191542" y="1"/>
            <a:chExt cx="5000459" cy="1425992"/>
          </a:xfrm>
        </p:grpSpPr>
        <p:pic>
          <p:nvPicPr>
            <p:cNvPr id="10263" name="Google Shape;10263;p14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64" name="Google Shape;10264;p1431"/>
            <p:cNvGrpSpPr/>
            <p:nvPr/>
          </p:nvGrpSpPr>
          <p:grpSpPr>
            <a:xfrm>
              <a:off x="7191542" y="1"/>
              <a:ext cx="5000459" cy="1425992"/>
              <a:chOff x="7186272" y="0"/>
              <a:chExt cx="5005729" cy="1427495"/>
            </a:xfrm>
          </p:grpSpPr>
          <p:sp>
            <p:nvSpPr>
              <p:cNvPr id="10265" name="Google Shape;10265;p14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66" name="Google Shape;10266;p14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10267"/>
        <p:cNvGrpSpPr/>
        <p:nvPr/>
      </p:nvGrpSpPr>
      <p:grpSpPr>
        <a:xfrm>
          <a:off x="0" y="0"/>
          <a:ext cx="0" cy="0"/>
          <a:chOff x="0" y="0"/>
          <a:chExt cx="0" cy="0"/>
        </a:xfrm>
      </p:grpSpPr>
      <p:grpSp>
        <p:nvGrpSpPr>
          <p:cNvPr id="10268" name="Google Shape;10268;p1432"/>
          <p:cNvGrpSpPr/>
          <p:nvPr/>
        </p:nvGrpSpPr>
        <p:grpSpPr>
          <a:xfrm>
            <a:off x="7191542" y="1"/>
            <a:ext cx="5000459" cy="1425992"/>
            <a:chOff x="7191542" y="1"/>
            <a:chExt cx="5000459" cy="1425992"/>
          </a:xfrm>
        </p:grpSpPr>
        <p:pic>
          <p:nvPicPr>
            <p:cNvPr id="10269" name="Google Shape;10269;p14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70" name="Google Shape;10270;p1432"/>
            <p:cNvGrpSpPr/>
            <p:nvPr/>
          </p:nvGrpSpPr>
          <p:grpSpPr>
            <a:xfrm>
              <a:off x="7191542" y="1"/>
              <a:ext cx="5000459" cy="1425992"/>
              <a:chOff x="7186272" y="0"/>
              <a:chExt cx="5005729" cy="1427495"/>
            </a:xfrm>
          </p:grpSpPr>
          <p:sp>
            <p:nvSpPr>
              <p:cNvPr id="10271" name="Google Shape;10271;p14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72" name="Google Shape;10272;p14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273" name="Google Shape;10273;p14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74" name="Google Shape;10274;p14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75" name="Google Shape;10275;p14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76" name="Google Shape;10276;p14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1104"/>
        <p:cNvGrpSpPr/>
        <p:nvPr/>
      </p:nvGrpSpPr>
      <p:grpSpPr>
        <a:xfrm>
          <a:off x="0" y="0"/>
          <a:ext cx="0" cy="0"/>
          <a:chOff x="0" y="0"/>
          <a:chExt cx="0" cy="0"/>
        </a:xfrm>
      </p:grpSpPr>
      <p:sp>
        <p:nvSpPr>
          <p:cNvPr id="1105" name="Google Shape;1105;p5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6" name="Google Shape;1106;p55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07" name="Google Shape;1107;p555"/>
          <p:cNvGrpSpPr/>
          <p:nvPr/>
        </p:nvGrpSpPr>
        <p:grpSpPr>
          <a:xfrm>
            <a:off x="7191543" y="1"/>
            <a:ext cx="5000459" cy="1425992"/>
            <a:chOff x="7191542" y="1"/>
            <a:chExt cx="5000459" cy="1425992"/>
          </a:xfrm>
        </p:grpSpPr>
        <p:pic>
          <p:nvPicPr>
            <p:cNvPr id="1108" name="Google Shape;1108;p5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9" name="Google Shape;1109;p555"/>
            <p:cNvGrpSpPr/>
            <p:nvPr/>
          </p:nvGrpSpPr>
          <p:grpSpPr>
            <a:xfrm>
              <a:off x="7191542" y="1"/>
              <a:ext cx="5000459" cy="1425992"/>
              <a:chOff x="7186272" y="0"/>
              <a:chExt cx="5005729" cy="1427495"/>
            </a:xfrm>
          </p:grpSpPr>
          <p:sp>
            <p:nvSpPr>
              <p:cNvPr id="1110" name="Google Shape;1110;p5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111" name="Google Shape;1111;p5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112" name="Google Shape;1112;p55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3" name="Google Shape;1113;p55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4" name="Google Shape;1114;p5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5" name="Google Shape;1115;p5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0277"/>
        <p:cNvGrpSpPr/>
        <p:nvPr/>
      </p:nvGrpSpPr>
      <p:grpSpPr>
        <a:xfrm>
          <a:off x="0" y="0"/>
          <a:ext cx="0" cy="0"/>
          <a:chOff x="0" y="0"/>
          <a:chExt cx="0" cy="0"/>
        </a:xfrm>
      </p:grpSpPr>
      <p:sp>
        <p:nvSpPr>
          <p:cNvPr id="10278" name="Google Shape;10278;p143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79" name="Google Shape;10279;p143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0280" name="Google Shape;10280;p1433"/>
          <p:cNvGrpSpPr/>
          <p:nvPr/>
        </p:nvGrpSpPr>
        <p:grpSpPr>
          <a:xfrm flipH="1">
            <a:off x="-1" y="1"/>
            <a:ext cx="6418725" cy="1509822"/>
            <a:chOff x="7522541" y="1"/>
            <a:chExt cx="4669459" cy="1098357"/>
          </a:xfrm>
        </p:grpSpPr>
        <p:sp>
          <p:nvSpPr>
            <p:cNvPr id="10281" name="Google Shape;10281;p143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82" name="Google Shape;10282;p143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0283" name="Google Shape;10283;p1433"/>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10284"/>
        <p:cNvGrpSpPr/>
        <p:nvPr/>
      </p:nvGrpSpPr>
      <p:grpSpPr>
        <a:xfrm>
          <a:off x="0" y="0"/>
          <a:ext cx="0" cy="0"/>
          <a:chOff x="0" y="0"/>
          <a:chExt cx="0" cy="0"/>
        </a:xfrm>
      </p:grpSpPr>
      <p:sp>
        <p:nvSpPr>
          <p:cNvPr id="10285" name="Google Shape;10285;p14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86" name="Google Shape;10286;p14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87" name="Google Shape;10287;p14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8" name="Google Shape;10288;p14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89" name="Google Shape;10289;p14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90" name="Google Shape;10290;p14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91" name="Google Shape;10291;p1434"/>
          <p:cNvGrpSpPr/>
          <p:nvPr/>
        </p:nvGrpSpPr>
        <p:grpSpPr>
          <a:xfrm>
            <a:off x="7191542" y="1"/>
            <a:ext cx="5000459" cy="1425992"/>
            <a:chOff x="7191542" y="1"/>
            <a:chExt cx="5000459" cy="1425992"/>
          </a:xfrm>
        </p:grpSpPr>
        <p:pic>
          <p:nvPicPr>
            <p:cNvPr id="10292" name="Google Shape;10292;p14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3" name="Google Shape;10293;p1434"/>
            <p:cNvGrpSpPr/>
            <p:nvPr/>
          </p:nvGrpSpPr>
          <p:grpSpPr>
            <a:xfrm>
              <a:off x="7191542" y="1"/>
              <a:ext cx="5000459" cy="1425992"/>
              <a:chOff x="7186272" y="0"/>
              <a:chExt cx="5005729" cy="1427495"/>
            </a:xfrm>
          </p:grpSpPr>
          <p:sp>
            <p:nvSpPr>
              <p:cNvPr id="10294" name="Google Shape;10294;p14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95" name="Google Shape;10295;p14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296" name="Google Shape;10296;p143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matchingName="3_Quotation">
  <p:cSld name="3_Quotation 2 2">
    <p:spTree>
      <p:nvGrpSpPr>
        <p:cNvPr id="1" name="Shape 10297"/>
        <p:cNvGrpSpPr/>
        <p:nvPr/>
      </p:nvGrpSpPr>
      <p:grpSpPr>
        <a:xfrm>
          <a:off x="0" y="0"/>
          <a:ext cx="0" cy="0"/>
          <a:chOff x="0" y="0"/>
          <a:chExt cx="0" cy="0"/>
        </a:xfrm>
      </p:grpSpPr>
      <p:sp>
        <p:nvSpPr>
          <p:cNvPr id="10298" name="Google Shape;10298;p14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99" name="Google Shape;10299;p14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0" name="Google Shape;10300;p14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01" name="Google Shape;10301;p14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02" name="Google Shape;10302;p14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3" name="Google Shape;10303;p14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04" name="Google Shape;10304;p1435"/>
          <p:cNvGrpSpPr/>
          <p:nvPr/>
        </p:nvGrpSpPr>
        <p:grpSpPr>
          <a:xfrm>
            <a:off x="7191542" y="1"/>
            <a:ext cx="5000459" cy="1425992"/>
            <a:chOff x="7191542" y="1"/>
            <a:chExt cx="5000459" cy="1425992"/>
          </a:xfrm>
        </p:grpSpPr>
        <p:pic>
          <p:nvPicPr>
            <p:cNvPr id="10305" name="Google Shape;10305;p14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06" name="Google Shape;10306;p1435"/>
            <p:cNvGrpSpPr/>
            <p:nvPr/>
          </p:nvGrpSpPr>
          <p:grpSpPr>
            <a:xfrm>
              <a:off x="7191542" y="1"/>
              <a:ext cx="5000459" cy="1425992"/>
              <a:chOff x="7186272" y="0"/>
              <a:chExt cx="5005729" cy="1427495"/>
            </a:xfrm>
          </p:grpSpPr>
          <p:sp>
            <p:nvSpPr>
              <p:cNvPr id="10307" name="Google Shape;10307;p14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08" name="Google Shape;10308;p14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09" name="Google Shape;10309;p14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10310"/>
        <p:cNvGrpSpPr/>
        <p:nvPr/>
      </p:nvGrpSpPr>
      <p:grpSpPr>
        <a:xfrm>
          <a:off x="0" y="0"/>
          <a:ext cx="0" cy="0"/>
          <a:chOff x="0" y="0"/>
          <a:chExt cx="0" cy="0"/>
        </a:xfrm>
      </p:grpSpPr>
      <p:sp>
        <p:nvSpPr>
          <p:cNvPr id="10311" name="Google Shape;10311;p14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312" name="Google Shape;10312;p14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3" name="Google Shape;10313;p14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14" name="Google Shape;10314;p14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15" name="Google Shape;10315;p14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16" name="Google Shape;10316;p14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17" name="Google Shape;10317;p1436"/>
          <p:cNvGrpSpPr/>
          <p:nvPr/>
        </p:nvGrpSpPr>
        <p:grpSpPr>
          <a:xfrm>
            <a:off x="7191542" y="1"/>
            <a:ext cx="5000459" cy="1425992"/>
            <a:chOff x="7191542" y="1"/>
            <a:chExt cx="5000459" cy="1425992"/>
          </a:xfrm>
        </p:grpSpPr>
        <p:pic>
          <p:nvPicPr>
            <p:cNvPr id="10318" name="Google Shape;10318;p14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19" name="Google Shape;10319;p1436"/>
            <p:cNvGrpSpPr/>
            <p:nvPr/>
          </p:nvGrpSpPr>
          <p:grpSpPr>
            <a:xfrm>
              <a:off x="7191542" y="1"/>
              <a:ext cx="5000459" cy="1425992"/>
              <a:chOff x="7186272" y="0"/>
              <a:chExt cx="5005729" cy="1427495"/>
            </a:xfrm>
          </p:grpSpPr>
          <p:sp>
            <p:nvSpPr>
              <p:cNvPr id="10320" name="Google Shape;10320;p14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21" name="Google Shape;10321;p14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22" name="Google Shape;10322;p143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matchingName="Quotation">
  <p:cSld name="Quotation 12 2">
    <p:spTree>
      <p:nvGrpSpPr>
        <p:cNvPr id="1" name="Shape 10323"/>
        <p:cNvGrpSpPr/>
        <p:nvPr/>
      </p:nvGrpSpPr>
      <p:grpSpPr>
        <a:xfrm>
          <a:off x="0" y="0"/>
          <a:ext cx="0" cy="0"/>
          <a:chOff x="0" y="0"/>
          <a:chExt cx="0" cy="0"/>
        </a:xfrm>
      </p:grpSpPr>
      <p:sp>
        <p:nvSpPr>
          <p:cNvPr id="10324" name="Google Shape;10324;p14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325" name="Google Shape;10325;p14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6" name="Google Shape;10326;p14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27" name="Google Shape;10327;p14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28" name="Google Shape;10328;p14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29" name="Google Shape;10329;p14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30" name="Google Shape;10330;p1437"/>
          <p:cNvGrpSpPr/>
          <p:nvPr/>
        </p:nvGrpSpPr>
        <p:grpSpPr>
          <a:xfrm>
            <a:off x="7191542" y="1"/>
            <a:ext cx="5000459" cy="1425992"/>
            <a:chOff x="7191542" y="1"/>
            <a:chExt cx="5000459" cy="1425992"/>
          </a:xfrm>
        </p:grpSpPr>
        <p:pic>
          <p:nvPicPr>
            <p:cNvPr id="10331" name="Google Shape;10331;p14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32" name="Google Shape;10332;p1437"/>
            <p:cNvGrpSpPr/>
            <p:nvPr/>
          </p:nvGrpSpPr>
          <p:grpSpPr>
            <a:xfrm>
              <a:off x="7191542" y="1"/>
              <a:ext cx="5000459" cy="1425992"/>
              <a:chOff x="7186272" y="0"/>
              <a:chExt cx="5005729" cy="1427495"/>
            </a:xfrm>
          </p:grpSpPr>
          <p:sp>
            <p:nvSpPr>
              <p:cNvPr id="10333" name="Google Shape;10333;p14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34" name="Google Shape;10334;p14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35" name="Google Shape;10335;p143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3_Quotation">
  <p:cSld name="3_Quotation 2 3">
    <p:spTree>
      <p:nvGrpSpPr>
        <p:cNvPr id="1" name="Shape 10336"/>
        <p:cNvGrpSpPr/>
        <p:nvPr/>
      </p:nvGrpSpPr>
      <p:grpSpPr>
        <a:xfrm>
          <a:off x="0" y="0"/>
          <a:ext cx="0" cy="0"/>
          <a:chOff x="0" y="0"/>
          <a:chExt cx="0" cy="0"/>
        </a:xfrm>
      </p:grpSpPr>
      <p:sp>
        <p:nvSpPr>
          <p:cNvPr id="10337" name="Google Shape;10337;p14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338" name="Google Shape;10338;p14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9" name="Google Shape;10339;p14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0" name="Google Shape;10340;p14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41" name="Google Shape;10341;p14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42" name="Google Shape;10342;p14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43" name="Google Shape;10343;p1438"/>
          <p:cNvGrpSpPr/>
          <p:nvPr/>
        </p:nvGrpSpPr>
        <p:grpSpPr>
          <a:xfrm>
            <a:off x="7191542" y="1"/>
            <a:ext cx="5000459" cy="1425992"/>
            <a:chOff x="7191542" y="1"/>
            <a:chExt cx="5000459" cy="1425992"/>
          </a:xfrm>
        </p:grpSpPr>
        <p:pic>
          <p:nvPicPr>
            <p:cNvPr id="10344" name="Google Shape;10344;p14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45" name="Google Shape;10345;p1438"/>
            <p:cNvGrpSpPr/>
            <p:nvPr/>
          </p:nvGrpSpPr>
          <p:grpSpPr>
            <a:xfrm>
              <a:off x="7191542" y="1"/>
              <a:ext cx="5000459" cy="1425992"/>
              <a:chOff x="7186272" y="0"/>
              <a:chExt cx="5005729" cy="1427495"/>
            </a:xfrm>
          </p:grpSpPr>
          <p:sp>
            <p:nvSpPr>
              <p:cNvPr id="10346" name="Google Shape;10346;p14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47" name="Google Shape;10347;p14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48" name="Google Shape;10348;p14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matchingName="Quotation">
  <p:cSld name="Quotation 13 2">
    <p:spTree>
      <p:nvGrpSpPr>
        <p:cNvPr id="1" name="Shape 10349"/>
        <p:cNvGrpSpPr/>
        <p:nvPr/>
      </p:nvGrpSpPr>
      <p:grpSpPr>
        <a:xfrm>
          <a:off x="0" y="0"/>
          <a:ext cx="0" cy="0"/>
          <a:chOff x="0" y="0"/>
          <a:chExt cx="0" cy="0"/>
        </a:xfrm>
      </p:grpSpPr>
      <p:sp>
        <p:nvSpPr>
          <p:cNvPr id="10350" name="Google Shape;10350;p14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351" name="Google Shape;10351;p14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52" name="Google Shape;10352;p14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53" name="Google Shape;10353;p14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54" name="Google Shape;10354;p14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5" name="Google Shape;10355;p14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56" name="Google Shape;10356;p1439"/>
          <p:cNvGrpSpPr/>
          <p:nvPr/>
        </p:nvGrpSpPr>
        <p:grpSpPr>
          <a:xfrm>
            <a:off x="7191542" y="1"/>
            <a:ext cx="5000459" cy="1425992"/>
            <a:chOff x="7191542" y="1"/>
            <a:chExt cx="5000459" cy="1425992"/>
          </a:xfrm>
        </p:grpSpPr>
        <p:pic>
          <p:nvPicPr>
            <p:cNvPr id="10357" name="Google Shape;10357;p14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58" name="Google Shape;10358;p1439"/>
            <p:cNvGrpSpPr/>
            <p:nvPr/>
          </p:nvGrpSpPr>
          <p:grpSpPr>
            <a:xfrm>
              <a:off x="7191542" y="1"/>
              <a:ext cx="5000459" cy="1425992"/>
              <a:chOff x="7186272" y="0"/>
              <a:chExt cx="5005729" cy="1427495"/>
            </a:xfrm>
          </p:grpSpPr>
          <p:sp>
            <p:nvSpPr>
              <p:cNvPr id="10359" name="Google Shape;10359;p14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60" name="Google Shape;10360;p14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61" name="Google Shape;10361;p14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0362"/>
        <p:cNvGrpSpPr/>
        <p:nvPr/>
      </p:nvGrpSpPr>
      <p:grpSpPr>
        <a:xfrm>
          <a:off x="0" y="0"/>
          <a:ext cx="0" cy="0"/>
          <a:chOff x="0" y="0"/>
          <a:chExt cx="0" cy="0"/>
        </a:xfrm>
      </p:grpSpPr>
      <p:sp>
        <p:nvSpPr>
          <p:cNvPr id="10363" name="Google Shape;10363;p1440"/>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64" name="Google Shape;10364;p1440"/>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0365" name="Google Shape;10365;p1440"/>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0366" name="Google Shape;10366;p1440"/>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0367" name="Google Shape;10367;p1440"/>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0368" name="Google Shape;10368;p1440"/>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69" name="Google Shape;10369;p1440"/>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70" name="Google Shape;10370;p1440"/>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371" name="Google Shape;10371;p1440"/>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72" name="Google Shape;10372;p1440"/>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373" name="Google Shape;10373;p1440"/>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2_Quotation">
  <p:cSld name="2_Quotation 2 2">
    <p:spTree>
      <p:nvGrpSpPr>
        <p:cNvPr id="1" name="Shape 10374"/>
        <p:cNvGrpSpPr/>
        <p:nvPr/>
      </p:nvGrpSpPr>
      <p:grpSpPr>
        <a:xfrm>
          <a:off x="0" y="0"/>
          <a:ext cx="0" cy="0"/>
          <a:chOff x="0" y="0"/>
          <a:chExt cx="0" cy="0"/>
        </a:xfrm>
      </p:grpSpPr>
      <p:sp>
        <p:nvSpPr>
          <p:cNvPr id="10375" name="Google Shape;10375;p14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376" name="Google Shape;10376;p14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77" name="Google Shape;10377;p14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78" name="Google Shape;10378;p14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79" name="Google Shape;10379;p14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80" name="Google Shape;10380;p14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81" name="Google Shape;10381;p1441"/>
          <p:cNvGrpSpPr/>
          <p:nvPr/>
        </p:nvGrpSpPr>
        <p:grpSpPr>
          <a:xfrm>
            <a:off x="7191542" y="1"/>
            <a:ext cx="5000459" cy="1425992"/>
            <a:chOff x="7191542" y="1"/>
            <a:chExt cx="5000459" cy="1425992"/>
          </a:xfrm>
        </p:grpSpPr>
        <p:pic>
          <p:nvPicPr>
            <p:cNvPr id="10382" name="Google Shape;10382;p14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83" name="Google Shape;10383;p1441"/>
            <p:cNvGrpSpPr/>
            <p:nvPr/>
          </p:nvGrpSpPr>
          <p:grpSpPr>
            <a:xfrm>
              <a:off x="7191542" y="1"/>
              <a:ext cx="5000459" cy="1425992"/>
              <a:chOff x="7186272" y="0"/>
              <a:chExt cx="5005729" cy="1427495"/>
            </a:xfrm>
          </p:grpSpPr>
          <p:sp>
            <p:nvSpPr>
              <p:cNvPr id="10384" name="Google Shape;10384;p14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85" name="Google Shape;10385;p14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86" name="Google Shape;10386;p14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2_Quotation">
  <p:cSld name="2_Quotation 2 3">
    <p:spTree>
      <p:nvGrpSpPr>
        <p:cNvPr id="1" name="Shape 10387"/>
        <p:cNvGrpSpPr/>
        <p:nvPr/>
      </p:nvGrpSpPr>
      <p:grpSpPr>
        <a:xfrm>
          <a:off x="0" y="0"/>
          <a:ext cx="0" cy="0"/>
          <a:chOff x="0" y="0"/>
          <a:chExt cx="0" cy="0"/>
        </a:xfrm>
      </p:grpSpPr>
      <p:sp>
        <p:nvSpPr>
          <p:cNvPr id="10388" name="Google Shape;10388;p14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389" name="Google Shape;10389;p14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90" name="Google Shape;10390;p14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91" name="Google Shape;10391;p14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92" name="Google Shape;10392;p14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93" name="Google Shape;10393;p14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94" name="Google Shape;10394;p1442"/>
          <p:cNvGrpSpPr/>
          <p:nvPr/>
        </p:nvGrpSpPr>
        <p:grpSpPr>
          <a:xfrm>
            <a:off x="7191542" y="1"/>
            <a:ext cx="5000459" cy="1425992"/>
            <a:chOff x="7191542" y="1"/>
            <a:chExt cx="5000459" cy="1425992"/>
          </a:xfrm>
        </p:grpSpPr>
        <p:pic>
          <p:nvPicPr>
            <p:cNvPr id="10395" name="Google Shape;10395;p14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6" name="Google Shape;10396;p1442"/>
            <p:cNvGrpSpPr/>
            <p:nvPr/>
          </p:nvGrpSpPr>
          <p:grpSpPr>
            <a:xfrm>
              <a:off x="7191542" y="1"/>
              <a:ext cx="5000459" cy="1425992"/>
              <a:chOff x="7186272" y="0"/>
              <a:chExt cx="5005729" cy="1427495"/>
            </a:xfrm>
          </p:grpSpPr>
          <p:sp>
            <p:nvSpPr>
              <p:cNvPr id="10397" name="Google Shape;10397;p14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98" name="Google Shape;10398;p14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99" name="Google Shape;10399;p14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1116"/>
        <p:cNvGrpSpPr/>
        <p:nvPr/>
      </p:nvGrpSpPr>
      <p:grpSpPr>
        <a:xfrm>
          <a:off x="0" y="0"/>
          <a:ext cx="0" cy="0"/>
          <a:chOff x="0" y="0"/>
          <a:chExt cx="0" cy="0"/>
        </a:xfrm>
      </p:grpSpPr>
      <p:grpSp>
        <p:nvGrpSpPr>
          <p:cNvPr id="1117" name="Google Shape;1117;p556"/>
          <p:cNvGrpSpPr/>
          <p:nvPr/>
        </p:nvGrpSpPr>
        <p:grpSpPr>
          <a:xfrm>
            <a:off x="7191543" y="1"/>
            <a:ext cx="5000459" cy="1425992"/>
            <a:chOff x="7191542" y="1"/>
            <a:chExt cx="5000459" cy="1425992"/>
          </a:xfrm>
        </p:grpSpPr>
        <p:pic>
          <p:nvPicPr>
            <p:cNvPr id="1118" name="Google Shape;1118;p5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9" name="Google Shape;1119;p556"/>
            <p:cNvGrpSpPr/>
            <p:nvPr/>
          </p:nvGrpSpPr>
          <p:grpSpPr>
            <a:xfrm>
              <a:off x="7191542" y="1"/>
              <a:ext cx="5000459" cy="1425992"/>
              <a:chOff x="7186272" y="0"/>
              <a:chExt cx="5005729" cy="1427495"/>
            </a:xfrm>
          </p:grpSpPr>
          <p:sp>
            <p:nvSpPr>
              <p:cNvPr id="1120" name="Google Shape;1120;p5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121" name="Google Shape;1121;p5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122" name="Google Shape;1122;p55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 name="Google Shape;1123;p55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4" name="Google Shape;1124;p55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5" name="Google Shape;1125;p55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6" name="Google Shape;1126;p55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7" name="Google Shape;1127;p5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8" name="Google Shape;1128;p5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9" name="Google Shape;1129;p5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10400"/>
        <p:cNvGrpSpPr/>
        <p:nvPr/>
      </p:nvGrpSpPr>
      <p:grpSpPr>
        <a:xfrm>
          <a:off x="0" y="0"/>
          <a:ext cx="0" cy="0"/>
          <a:chOff x="0" y="0"/>
          <a:chExt cx="0" cy="0"/>
        </a:xfrm>
      </p:grpSpPr>
      <p:sp>
        <p:nvSpPr>
          <p:cNvPr id="10401" name="Google Shape;10401;p144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02" name="Google Shape;10402;p144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03" name="Google Shape;10403;p144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404" name="Google Shape;10404;p1443"/>
          <p:cNvSpPr>
            <a:spLocks noGrp="1"/>
          </p:cNvSpPr>
          <p:nvPr>
            <p:ph type="pic" idx="2"/>
          </p:nvPr>
        </p:nvSpPr>
        <p:spPr>
          <a:xfrm>
            <a:off x="7118684" y="233915"/>
            <a:ext cx="5073316" cy="5943600"/>
          </a:xfrm>
          <a:prstGeom prst="rect">
            <a:avLst/>
          </a:prstGeom>
          <a:noFill/>
          <a:ln>
            <a:noFill/>
          </a:ln>
        </p:spPr>
      </p:sp>
      <p:grpSp>
        <p:nvGrpSpPr>
          <p:cNvPr id="10405" name="Google Shape;10405;p1443"/>
          <p:cNvGrpSpPr/>
          <p:nvPr/>
        </p:nvGrpSpPr>
        <p:grpSpPr>
          <a:xfrm>
            <a:off x="0" y="5020348"/>
            <a:ext cx="12192000" cy="1837653"/>
            <a:chOff x="0" y="5020348"/>
            <a:chExt cx="12192000" cy="1837653"/>
          </a:xfrm>
        </p:grpSpPr>
        <p:sp>
          <p:nvSpPr>
            <p:cNvPr id="10406" name="Google Shape;10406;p14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07" name="Google Shape;10407;p144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408" name="Google Shape;10408;p14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Divider">
  <p:cSld name="Divider 10">
    <p:spTree>
      <p:nvGrpSpPr>
        <p:cNvPr id="1" name="Shape 10409"/>
        <p:cNvGrpSpPr/>
        <p:nvPr/>
      </p:nvGrpSpPr>
      <p:grpSpPr>
        <a:xfrm>
          <a:off x="0" y="0"/>
          <a:ext cx="0" cy="0"/>
          <a:chOff x="0" y="0"/>
          <a:chExt cx="0" cy="0"/>
        </a:xfrm>
      </p:grpSpPr>
      <p:grpSp>
        <p:nvGrpSpPr>
          <p:cNvPr id="10410" name="Google Shape;10410;p1444"/>
          <p:cNvGrpSpPr/>
          <p:nvPr/>
        </p:nvGrpSpPr>
        <p:grpSpPr>
          <a:xfrm>
            <a:off x="0" y="5020347"/>
            <a:ext cx="12192000" cy="1837653"/>
            <a:chOff x="0" y="5020347"/>
            <a:chExt cx="12192000" cy="1837653"/>
          </a:xfrm>
        </p:grpSpPr>
        <p:sp>
          <p:nvSpPr>
            <p:cNvPr id="10411" name="Google Shape;10411;p144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12" name="Google Shape;10412;p14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13" name="Google Shape;10413;p144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414" name="Google Shape;10414;p14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415" name="Google Shape;10415;p144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16" name="Google Shape;10416;p144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0417"/>
        <p:cNvGrpSpPr/>
        <p:nvPr/>
      </p:nvGrpSpPr>
      <p:grpSpPr>
        <a:xfrm>
          <a:off x="0" y="0"/>
          <a:ext cx="0" cy="0"/>
          <a:chOff x="0" y="0"/>
          <a:chExt cx="0" cy="0"/>
        </a:xfrm>
      </p:grpSpPr>
      <p:sp>
        <p:nvSpPr>
          <p:cNvPr id="10418" name="Google Shape;10418;p144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419" name="Google Shape;10419;p144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420" name="Google Shape;10420;p1445"/>
          <p:cNvGrpSpPr/>
          <p:nvPr/>
        </p:nvGrpSpPr>
        <p:grpSpPr>
          <a:xfrm>
            <a:off x="0" y="5379426"/>
            <a:ext cx="2807368" cy="753891"/>
            <a:chOff x="0" y="5379426"/>
            <a:chExt cx="2807368" cy="753891"/>
          </a:xfrm>
        </p:grpSpPr>
        <p:sp>
          <p:nvSpPr>
            <p:cNvPr id="10421" name="Google Shape;10421;p144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22" name="Google Shape;10422;p144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423" name="Google Shape;10423;p1445"/>
          <p:cNvSpPr>
            <a:spLocks noGrp="1"/>
          </p:cNvSpPr>
          <p:nvPr>
            <p:ph type="pic" idx="2"/>
          </p:nvPr>
        </p:nvSpPr>
        <p:spPr>
          <a:xfrm>
            <a:off x="2807368" y="457202"/>
            <a:ext cx="8915400" cy="5943598"/>
          </a:xfrm>
          <a:prstGeom prst="rect">
            <a:avLst/>
          </a:prstGeom>
          <a:noFill/>
          <a:ln>
            <a:noFill/>
          </a:ln>
        </p:spPr>
      </p:sp>
      <p:pic>
        <p:nvPicPr>
          <p:cNvPr id="10424" name="Google Shape;10424;p144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425"/>
        <p:cNvGrpSpPr/>
        <p:nvPr/>
      </p:nvGrpSpPr>
      <p:grpSpPr>
        <a:xfrm>
          <a:off x="0" y="0"/>
          <a:ext cx="0" cy="0"/>
          <a:chOff x="0" y="0"/>
          <a:chExt cx="0" cy="0"/>
        </a:xfrm>
      </p:grpSpPr>
      <p:sp>
        <p:nvSpPr>
          <p:cNvPr id="10426" name="Google Shape;10426;p14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27" name="Google Shape;10427;p14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28" name="Google Shape;10428;p14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9" name="Google Shape;10429;p14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30" name="Google Shape;10430;p14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31" name="Google Shape;10431;p14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432" name="Google Shape;10432;p1446"/>
          <p:cNvGrpSpPr/>
          <p:nvPr/>
        </p:nvGrpSpPr>
        <p:grpSpPr>
          <a:xfrm>
            <a:off x="7191542" y="1"/>
            <a:ext cx="5000459" cy="1425992"/>
            <a:chOff x="7191542" y="1"/>
            <a:chExt cx="5000459" cy="1425992"/>
          </a:xfrm>
        </p:grpSpPr>
        <p:pic>
          <p:nvPicPr>
            <p:cNvPr id="10433" name="Google Shape;10433;p14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34" name="Google Shape;10434;p1446"/>
            <p:cNvGrpSpPr/>
            <p:nvPr/>
          </p:nvGrpSpPr>
          <p:grpSpPr>
            <a:xfrm>
              <a:off x="7191542" y="1"/>
              <a:ext cx="5000459" cy="1425992"/>
              <a:chOff x="7186272" y="0"/>
              <a:chExt cx="5005729" cy="1427495"/>
            </a:xfrm>
          </p:grpSpPr>
          <p:sp>
            <p:nvSpPr>
              <p:cNvPr id="10435" name="Google Shape;10435;p14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36" name="Google Shape;10436;p14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437" name="Google Shape;10437;p14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Quotation">
  <p:cSld name="Quotation 14 2">
    <p:spTree>
      <p:nvGrpSpPr>
        <p:cNvPr id="1" name="Shape 10438"/>
        <p:cNvGrpSpPr/>
        <p:nvPr/>
      </p:nvGrpSpPr>
      <p:grpSpPr>
        <a:xfrm>
          <a:off x="0" y="0"/>
          <a:ext cx="0" cy="0"/>
          <a:chOff x="0" y="0"/>
          <a:chExt cx="0" cy="0"/>
        </a:xfrm>
      </p:grpSpPr>
      <p:sp>
        <p:nvSpPr>
          <p:cNvPr id="10439" name="Google Shape;10439;p14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40" name="Google Shape;10440;p14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41" name="Google Shape;10441;p14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42" name="Google Shape;10442;p14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43" name="Google Shape;10443;p14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44" name="Google Shape;10444;p14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445" name="Google Shape;10445;p1447"/>
          <p:cNvGrpSpPr/>
          <p:nvPr/>
        </p:nvGrpSpPr>
        <p:grpSpPr>
          <a:xfrm>
            <a:off x="7191542" y="1"/>
            <a:ext cx="5000459" cy="1425992"/>
            <a:chOff x="7191542" y="1"/>
            <a:chExt cx="5000459" cy="1425992"/>
          </a:xfrm>
        </p:grpSpPr>
        <p:pic>
          <p:nvPicPr>
            <p:cNvPr id="10446" name="Google Shape;10446;p14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47" name="Google Shape;10447;p1447"/>
            <p:cNvGrpSpPr/>
            <p:nvPr/>
          </p:nvGrpSpPr>
          <p:grpSpPr>
            <a:xfrm>
              <a:off x="7191542" y="1"/>
              <a:ext cx="5000459" cy="1425992"/>
              <a:chOff x="7186272" y="0"/>
              <a:chExt cx="5005729" cy="1427495"/>
            </a:xfrm>
          </p:grpSpPr>
          <p:sp>
            <p:nvSpPr>
              <p:cNvPr id="10448" name="Google Shape;10448;p14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49" name="Google Shape;10449;p14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450" name="Google Shape;10450;p144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0451"/>
        <p:cNvGrpSpPr/>
        <p:nvPr/>
      </p:nvGrpSpPr>
      <p:grpSpPr>
        <a:xfrm>
          <a:off x="0" y="0"/>
          <a:ext cx="0" cy="0"/>
          <a:chOff x="0" y="0"/>
          <a:chExt cx="0" cy="0"/>
        </a:xfrm>
      </p:grpSpPr>
      <p:grpSp>
        <p:nvGrpSpPr>
          <p:cNvPr id="10452" name="Google Shape;10452;p1448"/>
          <p:cNvGrpSpPr/>
          <p:nvPr/>
        </p:nvGrpSpPr>
        <p:grpSpPr>
          <a:xfrm>
            <a:off x="7191542" y="1"/>
            <a:ext cx="5000459" cy="1425992"/>
            <a:chOff x="7191542" y="1"/>
            <a:chExt cx="5000459" cy="1425992"/>
          </a:xfrm>
        </p:grpSpPr>
        <p:pic>
          <p:nvPicPr>
            <p:cNvPr id="10453" name="Google Shape;10453;p14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54" name="Google Shape;10454;p1448"/>
            <p:cNvGrpSpPr/>
            <p:nvPr/>
          </p:nvGrpSpPr>
          <p:grpSpPr>
            <a:xfrm>
              <a:off x="7191542" y="1"/>
              <a:ext cx="5000459" cy="1425992"/>
              <a:chOff x="7186272" y="0"/>
              <a:chExt cx="5005729" cy="1427495"/>
            </a:xfrm>
          </p:grpSpPr>
          <p:sp>
            <p:nvSpPr>
              <p:cNvPr id="10455" name="Google Shape;10455;p14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56" name="Google Shape;10456;p14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57" name="Google Shape;10457;p14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58" name="Google Shape;10458;p144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9" name="Google Shape;10459;p14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60" name="Google Shape;10460;p14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61" name="Google Shape;10461;p14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462"/>
        <p:cNvGrpSpPr/>
        <p:nvPr/>
      </p:nvGrpSpPr>
      <p:grpSpPr>
        <a:xfrm>
          <a:off x="0" y="0"/>
          <a:ext cx="0" cy="0"/>
          <a:chOff x="0" y="0"/>
          <a:chExt cx="0" cy="0"/>
        </a:xfrm>
      </p:grpSpPr>
      <p:sp>
        <p:nvSpPr>
          <p:cNvPr id="10463" name="Google Shape;10463;p14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64" name="Google Shape;10464;p14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465" name="Google Shape;10465;p1449"/>
          <p:cNvGrpSpPr/>
          <p:nvPr/>
        </p:nvGrpSpPr>
        <p:grpSpPr>
          <a:xfrm>
            <a:off x="7191542" y="1"/>
            <a:ext cx="5000459" cy="1425992"/>
            <a:chOff x="7191542" y="1"/>
            <a:chExt cx="5000459" cy="1425992"/>
          </a:xfrm>
        </p:grpSpPr>
        <p:pic>
          <p:nvPicPr>
            <p:cNvPr id="10466" name="Google Shape;10466;p14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7" name="Google Shape;10467;p1449"/>
            <p:cNvGrpSpPr/>
            <p:nvPr/>
          </p:nvGrpSpPr>
          <p:grpSpPr>
            <a:xfrm>
              <a:off x="7191542" y="1"/>
              <a:ext cx="5000459" cy="1425992"/>
              <a:chOff x="7186272" y="0"/>
              <a:chExt cx="5005729" cy="1427495"/>
            </a:xfrm>
          </p:grpSpPr>
          <p:sp>
            <p:nvSpPr>
              <p:cNvPr id="10468" name="Google Shape;10468;p14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69" name="Google Shape;10469;p14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70" name="Google Shape;10470;p14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71" name="Google Shape;10471;p14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72" name="Google Shape;10472;p14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73" name="Google Shape;10473;p14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0474"/>
        <p:cNvGrpSpPr/>
        <p:nvPr/>
      </p:nvGrpSpPr>
      <p:grpSpPr>
        <a:xfrm>
          <a:off x="0" y="0"/>
          <a:ext cx="0" cy="0"/>
          <a:chOff x="0" y="0"/>
          <a:chExt cx="0" cy="0"/>
        </a:xfrm>
      </p:grpSpPr>
      <p:grpSp>
        <p:nvGrpSpPr>
          <p:cNvPr id="10475" name="Google Shape;10475;p1450"/>
          <p:cNvGrpSpPr/>
          <p:nvPr/>
        </p:nvGrpSpPr>
        <p:grpSpPr>
          <a:xfrm>
            <a:off x="7191542" y="1"/>
            <a:ext cx="5000459" cy="1425992"/>
            <a:chOff x="7191542" y="1"/>
            <a:chExt cx="5000459" cy="1425992"/>
          </a:xfrm>
        </p:grpSpPr>
        <p:pic>
          <p:nvPicPr>
            <p:cNvPr id="10476" name="Google Shape;10476;p14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77" name="Google Shape;10477;p1450"/>
            <p:cNvGrpSpPr/>
            <p:nvPr/>
          </p:nvGrpSpPr>
          <p:grpSpPr>
            <a:xfrm>
              <a:off x="7191542" y="1"/>
              <a:ext cx="5000459" cy="1425992"/>
              <a:chOff x="7186272" y="0"/>
              <a:chExt cx="5005729" cy="1427495"/>
            </a:xfrm>
          </p:grpSpPr>
          <p:sp>
            <p:nvSpPr>
              <p:cNvPr id="10478" name="Google Shape;10478;p14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79" name="Google Shape;10479;p14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80" name="Google Shape;10480;p14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81" name="Google Shape;10481;p14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82" name="Google Shape;10482;p14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83" name="Google Shape;10483;p14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84" name="Google Shape;10484;p14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85" name="Google Shape;10485;p14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86" name="Google Shape;10486;p14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87" name="Google Shape;10487;p14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0488"/>
        <p:cNvGrpSpPr/>
        <p:nvPr/>
      </p:nvGrpSpPr>
      <p:grpSpPr>
        <a:xfrm>
          <a:off x="0" y="0"/>
          <a:ext cx="0" cy="0"/>
          <a:chOff x="0" y="0"/>
          <a:chExt cx="0" cy="0"/>
        </a:xfrm>
      </p:grpSpPr>
      <p:grpSp>
        <p:nvGrpSpPr>
          <p:cNvPr id="10489" name="Google Shape;10489;p1451"/>
          <p:cNvGrpSpPr/>
          <p:nvPr/>
        </p:nvGrpSpPr>
        <p:grpSpPr>
          <a:xfrm>
            <a:off x="7191542" y="1"/>
            <a:ext cx="5000459" cy="1425992"/>
            <a:chOff x="7191542" y="1"/>
            <a:chExt cx="5000459" cy="1425992"/>
          </a:xfrm>
        </p:grpSpPr>
        <p:pic>
          <p:nvPicPr>
            <p:cNvPr id="10490" name="Google Shape;10490;p14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91" name="Google Shape;10491;p1451"/>
            <p:cNvGrpSpPr/>
            <p:nvPr/>
          </p:nvGrpSpPr>
          <p:grpSpPr>
            <a:xfrm>
              <a:off x="7191542" y="1"/>
              <a:ext cx="5000459" cy="1425992"/>
              <a:chOff x="7186272" y="0"/>
              <a:chExt cx="5005729" cy="1427495"/>
            </a:xfrm>
          </p:grpSpPr>
          <p:sp>
            <p:nvSpPr>
              <p:cNvPr id="10492" name="Google Shape;10492;p14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93" name="Google Shape;10493;p14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94" name="Google Shape;10494;p14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95" name="Google Shape;10495;p14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96" name="Google Shape;10496;p14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7" name="Google Shape;10497;p14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498"/>
        <p:cNvGrpSpPr/>
        <p:nvPr/>
      </p:nvGrpSpPr>
      <p:grpSpPr>
        <a:xfrm>
          <a:off x="0" y="0"/>
          <a:ext cx="0" cy="0"/>
          <a:chOff x="0" y="0"/>
          <a:chExt cx="0" cy="0"/>
        </a:xfrm>
      </p:grpSpPr>
      <p:grpSp>
        <p:nvGrpSpPr>
          <p:cNvPr id="10499" name="Google Shape;10499;p1452"/>
          <p:cNvGrpSpPr/>
          <p:nvPr/>
        </p:nvGrpSpPr>
        <p:grpSpPr>
          <a:xfrm>
            <a:off x="0" y="0"/>
            <a:ext cx="12192000" cy="2148830"/>
            <a:chOff x="0" y="0"/>
            <a:chExt cx="12192000" cy="2148830"/>
          </a:xfrm>
        </p:grpSpPr>
        <p:sp>
          <p:nvSpPr>
            <p:cNvPr id="10500" name="Google Shape;10500;p14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01" name="Google Shape;10501;p14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502" name="Google Shape;10502;p14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03" name="Google Shape;10503;p14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04" name="Google Shape;10504;p14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505" name="Google Shape;10505;p145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506" name="Google Shape;10506;p14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1130"/>
        <p:cNvGrpSpPr/>
        <p:nvPr/>
      </p:nvGrpSpPr>
      <p:grpSpPr>
        <a:xfrm>
          <a:off x="0" y="0"/>
          <a:ext cx="0" cy="0"/>
          <a:chOff x="0" y="0"/>
          <a:chExt cx="0" cy="0"/>
        </a:xfrm>
      </p:grpSpPr>
      <p:grpSp>
        <p:nvGrpSpPr>
          <p:cNvPr id="1131" name="Google Shape;1131;p557"/>
          <p:cNvGrpSpPr/>
          <p:nvPr/>
        </p:nvGrpSpPr>
        <p:grpSpPr>
          <a:xfrm>
            <a:off x="7191543" y="1"/>
            <a:ext cx="5000459" cy="1425992"/>
            <a:chOff x="7191542" y="1"/>
            <a:chExt cx="5000459" cy="1425992"/>
          </a:xfrm>
        </p:grpSpPr>
        <p:pic>
          <p:nvPicPr>
            <p:cNvPr id="1132" name="Google Shape;1132;p5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3" name="Google Shape;1133;p557"/>
            <p:cNvGrpSpPr/>
            <p:nvPr/>
          </p:nvGrpSpPr>
          <p:grpSpPr>
            <a:xfrm>
              <a:off x="7191542" y="1"/>
              <a:ext cx="5000459" cy="1425992"/>
              <a:chOff x="7186272" y="0"/>
              <a:chExt cx="5005729" cy="1427495"/>
            </a:xfrm>
          </p:grpSpPr>
          <p:sp>
            <p:nvSpPr>
              <p:cNvPr id="1134" name="Google Shape;1134;p5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135" name="Google Shape;1135;p5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136" name="Google Shape;1136;p5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7" name="Google Shape;1137;p5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38" name="Google Shape;1138;p5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9" name="Google Shape;1139;p5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0507"/>
        <p:cNvGrpSpPr/>
        <p:nvPr/>
      </p:nvGrpSpPr>
      <p:grpSpPr>
        <a:xfrm>
          <a:off x="0" y="0"/>
          <a:ext cx="0" cy="0"/>
          <a:chOff x="0" y="0"/>
          <a:chExt cx="0" cy="0"/>
        </a:xfrm>
      </p:grpSpPr>
      <p:sp>
        <p:nvSpPr>
          <p:cNvPr id="10508" name="Google Shape;10508;p14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09" name="Google Shape;10509;p14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10" name="Google Shape;10510;p14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11" name="Google Shape;10511;p1453"/>
          <p:cNvGrpSpPr/>
          <p:nvPr/>
        </p:nvGrpSpPr>
        <p:grpSpPr>
          <a:xfrm>
            <a:off x="7191542" y="1"/>
            <a:ext cx="5000459" cy="1425992"/>
            <a:chOff x="7191542" y="1"/>
            <a:chExt cx="5000459" cy="1425992"/>
          </a:xfrm>
        </p:grpSpPr>
        <p:pic>
          <p:nvPicPr>
            <p:cNvPr id="10512" name="Google Shape;10512;p14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13" name="Google Shape;10513;p1453"/>
            <p:cNvGrpSpPr/>
            <p:nvPr/>
          </p:nvGrpSpPr>
          <p:grpSpPr>
            <a:xfrm>
              <a:off x="7191542" y="1"/>
              <a:ext cx="5000459" cy="1425992"/>
              <a:chOff x="7186272" y="0"/>
              <a:chExt cx="5005729" cy="1427495"/>
            </a:xfrm>
          </p:grpSpPr>
          <p:sp>
            <p:nvSpPr>
              <p:cNvPr id="10514" name="Google Shape;10514;p14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15" name="Google Shape;10515;p14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516"/>
        <p:cNvGrpSpPr/>
        <p:nvPr/>
      </p:nvGrpSpPr>
      <p:grpSpPr>
        <a:xfrm>
          <a:off x="0" y="0"/>
          <a:ext cx="0" cy="0"/>
          <a:chOff x="0" y="0"/>
          <a:chExt cx="0" cy="0"/>
        </a:xfrm>
      </p:grpSpPr>
      <p:sp>
        <p:nvSpPr>
          <p:cNvPr id="10517" name="Google Shape;10517;p145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18" name="Google Shape;10518;p145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19" name="Google Shape;10519;p145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520" name="Google Shape;10520;p1454"/>
          <p:cNvSpPr>
            <a:spLocks noGrp="1"/>
          </p:cNvSpPr>
          <p:nvPr>
            <p:ph type="pic" idx="2"/>
          </p:nvPr>
        </p:nvSpPr>
        <p:spPr>
          <a:xfrm>
            <a:off x="7118684" y="233915"/>
            <a:ext cx="5073316" cy="5943600"/>
          </a:xfrm>
          <a:prstGeom prst="rect">
            <a:avLst/>
          </a:prstGeom>
          <a:noFill/>
          <a:ln>
            <a:noFill/>
          </a:ln>
        </p:spPr>
      </p:sp>
      <p:grpSp>
        <p:nvGrpSpPr>
          <p:cNvPr id="10521" name="Google Shape;10521;p1454"/>
          <p:cNvGrpSpPr/>
          <p:nvPr/>
        </p:nvGrpSpPr>
        <p:grpSpPr>
          <a:xfrm>
            <a:off x="0" y="5020348"/>
            <a:ext cx="12192000" cy="1837653"/>
            <a:chOff x="0" y="5020348"/>
            <a:chExt cx="12192000" cy="1837653"/>
          </a:xfrm>
        </p:grpSpPr>
        <p:sp>
          <p:nvSpPr>
            <p:cNvPr id="10522" name="Google Shape;10522;p14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23" name="Google Shape;10523;p145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524" name="Google Shape;10524;p14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matchingName="Divider">
  <p:cSld name="Divider 11">
    <p:spTree>
      <p:nvGrpSpPr>
        <p:cNvPr id="1" name="Shape 10525"/>
        <p:cNvGrpSpPr/>
        <p:nvPr/>
      </p:nvGrpSpPr>
      <p:grpSpPr>
        <a:xfrm>
          <a:off x="0" y="0"/>
          <a:ext cx="0" cy="0"/>
          <a:chOff x="0" y="0"/>
          <a:chExt cx="0" cy="0"/>
        </a:xfrm>
      </p:grpSpPr>
      <p:grpSp>
        <p:nvGrpSpPr>
          <p:cNvPr id="10526" name="Google Shape;10526;p1455"/>
          <p:cNvGrpSpPr/>
          <p:nvPr/>
        </p:nvGrpSpPr>
        <p:grpSpPr>
          <a:xfrm>
            <a:off x="0" y="5020347"/>
            <a:ext cx="12192000" cy="1837653"/>
            <a:chOff x="0" y="5020347"/>
            <a:chExt cx="12192000" cy="1837653"/>
          </a:xfrm>
        </p:grpSpPr>
        <p:sp>
          <p:nvSpPr>
            <p:cNvPr id="10527" name="Google Shape;10527;p14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28" name="Google Shape;10528;p14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29" name="Google Shape;10529;p14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530" name="Google Shape;10530;p14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531" name="Google Shape;10531;p14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32" name="Google Shape;10532;p14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533"/>
        <p:cNvGrpSpPr/>
        <p:nvPr/>
      </p:nvGrpSpPr>
      <p:grpSpPr>
        <a:xfrm>
          <a:off x="0" y="0"/>
          <a:ext cx="0" cy="0"/>
          <a:chOff x="0" y="0"/>
          <a:chExt cx="0" cy="0"/>
        </a:xfrm>
      </p:grpSpPr>
      <p:sp>
        <p:nvSpPr>
          <p:cNvPr id="10534" name="Google Shape;10534;p14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535" name="Google Shape;10535;p14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536" name="Google Shape;10536;p1456"/>
          <p:cNvGrpSpPr/>
          <p:nvPr/>
        </p:nvGrpSpPr>
        <p:grpSpPr>
          <a:xfrm>
            <a:off x="0" y="5379426"/>
            <a:ext cx="2807368" cy="753891"/>
            <a:chOff x="0" y="5379426"/>
            <a:chExt cx="2807368" cy="753891"/>
          </a:xfrm>
        </p:grpSpPr>
        <p:sp>
          <p:nvSpPr>
            <p:cNvPr id="10537" name="Google Shape;10537;p14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38" name="Google Shape;10538;p14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539" name="Google Shape;10539;p1456"/>
          <p:cNvSpPr>
            <a:spLocks noGrp="1"/>
          </p:cNvSpPr>
          <p:nvPr>
            <p:ph type="pic" idx="2"/>
          </p:nvPr>
        </p:nvSpPr>
        <p:spPr>
          <a:xfrm>
            <a:off x="2807368" y="457202"/>
            <a:ext cx="8915400" cy="5943598"/>
          </a:xfrm>
          <a:prstGeom prst="rect">
            <a:avLst/>
          </a:prstGeom>
          <a:noFill/>
          <a:ln>
            <a:noFill/>
          </a:ln>
        </p:spPr>
      </p:sp>
      <p:pic>
        <p:nvPicPr>
          <p:cNvPr id="10540" name="Google Shape;10540;p145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541"/>
        <p:cNvGrpSpPr/>
        <p:nvPr/>
      </p:nvGrpSpPr>
      <p:grpSpPr>
        <a:xfrm>
          <a:off x="0" y="0"/>
          <a:ext cx="0" cy="0"/>
          <a:chOff x="0" y="0"/>
          <a:chExt cx="0" cy="0"/>
        </a:xfrm>
      </p:grpSpPr>
      <p:sp>
        <p:nvSpPr>
          <p:cNvPr id="10542" name="Google Shape;10542;p145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43" name="Google Shape;10543;p145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44" name="Google Shape;10544;p14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5" name="Google Shape;10545;p14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46" name="Google Shape;10546;p14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47" name="Google Shape;10547;p14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48" name="Google Shape;10548;p1457"/>
          <p:cNvGrpSpPr/>
          <p:nvPr/>
        </p:nvGrpSpPr>
        <p:grpSpPr>
          <a:xfrm>
            <a:off x="7191542" y="1"/>
            <a:ext cx="5000459" cy="1425992"/>
            <a:chOff x="7191542" y="1"/>
            <a:chExt cx="5000459" cy="1425992"/>
          </a:xfrm>
        </p:grpSpPr>
        <p:pic>
          <p:nvPicPr>
            <p:cNvPr id="10549" name="Google Shape;10549;p14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50" name="Google Shape;10550;p1457"/>
            <p:cNvGrpSpPr/>
            <p:nvPr/>
          </p:nvGrpSpPr>
          <p:grpSpPr>
            <a:xfrm>
              <a:off x="7191542" y="1"/>
              <a:ext cx="5000459" cy="1425992"/>
              <a:chOff x="7186272" y="0"/>
              <a:chExt cx="5005729" cy="1427495"/>
            </a:xfrm>
          </p:grpSpPr>
          <p:sp>
            <p:nvSpPr>
              <p:cNvPr id="10551" name="Google Shape;10551;p14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52" name="Google Shape;10552;p14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553" name="Google Shape;10553;p145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0554"/>
        <p:cNvGrpSpPr/>
        <p:nvPr/>
      </p:nvGrpSpPr>
      <p:grpSpPr>
        <a:xfrm>
          <a:off x="0" y="0"/>
          <a:ext cx="0" cy="0"/>
          <a:chOff x="0" y="0"/>
          <a:chExt cx="0" cy="0"/>
        </a:xfrm>
      </p:grpSpPr>
      <p:grpSp>
        <p:nvGrpSpPr>
          <p:cNvPr id="10555" name="Google Shape;10555;p1458"/>
          <p:cNvGrpSpPr/>
          <p:nvPr/>
        </p:nvGrpSpPr>
        <p:grpSpPr>
          <a:xfrm>
            <a:off x="7191542" y="1"/>
            <a:ext cx="5000459" cy="1425992"/>
            <a:chOff x="7191542" y="1"/>
            <a:chExt cx="5000459" cy="1425992"/>
          </a:xfrm>
        </p:grpSpPr>
        <p:pic>
          <p:nvPicPr>
            <p:cNvPr id="10556" name="Google Shape;10556;p14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57" name="Google Shape;10557;p1458"/>
            <p:cNvGrpSpPr/>
            <p:nvPr/>
          </p:nvGrpSpPr>
          <p:grpSpPr>
            <a:xfrm>
              <a:off x="7191542" y="1"/>
              <a:ext cx="5000459" cy="1425992"/>
              <a:chOff x="7186272" y="0"/>
              <a:chExt cx="5005729" cy="1427495"/>
            </a:xfrm>
          </p:grpSpPr>
          <p:sp>
            <p:nvSpPr>
              <p:cNvPr id="10558" name="Google Shape;10558;p14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59" name="Google Shape;10559;p14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60" name="Google Shape;10560;p14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61" name="Google Shape;10561;p14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62" name="Google Shape;10562;p14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63" name="Google Shape;10563;p14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4" name="Google Shape;10564;p14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0565"/>
        <p:cNvGrpSpPr/>
        <p:nvPr/>
      </p:nvGrpSpPr>
      <p:grpSpPr>
        <a:xfrm>
          <a:off x="0" y="0"/>
          <a:ext cx="0" cy="0"/>
          <a:chOff x="0" y="0"/>
          <a:chExt cx="0" cy="0"/>
        </a:xfrm>
      </p:grpSpPr>
      <p:sp>
        <p:nvSpPr>
          <p:cNvPr id="10566" name="Google Shape;10566;p14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67" name="Google Shape;10567;p14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568" name="Google Shape;10568;p1459"/>
          <p:cNvGrpSpPr/>
          <p:nvPr/>
        </p:nvGrpSpPr>
        <p:grpSpPr>
          <a:xfrm>
            <a:off x="7191542" y="1"/>
            <a:ext cx="5000459" cy="1425992"/>
            <a:chOff x="7191542" y="1"/>
            <a:chExt cx="5000459" cy="1425992"/>
          </a:xfrm>
        </p:grpSpPr>
        <p:pic>
          <p:nvPicPr>
            <p:cNvPr id="10569" name="Google Shape;10569;p14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70" name="Google Shape;10570;p1459"/>
            <p:cNvGrpSpPr/>
            <p:nvPr/>
          </p:nvGrpSpPr>
          <p:grpSpPr>
            <a:xfrm>
              <a:off x="7191542" y="1"/>
              <a:ext cx="5000459" cy="1425992"/>
              <a:chOff x="7186272" y="0"/>
              <a:chExt cx="5005729" cy="1427495"/>
            </a:xfrm>
          </p:grpSpPr>
          <p:sp>
            <p:nvSpPr>
              <p:cNvPr id="10571" name="Google Shape;10571;p14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72" name="Google Shape;10572;p14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73" name="Google Shape;10573;p14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74" name="Google Shape;10574;p14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75" name="Google Shape;10575;p14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76" name="Google Shape;10576;p14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577"/>
        <p:cNvGrpSpPr/>
        <p:nvPr/>
      </p:nvGrpSpPr>
      <p:grpSpPr>
        <a:xfrm>
          <a:off x="0" y="0"/>
          <a:ext cx="0" cy="0"/>
          <a:chOff x="0" y="0"/>
          <a:chExt cx="0" cy="0"/>
        </a:xfrm>
      </p:grpSpPr>
      <p:grpSp>
        <p:nvGrpSpPr>
          <p:cNvPr id="10578" name="Google Shape;10578;p1460"/>
          <p:cNvGrpSpPr/>
          <p:nvPr/>
        </p:nvGrpSpPr>
        <p:grpSpPr>
          <a:xfrm>
            <a:off x="7191542" y="1"/>
            <a:ext cx="5000459" cy="1425992"/>
            <a:chOff x="7191542" y="1"/>
            <a:chExt cx="5000459" cy="1425992"/>
          </a:xfrm>
        </p:grpSpPr>
        <p:pic>
          <p:nvPicPr>
            <p:cNvPr id="10579" name="Google Shape;10579;p14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80" name="Google Shape;10580;p1460"/>
            <p:cNvGrpSpPr/>
            <p:nvPr/>
          </p:nvGrpSpPr>
          <p:grpSpPr>
            <a:xfrm>
              <a:off x="7191542" y="1"/>
              <a:ext cx="5000459" cy="1425992"/>
              <a:chOff x="7186272" y="0"/>
              <a:chExt cx="5005729" cy="1427495"/>
            </a:xfrm>
          </p:grpSpPr>
          <p:sp>
            <p:nvSpPr>
              <p:cNvPr id="10581" name="Google Shape;10581;p14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82" name="Google Shape;10582;p14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83" name="Google Shape;10583;p14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4" name="Google Shape;10584;p14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85" name="Google Shape;10585;p14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86" name="Google Shape;10586;p14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87" name="Google Shape;10587;p14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88" name="Google Shape;10588;p14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89" name="Google Shape;10589;p14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0" name="Google Shape;10590;p14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591"/>
        <p:cNvGrpSpPr/>
        <p:nvPr/>
      </p:nvGrpSpPr>
      <p:grpSpPr>
        <a:xfrm>
          <a:off x="0" y="0"/>
          <a:ext cx="0" cy="0"/>
          <a:chOff x="0" y="0"/>
          <a:chExt cx="0" cy="0"/>
        </a:xfrm>
      </p:grpSpPr>
      <p:grpSp>
        <p:nvGrpSpPr>
          <p:cNvPr id="10592" name="Google Shape;10592;p1461"/>
          <p:cNvGrpSpPr/>
          <p:nvPr/>
        </p:nvGrpSpPr>
        <p:grpSpPr>
          <a:xfrm>
            <a:off x="7191542" y="1"/>
            <a:ext cx="5000459" cy="1425992"/>
            <a:chOff x="7191542" y="1"/>
            <a:chExt cx="5000459" cy="1425992"/>
          </a:xfrm>
        </p:grpSpPr>
        <p:pic>
          <p:nvPicPr>
            <p:cNvPr id="10593" name="Google Shape;10593;p14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94" name="Google Shape;10594;p1461"/>
            <p:cNvGrpSpPr/>
            <p:nvPr/>
          </p:nvGrpSpPr>
          <p:grpSpPr>
            <a:xfrm>
              <a:off x="7191542" y="1"/>
              <a:ext cx="5000459" cy="1425992"/>
              <a:chOff x="7186272" y="0"/>
              <a:chExt cx="5005729" cy="1427495"/>
            </a:xfrm>
          </p:grpSpPr>
          <p:sp>
            <p:nvSpPr>
              <p:cNvPr id="10595" name="Google Shape;10595;p14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96" name="Google Shape;10596;p14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97" name="Google Shape;10597;p14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8" name="Google Shape;10598;p14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99" name="Google Shape;10599;p14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00" name="Google Shape;10600;p14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601"/>
        <p:cNvGrpSpPr/>
        <p:nvPr/>
      </p:nvGrpSpPr>
      <p:grpSpPr>
        <a:xfrm>
          <a:off x="0" y="0"/>
          <a:ext cx="0" cy="0"/>
          <a:chOff x="0" y="0"/>
          <a:chExt cx="0" cy="0"/>
        </a:xfrm>
      </p:grpSpPr>
      <p:grpSp>
        <p:nvGrpSpPr>
          <p:cNvPr id="10602" name="Google Shape;10602;p1462"/>
          <p:cNvGrpSpPr/>
          <p:nvPr/>
        </p:nvGrpSpPr>
        <p:grpSpPr>
          <a:xfrm>
            <a:off x="0" y="0"/>
            <a:ext cx="12192000" cy="2148830"/>
            <a:chOff x="0" y="0"/>
            <a:chExt cx="12192000" cy="2148830"/>
          </a:xfrm>
        </p:grpSpPr>
        <p:sp>
          <p:nvSpPr>
            <p:cNvPr id="10603" name="Google Shape;10603;p14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04" name="Google Shape;10604;p14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05" name="Google Shape;10605;p14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06" name="Google Shape;10606;p14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07" name="Google Shape;10607;p14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08" name="Google Shape;10608;p14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09" name="Google Shape;10609;p14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1140"/>
        <p:cNvGrpSpPr/>
        <p:nvPr/>
      </p:nvGrpSpPr>
      <p:grpSpPr>
        <a:xfrm>
          <a:off x="0" y="0"/>
          <a:ext cx="0" cy="0"/>
          <a:chOff x="0" y="0"/>
          <a:chExt cx="0" cy="0"/>
        </a:xfrm>
      </p:grpSpPr>
      <p:grpSp>
        <p:nvGrpSpPr>
          <p:cNvPr id="1141" name="Google Shape;1141;p558"/>
          <p:cNvGrpSpPr/>
          <p:nvPr/>
        </p:nvGrpSpPr>
        <p:grpSpPr>
          <a:xfrm>
            <a:off x="0" y="0"/>
            <a:ext cx="12192000" cy="2148830"/>
            <a:chOff x="0" y="0"/>
            <a:chExt cx="12192000" cy="2148830"/>
          </a:xfrm>
        </p:grpSpPr>
        <p:sp>
          <p:nvSpPr>
            <p:cNvPr id="1142" name="Google Shape;1142;p5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143" name="Google Shape;1143;p5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1144" name="Google Shape;1144;p55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45" name="Google Shape;1145;p55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6" name="Google Shape;1146;p5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47" name="Google Shape;1147;p55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48" name="Google Shape;1148;p55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610"/>
        <p:cNvGrpSpPr/>
        <p:nvPr/>
      </p:nvGrpSpPr>
      <p:grpSpPr>
        <a:xfrm>
          <a:off x="0" y="0"/>
          <a:ext cx="0" cy="0"/>
          <a:chOff x="0" y="0"/>
          <a:chExt cx="0" cy="0"/>
        </a:xfrm>
      </p:grpSpPr>
      <p:sp>
        <p:nvSpPr>
          <p:cNvPr id="10611" name="Google Shape;10611;p14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612" name="Google Shape;10612;p14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13" name="Google Shape;10613;p14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14" name="Google Shape;10614;p1463"/>
          <p:cNvGrpSpPr/>
          <p:nvPr/>
        </p:nvGrpSpPr>
        <p:grpSpPr>
          <a:xfrm>
            <a:off x="7191542" y="1"/>
            <a:ext cx="5000459" cy="1425992"/>
            <a:chOff x="7191542" y="1"/>
            <a:chExt cx="5000459" cy="1425992"/>
          </a:xfrm>
        </p:grpSpPr>
        <p:pic>
          <p:nvPicPr>
            <p:cNvPr id="10615" name="Google Shape;10615;p14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16" name="Google Shape;10616;p1463"/>
            <p:cNvGrpSpPr/>
            <p:nvPr/>
          </p:nvGrpSpPr>
          <p:grpSpPr>
            <a:xfrm>
              <a:off x="7191542" y="1"/>
              <a:ext cx="5000459" cy="1425992"/>
              <a:chOff x="7186272" y="0"/>
              <a:chExt cx="5005729" cy="1427495"/>
            </a:xfrm>
          </p:grpSpPr>
          <p:sp>
            <p:nvSpPr>
              <p:cNvPr id="10617" name="Google Shape;10617;p14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18" name="Google Shape;10618;p14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0619"/>
        <p:cNvGrpSpPr/>
        <p:nvPr/>
      </p:nvGrpSpPr>
      <p:grpSpPr>
        <a:xfrm>
          <a:off x="0" y="0"/>
          <a:ext cx="0" cy="0"/>
          <a:chOff x="0" y="0"/>
          <a:chExt cx="0" cy="0"/>
        </a:xfrm>
      </p:grpSpPr>
      <p:sp>
        <p:nvSpPr>
          <p:cNvPr id="10620" name="Google Shape;10620;p14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21" name="Google Shape;10621;p14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2" name="Google Shape;10622;p14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23" name="Google Shape;10623;p14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624" name="Google Shape;10624;p14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25" name="Google Shape;10625;p14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26" name="Google Shape;10626;p1464"/>
          <p:cNvGrpSpPr/>
          <p:nvPr/>
        </p:nvGrpSpPr>
        <p:grpSpPr>
          <a:xfrm>
            <a:off x="7191542" y="1"/>
            <a:ext cx="5000459" cy="1425992"/>
            <a:chOff x="7191542" y="1"/>
            <a:chExt cx="5000459" cy="1425992"/>
          </a:xfrm>
        </p:grpSpPr>
        <p:pic>
          <p:nvPicPr>
            <p:cNvPr id="10627" name="Google Shape;10627;p14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28" name="Google Shape;10628;p1464"/>
            <p:cNvGrpSpPr/>
            <p:nvPr/>
          </p:nvGrpSpPr>
          <p:grpSpPr>
            <a:xfrm>
              <a:off x="7191542" y="1"/>
              <a:ext cx="5000459" cy="1425992"/>
              <a:chOff x="7186272" y="0"/>
              <a:chExt cx="5005729" cy="1427495"/>
            </a:xfrm>
          </p:grpSpPr>
          <p:sp>
            <p:nvSpPr>
              <p:cNvPr id="10629" name="Google Shape;10629;p14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30" name="Google Shape;10630;p14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631" name="Google Shape;10631;p14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matchingName="Cover">
  <p:cSld name="Cover 10 2">
    <p:spTree>
      <p:nvGrpSpPr>
        <p:cNvPr id="1" name="Shape 10632"/>
        <p:cNvGrpSpPr/>
        <p:nvPr/>
      </p:nvGrpSpPr>
      <p:grpSpPr>
        <a:xfrm>
          <a:off x="0" y="0"/>
          <a:ext cx="0" cy="0"/>
          <a:chOff x="0" y="0"/>
          <a:chExt cx="0" cy="0"/>
        </a:xfrm>
      </p:grpSpPr>
      <p:sp>
        <p:nvSpPr>
          <p:cNvPr id="10633" name="Google Shape;10633;p146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34" name="Google Shape;10634;p146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5" name="Google Shape;10635;p146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636" name="Google Shape;10636;p1465"/>
          <p:cNvSpPr>
            <a:spLocks noGrp="1"/>
          </p:cNvSpPr>
          <p:nvPr>
            <p:ph type="pic" idx="2"/>
          </p:nvPr>
        </p:nvSpPr>
        <p:spPr>
          <a:xfrm>
            <a:off x="7118684" y="233915"/>
            <a:ext cx="5073316" cy="5943600"/>
          </a:xfrm>
          <a:prstGeom prst="rect">
            <a:avLst/>
          </a:prstGeom>
          <a:noFill/>
          <a:ln>
            <a:noFill/>
          </a:ln>
        </p:spPr>
      </p:sp>
      <p:grpSp>
        <p:nvGrpSpPr>
          <p:cNvPr id="10637" name="Google Shape;10637;p1465"/>
          <p:cNvGrpSpPr/>
          <p:nvPr/>
        </p:nvGrpSpPr>
        <p:grpSpPr>
          <a:xfrm>
            <a:off x="0" y="5020348"/>
            <a:ext cx="12192000" cy="1837653"/>
            <a:chOff x="0" y="5020348"/>
            <a:chExt cx="12192000" cy="1837653"/>
          </a:xfrm>
        </p:grpSpPr>
        <p:sp>
          <p:nvSpPr>
            <p:cNvPr id="10638" name="Google Shape;10638;p14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39" name="Google Shape;10639;p146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640" name="Google Shape;10640;p14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matchingName="Divider">
  <p:cSld name="Divider 11 2">
    <p:spTree>
      <p:nvGrpSpPr>
        <p:cNvPr id="1" name="Shape 10641"/>
        <p:cNvGrpSpPr/>
        <p:nvPr/>
      </p:nvGrpSpPr>
      <p:grpSpPr>
        <a:xfrm>
          <a:off x="0" y="0"/>
          <a:ext cx="0" cy="0"/>
          <a:chOff x="0" y="0"/>
          <a:chExt cx="0" cy="0"/>
        </a:xfrm>
      </p:grpSpPr>
      <p:grpSp>
        <p:nvGrpSpPr>
          <p:cNvPr id="10642" name="Google Shape;10642;p1466"/>
          <p:cNvGrpSpPr/>
          <p:nvPr/>
        </p:nvGrpSpPr>
        <p:grpSpPr>
          <a:xfrm>
            <a:off x="0" y="5020347"/>
            <a:ext cx="12192000" cy="1837653"/>
            <a:chOff x="0" y="5020347"/>
            <a:chExt cx="12192000" cy="1837653"/>
          </a:xfrm>
        </p:grpSpPr>
        <p:sp>
          <p:nvSpPr>
            <p:cNvPr id="10643" name="Google Shape;10643;p146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44" name="Google Shape;10644;p146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45" name="Google Shape;10645;p146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646" name="Google Shape;10646;p146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647" name="Google Shape;10647;p146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48" name="Google Shape;10648;p146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matchingName="Photo Slide">
  <p:cSld name="Photo Slide 10 2">
    <p:spTree>
      <p:nvGrpSpPr>
        <p:cNvPr id="1" name="Shape 10649"/>
        <p:cNvGrpSpPr/>
        <p:nvPr/>
      </p:nvGrpSpPr>
      <p:grpSpPr>
        <a:xfrm>
          <a:off x="0" y="0"/>
          <a:ext cx="0" cy="0"/>
          <a:chOff x="0" y="0"/>
          <a:chExt cx="0" cy="0"/>
        </a:xfrm>
      </p:grpSpPr>
      <p:sp>
        <p:nvSpPr>
          <p:cNvPr id="10650" name="Google Shape;10650;p146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651" name="Google Shape;10651;p14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652" name="Google Shape;10652;p1467"/>
          <p:cNvGrpSpPr/>
          <p:nvPr/>
        </p:nvGrpSpPr>
        <p:grpSpPr>
          <a:xfrm>
            <a:off x="0" y="5379426"/>
            <a:ext cx="2807368" cy="753891"/>
            <a:chOff x="0" y="5379426"/>
            <a:chExt cx="2807368" cy="753891"/>
          </a:xfrm>
        </p:grpSpPr>
        <p:sp>
          <p:nvSpPr>
            <p:cNvPr id="10653" name="Google Shape;10653;p14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54" name="Google Shape;10654;p14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655" name="Google Shape;10655;p1467"/>
          <p:cNvSpPr>
            <a:spLocks noGrp="1"/>
          </p:cNvSpPr>
          <p:nvPr>
            <p:ph type="pic" idx="2"/>
          </p:nvPr>
        </p:nvSpPr>
        <p:spPr>
          <a:xfrm>
            <a:off x="2807368" y="457202"/>
            <a:ext cx="8915400" cy="5943598"/>
          </a:xfrm>
          <a:prstGeom prst="rect">
            <a:avLst/>
          </a:prstGeom>
          <a:noFill/>
          <a:ln>
            <a:noFill/>
          </a:ln>
        </p:spPr>
      </p:sp>
      <p:pic>
        <p:nvPicPr>
          <p:cNvPr id="10656" name="Google Shape;10656;p146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matchingName="Quotation">
  <p:cSld name="Quotation 15 2">
    <p:spTree>
      <p:nvGrpSpPr>
        <p:cNvPr id="1" name="Shape 10657"/>
        <p:cNvGrpSpPr/>
        <p:nvPr/>
      </p:nvGrpSpPr>
      <p:grpSpPr>
        <a:xfrm>
          <a:off x="0" y="0"/>
          <a:ext cx="0" cy="0"/>
          <a:chOff x="0" y="0"/>
          <a:chExt cx="0" cy="0"/>
        </a:xfrm>
      </p:grpSpPr>
      <p:sp>
        <p:nvSpPr>
          <p:cNvPr id="10658" name="Google Shape;10658;p146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59" name="Google Shape;10659;p146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60" name="Google Shape;10660;p14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1" name="Google Shape;10661;p14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662" name="Google Shape;10662;p14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63" name="Google Shape;10663;p14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64" name="Google Shape;10664;p1468"/>
          <p:cNvGrpSpPr/>
          <p:nvPr/>
        </p:nvGrpSpPr>
        <p:grpSpPr>
          <a:xfrm>
            <a:off x="7191542" y="1"/>
            <a:ext cx="5000459" cy="1425992"/>
            <a:chOff x="7191542" y="1"/>
            <a:chExt cx="5000459" cy="1425992"/>
          </a:xfrm>
        </p:grpSpPr>
        <p:pic>
          <p:nvPicPr>
            <p:cNvPr id="10665" name="Google Shape;10665;p14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66" name="Google Shape;10666;p1468"/>
            <p:cNvGrpSpPr/>
            <p:nvPr/>
          </p:nvGrpSpPr>
          <p:grpSpPr>
            <a:xfrm>
              <a:off x="7191542" y="1"/>
              <a:ext cx="5000459" cy="1425992"/>
              <a:chOff x="7186272" y="0"/>
              <a:chExt cx="5005729" cy="1427495"/>
            </a:xfrm>
          </p:grpSpPr>
          <p:sp>
            <p:nvSpPr>
              <p:cNvPr id="10667" name="Google Shape;10667;p14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68" name="Google Shape;10668;p14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669" name="Google Shape;10669;p14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matchingName="Title and Content">
  <p:cSld name="Title and Content 13 2">
    <p:spTree>
      <p:nvGrpSpPr>
        <p:cNvPr id="1" name="Shape 10670"/>
        <p:cNvGrpSpPr/>
        <p:nvPr/>
      </p:nvGrpSpPr>
      <p:grpSpPr>
        <a:xfrm>
          <a:off x="0" y="0"/>
          <a:ext cx="0" cy="0"/>
          <a:chOff x="0" y="0"/>
          <a:chExt cx="0" cy="0"/>
        </a:xfrm>
      </p:grpSpPr>
      <p:grpSp>
        <p:nvGrpSpPr>
          <p:cNvPr id="10671" name="Google Shape;10671;p1469"/>
          <p:cNvGrpSpPr/>
          <p:nvPr/>
        </p:nvGrpSpPr>
        <p:grpSpPr>
          <a:xfrm>
            <a:off x="7191542" y="1"/>
            <a:ext cx="5000459" cy="1425992"/>
            <a:chOff x="7191542" y="1"/>
            <a:chExt cx="5000459" cy="1425992"/>
          </a:xfrm>
        </p:grpSpPr>
        <p:pic>
          <p:nvPicPr>
            <p:cNvPr id="10672" name="Google Shape;10672;p14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73" name="Google Shape;10673;p1469"/>
            <p:cNvGrpSpPr/>
            <p:nvPr/>
          </p:nvGrpSpPr>
          <p:grpSpPr>
            <a:xfrm>
              <a:off x="7191542" y="1"/>
              <a:ext cx="5000459" cy="1425992"/>
              <a:chOff x="7186272" y="0"/>
              <a:chExt cx="5005729" cy="1427495"/>
            </a:xfrm>
          </p:grpSpPr>
          <p:sp>
            <p:nvSpPr>
              <p:cNvPr id="10674" name="Google Shape;10674;p14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75" name="Google Shape;10675;p14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676" name="Google Shape;10676;p14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77" name="Google Shape;10677;p146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78" name="Google Shape;10678;p14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679" name="Google Shape;10679;p14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80" name="Google Shape;10680;p14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matchingName="Two Content">
  <p:cSld name="Two Content 9 2">
    <p:spTree>
      <p:nvGrpSpPr>
        <p:cNvPr id="1" name="Shape 10681"/>
        <p:cNvGrpSpPr/>
        <p:nvPr/>
      </p:nvGrpSpPr>
      <p:grpSpPr>
        <a:xfrm>
          <a:off x="0" y="0"/>
          <a:ext cx="0" cy="0"/>
          <a:chOff x="0" y="0"/>
          <a:chExt cx="0" cy="0"/>
        </a:xfrm>
      </p:grpSpPr>
      <p:sp>
        <p:nvSpPr>
          <p:cNvPr id="10682" name="Google Shape;10682;p14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83" name="Google Shape;10683;p147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684" name="Google Shape;10684;p1470"/>
          <p:cNvGrpSpPr/>
          <p:nvPr/>
        </p:nvGrpSpPr>
        <p:grpSpPr>
          <a:xfrm>
            <a:off x="7191542" y="1"/>
            <a:ext cx="5000459" cy="1425992"/>
            <a:chOff x="7191542" y="1"/>
            <a:chExt cx="5000459" cy="1425992"/>
          </a:xfrm>
        </p:grpSpPr>
        <p:pic>
          <p:nvPicPr>
            <p:cNvPr id="10685" name="Google Shape;10685;p14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86" name="Google Shape;10686;p1470"/>
            <p:cNvGrpSpPr/>
            <p:nvPr/>
          </p:nvGrpSpPr>
          <p:grpSpPr>
            <a:xfrm>
              <a:off x="7191542" y="1"/>
              <a:ext cx="5000459" cy="1425992"/>
              <a:chOff x="7186272" y="0"/>
              <a:chExt cx="5005729" cy="1427495"/>
            </a:xfrm>
          </p:grpSpPr>
          <p:sp>
            <p:nvSpPr>
              <p:cNvPr id="10687" name="Google Shape;10687;p14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88" name="Google Shape;10688;p14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689" name="Google Shape;10689;p147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90" name="Google Shape;10690;p147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691" name="Google Shape;10691;p14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92" name="Google Shape;10692;p14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matchingName="Comparison">
  <p:cSld name="Comparison 8 2">
    <p:spTree>
      <p:nvGrpSpPr>
        <p:cNvPr id="1" name="Shape 10693"/>
        <p:cNvGrpSpPr/>
        <p:nvPr/>
      </p:nvGrpSpPr>
      <p:grpSpPr>
        <a:xfrm>
          <a:off x="0" y="0"/>
          <a:ext cx="0" cy="0"/>
          <a:chOff x="0" y="0"/>
          <a:chExt cx="0" cy="0"/>
        </a:xfrm>
      </p:grpSpPr>
      <p:grpSp>
        <p:nvGrpSpPr>
          <p:cNvPr id="10694" name="Google Shape;10694;p1471"/>
          <p:cNvGrpSpPr/>
          <p:nvPr/>
        </p:nvGrpSpPr>
        <p:grpSpPr>
          <a:xfrm>
            <a:off x="7191542" y="1"/>
            <a:ext cx="5000459" cy="1425992"/>
            <a:chOff x="7191542" y="1"/>
            <a:chExt cx="5000459" cy="1425992"/>
          </a:xfrm>
        </p:grpSpPr>
        <p:pic>
          <p:nvPicPr>
            <p:cNvPr id="10695" name="Google Shape;10695;p14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96" name="Google Shape;10696;p1471"/>
            <p:cNvGrpSpPr/>
            <p:nvPr/>
          </p:nvGrpSpPr>
          <p:grpSpPr>
            <a:xfrm>
              <a:off x="7191542" y="1"/>
              <a:ext cx="5000459" cy="1425992"/>
              <a:chOff x="7186272" y="0"/>
              <a:chExt cx="5005729" cy="1427495"/>
            </a:xfrm>
          </p:grpSpPr>
          <p:sp>
            <p:nvSpPr>
              <p:cNvPr id="10697" name="Google Shape;10697;p14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98" name="Google Shape;10698;p14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699" name="Google Shape;10699;p14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00" name="Google Shape;10700;p147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01" name="Google Shape;10701;p147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02" name="Google Shape;10702;p147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03" name="Google Shape;10703;p147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04" name="Google Shape;10704;p14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05" name="Google Shape;10705;p14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06" name="Google Shape;10706;p14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matchingName="Title Only">
  <p:cSld name="Title Only 8 2">
    <p:spTree>
      <p:nvGrpSpPr>
        <p:cNvPr id="1" name="Shape 10707"/>
        <p:cNvGrpSpPr/>
        <p:nvPr/>
      </p:nvGrpSpPr>
      <p:grpSpPr>
        <a:xfrm>
          <a:off x="0" y="0"/>
          <a:ext cx="0" cy="0"/>
          <a:chOff x="0" y="0"/>
          <a:chExt cx="0" cy="0"/>
        </a:xfrm>
      </p:grpSpPr>
      <p:grpSp>
        <p:nvGrpSpPr>
          <p:cNvPr id="10708" name="Google Shape;10708;p1472"/>
          <p:cNvGrpSpPr/>
          <p:nvPr/>
        </p:nvGrpSpPr>
        <p:grpSpPr>
          <a:xfrm>
            <a:off x="7191542" y="1"/>
            <a:ext cx="5000459" cy="1425992"/>
            <a:chOff x="7191542" y="1"/>
            <a:chExt cx="5000459" cy="1425992"/>
          </a:xfrm>
        </p:grpSpPr>
        <p:pic>
          <p:nvPicPr>
            <p:cNvPr id="10709" name="Google Shape;10709;p14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10" name="Google Shape;10710;p1472"/>
            <p:cNvGrpSpPr/>
            <p:nvPr/>
          </p:nvGrpSpPr>
          <p:grpSpPr>
            <a:xfrm>
              <a:off x="7191542" y="1"/>
              <a:ext cx="5000459" cy="1425992"/>
              <a:chOff x="7186272" y="0"/>
              <a:chExt cx="5005729" cy="1427495"/>
            </a:xfrm>
          </p:grpSpPr>
          <p:sp>
            <p:nvSpPr>
              <p:cNvPr id="10711" name="Google Shape;10711;p14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12" name="Google Shape;10712;p14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713" name="Google Shape;10713;p14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14" name="Google Shape;10714;p14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15" name="Google Shape;10715;p14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16" name="Google Shape;10716;p14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1149"/>
        <p:cNvGrpSpPr/>
        <p:nvPr/>
      </p:nvGrpSpPr>
      <p:grpSpPr>
        <a:xfrm>
          <a:off x="0" y="0"/>
          <a:ext cx="0" cy="0"/>
          <a:chOff x="0" y="0"/>
          <a:chExt cx="0" cy="0"/>
        </a:xfrm>
      </p:grpSpPr>
      <p:sp>
        <p:nvSpPr>
          <p:cNvPr id="1150" name="Google Shape;1150;p5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1" name="Google Shape;1151;p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 name="Google Shape;1152;p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3" name="Google Shape;1153;p559"/>
          <p:cNvGrpSpPr/>
          <p:nvPr/>
        </p:nvGrpSpPr>
        <p:grpSpPr>
          <a:xfrm>
            <a:off x="7191543" y="1"/>
            <a:ext cx="5000459" cy="1425992"/>
            <a:chOff x="7191542" y="1"/>
            <a:chExt cx="5000459" cy="1425992"/>
          </a:xfrm>
        </p:grpSpPr>
        <p:pic>
          <p:nvPicPr>
            <p:cNvPr id="1154" name="Google Shape;1154;p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5" name="Google Shape;1155;p559"/>
            <p:cNvGrpSpPr/>
            <p:nvPr/>
          </p:nvGrpSpPr>
          <p:grpSpPr>
            <a:xfrm>
              <a:off x="7191542" y="1"/>
              <a:ext cx="5000459" cy="1425992"/>
              <a:chOff x="7186272" y="0"/>
              <a:chExt cx="5005729" cy="1427495"/>
            </a:xfrm>
          </p:grpSpPr>
          <p:sp>
            <p:nvSpPr>
              <p:cNvPr id="1156" name="Google Shape;1156;p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157" name="Google Shape;1157;p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matchingName="End">
  <p:cSld name="End 9 2">
    <p:spTree>
      <p:nvGrpSpPr>
        <p:cNvPr id="1" name="Shape 10717"/>
        <p:cNvGrpSpPr/>
        <p:nvPr/>
      </p:nvGrpSpPr>
      <p:grpSpPr>
        <a:xfrm>
          <a:off x="0" y="0"/>
          <a:ext cx="0" cy="0"/>
          <a:chOff x="0" y="0"/>
          <a:chExt cx="0" cy="0"/>
        </a:xfrm>
      </p:grpSpPr>
      <p:grpSp>
        <p:nvGrpSpPr>
          <p:cNvPr id="10718" name="Google Shape;10718;p1473"/>
          <p:cNvGrpSpPr/>
          <p:nvPr/>
        </p:nvGrpSpPr>
        <p:grpSpPr>
          <a:xfrm>
            <a:off x="0" y="0"/>
            <a:ext cx="12192000" cy="2148830"/>
            <a:chOff x="0" y="0"/>
            <a:chExt cx="12192000" cy="2148830"/>
          </a:xfrm>
        </p:grpSpPr>
        <p:sp>
          <p:nvSpPr>
            <p:cNvPr id="10719" name="Google Shape;10719;p147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20" name="Google Shape;10720;p147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721" name="Google Shape;10721;p147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22" name="Google Shape;10722;p147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23" name="Google Shape;10723;p147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724" name="Google Shape;10724;p147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725" name="Google Shape;10725;p147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matchingName="Blank">
  <p:cSld name="Blank 7 2">
    <p:spTree>
      <p:nvGrpSpPr>
        <p:cNvPr id="1" name="Shape 10726"/>
        <p:cNvGrpSpPr/>
        <p:nvPr/>
      </p:nvGrpSpPr>
      <p:grpSpPr>
        <a:xfrm>
          <a:off x="0" y="0"/>
          <a:ext cx="0" cy="0"/>
          <a:chOff x="0" y="0"/>
          <a:chExt cx="0" cy="0"/>
        </a:xfrm>
      </p:grpSpPr>
      <p:sp>
        <p:nvSpPr>
          <p:cNvPr id="10727" name="Google Shape;10727;p14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28" name="Google Shape;10728;p14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9" name="Google Shape;10729;p14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30" name="Google Shape;10730;p1474"/>
          <p:cNvGrpSpPr/>
          <p:nvPr/>
        </p:nvGrpSpPr>
        <p:grpSpPr>
          <a:xfrm>
            <a:off x="7191542" y="1"/>
            <a:ext cx="5000459" cy="1425992"/>
            <a:chOff x="7191542" y="1"/>
            <a:chExt cx="5000459" cy="1425992"/>
          </a:xfrm>
        </p:grpSpPr>
        <p:pic>
          <p:nvPicPr>
            <p:cNvPr id="10731" name="Google Shape;10731;p14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32" name="Google Shape;10732;p1474"/>
            <p:cNvGrpSpPr/>
            <p:nvPr/>
          </p:nvGrpSpPr>
          <p:grpSpPr>
            <a:xfrm>
              <a:off x="7191542" y="1"/>
              <a:ext cx="5000459" cy="1425992"/>
              <a:chOff x="7186272" y="0"/>
              <a:chExt cx="5005729" cy="1427495"/>
            </a:xfrm>
          </p:grpSpPr>
          <p:sp>
            <p:nvSpPr>
              <p:cNvPr id="10733" name="Google Shape;10733;p14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34" name="Google Shape;10734;p14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matchingName="3_Quotation">
  <p:cSld name="3_Quotation 3 2">
    <p:spTree>
      <p:nvGrpSpPr>
        <p:cNvPr id="1" name="Shape 10735"/>
        <p:cNvGrpSpPr/>
        <p:nvPr/>
      </p:nvGrpSpPr>
      <p:grpSpPr>
        <a:xfrm>
          <a:off x="0" y="0"/>
          <a:ext cx="0" cy="0"/>
          <a:chOff x="0" y="0"/>
          <a:chExt cx="0" cy="0"/>
        </a:xfrm>
      </p:grpSpPr>
      <p:sp>
        <p:nvSpPr>
          <p:cNvPr id="10736" name="Google Shape;10736;p14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37" name="Google Shape;10737;p14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38" name="Google Shape;10738;p14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9" name="Google Shape;10739;p14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40" name="Google Shape;10740;p14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41" name="Google Shape;10741;p14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42" name="Google Shape;10742;p1475"/>
          <p:cNvGrpSpPr/>
          <p:nvPr/>
        </p:nvGrpSpPr>
        <p:grpSpPr>
          <a:xfrm>
            <a:off x="7191542" y="1"/>
            <a:ext cx="5000459" cy="1425992"/>
            <a:chOff x="7191542" y="1"/>
            <a:chExt cx="5000459" cy="1425992"/>
          </a:xfrm>
        </p:grpSpPr>
        <p:pic>
          <p:nvPicPr>
            <p:cNvPr id="10743" name="Google Shape;10743;p14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44" name="Google Shape;10744;p1475"/>
            <p:cNvGrpSpPr/>
            <p:nvPr/>
          </p:nvGrpSpPr>
          <p:grpSpPr>
            <a:xfrm>
              <a:off x="7191542" y="1"/>
              <a:ext cx="5000459" cy="1425992"/>
              <a:chOff x="7186272" y="0"/>
              <a:chExt cx="5005729" cy="1427495"/>
            </a:xfrm>
          </p:grpSpPr>
          <p:sp>
            <p:nvSpPr>
              <p:cNvPr id="10745" name="Google Shape;10745;p14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46" name="Google Shape;10746;p14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747" name="Google Shape;10747;p14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0748"/>
        <p:cNvGrpSpPr/>
        <p:nvPr/>
      </p:nvGrpSpPr>
      <p:grpSpPr>
        <a:xfrm>
          <a:off x="0" y="0"/>
          <a:ext cx="0" cy="0"/>
          <a:chOff x="0" y="0"/>
          <a:chExt cx="0" cy="0"/>
        </a:xfrm>
      </p:grpSpPr>
      <p:sp>
        <p:nvSpPr>
          <p:cNvPr id="10749" name="Google Shape;10749;p1476"/>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50" name="Google Shape;10750;p1476"/>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51" name="Google Shape;10751;p147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752" name="Google Shape;10752;p14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53" name="Google Shape;10753;p14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0754"/>
        <p:cNvGrpSpPr/>
        <p:nvPr/>
      </p:nvGrpSpPr>
      <p:grpSpPr>
        <a:xfrm>
          <a:off x="0" y="0"/>
          <a:ext cx="0" cy="0"/>
          <a:chOff x="0" y="0"/>
          <a:chExt cx="0" cy="0"/>
        </a:xfrm>
      </p:grpSpPr>
      <p:sp>
        <p:nvSpPr>
          <p:cNvPr id="10755" name="Google Shape;10755;p147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56" name="Google Shape;10756;p147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57" name="Google Shape;10757;p14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758" name="Google Shape;10758;p14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59" name="Google Shape;10759;p14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760" name="Google Shape;10760;p147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761" name="Google Shape;10761;p147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762" name="Google Shape;10762;p147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763" name="Google Shape;10763;p147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0764"/>
        <p:cNvGrpSpPr/>
        <p:nvPr/>
      </p:nvGrpSpPr>
      <p:grpSpPr>
        <a:xfrm>
          <a:off x="0" y="0"/>
          <a:ext cx="0" cy="0"/>
          <a:chOff x="0" y="0"/>
          <a:chExt cx="0" cy="0"/>
        </a:xfrm>
      </p:grpSpPr>
      <p:sp>
        <p:nvSpPr>
          <p:cNvPr id="10765" name="Google Shape;10765;p14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66" name="Google Shape;10766;p14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67" name="Google Shape;10767;p14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768" name="Google Shape;10768;p14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69" name="Google Shape;10769;p14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770" name="Google Shape;10770;p14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771" name="Google Shape;10771;p14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772" name="Google Shape;10772;p14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773" name="Google Shape;10773;p147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0774"/>
        <p:cNvGrpSpPr/>
        <p:nvPr/>
      </p:nvGrpSpPr>
      <p:grpSpPr>
        <a:xfrm>
          <a:off x="0" y="0"/>
          <a:ext cx="0" cy="0"/>
          <a:chOff x="0" y="0"/>
          <a:chExt cx="0" cy="0"/>
        </a:xfrm>
      </p:grpSpPr>
      <p:sp>
        <p:nvSpPr>
          <p:cNvPr id="10775" name="Google Shape;10775;p14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76" name="Google Shape;10776;p14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777" name="Google Shape;10777;p14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778" name="Google Shape;10778;p14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779" name="Google Shape;10779;p147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0780"/>
        <p:cNvGrpSpPr/>
        <p:nvPr/>
      </p:nvGrpSpPr>
      <p:grpSpPr>
        <a:xfrm>
          <a:off x="0" y="0"/>
          <a:ext cx="0" cy="0"/>
          <a:chOff x="0" y="0"/>
          <a:chExt cx="0" cy="0"/>
        </a:xfrm>
      </p:grpSpPr>
      <p:sp>
        <p:nvSpPr>
          <p:cNvPr id="10781" name="Google Shape;10781;p14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0782" name="Google Shape;10782;p148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0783" name="Google Shape;10783;p14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784" name="Google Shape;10784;p14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85" name="Google Shape;10785;p14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0786"/>
        <p:cNvGrpSpPr/>
        <p:nvPr/>
      </p:nvGrpSpPr>
      <p:grpSpPr>
        <a:xfrm>
          <a:off x="0" y="0"/>
          <a:ext cx="0" cy="0"/>
          <a:chOff x="0" y="0"/>
          <a:chExt cx="0" cy="0"/>
        </a:xfrm>
      </p:grpSpPr>
      <p:sp>
        <p:nvSpPr>
          <p:cNvPr id="10787" name="Google Shape;10787;p14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788" name="Google Shape;10788;p14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789" name="Google Shape;10789;p14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90" name="Google Shape;10790;p14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91" name="Google Shape;10791;p14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792" name="Google Shape;10792;p148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0793"/>
        <p:cNvGrpSpPr/>
        <p:nvPr/>
      </p:nvGrpSpPr>
      <p:grpSpPr>
        <a:xfrm>
          <a:off x="0" y="0"/>
          <a:ext cx="0" cy="0"/>
          <a:chOff x="0" y="0"/>
          <a:chExt cx="0" cy="0"/>
        </a:xfrm>
      </p:grpSpPr>
      <p:sp>
        <p:nvSpPr>
          <p:cNvPr id="10794" name="Google Shape;10794;p14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95" name="Google Shape;10795;p14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96" name="Google Shape;10796;p14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797" name="Google Shape;10797;p1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98" name="Google Shape;10798;p14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799" name="Google Shape;10799;p14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00" name="Google Shape;10800;p14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01" name="Google Shape;10801;p14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802" name="Google Shape;10802;p148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1_Divider">
  <p:cSld name="1_Divider">
    <p:spTree>
      <p:nvGrpSpPr>
        <p:cNvPr id="1" name="Shape 120"/>
        <p:cNvGrpSpPr/>
        <p:nvPr/>
      </p:nvGrpSpPr>
      <p:grpSpPr>
        <a:xfrm>
          <a:off x="0" y="0"/>
          <a:ext cx="0" cy="0"/>
          <a:chOff x="0" y="0"/>
          <a:chExt cx="0" cy="0"/>
        </a:xfrm>
      </p:grpSpPr>
      <p:grpSp>
        <p:nvGrpSpPr>
          <p:cNvPr id="121" name="Google Shape;121;p461"/>
          <p:cNvGrpSpPr/>
          <p:nvPr/>
        </p:nvGrpSpPr>
        <p:grpSpPr>
          <a:xfrm>
            <a:off x="0" y="5020348"/>
            <a:ext cx="12192000" cy="1837653"/>
            <a:chOff x="0" y="5020347"/>
            <a:chExt cx="12192000" cy="1837653"/>
          </a:xfrm>
        </p:grpSpPr>
        <p:sp>
          <p:nvSpPr>
            <p:cNvPr id="122" name="Google Shape;122;p4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3" name="Google Shape;123;p4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4" name="Google Shape;124;p4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25" name="Google Shape;125;p4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6" name="Google Shape;126;p46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 name="Google Shape;127;p46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1158"/>
        <p:cNvGrpSpPr/>
        <p:nvPr/>
      </p:nvGrpSpPr>
      <p:grpSpPr>
        <a:xfrm>
          <a:off x="0" y="0"/>
          <a:ext cx="0" cy="0"/>
          <a:chOff x="0" y="0"/>
          <a:chExt cx="0" cy="0"/>
        </a:xfrm>
      </p:grpSpPr>
      <p:sp>
        <p:nvSpPr>
          <p:cNvPr id="1159" name="Google Shape;1159;p5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0" name="Google Shape;1160;p5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1" name="Google Shape;1161;p5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2" name="Google Shape;1162;p560"/>
          <p:cNvGrpSpPr/>
          <p:nvPr/>
        </p:nvGrpSpPr>
        <p:grpSpPr>
          <a:xfrm>
            <a:off x="7191543" y="1"/>
            <a:ext cx="5000459" cy="1425992"/>
            <a:chOff x="7191542" y="1"/>
            <a:chExt cx="5000459" cy="1425992"/>
          </a:xfrm>
        </p:grpSpPr>
        <p:pic>
          <p:nvPicPr>
            <p:cNvPr id="1163" name="Google Shape;1163;p5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4" name="Google Shape;1164;p560"/>
            <p:cNvGrpSpPr/>
            <p:nvPr/>
          </p:nvGrpSpPr>
          <p:grpSpPr>
            <a:xfrm>
              <a:off x="7191542" y="1"/>
              <a:ext cx="5000459" cy="1425992"/>
              <a:chOff x="7186272" y="0"/>
              <a:chExt cx="5005729" cy="1427495"/>
            </a:xfrm>
          </p:grpSpPr>
          <p:sp>
            <p:nvSpPr>
              <p:cNvPr id="1165" name="Google Shape;1165;p5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166" name="Google Shape;1166;p5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0803"/>
        <p:cNvGrpSpPr/>
        <p:nvPr/>
      </p:nvGrpSpPr>
      <p:grpSpPr>
        <a:xfrm>
          <a:off x="0" y="0"/>
          <a:ext cx="0" cy="0"/>
          <a:chOff x="0" y="0"/>
          <a:chExt cx="0" cy="0"/>
        </a:xfrm>
      </p:grpSpPr>
      <p:sp>
        <p:nvSpPr>
          <p:cNvPr id="10804" name="Google Shape;10804;p148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05" name="Google Shape;10805;p14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06" name="Google Shape;10806;p14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07" name="Google Shape;10807;p148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808" name="Google Shape;10808;p148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0809"/>
        <p:cNvGrpSpPr/>
        <p:nvPr/>
      </p:nvGrpSpPr>
      <p:grpSpPr>
        <a:xfrm>
          <a:off x="0" y="0"/>
          <a:ext cx="0" cy="0"/>
          <a:chOff x="0" y="0"/>
          <a:chExt cx="0" cy="0"/>
        </a:xfrm>
      </p:grpSpPr>
      <p:sp>
        <p:nvSpPr>
          <p:cNvPr id="10810" name="Google Shape;10810;p14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0811" name="Google Shape;10811;p148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0812" name="Google Shape;10812;p14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13" name="Google Shape;10813;p148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14" name="Google Shape;10814;p148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0815"/>
        <p:cNvGrpSpPr/>
        <p:nvPr/>
      </p:nvGrpSpPr>
      <p:grpSpPr>
        <a:xfrm>
          <a:off x="0" y="0"/>
          <a:ext cx="0" cy="0"/>
          <a:chOff x="0" y="0"/>
          <a:chExt cx="0" cy="0"/>
        </a:xfrm>
      </p:grpSpPr>
      <p:sp>
        <p:nvSpPr>
          <p:cNvPr id="10816" name="Google Shape;10816;p14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17" name="Google Shape;10817;p14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18" name="Google Shape;10818;p148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19" name="Google Shape;10819;p148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20" name="Google Shape;10820;p148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821" name="Google Shape;10821;p148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0822"/>
        <p:cNvGrpSpPr/>
        <p:nvPr/>
      </p:nvGrpSpPr>
      <p:grpSpPr>
        <a:xfrm>
          <a:off x="0" y="0"/>
          <a:ext cx="0" cy="0"/>
          <a:chOff x="0" y="0"/>
          <a:chExt cx="0" cy="0"/>
        </a:xfrm>
      </p:grpSpPr>
      <p:sp>
        <p:nvSpPr>
          <p:cNvPr id="10823" name="Google Shape;10823;p148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24" name="Google Shape;10824;p148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25" name="Google Shape;10825;p148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826" name="Google Shape;10826;p14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27" name="Google Shape;10827;p14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828" name="Google Shape;10828;p148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29" name="Google Shape;10829;p148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30" name="Google Shape;10830;p148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831" name="Google Shape;10831;p148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0832"/>
        <p:cNvGrpSpPr/>
        <p:nvPr/>
      </p:nvGrpSpPr>
      <p:grpSpPr>
        <a:xfrm>
          <a:off x="0" y="0"/>
          <a:ext cx="0" cy="0"/>
          <a:chOff x="0" y="0"/>
          <a:chExt cx="0" cy="0"/>
        </a:xfrm>
      </p:grpSpPr>
      <p:sp>
        <p:nvSpPr>
          <p:cNvPr id="10833" name="Google Shape;10833;p148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34" name="Google Shape;10834;p14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35" name="Google Shape;10835;p14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36" name="Google Shape;10836;p148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837" name="Google Shape;10837;p148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0838"/>
        <p:cNvGrpSpPr/>
        <p:nvPr/>
      </p:nvGrpSpPr>
      <p:grpSpPr>
        <a:xfrm>
          <a:off x="0" y="0"/>
          <a:ext cx="0" cy="0"/>
          <a:chOff x="0" y="0"/>
          <a:chExt cx="0" cy="0"/>
        </a:xfrm>
      </p:grpSpPr>
      <p:sp>
        <p:nvSpPr>
          <p:cNvPr id="10839" name="Google Shape;10839;p14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0840" name="Google Shape;10840;p148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0841" name="Google Shape;10841;p14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42" name="Google Shape;10842;p148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43" name="Google Shape;10843;p148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0844"/>
        <p:cNvGrpSpPr/>
        <p:nvPr/>
      </p:nvGrpSpPr>
      <p:grpSpPr>
        <a:xfrm>
          <a:off x="0" y="0"/>
          <a:ext cx="0" cy="0"/>
          <a:chOff x="0" y="0"/>
          <a:chExt cx="0" cy="0"/>
        </a:xfrm>
      </p:grpSpPr>
      <p:sp>
        <p:nvSpPr>
          <p:cNvPr id="10845" name="Google Shape;10845;p14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46" name="Google Shape;10846;p14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47" name="Google Shape;10847;p148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48" name="Google Shape;10848;p148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49" name="Google Shape;10849;p148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850" name="Google Shape;10850;p148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0851"/>
        <p:cNvGrpSpPr/>
        <p:nvPr/>
      </p:nvGrpSpPr>
      <p:grpSpPr>
        <a:xfrm>
          <a:off x="0" y="0"/>
          <a:ext cx="0" cy="0"/>
          <a:chOff x="0" y="0"/>
          <a:chExt cx="0" cy="0"/>
        </a:xfrm>
      </p:grpSpPr>
      <p:sp>
        <p:nvSpPr>
          <p:cNvPr id="10852" name="Google Shape;10852;p149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53" name="Google Shape;10853;p149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54" name="Google Shape;10854;p149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855" name="Google Shape;10855;p14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56" name="Google Shape;10856;p14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857" name="Google Shape;10857;p149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58" name="Google Shape;10858;p149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59" name="Google Shape;10859;p149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860" name="Google Shape;10860;p149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0861"/>
        <p:cNvGrpSpPr/>
        <p:nvPr/>
      </p:nvGrpSpPr>
      <p:grpSpPr>
        <a:xfrm>
          <a:off x="0" y="0"/>
          <a:ext cx="0" cy="0"/>
          <a:chOff x="0" y="0"/>
          <a:chExt cx="0" cy="0"/>
        </a:xfrm>
      </p:grpSpPr>
      <p:sp>
        <p:nvSpPr>
          <p:cNvPr id="10862" name="Google Shape;10862;p149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63" name="Google Shape;10863;p149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64" name="Google Shape;10864;p149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865" name="Google Shape;10865;p14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66" name="Google Shape;10866;p14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867" name="Google Shape;10867;p149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68" name="Google Shape;10868;p149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69" name="Google Shape;10869;p149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870" name="Google Shape;10870;p149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0871"/>
        <p:cNvGrpSpPr/>
        <p:nvPr/>
      </p:nvGrpSpPr>
      <p:grpSpPr>
        <a:xfrm>
          <a:off x="0" y="0"/>
          <a:ext cx="0" cy="0"/>
          <a:chOff x="0" y="0"/>
          <a:chExt cx="0" cy="0"/>
        </a:xfrm>
      </p:grpSpPr>
      <p:sp>
        <p:nvSpPr>
          <p:cNvPr id="10872" name="Google Shape;10872;p149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73" name="Google Shape;10873;p149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74" name="Google Shape;10874;p149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75" name="Google Shape;10875;p149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876" name="Google Shape;10876;p149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6_Quotation">
  <p:cSld name="26_Quotation">
    <p:spTree>
      <p:nvGrpSpPr>
        <p:cNvPr id="1" name="Shape 1167"/>
        <p:cNvGrpSpPr/>
        <p:nvPr/>
      </p:nvGrpSpPr>
      <p:grpSpPr>
        <a:xfrm>
          <a:off x="0" y="0"/>
          <a:ext cx="0" cy="0"/>
          <a:chOff x="0" y="0"/>
          <a:chExt cx="0" cy="0"/>
        </a:xfrm>
      </p:grpSpPr>
      <p:sp>
        <p:nvSpPr>
          <p:cNvPr id="1168" name="Google Shape;1168;p56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69" name="Google Shape;1169;p56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0" name="Google Shape;1170;p5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1" name="Google Shape;1171;p56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72" name="Google Shape;1172;p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3" name="Google Shape;1173;p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4" name="Google Shape;1174;p561"/>
          <p:cNvGrpSpPr/>
          <p:nvPr/>
        </p:nvGrpSpPr>
        <p:grpSpPr>
          <a:xfrm>
            <a:off x="7191543" y="1"/>
            <a:ext cx="5000459" cy="1425992"/>
            <a:chOff x="7191542" y="1"/>
            <a:chExt cx="5000459" cy="1425992"/>
          </a:xfrm>
        </p:grpSpPr>
        <p:pic>
          <p:nvPicPr>
            <p:cNvPr id="1175" name="Google Shape;1175;p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6" name="Google Shape;1176;p561"/>
            <p:cNvGrpSpPr/>
            <p:nvPr/>
          </p:nvGrpSpPr>
          <p:grpSpPr>
            <a:xfrm>
              <a:off x="7191542" y="1"/>
              <a:ext cx="5000459" cy="1425992"/>
              <a:chOff x="7186272" y="0"/>
              <a:chExt cx="5005729" cy="1427495"/>
            </a:xfrm>
          </p:grpSpPr>
          <p:sp>
            <p:nvSpPr>
              <p:cNvPr id="1177" name="Google Shape;1177;p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178" name="Google Shape;1178;p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179" name="Google Shape;1179;p56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0877"/>
        <p:cNvGrpSpPr/>
        <p:nvPr/>
      </p:nvGrpSpPr>
      <p:grpSpPr>
        <a:xfrm>
          <a:off x="0" y="0"/>
          <a:ext cx="0" cy="0"/>
          <a:chOff x="0" y="0"/>
          <a:chExt cx="0" cy="0"/>
        </a:xfrm>
      </p:grpSpPr>
      <p:sp>
        <p:nvSpPr>
          <p:cNvPr id="10878" name="Google Shape;10878;p149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0879" name="Google Shape;10879;p149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0880" name="Google Shape;10880;p149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81" name="Google Shape;10881;p149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82" name="Google Shape;10882;p149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0883"/>
        <p:cNvGrpSpPr/>
        <p:nvPr/>
      </p:nvGrpSpPr>
      <p:grpSpPr>
        <a:xfrm>
          <a:off x="0" y="0"/>
          <a:ext cx="0" cy="0"/>
          <a:chOff x="0" y="0"/>
          <a:chExt cx="0" cy="0"/>
        </a:xfrm>
      </p:grpSpPr>
      <p:sp>
        <p:nvSpPr>
          <p:cNvPr id="10884" name="Google Shape;10884;p149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85" name="Google Shape;10885;p149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886" name="Google Shape;10886;p149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87" name="Google Shape;10887;p149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88" name="Google Shape;10888;p149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889" name="Google Shape;10889;p149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0890"/>
        <p:cNvGrpSpPr/>
        <p:nvPr/>
      </p:nvGrpSpPr>
      <p:grpSpPr>
        <a:xfrm>
          <a:off x="0" y="0"/>
          <a:ext cx="0" cy="0"/>
          <a:chOff x="0" y="0"/>
          <a:chExt cx="0" cy="0"/>
        </a:xfrm>
      </p:grpSpPr>
      <p:sp>
        <p:nvSpPr>
          <p:cNvPr id="10891" name="Google Shape;10891;p149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92" name="Google Shape;10892;p149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93" name="Google Shape;10893;p149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894" name="Google Shape;10894;p14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95" name="Google Shape;10895;p14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896" name="Google Shape;10896;p149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97" name="Google Shape;10897;p149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898" name="Google Shape;10898;p149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899" name="Google Shape;10899;p149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0900"/>
        <p:cNvGrpSpPr/>
        <p:nvPr/>
      </p:nvGrpSpPr>
      <p:grpSpPr>
        <a:xfrm>
          <a:off x="0" y="0"/>
          <a:ext cx="0" cy="0"/>
          <a:chOff x="0" y="0"/>
          <a:chExt cx="0" cy="0"/>
        </a:xfrm>
      </p:grpSpPr>
      <p:sp>
        <p:nvSpPr>
          <p:cNvPr id="10901" name="Google Shape;10901;p149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02" name="Google Shape;10902;p149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03" name="Google Shape;10903;p149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04" name="Google Shape;10904;p149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905" name="Google Shape;10905;p149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0906"/>
        <p:cNvGrpSpPr/>
        <p:nvPr/>
      </p:nvGrpSpPr>
      <p:grpSpPr>
        <a:xfrm>
          <a:off x="0" y="0"/>
          <a:ext cx="0" cy="0"/>
          <a:chOff x="0" y="0"/>
          <a:chExt cx="0" cy="0"/>
        </a:xfrm>
      </p:grpSpPr>
      <p:sp>
        <p:nvSpPr>
          <p:cNvPr id="10907" name="Google Shape;10907;p149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0908" name="Google Shape;10908;p149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0909" name="Google Shape;10909;p149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10" name="Google Shape;10910;p149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11" name="Google Shape;10911;p149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0912"/>
        <p:cNvGrpSpPr/>
        <p:nvPr/>
      </p:nvGrpSpPr>
      <p:grpSpPr>
        <a:xfrm>
          <a:off x="0" y="0"/>
          <a:ext cx="0" cy="0"/>
          <a:chOff x="0" y="0"/>
          <a:chExt cx="0" cy="0"/>
        </a:xfrm>
      </p:grpSpPr>
      <p:sp>
        <p:nvSpPr>
          <p:cNvPr id="10913" name="Google Shape;10913;p149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14" name="Google Shape;10914;p149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15" name="Google Shape;10915;p149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16" name="Google Shape;10916;p149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17" name="Google Shape;10917;p149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918" name="Google Shape;10918;p14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0919"/>
        <p:cNvGrpSpPr/>
        <p:nvPr/>
      </p:nvGrpSpPr>
      <p:grpSpPr>
        <a:xfrm>
          <a:off x="0" y="0"/>
          <a:ext cx="0" cy="0"/>
          <a:chOff x="0" y="0"/>
          <a:chExt cx="0" cy="0"/>
        </a:xfrm>
      </p:grpSpPr>
      <p:sp>
        <p:nvSpPr>
          <p:cNvPr id="10920" name="Google Shape;10920;p149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21" name="Google Shape;10921;p149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22" name="Google Shape;10922;p149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23" name="Google Shape;10923;p149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924" name="Google Shape;10924;p149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0925"/>
        <p:cNvGrpSpPr/>
        <p:nvPr/>
      </p:nvGrpSpPr>
      <p:grpSpPr>
        <a:xfrm>
          <a:off x="0" y="0"/>
          <a:ext cx="0" cy="0"/>
          <a:chOff x="0" y="0"/>
          <a:chExt cx="0" cy="0"/>
        </a:xfrm>
      </p:grpSpPr>
      <p:sp>
        <p:nvSpPr>
          <p:cNvPr id="10926" name="Google Shape;10926;p150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0927" name="Google Shape;10927;p150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0928" name="Google Shape;10928;p150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29" name="Google Shape;10929;p150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30" name="Google Shape;10930;p150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0931"/>
        <p:cNvGrpSpPr/>
        <p:nvPr/>
      </p:nvGrpSpPr>
      <p:grpSpPr>
        <a:xfrm>
          <a:off x="0" y="0"/>
          <a:ext cx="0" cy="0"/>
          <a:chOff x="0" y="0"/>
          <a:chExt cx="0" cy="0"/>
        </a:xfrm>
      </p:grpSpPr>
      <p:sp>
        <p:nvSpPr>
          <p:cNvPr id="10932" name="Google Shape;10932;p15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33" name="Google Shape;10933;p15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34" name="Google Shape;10934;p150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35" name="Google Shape;10935;p150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36" name="Google Shape;10936;p150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937" name="Google Shape;10937;p150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2">
    <p:spTree>
      <p:nvGrpSpPr>
        <p:cNvPr id="1" name="Shape 10938"/>
        <p:cNvGrpSpPr/>
        <p:nvPr/>
      </p:nvGrpSpPr>
      <p:grpSpPr>
        <a:xfrm>
          <a:off x="0" y="0"/>
          <a:ext cx="0" cy="0"/>
          <a:chOff x="0" y="0"/>
          <a:chExt cx="0" cy="0"/>
        </a:xfrm>
      </p:grpSpPr>
      <p:sp>
        <p:nvSpPr>
          <p:cNvPr id="10939" name="Google Shape;10939;p150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40" name="Google Shape;10940;p150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41" name="Google Shape;10941;p150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942" name="Google Shape;10942;p15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43" name="Google Shape;10943;p15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944" name="Google Shape;10944;p150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945" name="Google Shape;10945;p150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946" name="Google Shape;10946;p150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947" name="Google Shape;10947;p150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8_Quotation">
  <p:cSld name="28_Quotation">
    <p:spTree>
      <p:nvGrpSpPr>
        <p:cNvPr id="1" name="Shape 1180"/>
        <p:cNvGrpSpPr/>
        <p:nvPr/>
      </p:nvGrpSpPr>
      <p:grpSpPr>
        <a:xfrm>
          <a:off x="0" y="0"/>
          <a:ext cx="0" cy="0"/>
          <a:chOff x="0" y="0"/>
          <a:chExt cx="0" cy="0"/>
        </a:xfrm>
      </p:grpSpPr>
      <p:sp>
        <p:nvSpPr>
          <p:cNvPr id="1181" name="Google Shape;1181;p56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82" name="Google Shape;1182;p56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3" name="Google Shape;1183;p5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4" name="Google Shape;1184;p56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5" name="Google Shape;1185;p5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6" name="Google Shape;1186;p5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7" name="Google Shape;1187;p562"/>
          <p:cNvGrpSpPr/>
          <p:nvPr/>
        </p:nvGrpSpPr>
        <p:grpSpPr>
          <a:xfrm>
            <a:off x="7191543" y="1"/>
            <a:ext cx="5000459" cy="1425992"/>
            <a:chOff x="7191542" y="1"/>
            <a:chExt cx="5000459" cy="1425992"/>
          </a:xfrm>
        </p:grpSpPr>
        <p:pic>
          <p:nvPicPr>
            <p:cNvPr id="1188" name="Google Shape;1188;p5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9" name="Google Shape;1189;p562"/>
            <p:cNvGrpSpPr/>
            <p:nvPr/>
          </p:nvGrpSpPr>
          <p:grpSpPr>
            <a:xfrm>
              <a:off x="7191542" y="1"/>
              <a:ext cx="5000459" cy="1425992"/>
              <a:chOff x="7186272" y="0"/>
              <a:chExt cx="5005729" cy="1427495"/>
            </a:xfrm>
          </p:grpSpPr>
          <p:sp>
            <p:nvSpPr>
              <p:cNvPr id="1190" name="Google Shape;1190;p5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191" name="Google Shape;1191;p5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192" name="Google Shape;1192;p5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2">
    <p:spTree>
      <p:nvGrpSpPr>
        <p:cNvPr id="1" name="Shape 10948"/>
        <p:cNvGrpSpPr/>
        <p:nvPr/>
      </p:nvGrpSpPr>
      <p:grpSpPr>
        <a:xfrm>
          <a:off x="0" y="0"/>
          <a:ext cx="0" cy="0"/>
          <a:chOff x="0" y="0"/>
          <a:chExt cx="0" cy="0"/>
        </a:xfrm>
      </p:grpSpPr>
      <p:sp>
        <p:nvSpPr>
          <p:cNvPr id="10949" name="Google Shape;10949;p15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50" name="Google Shape;10950;p15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51" name="Google Shape;10951;p15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952" name="Google Shape;10952;p15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53" name="Google Shape;10953;p15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954" name="Google Shape;10954;p15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955" name="Google Shape;10955;p15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956" name="Google Shape;10956;p15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957" name="Google Shape;10957;p15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2">
    <p:spTree>
      <p:nvGrpSpPr>
        <p:cNvPr id="1" name="Shape 10958"/>
        <p:cNvGrpSpPr/>
        <p:nvPr/>
      </p:nvGrpSpPr>
      <p:grpSpPr>
        <a:xfrm>
          <a:off x="0" y="0"/>
          <a:ext cx="0" cy="0"/>
          <a:chOff x="0" y="0"/>
          <a:chExt cx="0" cy="0"/>
        </a:xfrm>
      </p:grpSpPr>
      <p:sp>
        <p:nvSpPr>
          <p:cNvPr id="10959" name="Google Shape;10959;p150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60" name="Google Shape;10960;p15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61" name="Google Shape;10961;p15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62" name="Google Shape;10962;p150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963" name="Google Shape;10963;p15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2">
    <p:spTree>
      <p:nvGrpSpPr>
        <p:cNvPr id="1" name="Shape 10964"/>
        <p:cNvGrpSpPr/>
        <p:nvPr/>
      </p:nvGrpSpPr>
      <p:grpSpPr>
        <a:xfrm>
          <a:off x="0" y="0"/>
          <a:ext cx="0" cy="0"/>
          <a:chOff x="0" y="0"/>
          <a:chExt cx="0" cy="0"/>
        </a:xfrm>
      </p:grpSpPr>
      <p:sp>
        <p:nvSpPr>
          <p:cNvPr id="10965" name="Google Shape;10965;p15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0966" name="Google Shape;10966;p150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0967" name="Google Shape;10967;p15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68" name="Google Shape;10968;p150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69" name="Google Shape;10969;p150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2">
    <p:spTree>
      <p:nvGrpSpPr>
        <p:cNvPr id="1" name="Shape 10970"/>
        <p:cNvGrpSpPr/>
        <p:nvPr/>
      </p:nvGrpSpPr>
      <p:grpSpPr>
        <a:xfrm>
          <a:off x="0" y="0"/>
          <a:ext cx="0" cy="0"/>
          <a:chOff x="0" y="0"/>
          <a:chExt cx="0" cy="0"/>
        </a:xfrm>
      </p:grpSpPr>
      <p:sp>
        <p:nvSpPr>
          <p:cNvPr id="10971" name="Google Shape;10971;p15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72" name="Google Shape;10972;p15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73" name="Google Shape;10973;p150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74" name="Google Shape;10974;p150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75" name="Google Shape;10975;p150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976" name="Google Shape;10976;p15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2">
    <p:spTree>
      <p:nvGrpSpPr>
        <p:cNvPr id="1" name="Shape 10977"/>
        <p:cNvGrpSpPr/>
        <p:nvPr/>
      </p:nvGrpSpPr>
      <p:grpSpPr>
        <a:xfrm>
          <a:off x="0" y="0"/>
          <a:ext cx="0" cy="0"/>
          <a:chOff x="0" y="0"/>
          <a:chExt cx="0" cy="0"/>
        </a:xfrm>
      </p:grpSpPr>
      <p:sp>
        <p:nvSpPr>
          <p:cNvPr id="10978" name="Google Shape;10978;p150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79" name="Google Shape;10979;p150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80" name="Google Shape;10980;p150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0981" name="Google Shape;10981;p15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82" name="Google Shape;10982;p15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0983" name="Google Shape;10983;p150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984" name="Google Shape;10984;p150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0985" name="Google Shape;10985;p150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986" name="Google Shape;10986;p150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2">
    <p:spTree>
      <p:nvGrpSpPr>
        <p:cNvPr id="1" name="Shape 10987"/>
        <p:cNvGrpSpPr/>
        <p:nvPr/>
      </p:nvGrpSpPr>
      <p:grpSpPr>
        <a:xfrm>
          <a:off x="0" y="0"/>
          <a:ext cx="0" cy="0"/>
          <a:chOff x="0" y="0"/>
          <a:chExt cx="0" cy="0"/>
        </a:xfrm>
      </p:grpSpPr>
      <p:sp>
        <p:nvSpPr>
          <p:cNvPr id="10988" name="Google Shape;10988;p150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89" name="Google Shape;10989;p15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90" name="Google Shape;10990;p15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91" name="Google Shape;10991;p150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992" name="Google Shape;10992;p150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2">
    <p:spTree>
      <p:nvGrpSpPr>
        <p:cNvPr id="1" name="Shape 10993"/>
        <p:cNvGrpSpPr/>
        <p:nvPr/>
      </p:nvGrpSpPr>
      <p:grpSpPr>
        <a:xfrm>
          <a:off x="0" y="0"/>
          <a:ext cx="0" cy="0"/>
          <a:chOff x="0" y="0"/>
          <a:chExt cx="0" cy="0"/>
        </a:xfrm>
      </p:grpSpPr>
      <p:sp>
        <p:nvSpPr>
          <p:cNvPr id="10994" name="Google Shape;10994;p15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0995" name="Google Shape;10995;p150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0996" name="Google Shape;10996;p15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0997" name="Google Shape;10997;p150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98" name="Google Shape;10998;p150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2">
    <p:spTree>
      <p:nvGrpSpPr>
        <p:cNvPr id="1" name="Shape 10999"/>
        <p:cNvGrpSpPr/>
        <p:nvPr/>
      </p:nvGrpSpPr>
      <p:grpSpPr>
        <a:xfrm>
          <a:off x="0" y="0"/>
          <a:ext cx="0" cy="0"/>
          <a:chOff x="0" y="0"/>
          <a:chExt cx="0" cy="0"/>
        </a:xfrm>
      </p:grpSpPr>
      <p:sp>
        <p:nvSpPr>
          <p:cNvPr id="11000" name="Google Shape;11000;p15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1001" name="Google Shape;11001;p151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1002" name="Google Shape;11002;p151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03" name="Google Shape;11003;p151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04" name="Google Shape;11004;p151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005" name="Google Shape;11005;p151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1006"/>
        <p:cNvGrpSpPr/>
        <p:nvPr/>
      </p:nvGrpSpPr>
      <p:grpSpPr>
        <a:xfrm>
          <a:off x="0" y="0"/>
          <a:ext cx="0" cy="0"/>
          <a:chOff x="0" y="0"/>
          <a:chExt cx="0" cy="0"/>
        </a:xfrm>
      </p:grpSpPr>
      <p:sp>
        <p:nvSpPr>
          <p:cNvPr id="11007" name="Google Shape;11007;p151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08" name="Google Shape;11008;p151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09" name="Google Shape;11009;p151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010" name="Google Shape;11010;p1511"/>
          <p:cNvSpPr>
            <a:spLocks noGrp="1"/>
          </p:cNvSpPr>
          <p:nvPr>
            <p:ph type="pic" idx="2"/>
          </p:nvPr>
        </p:nvSpPr>
        <p:spPr>
          <a:xfrm>
            <a:off x="7118684" y="233915"/>
            <a:ext cx="5073316" cy="5943600"/>
          </a:xfrm>
          <a:prstGeom prst="rect">
            <a:avLst/>
          </a:prstGeom>
          <a:noFill/>
          <a:ln>
            <a:noFill/>
          </a:ln>
        </p:spPr>
      </p:sp>
      <p:grpSp>
        <p:nvGrpSpPr>
          <p:cNvPr id="11011" name="Google Shape;11011;p1511"/>
          <p:cNvGrpSpPr/>
          <p:nvPr/>
        </p:nvGrpSpPr>
        <p:grpSpPr>
          <a:xfrm>
            <a:off x="0" y="5020348"/>
            <a:ext cx="12192000" cy="1837653"/>
            <a:chOff x="0" y="5020348"/>
            <a:chExt cx="12192000" cy="1837653"/>
          </a:xfrm>
        </p:grpSpPr>
        <p:sp>
          <p:nvSpPr>
            <p:cNvPr id="11012" name="Google Shape;11012;p15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13" name="Google Shape;11013;p15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014" name="Google Shape;11014;p15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matchingName="Divider">
  <p:cSld name="Divider 12">
    <p:spTree>
      <p:nvGrpSpPr>
        <p:cNvPr id="1" name="Shape 11015"/>
        <p:cNvGrpSpPr/>
        <p:nvPr/>
      </p:nvGrpSpPr>
      <p:grpSpPr>
        <a:xfrm>
          <a:off x="0" y="0"/>
          <a:ext cx="0" cy="0"/>
          <a:chOff x="0" y="0"/>
          <a:chExt cx="0" cy="0"/>
        </a:xfrm>
      </p:grpSpPr>
      <p:grpSp>
        <p:nvGrpSpPr>
          <p:cNvPr id="11016" name="Google Shape;11016;p1512"/>
          <p:cNvGrpSpPr/>
          <p:nvPr/>
        </p:nvGrpSpPr>
        <p:grpSpPr>
          <a:xfrm>
            <a:off x="0" y="5020347"/>
            <a:ext cx="12192000" cy="1837653"/>
            <a:chOff x="0" y="5020347"/>
            <a:chExt cx="12192000" cy="1837653"/>
          </a:xfrm>
        </p:grpSpPr>
        <p:sp>
          <p:nvSpPr>
            <p:cNvPr id="11017" name="Google Shape;11017;p151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18" name="Google Shape;11018;p15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19" name="Google Shape;11019;p151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020" name="Google Shape;11020;p15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021" name="Google Shape;11021;p151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22" name="Google Shape;11022;p151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14_Cover">
  <p:cSld name="14_Cover">
    <p:spTree>
      <p:nvGrpSpPr>
        <p:cNvPr id="1" name="Shape 1193"/>
        <p:cNvGrpSpPr/>
        <p:nvPr/>
      </p:nvGrpSpPr>
      <p:grpSpPr>
        <a:xfrm>
          <a:off x="0" y="0"/>
          <a:ext cx="0" cy="0"/>
          <a:chOff x="0" y="0"/>
          <a:chExt cx="0" cy="0"/>
        </a:xfrm>
      </p:grpSpPr>
      <p:sp>
        <p:nvSpPr>
          <p:cNvPr id="1194" name="Google Shape;1194;p56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5" name="Google Shape;1195;p56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6" name="Google Shape;1196;p56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97" name="Google Shape;1197;p563"/>
          <p:cNvSpPr>
            <a:spLocks noGrp="1"/>
          </p:cNvSpPr>
          <p:nvPr>
            <p:ph type="pic" idx="2"/>
          </p:nvPr>
        </p:nvSpPr>
        <p:spPr>
          <a:xfrm>
            <a:off x="7118684" y="233915"/>
            <a:ext cx="5073316" cy="5943600"/>
          </a:xfrm>
          <a:prstGeom prst="rect">
            <a:avLst/>
          </a:prstGeom>
          <a:noFill/>
          <a:ln>
            <a:noFill/>
          </a:ln>
        </p:spPr>
      </p:sp>
      <p:grpSp>
        <p:nvGrpSpPr>
          <p:cNvPr id="1198" name="Google Shape;1198;p563"/>
          <p:cNvGrpSpPr/>
          <p:nvPr/>
        </p:nvGrpSpPr>
        <p:grpSpPr>
          <a:xfrm>
            <a:off x="0" y="5020349"/>
            <a:ext cx="12192000" cy="1837653"/>
            <a:chOff x="0" y="5020348"/>
            <a:chExt cx="12192000" cy="1837653"/>
          </a:xfrm>
        </p:grpSpPr>
        <p:sp>
          <p:nvSpPr>
            <p:cNvPr id="1199" name="Google Shape;1199;p5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0" name="Google Shape;1200;p5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201" name="Google Shape;1201;p5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1023"/>
        <p:cNvGrpSpPr/>
        <p:nvPr/>
      </p:nvGrpSpPr>
      <p:grpSpPr>
        <a:xfrm>
          <a:off x="0" y="0"/>
          <a:ext cx="0" cy="0"/>
          <a:chOff x="0" y="0"/>
          <a:chExt cx="0" cy="0"/>
        </a:xfrm>
      </p:grpSpPr>
      <p:sp>
        <p:nvSpPr>
          <p:cNvPr id="11024" name="Google Shape;11024;p151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25" name="Google Shape;11025;p151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26" name="Google Shape;11026;p1513"/>
          <p:cNvGrpSpPr/>
          <p:nvPr/>
        </p:nvGrpSpPr>
        <p:grpSpPr>
          <a:xfrm>
            <a:off x="0" y="5379426"/>
            <a:ext cx="2807368" cy="753891"/>
            <a:chOff x="0" y="5379426"/>
            <a:chExt cx="2807368" cy="753891"/>
          </a:xfrm>
        </p:grpSpPr>
        <p:sp>
          <p:nvSpPr>
            <p:cNvPr id="11027" name="Google Shape;11027;p151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28" name="Google Shape;11028;p151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029" name="Google Shape;11029;p1513"/>
          <p:cNvSpPr>
            <a:spLocks noGrp="1"/>
          </p:cNvSpPr>
          <p:nvPr>
            <p:ph type="pic" idx="2"/>
          </p:nvPr>
        </p:nvSpPr>
        <p:spPr>
          <a:xfrm>
            <a:off x="2807368" y="457202"/>
            <a:ext cx="8915400" cy="5943598"/>
          </a:xfrm>
          <a:prstGeom prst="rect">
            <a:avLst/>
          </a:prstGeom>
          <a:noFill/>
          <a:ln>
            <a:noFill/>
          </a:ln>
        </p:spPr>
      </p:sp>
      <p:pic>
        <p:nvPicPr>
          <p:cNvPr id="11030" name="Google Shape;11030;p151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031"/>
        <p:cNvGrpSpPr/>
        <p:nvPr/>
      </p:nvGrpSpPr>
      <p:grpSpPr>
        <a:xfrm>
          <a:off x="0" y="0"/>
          <a:ext cx="0" cy="0"/>
          <a:chOff x="0" y="0"/>
          <a:chExt cx="0" cy="0"/>
        </a:xfrm>
      </p:grpSpPr>
      <p:sp>
        <p:nvSpPr>
          <p:cNvPr id="11032" name="Google Shape;11032;p15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33" name="Google Shape;11033;p15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34" name="Google Shape;11034;p15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35" name="Google Shape;11035;p15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36" name="Google Shape;11036;p15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37" name="Google Shape;11037;p15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38" name="Google Shape;11038;p1514"/>
          <p:cNvGrpSpPr/>
          <p:nvPr/>
        </p:nvGrpSpPr>
        <p:grpSpPr>
          <a:xfrm>
            <a:off x="7191542" y="1"/>
            <a:ext cx="5000459" cy="1425992"/>
            <a:chOff x="7191542" y="1"/>
            <a:chExt cx="5000459" cy="1425992"/>
          </a:xfrm>
        </p:grpSpPr>
        <p:pic>
          <p:nvPicPr>
            <p:cNvPr id="11039" name="Google Shape;11039;p15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40" name="Google Shape;11040;p1514"/>
            <p:cNvGrpSpPr/>
            <p:nvPr/>
          </p:nvGrpSpPr>
          <p:grpSpPr>
            <a:xfrm>
              <a:off x="7191542" y="1"/>
              <a:ext cx="5000459" cy="1425992"/>
              <a:chOff x="7186272" y="0"/>
              <a:chExt cx="5005729" cy="1427495"/>
            </a:xfrm>
          </p:grpSpPr>
          <p:sp>
            <p:nvSpPr>
              <p:cNvPr id="11041" name="Google Shape;11041;p15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42" name="Google Shape;11042;p15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043" name="Google Shape;11043;p15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matchingName="Quotation">
  <p:cSld name="Quotation 16 2">
    <p:spTree>
      <p:nvGrpSpPr>
        <p:cNvPr id="1" name="Shape 11044"/>
        <p:cNvGrpSpPr/>
        <p:nvPr/>
      </p:nvGrpSpPr>
      <p:grpSpPr>
        <a:xfrm>
          <a:off x="0" y="0"/>
          <a:ext cx="0" cy="0"/>
          <a:chOff x="0" y="0"/>
          <a:chExt cx="0" cy="0"/>
        </a:xfrm>
      </p:grpSpPr>
      <p:sp>
        <p:nvSpPr>
          <p:cNvPr id="11045" name="Google Shape;11045;p15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46" name="Google Shape;11046;p15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47" name="Google Shape;11047;p15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48" name="Google Shape;11048;p15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49" name="Google Shape;11049;p1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50" name="Google Shape;11050;p1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51" name="Google Shape;11051;p1515"/>
          <p:cNvGrpSpPr/>
          <p:nvPr/>
        </p:nvGrpSpPr>
        <p:grpSpPr>
          <a:xfrm>
            <a:off x="7191542" y="1"/>
            <a:ext cx="5000459" cy="1425992"/>
            <a:chOff x="7191542" y="1"/>
            <a:chExt cx="5000459" cy="1425992"/>
          </a:xfrm>
        </p:grpSpPr>
        <p:pic>
          <p:nvPicPr>
            <p:cNvPr id="11052" name="Google Shape;11052;p1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53" name="Google Shape;11053;p1515"/>
            <p:cNvGrpSpPr/>
            <p:nvPr/>
          </p:nvGrpSpPr>
          <p:grpSpPr>
            <a:xfrm>
              <a:off x="7191542" y="1"/>
              <a:ext cx="5000459" cy="1425992"/>
              <a:chOff x="7186272" y="0"/>
              <a:chExt cx="5005729" cy="1427495"/>
            </a:xfrm>
          </p:grpSpPr>
          <p:sp>
            <p:nvSpPr>
              <p:cNvPr id="11054" name="Google Shape;11054;p1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55" name="Google Shape;11055;p1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056" name="Google Shape;11056;p15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1057"/>
        <p:cNvGrpSpPr/>
        <p:nvPr/>
      </p:nvGrpSpPr>
      <p:grpSpPr>
        <a:xfrm>
          <a:off x="0" y="0"/>
          <a:ext cx="0" cy="0"/>
          <a:chOff x="0" y="0"/>
          <a:chExt cx="0" cy="0"/>
        </a:xfrm>
      </p:grpSpPr>
      <p:sp>
        <p:nvSpPr>
          <p:cNvPr id="11058" name="Google Shape;11058;p15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59" name="Google Shape;11059;p15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060" name="Google Shape;11060;p1516"/>
          <p:cNvGrpSpPr/>
          <p:nvPr/>
        </p:nvGrpSpPr>
        <p:grpSpPr>
          <a:xfrm>
            <a:off x="7191542" y="1"/>
            <a:ext cx="5000459" cy="1425992"/>
            <a:chOff x="7191542" y="1"/>
            <a:chExt cx="5000459" cy="1425992"/>
          </a:xfrm>
        </p:grpSpPr>
        <p:pic>
          <p:nvPicPr>
            <p:cNvPr id="11061" name="Google Shape;11061;p15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62" name="Google Shape;11062;p1516"/>
            <p:cNvGrpSpPr/>
            <p:nvPr/>
          </p:nvGrpSpPr>
          <p:grpSpPr>
            <a:xfrm>
              <a:off x="7191542" y="1"/>
              <a:ext cx="5000459" cy="1425992"/>
              <a:chOff x="7186272" y="0"/>
              <a:chExt cx="5005729" cy="1427495"/>
            </a:xfrm>
          </p:grpSpPr>
          <p:sp>
            <p:nvSpPr>
              <p:cNvPr id="11063" name="Google Shape;11063;p15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64" name="Google Shape;11064;p15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065" name="Google Shape;11065;p15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66" name="Google Shape;11066;p15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67" name="Google Shape;11067;p15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68" name="Google Shape;11068;p15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069"/>
        <p:cNvGrpSpPr/>
        <p:nvPr/>
      </p:nvGrpSpPr>
      <p:grpSpPr>
        <a:xfrm>
          <a:off x="0" y="0"/>
          <a:ext cx="0" cy="0"/>
          <a:chOff x="0" y="0"/>
          <a:chExt cx="0" cy="0"/>
        </a:xfrm>
      </p:grpSpPr>
      <p:grpSp>
        <p:nvGrpSpPr>
          <p:cNvPr id="11070" name="Google Shape;11070;p1517"/>
          <p:cNvGrpSpPr/>
          <p:nvPr/>
        </p:nvGrpSpPr>
        <p:grpSpPr>
          <a:xfrm>
            <a:off x="7191542" y="1"/>
            <a:ext cx="5000459" cy="1425992"/>
            <a:chOff x="7191542" y="1"/>
            <a:chExt cx="5000459" cy="1425992"/>
          </a:xfrm>
        </p:grpSpPr>
        <p:pic>
          <p:nvPicPr>
            <p:cNvPr id="11071" name="Google Shape;11071;p15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72" name="Google Shape;11072;p1517"/>
            <p:cNvGrpSpPr/>
            <p:nvPr/>
          </p:nvGrpSpPr>
          <p:grpSpPr>
            <a:xfrm>
              <a:off x="7191542" y="1"/>
              <a:ext cx="5000459" cy="1425992"/>
              <a:chOff x="7186272" y="0"/>
              <a:chExt cx="5005729" cy="1427495"/>
            </a:xfrm>
          </p:grpSpPr>
          <p:sp>
            <p:nvSpPr>
              <p:cNvPr id="11073" name="Google Shape;11073;p15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74" name="Google Shape;11074;p15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075" name="Google Shape;11075;p15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76" name="Google Shape;11076;p15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77" name="Google Shape;11077;p15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8" name="Google Shape;11078;p15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79" name="Google Shape;11079;p15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80" name="Google Shape;11080;p15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81" name="Google Shape;11081;p15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82" name="Google Shape;11082;p15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083"/>
        <p:cNvGrpSpPr/>
        <p:nvPr/>
      </p:nvGrpSpPr>
      <p:grpSpPr>
        <a:xfrm>
          <a:off x="0" y="0"/>
          <a:ext cx="0" cy="0"/>
          <a:chOff x="0" y="0"/>
          <a:chExt cx="0" cy="0"/>
        </a:xfrm>
      </p:grpSpPr>
      <p:grpSp>
        <p:nvGrpSpPr>
          <p:cNvPr id="11084" name="Google Shape;11084;p1518"/>
          <p:cNvGrpSpPr/>
          <p:nvPr/>
        </p:nvGrpSpPr>
        <p:grpSpPr>
          <a:xfrm>
            <a:off x="7191542" y="1"/>
            <a:ext cx="5000459" cy="1425992"/>
            <a:chOff x="7191542" y="1"/>
            <a:chExt cx="5000459" cy="1425992"/>
          </a:xfrm>
        </p:grpSpPr>
        <p:pic>
          <p:nvPicPr>
            <p:cNvPr id="11085" name="Google Shape;11085;p15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86" name="Google Shape;11086;p1518"/>
            <p:cNvGrpSpPr/>
            <p:nvPr/>
          </p:nvGrpSpPr>
          <p:grpSpPr>
            <a:xfrm>
              <a:off x="7191542" y="1"/>
              <a:ext cx="5000459" cy="1425992"/>
              <a:chOff x="7186272" y="0"/>
              <a:chExt cx="5005729" cy="1427495"/>
            </a:xfrm>
          </p:grpSpPr>
          <p:sp>
            <p:nvSpPr>
              <p:cNvPr id="11087" name="Google Shape;11087;p15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88" name="Google Shape;11088;p15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089" name="Google Shape;11089;p15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90" name="Google Shape;11090;p15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91" name="Google Shape;11091;p15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2" name="Google Shape;11092;p15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093"/>
        <p:cNvGrpSpPr/>
        <p:nvPr/>
      </p:nvGrpSpPr>
      <p:grpSpPr>
        <a:xfrm>
          <a:off x="0" y="0"/>
          <a:ext cx="0" cy="0"/>
          <a:chOff x="0" y="0"/>
          <a:chExt cx="0" cy="0"/>
        </a:xfrm>
      </p:grpSpPr>
      <p:grpSp>
        <p:nvGrpSpPr>
          <p:cNvPr id="11094" name="Google Shape;11094;p1519"/>
          <p:cNvGrpSpPr/>
          <p:nvPr/>
        </p:nvGrpSpPr>
        <p:grpSpPr>
          <a:xfrm>
            <a:off x="0" y="0"/>
            <a:ext cx="12192000" cy="2148830"/>
            <a:chOff x="0" y="0"/>
            <a:chExt cx="12192000" cy="2148830"/>
          </a:xfrm>
        </p:grpSpPr>
        <p:sp>
          <p:nvSpPr>
            <p:cNvPr id="11095" name="Google Shape;11095;p15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96" name="Google Shape;11096;p15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097" name="Google Shape;11097;p15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98" name="Google Shape;11098;p15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9" name="Google Shape;11099;p15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100" name="Google Shape;11100;p15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101" name="Google Shape;11101;p151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102"/>
        <p:cNvGrpSpPr/>
        <p:nvPr/>
      </p:nvGrpSpPr>
      <p:grpSpPr>
        <a:xfrm>
          <a:off x="0" y="0"/>
          <a:ext cx="0" cy="0"/>
          <a:chOff x="0" y="0"/>
          <a:chExt cx="0" cy="0"/>
        </a:xfrm>
      </p:grpSpPr>
      <p:sp>
        <p:nvSpPr>
          <p:cNvPr id="11103" name="Google Shape;11103;p15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04" name="Google Shape;11104;p15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05" name="Google Shape;11105;p15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6" name="Google Shape;11106;p1520"/>
          <p:cNvGrpSpPr/>
          <p:nvPr/>
        </p:nvGrpSpPr>
        <p:grpSpPr>
          <a:xfrm>
            <a:off x="7191542" y="1"/>
            <a:ext cx="5000459" cy="1425992"/>
            <a:chOff x="7191542" y="1"/>
            <a:chExt cx="5000459" cy="1425992"/>
          </a:xfrm>
        </p:grpSpPr>
        <p:pic>
          <p:nvPicPr>
            <p:cNvPr id="11107" name="Google Shape;11107;p15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08" name="Google Shape;11108;p1520"/>
            <p:cNvGrpSpPr/>
            <p:nvPr/>
          </p:nvGrpSpPr>
          <p:grpSpPr>
            <a:xfrm>
              <a:off x="7191542" y="1"/>
              <a:ext cx="5000459" cy="1425992"/>
              <a:chOff x="7186272" y="0"/>
              <a:chExt cx="5005729" cy="1427495"/>
            </a:xfrm>
          </p:grpSpPr>
          <p:sp>
            <p:nvSpPr>
              <p:cNvPr id="11109" name="Google Shape;11109;p15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10" name="Google Shape;11110;p15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1111"/>
        <p:cNvGrpSpPr/>
        <p:nvPr/>
      </p:nvGrpSpPr>
      <p:grpSpPr>
        <a:xfrm>
          <a:off x="0" y="0"/>
          <a:ext cx="0" cy="0"/>
          <a:chOff x="0" y="0"/>
          <a:chExt cx="0" cy="0"/>
        </a:xfrm>
      </p:grpSpPr>
      <p:sp>
        <p:nvSpPr>
          <p:cNvPr id="11112" name="Google Shape;11112;p15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13" name="Google Shape;11113;p15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14" name="Google Shape;11114;p15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115" name="Google Shape;11115;p1521"/>
          <p:cNvSpPr>
            <a:spLocks noGrp="1"/>
          </p:cNvSpPr>
          <p:nvPr>
            <p:ph type="pic" idx="2"/>
          </p:nvPr>
        </p:nvSpPr>
        <p:spPr>
          <a:xfrm>
            <a:off x="7118684" y="233915"/>
            <a:ext cx="5073316" cy="5943600"/>
          </a:xfrm>
          <a:prstGeom prst="rect">
            <a:avLst/>
          </a:prstGeom>
          <a:noFill/>
          <a:ln>
            <a:noFill/>
          </a:ln>
        </p:spPr>
      </p:sp>
      <p:grpSp>
        <p:nvGrpSpPr>
          <p:cNvPr id="11116" name="Google Shape;11116;p1521"/>
          <p:cNvGrpSpPr/>
          <p:nvPr/>
        </p:nvGrpSpPr>
        <p:grpSpPr>
          <a:xfrm>
            <a:off x="0" y="5020348"/>
            <a:ext cx="12192000" cy="1837653"/>
            <a:chOff x="0" y="5020348"/>
            <a:chExt cx="12192000" cy="1837653"/>
          </a:xfrm>
        </p:grpSpPr>
        <p:sp>
          <p:nvSpPr>
            <p:cNvPr id="11117" name="Google Shape;11117;p15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18" name="Google Shape;11118;p15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119" name="Google Shape;11119;p15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matchingName="Divider">
  <p:cSld name="Divider 13">
    <p:spTree>
      <p:nvGrpSpPr>
        <p:cNvPr id="1" name="Shape 11120"/>
        <p:cNvGrpSpPr/>
        <p:nvPr/>
      </p:nvGrpSpPr>
      <p:grpSpPr>
        <a:xfrm>
          <a:off x="0" y="0"/>
          <a:ext cx="0" cy="0"/>
          <a:chOff x="0" y="0"/>
          <a:chExt cx="0" cy="0"/>
        </a:xfrm>
      </p:grpSpPr>
      <p:grpSp>
        <p:nvGrpSpPr>
          <p:cNvPr id="11121" name="Google Shape;11121;p1522"/>
          <p:cNvGrpSpPr/>
          <p:nvPr/>
        </p:nvGrpSpPr>
        <p:grpSpPr>
          <a:xfrm>
            <a:off x="0" y="5020347"/>
            <a:ext cx="12192000" cy="1837653"/>
            <a:chOff x="0" y="5020347"/>
            <a:chExt cx="12192000" cy="1837653"/>
          </a:xfrm>
        </p:grpSpPr>
        <p:sp>
          <p:nvSpPr>
            <p:cNvPr id="11122" name="Google Shape;11122;p15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23" name="Google Shape;11123;p15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24" name="Google Shape;11124;p15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125" name="Google Shape;11125;p15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126" name="Google Shape;11126;p152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27" name="Google Shape;11127;p152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14_Divider">
  <p:cSld name="14_Divider">
    <p:spTree>
      <p:nvGrpSpPr>
        <p:cNvPr id="1" name="Shape 1202"/>
        <p:cNvGrpSpPr/>
        <p:nvPr/>
      </p:nvGrpSpPr>
      <p:grpSpPr>
        <a:xfrm>
          <a:off x="0" y="0"/>
          <a:ext cx="0" cy="0"/>
          <a:chOff x="0" y="0"/>
          <a:chExt cx="0" cy="0"/>
        </a:xfrm>
      </p:grpSpPr>
      <p:grpSp>
        <p:nvGrpSpPr>
          <p:cNvPr id="1203" name="Google Shape;1203;p564"/>
          <p:cNvGrpSpPr/>
          <p:nvPr/>
        </p:nvGrpSpPr>
        <p:grpSpPr>
          <a:xfrm>
            <a:off x="0" y="5020348"/>
            <a:ext cx="12192000" cy="1837653"/>
            <a:chOff x="0" y="5020347"/>
            <a:chExt cx="12192000" cy="1837653"/>
          </a:xfrm>
        </p:grpSpPr>
        <p:sp>
          <p:nvSpPr>
            <p:cNvPr id="1204" name="Google Shape;1204;p56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5" name="Google Shape;1205;p5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6" name="Google Shape;1206;p56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207" name="Google Shape;1207;p5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8" name="Google Shape;1208;p56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9" name="Google Shape;1209;p56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1128"/>
        <p:cNvGrpSpPr/>
        <p:nvPr/>
      </p:nvGrpSpPr>
      <p:grpSpPr>
        <a:xfrm>
          <a:off x="0" y="0"/>
          <a:ext cx="0" cy="0"/>
          <a:chOff x="0" y="0"/>
          <a:chExt cx="0" cy="0"/>
        </a:xfrm>
      </p:grpSpPr>
      <p:sp>
        <p:nvSpPr>
          <p:cNvPr id="11129" name="Google Shape;11129;p152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130" name="Google Shape;11130;p152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31" name="Google Shape;11131;p1523"/>
          <p:cNvGrpSpPr/>
          <p:nvPr/>
        </p:nvGrpSpPr>
        <p:grpSpPr>
          <a:xfrm>
            <a:off x="0" y="5379426"/>
            <a:ext cx="2807368" cy="753891"/>
            <a:chOff x="0" y="5379426"/>
            <a:chExt cx="2807368" cy="753891"/>
          </a:xfrm>
        </p:grpSpPr>
        <p:sp>
          <p:nvSpPr>
            <p:cNvPr id="11132" name="Google Shape;11132;p152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33" name="Google Shape;11133;p152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134" name="Google Shape;11134;p1523"/>
          <p:cNvSpPr>
            <a:spLocks noGrp="1"/>
          </p:cNvSpPr>
          <p:nvPr>
            <p:ph type="pic" idx="2"/>
          </p:nvPr>
        </p:nvSpPr>
        <p:spPr>
          <a:xfrm>
            <a:off x="2807368" y="457202"/>
            <a:ext cx="8915400" cy="5943598"/>
          </a:xfrm>
          <a:prstGeom prst="rect">
            <a:avLst/>
          </a:prstGeom>
          <a:noFill/>
          <a:ln>
            <a:noFill/>
          </a:ln>
        </p:spPr>
      </p:sp>
      <p:pic>
        <p:nvPicPr>
          <p:cNvPr id="11135" name="Google Shape;11135;p152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1136"/>
        <p:cNvGrpSpPr/>
        <p:nvPr/>
      </p:nvGrpSpPr>
      <p:grpSpPr>
        <a:xfrm>
          <a:off x="0" y="0"/>
          <a:ext cx="0" cy="0"/>
          <a:chOff x="0" y="0"/>
          <a:chExt cx="0" cy="0"/>
        </a:xfrm>
      </p:grpSpPr>
      <p:sp>
        <p:nvSpPr>
          <p:cNvPr id="11137" name="Google Shape;11137;p15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38" name="Google Shape;11138;p15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39" name="Google Shape;11139;p15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0" name="Google Shape;11140;p15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41" name="Google Shape;11141;p15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42" name="Google Shape;11142;p15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43" name="Google Shape;11143;p1524"/>
          <p:cNvGrpSpPr/>
          <p:nvPr/>
        </p:nvGrpSpPr>
        <p:grpSpPr>
          <a:xfrm>
            <a:off x="7191542" y="1"/>
            <a:ext cx="5000459" cy="1425992"/>
            <a:chOff x="7191542" y="1"/>
            <a:chExt cx="5000459" cy="1425992"/>
          </a:xfrm>
        </p:grpSpPr>
        <p:pic>
          <p:nvPicPr>
            <p:cNvPr id="11144" name="Google Shape;11144;p15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45" name="Google Shape;11145;p1524"/>
            <p:cNvGrpSpPr/>
            <p:nvPr/>
          </p:nvGrpSpPr>
          <p:grpSpPr>
            <a:xfrm>
              <a:off x="7191542" y="1"/>
              <a:ext cx="5000459" cy="1425992"/>
              <a:chOff x="7186272" y="0"/>
              <a:chExt cx="5005729" cy="1427495"/>
            </a:xfrm>
          </p:grpSpPr>
          <p:sp>
            <p:nvSpPr>
              <p:cNvPr id="11146" name="Google Shape;11146;p15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47" name="Google Shape;11147;p15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48" name="Google Shape;11148;p15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matchingName="Quotation">
  <p:cSld name="Quotation 17 2">
    <p:spTree>
      <p:nvGrpSpPr>
        <p:cNvPr id="1" name="Shape 11149"/>
        <p:cNvGrpSpPr/>
        <p:nvPr/>
      </p:nvGrpSpPr>
      <p:grpSpPr>
        <a:xfrm>
          <a:off x="0" y="0"/>
          <a:ext cx="0" cy="0"/>
          <a:chOff x="0" y="0"/>
          <a:chExt cx="0" cy="0"/>
        </a:xfrm>
      </p:grpSpPr>
      <p:sp>
        <p:nvSpPr>
          <p:cNvPr id="11150" name="Google Shape;11150;p15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51" name="Google Shape;11151;p15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52" name="Google Shape;11152;p15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53" name="Google Shape;11153;p15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4" name="Google Shape;11154;p1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55" name="Google Shape;11155;p1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56" name="Google Shape;11156;p1525"/>
          <p:cNvGrpSpPr/>
          <p:nvPr/>
        </p:nvGrpSpPr>
        <p:grpSpPr>
          <a:xfrm>
            <a:off x="7191542" y="1"/>
            <a:ext cx="5000459" cy="1425992"/>
            <a:chOff x="7191542" y="1"/>
            <a:chExt cx="5000459" cy="1425992"/>
          </a:xfrm>
        </p:grpSpPr>
        <p:pic>
          <p:nvPicPr>
            <p:cNvPr id="11157" name="Google Shape;11157;p1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58" name="Google Shape;11158;p1525"/>
            <p:cNvGrpSpPr/>
            <p:nvPr/>
          </p:nvGrpSpPr>
          <p:grpSpPr>
            <a:xfrm>
              <a:off x="7191542" y="1"/>
              <a:ext cx="5000459" cy="1425992"/>
              <a:chOff x="7186272" y="0"/>
              <a:chExt cx="5005729" cy="1427495"/>
            </a:xfrm>
          </p:grpSpPr>
          <p:sp>
            <p:nvSpPr>
              <p:cNvPr id="11159" name="Google Shape;11159;p1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60" name="Google Shape;11160;p1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61" name="Google Shape;11161;p15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1162"/>
        <p:cNvGrpSpPr/>
        <p:nvPr/>
      </p:nvGrpSpPr>
      <p:grpSpPr>
        <a:xfrm>
          <a:off x="0" y="0"/>
          <a:ext cx="0" cy="0"/>
          <a:chOff x="0" y="0"/>
          <a:chExt cx="0" cy="0"/>
        </a:xfrm>
      </p:grpSpPr>
      <p:grpSp>
        <p:nvGrpSpPr>
          <p:cNvPr id="11163" name="Google Shape;11163;p1526"/>
          <p:cNvGrpSpPr/>
          <p:nvPr/>
        </p:nvGrpSpPr>
        <p:grpSpPr>
          <a:xfrm>
            <a:off x="7191542" y="1"/>
            <a:ext cx="5000459" cy="1425992"/>
            <a:chOff x="7191542" y="1"/>
            <a:chExt cx="5000459" cy="1425992"/>
          </a:xfrm>
        </p:grpSpPr>
        <p:pic>
          <p:nvPicPr>
            <p:cNvPr id="11164" name="Google Shape;11164;p15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65" name="Google Shape;11165;p1526"/>
            <p:cNvGrpSpPr/>
            <p:nvPr/>
          </p:nvGrpSpPr>
          <p:grpSpPr>
            <a:xfrm>
              <a:off x="7191542" y="1"/>
              <a:ext cx="5000459" cy="1425992"/>
              <a:chOff x="7186272" y="0"/>
              <a:chExt cx="5005729" cy="1427495"/>
            </a:xfrm>
          </p:grpSpPr>
          <p:sp>
            <p:nvSpPr>
              <p:cNvPr id="11166" name="Google Shape;11166;p15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67" name="Google Shape;11167;p15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168" name="Google Shape;11168;p15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69" name="Google Shape;11169;p15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70" name="Google Shape;11170;p15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71" name="Google Shape;11171;p15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72" name="Google Shape;11172;p15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1173"/>
        <p:cNvGrpSpPr/>
        <p:nvPr/>
      </p:nvGrpSpPr>
      <p:grpSpPr>
        <a:xfrm>
          <a:off x="0" y="0"/>
          <a:ext cx="0" cy="0"/>
          <a:chOff x="0" y="0"/>
          <a:chExt cx="0" cy="0"/>
        </a:xfrm>
      </p:grpSpPr>
      <p:sp>
        <p:nvSpPr>
          <p:cNvPr id="11174" name="Google Shape;11174;p15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75" name="Google Shape;11175;p152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176" name="Google Shape;11176;p1527"/>
          <p:cNvGrpSpPr/>
          <p:nvPr/>
        </p:nvGrpSpPr>
        <p:grpSpPr>
          <a:xfrm>
            <a:off x="7191542" y="1"/>
            <a:ext cx="5000459" cy="1425992"/>
            <a:chOff x="7191542" y="1"/>
            <a:chExt cx="5000459" cy="1425992"/>
          </a:xfrm>
        </p:grpSpPr>
        <p:pic>
          <p:nvPicPr>
            <p:cNvPr id="11177" name="Google Shape;11177;p1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78" name="Google Shape;11178;p1527"/>
            <p:cNvGrpSpPr/>
            <p:nvPr/>
          </p:nvGrpSpPr>
          <p:grpSpPr>
            <a:xfrm>
              <a:off x="7191542" y="1"/>
              <a:ext cx="5000459" cy="1425992"/>
              <a:chOff x="7186272" y="0"/>
              <a:chExt cx="5005729" cy="1427495"/>
            </a:xfrm>
          </p:grpSpPr>
          <p:sp>
            <p:nvSpPr>
              <p:cNvPr id="11179" name="Google Shape;11179;p1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80" name="Google Shape;11180;p1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181" name="Google Shape;11181;p152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82" name="Google Shape;11182;p152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83" name="Google Shape;11183;p1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84" name="Google Shape;11184;p1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1185"/>
        <p:cNvGrpSpPr/>
        <p:nvPr/>
      </p:nvGrpSpPr>
      <p:grpSpPr>
        <a:xfrm>
          <a:off x="0" y="0"/>
          <a:ext cx="0" cy="0"/>
          <a:chOff x="0" y="0"/>
          <a:chExt cx="0" cy="0"/>
        </a:xfrm>
      </p:grpSpPr>
      <p:grpSp>
        <p:nvGrpSpPr>
          <p:cNvPr id="11186" name="Google Shape;11186;p1528"/>
          <p:cNvGrpSpPr/>
          <p:nvPr/>
        </p:nvGrpSpPr>
        <p:grpSpPr>
          <a:xfrm>
            <a:off x="7191542" y="1"/>
            <a:ext cx="5000459" cy="1425992"/>
            <a:chOff x="7191542" y="1"/>
            <a:chExt cx="5000459" cy="1425992"/>
          </a:xfrm>
        </p:grpSpPr>
        <p:pic>
          <p:nvPicPr>
            <p:cNvPr id="11187" name="Google Shape;11187;p15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88" name="Google Shape;11188;p1528"/>
            <p:cNvGrpSpPr/>
            <p:nvPr/>
          </p:nvGrpSpPr>
          <p:grpSpPr>
            <a:xfrm>
              <a:off x="7191542" y="1"/>
              <a:ext cx="5000459" cy="1425992"/>
              <a:chOff x="7186272" y="0"/>
              <a:chExt cx="5005729" cy="1427495"/>
            </a:xfrm>
          </p:grpSpPr>
          <p:sp>
            <p:nvSpPr>
              <p:cNvPr id="11189" name="Google Shape;11189;p15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90" name="Google Shape;11190;p15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191" name="Google Shape;11191;p15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92" name="Google Shape;11192;p152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93" name="Google Shape;11193;p152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94" name="Google Shape;11194;p15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95" name="Google Shape;11195;p15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96" name="Google Shape;11196;p15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97" name="Google Shape;11197;p15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98" name="Google Shape;11198;p15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1199"/>
        <p:cNvGrpSpPr/>
        <p:nvPr/>
      </p:nvGrpSpPr>
      <p:grpSpPr>
        <a:xfrm>
          <a:off x="0" y="0"/>
          <a:ext cx="0" cy="0"/>
          <a:chOff x="0" y="0"/>
          <a:chExt cx="0" cy="0"/>
        </a:xfrm>
      </p:grpSpPr>
      <p:grpSp>
        <p:nvGrpSpPr>
          <p:cNvPr id="11200" name="Google Shape;11200;p1529"/>
          <p:cNvGrpSpPr/>
          <p:nvPr/>
        </p:nvGrpSpPr>
        <p:grpSpPr>
          <a:xfrm>
            <a:off x="7191542" y="1"/>
            <a:ext cx="5000459" cy="1425992"/>
            <a:chOff x="7191542" y="1"/>
            <a:chExt cx="5000459" cy="1425992"/>
          </a:xfrm>
        </p:grpSpPr>
        <p:pic>
          <p:nvPicPr>
            <p:cNvPr id="11201" name="Google Shape;11201;p15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02" name="Google Shape;11202;p1529"/>
            <p:cNvGrpSpPr/>
            <p:nvPr/>
          </p:nvGrpSpPr>
          <p:grpSpPr>
            <a:xfrm>
              <a:off x="7191542" y="1"/>
              <a:ext cx="5000459" cy="1425992"/>
              <a:chOff x="7186272" y="0"/>
              <a:chExt cx="5005729" cy="1427495"/>
            </a:xfrm>
          </p:grpSpPr>
          <p:sp>
            <p:nvSpPr>
              <p:cNvPr id="11203" name="Google Shape;11203;p15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04" name="Google Shape;11204;p15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05" name="Google Shape;11205;p15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06" name="Google Shape;11206;p15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07" name="Google Shape;11207;p15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08" name="Google Shape;11208;p15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1209"/>
        <p:cNvGrpSpPr/>
        <p:nvPr/>
      </p:nvGrpSpPr>
      <p:grpSpPr>
        <a:xfrm>
          <a:off x="0" y="0"/>
          <a:ext cx="0" cy="0"/>
          <a:chOff x="0" y="0"/>
          <a:chExt cx="0" cy="0"/>
        </a:xfrm>
      </p:grpSpPr>
      <p:grpSp>
        <p:nvGrpSpPr>
          <p:cNvPr id="11210" name="Google Shape;11210;p1530"/>
          <p:cNvGrpSpPr/>
          <p:nvPr/>
        </p:nvGrpSpPr>
        <p:grpSpPr>
          <a:xfrm>
            <a:off x="0" y="0"/>
            <a:ext cx="12192000" cy="2148830"/>
            <a:chOff x="0" y="0"/>
            <a:chExt cx="12192000" cy="2148830"/>
          </a:xfrm>
        </p:grpSpPr>
        <p:sp>
          <p:nvSpPr>
            <p:cNvPr id="11211" name="Google Shape;11211;p153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12" name="Google Shape;11212;p153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213" name="Google Shape;11213;p153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214" name="Google Shape;11214;p153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15" name="Google Shape;11215;p153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216" name="Google Shape;11216;p153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217" name="Google Shape;11217;p153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1218"/>
        <p:cNvGrpSpPr/>
        <p:nvPr/>
      </p:nvGrpSpPr>
      <p:grpSpPr>
        <a:xfrm>
          <a:off x="0" y="0"/>
          <a:ext cx="0" cy="0"/>
          <a:chOff x="0" y="0"/>
          <a:chExt cx="0" cy="0"/>
        </a:xfrm>
      </p:grpSpPr>
      <p:sp>
        <p:nvSpPr>
          <p:cNvPr id="11219" name="Google Shape;11219;p15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20" name="Google Shape;11220;p15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21" name="Google Shape;11221;p15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22" name="Google Shape;11222;p1531"/>
          <p:cNvGrpSpPr/>
          <p:nvPr/>
        </p:nvGrpSpPr>
        <p:grpSpPr>
          <a:xfrm>
            <a:off x="7191542" y="1"/>
            <a:ext cx="5000459" cy="1425992"/>
            <a:chOff x="7191542" y="1"/>
            <a:chExt cx="5000459" cy="1425992"/>
          </a:xfrm>
        </p:grpSpPr>
        <p:pic>
          <p:nvPicPr>
            <p:cNvPr id="11223" name="Google Shape;11223;p15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24" name="Google Shape;11224;p1531"/>
            <p:cNvGrpSpPr/>
            <p:nvPr/>
          </p:nvGrpSpPr>
          <p:grpSpPr>
            <a:xfrm>
              <a:off x="7191542" y="1"/>
              <a:ext cx="5000459" cy="1425992"/>
              <a:chOff x="7186272" y="0"/>
              <a:chExt cx="5005729" cy="1427495"/>
            </a:xfrm>
          </p:grpSpPr>
          <p:sp>
            <p:nvSpPr>
              <p:cNvPr id="11225" name="Google Shape;11225;p15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26" name="Google Shape;11226;p15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matchingName="1_Title Slide">
  <p:cSld name="1_Title Slide">
    <p:spTree>
      <p:nvGrpSpPr>
        <p:cNvPr id="1" name="Shape 11227"/>
        <p:cNvGrpSpPr/>
        <p:nvPr/>
      </p:nvGrpSpPr>
      <p:grpSpPr>
        <a:xfrm>
          <a:off x="0" y="0"/>
          <a:ext cx="0" cy="0"/>
          <a:chOff x="0" y="0"/>
          <a:chExt cx="0" cy="0"/>
        </a:xfrm>
      </p:grpSpPr>
      <p:sp>
        <p:nvSpPr>
          <p:cNvPr id="11228" name="Google Shape;11228;p153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229" name="Google Shape;11229;p1532"/>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1230" name="Google Shape;11230;p1532"/>
          <p:cNvGrpSpPr/>
          <p:nvPr/>
        </p:nvGrpSpPr>
        <p:grpSpPr>
          <a:xfrm>
            <a:off x="0" y="0"/>
            <a:ext cx="1862667" cy="6629400"/>
            <a:chOff x="-15876" y="0"/>
            <a:chExt cx="1927803" cy="6858000"/>
          </a:xfrm>
        </p:grpSpPr>
        <p:sp>
          <p:nvSpPr>
            <p:cNvPr id="11231" name="Google Shape;11231;p153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232" name="Google Shape;11232;p1532"/>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11233" name="Google Shape;11233;p153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234" name="Google Shape;11234;p153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5" name="Google Shape;11235;p153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36" name="Google Shape;11236;p153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14_Photo Slide">
  <p:cSld name="14_Photo Slide">
    <p:spTree>
      <p:nvGrpSpPr>
        <p:cNvPr id="1" name="Shape 1210"/>
        <p:cNvGrpSpPr/>
        <p:nvPr/>
      </p:nvGrpSpPr>
      <p:grpSpPr>
        <a:xfrm>
          <a:off x="0" y="0"/>
          <a:ext cx="0" cy="0"/>
          <a:chOff x="0" y="0"/>
          <a:chExt cx="0" cy="0"/>
        </a:xfrm>
      </p:grpSpPr>
      <p:sp>
        <p:nvSpPr>
          <p:cNvPr id="1211" name="Google Shape;1211;p56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12" name="Google Shape;1212;p5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13" name="Google Shape;1213;p565"/>
          <p:cNvGrpSpPr/>
          <p:nvPr/>
        </p:nvGrpSpPr>
        <p:grpSpPr>
          <a:xfrm>
            <a:off x="0" y="5379427"/>
            <a:ext cx="2807368" cy="753891"/>
            <a:chOff x="0" y="5379426"/>
            <a:chExt cx="2807368" cy="753891"/>
          </a:xfrm>
        </p:grpSpPr>
        <p:sp>
          <p:nvSpPr>
            <p:cNvPr id="1214" name="Google Shape;1214;p5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15" name="Google Shape;1215;p5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216" name="Google Shape;1216;p565"/>
          <p:cNvSpPr>
            <a:spLocks noGrp="1"/>
          </p:cNvSpPr>
          <p:nvPr>
            <p:ph type="pic" idx="2"/>
          </p:nvPr>
        </p:nvSpPr>
        <p:spPr>
          <a:xfrm>
            <a:off x="2807368" y="457202"/>
            <a:ext cx="8915400" cy="5943598"/>
          </a:xfrm>
          <a:prstGeom prst="rect">
            <a:avLst/>
          </a:prstGeom>
          <a:noFill/>
          <a:ln>
            <a:noFill/>
          </a:ln>
        </p:spPr>
      </p:sp>
      <p:pic>
        <p:nvPicPr>
          <p:cNvPr id="1217" name="Google Shape;1217;p56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matchingName="1_Title Slide">
  <p:cSld name="1_Title Slide 2">
    <p:spTree>
      <p:nvGrpSpPr>
        <p:cNvPr id="1" name="Shape 11237"/>
        <p:cNvGrpSpPr/>
        <p:nvPr/>
      </p:nvGrpSpPr>
      <p:grpSpPr>
        <a:xfrm>
          <a:off x="0" y="0"/>
          <a:ext cx="0" cy="0"/>
          <a:chOff x="0" y="0"/>
          <a:chExt cx="0" cy="0"/>
        </a:xfrm>
      </p:grpSpPr>
      <p:sp>
        <p:nvSpPr>
          <p:cNvPr id="11238" name="Google Shape;11238;p153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239" name="Google Shape;11239;p1533"/>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1240" name="Google Shape;11240;p1533"/>
          <p:cNvGrpSpPr/>
          <p:nvPr/>
        </p:nvGrpSpPr>
        <p:grpSpPr>
          <a:xfrm>
            <a:off x="0" y="0"/>
            <a:ext cx="1862667" cy="6629400"/>
            <a:chOff x="-15876" y="0"/>
            <a:chExt cx="1927803" cy="6858000"/>
          </a:xfrm>
        </p:grpSpPr>
        <p:sp>
          <p:nvSpPr>
            <p:cNvPr id="11241" name="Google Shape;11241;p153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242" name="Google Shape;11242;p1533"/>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11243" name="Google Shape;11243;p153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244" name="Google Shape;11244;p153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45" name="Google Shape;11245;p153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6" name="Google Shape;11246;p153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matchingName="1_Title Slide">
  <p:cSld name="1_Title Slide 3">
    <p:spTree>
      <p:nvGrpSpPr>
        <p:cNvPr id="1" name="Shape 11247"/>
        <p:cNvGrpSpPr/>
        <p:nvPr/>
      </p:nvGrpSpPr>
      <p:grpSpPr>
        <a:xfrm>
          <a:off x="0" y="0"/>
          <a:ext cx="0" cy="0"/>
          <a:chOff x="0" y="0"/>
          <a:chExt cx="0" cy="0"/>
        </a:xfrm>
      </p:grpSpPr>
      <p:sp>
        <p:nvSpPr>
          <p:cNvPr id="11248" name="Google Shape;11248;p153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249" name="Google Shape;11249;p1534"/>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1250" name="Google Shape;11250;p1534"/>
          <p:cNvGrpSpPr/>
          <p:nvPr/>
        </p:nvGrpSpPr>
        <p:grpSpPr>
          <a:xfrm>
            <a:off x="0" y="0"/>
            <a:ext cx="1862667" cy="6629400"/>
            <a:chOff x="-15876" y="0"/>
            <a:chExt cx="1927803" cy="6858000"/>
          </a:xfrm>
        </p:grpSpPr>
        <p:sp>
          <p:nvSpPr>
            <p:cNvPr id="11251" name="Google Shape;11251;p153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252" name="Google Shape;11252;p1534"/>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1253" name="Google Shape;11253;p153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254" name="Google Shape;11254;p1534"/>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55" name="Google Shape;11255;p153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56" name="Google Shape;11256;p153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matchingName="Table of Content">
  <p:cSld name="Table of Content">
    <p:spTree>
      <p:nvGrpSpPr>
        <p:cNvPr id="1" name="Shape 11257"/>
        <p:cNvGrpSpPr/>
        <p:nvPr/>
      </p:nvGrpSpPr>
      <p:grpSpPr>
        <a:xfrm>
          <a:off x="0" y="0"/>
          <a:ext cx="0" cy="0"/>
          <a:chOff x="0" y="0"/>
          <a:chExt cx="0" cy="0"/>
        </a:xfrm>
      </p:grpSpPr>
      <p:sp>
        <p:nvSpPr>
          <p:cNvPr id="11258" name="Google Shape;11258;p153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1259" name="Google Shape;11259;p153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60" name="Google Shape;11260;p153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1" name="Google Shape;11261;p153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2" name="Google Shape;11262;p15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263" name="Google Shape;11263;p153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1264"/>
        <p:cNvGrpSpPr/>
        <p:nvPr/>
      </p:nvGrpSpPr>
      <p:grpSpPr>
        <a:xfrm>
          <a:off x="0" y="0"/>
          <a:ext cx="0" cy="0"/>
          <a:chOff x="0" y="0"/>
          <a:chExt cx="0" cy="0"/>
        </a:xfrm>
      </p:grpSpPr>
      <p:sp>
        <p:nvSpPr>
          <p:cNvPr id="11265" name="Google Shape;11265;p153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6" name="Google Shape;11266;p153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67" name="Google Shape;11267;p153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1268" name="Google Shape;11268;p15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69" name="Google Shape;11269;p15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1270" name="Google Shape;11270;p153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1271" name="Google Shape;11271;p153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1272" name="Google Shape;11272;p153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273" name="Google Shape;11273;p153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matchingName="1_Title Slide">
  <p:cSld name="1_Title Slide 2 2">
    <p:spTree>
      <p:nvGrpSpPr>
        <p:cNvPr id="1" name="Shape 11274"/>
        <p:cNvGrpSpPr/>
        <p:nvPr/>
      </p:nvGrpSpPr>
      <p:grpSpPr>
        <a:xfrm>
          <a:off x="0" y="0"/>
          <a:ext cx="0" cy="0"/>
          <a:chOff x="0" y="0"/>
          <a:chExt cx="0" cy="0"/>
        </a:xfrm>
      </p:grpSpPr>
      <p:sp>
        <p:nvSpPr>
          <p:cNvPr id="11275" name="Google Shape;11275;p1537"/>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276" name="Google Shape;11276;p1537"/>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1277" name="Google Shape;11277;p1537"/>
          <p:cNvGrpSpPr/>
          <p:nvPr/>
        </p:nvGrpSpPr>
        <p:grpSpPr>
          <a:xfrm>
            <a:off x="0" y="0"/>
            <a:ext cx="1862667" cy="6629400"/>
            <a:chOff x="-15876" y="0"/>
            <a:chExt cx="1927803" cy="6858000"/>
          </a:xfrm>
        </p:grpSpPr>
        <p:sp>
          <p:nvSpPr>
            <p:cNvPr id="11278" name="Google Shape;11278;p1537"/>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279" name="Google Shape;11279;p1537"/>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11280" name="Google Shape;11280;p1537"/>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281" name="Google Shape;11281;p1537"/>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82" name="Google Shape;11282;p1537"/>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3" name="Google Shape;11283;p1537"/>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matchingName="Table of Content">
  <p:cSld name="Table of Content 2">
    <p:spTree>
      <p:nvGrpSpPr>
        <p:cNvPr id="1" name="Shape 11284"/>
        <p:cNvGrpSpPr/>
        <p:nvPr/>
      </p:nvGrpSpPr>
      <p:grpSpPr>
        <a:xfrm>
          <a:off x="0" y="0"/>
          <a:ext cx="0" cy="0"/>
          <a:chOff x="0" y="0"/>
          <a:chExt cx="0" cy="0"/>
        </a:xfrm>
      </p:grpSpPr>
      <p:sp>
        <p:nvSpPr>
          <p:cNvPr id="11285" name="Google Shape;11285;p1538"/>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1286" name="Google Shape;11286;p1538"/>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87" name="Google Shape;11287;p1538"/>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8" name="Google Shape;11288;p1538"/>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9" name="Google Shape;11289;p15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290" name="Google Shape;11290;p1538"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1291"/>
        <p:cNvGrpSpPr/>
        <p:nvPr/>
      </p:nvGrpSpPr>
      <p:grpSpPr>
        <a:xfrm>
          <a:off x="0" y="0"/>
          <a:ext cx="0" cy="0"/>
          <a:chOff x="0" y="0"/>
          <a:chExt cx="0" cy="0"/>
        </a:xfrm>
      </p:grpSpPr>
      <p:sp>
        <p:nvSpPr>
          <p:cNvPr id="11292" name="Google Shape;11292;p15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93" name="Google Shape;11293;p15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4" name="Google Shape;11294;p15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1295" name="Google Shape;11295;p15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6" name="Google Shape;11296;p15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1297" name="Google Shape;11297;p15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1298" name="Google Shape;11298;p15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1299" name="Google Shape;11299;p15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00" name="Google Shape;11300;p15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1301"/>
        <p:cNvGrpSpPr/>
        <p:nvPr/>
      </p:nvGrpSpPr>
      <p:grpSpPr>
        <a:xfrm>
          <a:off x="0" y="0"/>
          <a:ext cx="0" cy="0"/>
          <a:chOff x="0" y="0"/>
          <a:chExt cx="0" cy="0"/>
        </a:xfrm>
      </p:grpSpPr>
      <p:sp>
        <p:nvSpPr>
          <p:cNvPr id="11302" name="Google Shape;11302;p154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03" name="Google Shape;11303;p15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1304" name="Google Shape;11304;p15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1305" name="Google Shape;11305;p154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06" name="Google Shape;11306;p154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1307"/>
        <p:cNvGrpSpPr/>
        <p:nvPr/>
      </p:nvGrpSpPr>
      <p:grpSpPr>
        <a:xfrm>
          <a:off x="0" y="0"/>
          <a:ext cx="0" cy="0"/>
          <a:chOff x="0" y="0"/>
          <a:chExt cx="0" cy="0"/>
        </a:xfrm>
      </p:grpSpPr>
      <p:sp>
        <p:nvSpPr>
          <p:cNvPr id="11308" name="Google Shape;11308;p15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1309" name="Google Shape;11309;p154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310" name="Google Shape;11310;p15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1311" name="Google Shape;11311;p154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12" name="Google Shape;11312;p154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1313"/>
        <p:cNvGrpSpPr/>
        <p:nvPr/>
      </p:nvGrpSpPr>
      <p:grpSpPr>
        <a:xfrm>
          <a:off x="0" y="0"/>
          <a:ext cx="0" cy="0"/>
          <a:chOff x="0" y="0"/>
          <a:chExt cx="0" cy="0"/>
        </a:xfrm>
      </p:grpSpPr>
      <p:sp>
        <p:nvSpPr>
          <p:cNvPr id="11314" name="Google Shape;11314;p15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1315" name="Google Shape;11315;p15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1316" name="Google Shape;11316;p154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7" name="Google Shape;11317;p154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8" name="Google Shape;11318;p154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319" name="Google Shape;11319;p154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30_Quotation">
  <p:cSld name="30_Quotation">
    <p:spTree>
      <p:nvGrpSpPr>
        <p:cNvPr id="1" name="Shape 1218"/>
        <p:cNvGrpSpPr/>
        <p:nvPr/>
      </p:nvGrpSpPr>
      <p:grpSpPr>
        <a:xfrm>
          <a:off x="0" y="0"/>
          <a:ext cx="0" cy="0"/>
          <a:chOff x="0" y="0"/>
          <a:chExt cx="0" cy="0"/>
        </a:xfrm>
      </p:grpSpPr>
      <p:sp>
        <p:nvSpPr>
          <p:cNvPr id="1219" name="Google Shape;1219;p5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20" name="Google Shape;1220;p5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1" name="Google Shape;1221;p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2" name="Google Shape;1222;p5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3" name="Google Shape;1223;p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4" name="Google Shape;1224;p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5" name="Google Shape;1225;p566"/>
          <p:cNvGrpSpPr/>
          <p:nvPr/>
        </p:nvGrpSpPr>
        <p:grpSpPr>
          <a:xfrm>
            <a:off x="7191543" y="1"/>
            <a:ext cx="5000459" cy="1425992"/>
            <a:chOff x="7191542" y="1"/>
            <a:chExt cx="5000459" cy="1425992"/>
          </a:xfrm>
        </p:grpSpPr>
        <p:pic>
          <p:nvPicPr>
            <p:cNvPr id="1226" name="Google Shape;1226;p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7" name="Google Shape;1227;p566"/>
            <p:cNvGrpSpPr/>
            <p:nvPr/>
          </p:nvGrpSpPr>
          <p:grpSpPr>
            <a:xfrm>
              <a:off x="7191542" y="1"/>
              <a:ext cx="5000459" cy="1425992"/>
              <a:chOff x="7186272" y="0"/>
              <a:chExt cx="5005729" cy="1427495"/>
            </a:xfrm>
          </p:grpSpPr>
          <p:sp>
            <p:nvSpPr>
              <p:cNvPr id="1228" name="Google Shape;1228;p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229" name="Google Shape;1229;p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230" name="Google Shape;1230;p5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matchingName="1_Title Slide">
  <p:cSld name="1_Title Slide 2 3">
    <p:spTree>
      <p:nvGrpSpPr>
        <p:cNvPr id="1" name="Shape 11320"/>
        <p:cNvGrpSpPr/>
        <p:nvPr/>
      </p:nvGrpSpPr>
      <p:grpSpPr>
        <a:xfrm>
          <a:off x="0" y="0"/>
          <a:ext cx="0" cy="0"/>
          <a:chOff x="0" y="0"/>
          <a:chExt cx="0" cy="0"/>
        </a:xfrm>
      </p:grpSpPr>
      <p:sp>
        <p:nvSpPr>
          <p:cNvPr id="11321" name="Google Shape;11321;p154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322" name="Google Shape;11322;p1543"/>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1323" name="Google Shape;11323;p1543"/>
          <p:cNvGrpSpPr/>
          <p:nvPr/>
        </p:nvGrpSpPr>
        <p:grpSpPr>
          <a:xfrm>
            <a:off x="0" y="0"/>
            <a:ext cx="1862667" cy="6629400"/>
            <a:chOff x="-15876" y="0"/>
            <a:chExt cx="1927803" cy="6858000"/>
          </a:xfrm>
        </p:grpSpPr>
        <p:sp>
          <p:nvSpPr>
            <p:cNvPr id="11324" name="Google Shape;11324;p154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325" name="Google Shape;11325;p1543"/>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11326" name="Google Shape;11326;p154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327" name="Google Shape;11327;p154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28" name="Google Shape;11328;p154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29" name="Google Shape;11329;p154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2">
    <p:spTree>
      <p:nvGrpSpPr>
        <p:cNvPr id="1" name="Shape 11330"/>
        <p:cNvGrpSpPr/>
        <p:nvPr/>
      </p:nvGrpSpPr>
      <p:grpSpPr>
        <a:xfrm>
          <a:off x="0" y="0"/>
          <a:ext cx="0" cy="0"/>
          <a:chOff x="0" y="0"/>
          <a:chExt cx="0" cy="0"/>
        </a:xfrm>
      </p:grpSpPr>
      <p:sp>
        <p:nvSpPr>
          <p:cNvPr id="11331" name="Google Shape;11331;p15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32" name="Google Shape;11332;p15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33" name="Google Shape;11333;p15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1334" name="Google Shape;11334;p15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35" name="Google Shape;11335;p15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1336" name="Google Shape;11336;p15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1337" name="Google Shape;11337;p15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1338" name="Google Shape;11338;p15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39" name="Google Shape;11339;p15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matchingName="1_Title Slide">
  <p:cSld name="1_Title Slide 2 4">
    <p:spTree>
      <p:nvGrpSpPr>
        <p:cNvPr id="1" name="Shape 11340"/>
        <p:cNvGrpSpPr/>
        <p:nvPr/>
      </p:nvGrpSpPr>
      <p:grpSpPr>
        <a:xfrm>
          <a:off x="0" y="0"/>
          <a:ext cx="0" cy="0"/>
          <a:chOff x="0" y="0"/>
          <a:chExt cx="0" cy="0"/>
        </a:xfrm>
      </p:grpSpPr>
      <p:sp>
        <p:nvSpPr>
          <p:cNvPr id="11341" name="Google Shape;11341;p1545"/>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342" name="Google Shape;11342;p1545"/>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1343" name="Google Shape;11343;p1545"/>
          <p:cNvGrpSpPr/>
          <p:nvPr/>
        </p:nvGrpSpPr>
        <p:grpSpPr>
          <a:xfrm>
            <a:off x="0" y="0"/>
            <a:ext cx="1862667" cy="6629400"/>
            <a:chOff x="-15876" y="0"/>
            <a:chExt cx="1927803" cy="6858000"/>
          </a:xfrm>
        </p:grpSpPr>
        <p:sp>
          <p:nvSpPr>
            <p:cNvPr id="11344" name="Google Shape;11344;p1545"/>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1345" name="Google Shape;11345;p1545"/>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1346" name="Google Shape;11346;p1545"/>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347" name="Google Shape;11347;p1545"/>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48" name="Google Shape;11348;p1545"/>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49" name="Google Shape;11349;p1545"/>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350"/>
        <p:cNvGrpSpPr/>
        <p:nvPr/>
      </p:nvGrpSpPr>
      <p:grpSpPr>
        <a:xfrm>
          <a:off x="0" y="0"/>
          <a:ext cx="0" cy="0"/>
          <a:chOff x="0" y="0"/>
          <a:chExt cx="0" cy="0"/>
        </a:xfrm>
      </p:grpSpPr>
      <p:sp>
        <p:nvSpPr>
          <p:cNvPr id="11351" name="Google Shape;11351;p1546"/>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52" name="Google Shape;11352;p1546"/>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1353" name="Google Shape;11353;p154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1354" name="Google Shape;11354;p1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55" name="Google Shape;11355;p15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1356"/>
        <p:cNvGrpSpPr/>
        <p:nvPr/>
      </p:nvGrpSpPr>
      <p:grpSpPr>
        <a:xfrm>
          <a:off x="0" y="0"/>
          <a:ext cx="0" cy="0"/>
          <a:chOff x="0" y="0"/>
          <a:chExt cx="0" cy="0"/>
        </a:xfrm>
      </p:grpSpPr>
      <p:sp>
        <p:nvSpPr>
          <p:cNvPr id="11357" name="Google Shape;11357;p1547"/>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58" name="Google Shape;11358;p1547"/>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1359" name="Google Shape;11359;p1547"/>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1360" name="Google Shape;11360;p154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1361" name="Google Shape;11361;p15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62" name="Google Shape;11362;p15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matchingName="EVERYDAY - CONTENT ONLY">
  <p:cSld name="EVERYDAY - CONTENT ONLY">
    <p:spTree>
      <p:nvGrpSpPr>
        <p:cNvPr id="1" name="Shape 11363"/>
        <p:cNvGrpSpPr/>
        <p:nvPr/>
      </p:nvGrpSpPr>
      <p:grpSpPr>
        <a:xfrm>
          <a:off x="0" y="0"/>
          <a:ext cx="0" cy="0"/>
          <a:chOff x="0" y="0"/>
          <a:chExt cx="0" cy="0"/>
        </a:xfrm>
      </p:grpSpPr>
      <p:sp>
        <p:nvSpPr>
          <p:cNvPr id="11364" name="Google Shape;11364;p154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365" name="Google Shape;11365;p154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176"/>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1366" name="Google Shape;11366;p154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67" name="Google Shape;11367;p154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176"/>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1368" name="Google Shape;11368;p154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69" name="Google Shape;11369;p154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370" name="Google Shape;11370;p154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371" name="Google Shape;11371;p154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372" name="Google Shape;11372;p154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1373"/>
        <p:cNvGrpSpPr/>
        <p:nvPr/>
      </p:nvGrpSpPr>
      <p:grpSpPr>
        <a:xfrm>
          <a:off x="0" y="0"/>
          <a:ext cx="0" cy="0"/>
          <a:chOff x="0" y="0"/>
          <a:chExt cx="0" cy="0"/>
        </a:xfrm>
      </p:grpSpPr>
      <p:sp>
        <p:nvSpPr>
          <p:cNvPr id="11374" name="Google Shape;11374;p15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375" name="Google Shape;11375;p15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76" name="Google Shape;11376;p15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7" name="Google Shape;11377;p15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78" name="Google Shape;11378;p15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79" name="Google Shape;11379;p15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80" name="Google Shape;11380;p1549"/>
          <p:cNvGrpSpPr/>
          <p:nvPr/>
        </p:nvGrpSpPr>
        <p:grpSpPr>
          <a:xfrm>
            <a:off x="7191542" y="1"/>
            <a:ext cx="5000459" cy="1425992"/>
            <a:chOff x="7191542" y="1"/>
            <a:chExt cx="5000459" cy="1425992"/>
          </a:xfrm>
        </p:grpSpPr>
        <p:pic>
          <p:nvPicPr>
            <p:cNvPr id="11381" name="Google Shape;11381;p15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82" name="Google Shape;11382;p1549"/>
            <p:cNvGrpSpPr/>
            <p:nvPr/>
          </p:nvGrpSpPr>
          <p:grpSpPr>
            <a:xfrm>
              <a:off x="7191542" y="1"/>
              <a:ext cx="5000459" cy="1425992"/>
              <a:chOff x="7186272" y="0"/>
              <a:chExt cx="5005729" cy="1427495"/>
            </a:xfrm>
          </p:grpSpPr>
          <p:sp>
            <p:nvSpPr>
              <p:cNvPr id="11383" name="Google Shape;11383;p15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84" name="Google Shape;11384;p15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385" name="Google Shape;11385;p15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matchingName="EVERYDAY - CONTENT ONLY">
  <p:cSld name="EVERYDAY - CONTENT ONLY 2">
    <p:spTree>
      <p:nvGrpSpPr>
        <p:cNvPr id="1" name="Shape 11386"/>
        <p:cNvGrpSpPr/>
        <p:nvPr/>
      </p:nvGrpSpPr>
      <p:grpSpPr>
        <a:xfrm>
          <a:off x="0" y="0"/>
          <a:ext cx="0" cy="0"/>
          <a:chOff x="0" y="0"/>
          <a:chExt cx="0" cy="0"/>
        </a:xfrm>
      </p:grpSpPr>
      <p:sp>
        <p:nvSpPr>
          <p:cNvPr id="11387" name="Google Shape;11387;p155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388" name="Google Shape;11388;p155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176"/>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1389" name="Google Shape;11389;p155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90" name="Google Shape;11390;p155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176"/>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1391" name="Google Shape;11391;p155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92" name="Google Shape;11392;p155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393" name="Google Shape;11393;p155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394" name="Google Shape;11394;p155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395" name="Google Shape;11395;p155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1396"/>
        <p:cNvGrpSpPr/>
        <p:nvPr/>
      </p:nvGrpSpPr>
      <p:grpSpPr>
        <a:xfrm>
          <a:off x="0" y="0"/>
          <a:ext cx="0" cy="0"/>
          <a:chOff x="0" y="0"/>
          <a:chExt cx="0" cy="0"/>
        </a:xfrm>
      </p:grpSpPr>
      <p:sp>
        <p:nvSpPr>
          <p:cNvPr id="11397" name="Google Shape;11397;p155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398" name="Google Shape;11398;p155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99" name="Google Shape;11399;p155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400" name="Google Shape;11400;p1551"/>
          <p:cNvSpPr>
            <a:spLocks noGrp="1"/>
          </p:cNvSpPr>
          <p:nvPr>
            <p:ph type="pic" idx="2"/>
          </p:nvPr>
        </p:nvSpPr>
        <p:spPr>
          <a:xfrm>
            <a:off x="7118684" y="233915"/>
            <a:ext cx="5073316" cy="5943600"/>
          </a:xfrm>
          <a:prstGeom prst="rect">
            <a:avLst/>
          </a:prstGeom>
          <a:noFill/>
          <a:ln>
            <a:noFill/>
          </a:ln>
        </p:spPr>
      </p:sp>
      <p:grpSp>
        <p:nvGrpSpPr>
          <p:cNvPr id="11401" name="Google Shape;11401;p1551"/>
          <p:cNvGrpSpPr/>
          <p:nvPr/>
        </p:nvGrpSpPr>
        <p:grpSpPr>
          <a:xfrm>
            <a:off x="0" y="5020348"/>
            <a:ext cx="12192000" cy="1837653"/>
            <a:chOff x="0" y="5020348"/>
            <a:chExt cx="12192000" cy="1837653"/>
          </a:xfrm>
        </p:grpSpPr>
        <p:sp>
          <p:nvSpPr>
            <p:cNvPr id="11402" name="Google Shape;11402;p15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03" name="Google Shape;11403;p155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404" name="Google Shape;11404;p15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matchingName="Divider">
  <p:cSld name="Divider 14">
    <p:spTree>
      <p:nvGrpSpPr>
        <p:cNvPr id="1" name="Shape 11405"/>
        <p:cNvGrpSpPr/>
        <p:nvPr/>
      </p:nvGrpSpPr>
      <p:grpSpPr>
        <a:xfrm>
          <a:off x="0" y="0"/>
          <a:ext cx="0" cy="0"/>
          <a:chOff x="0" y="0"/>
          <a:chExt cx="0" cy="0"/>
        </a:xfrm>
      </p:grpSpPr>
      <p:grpSp>
        <p:nvGrpSpPr>
          <p:cNvPr id="11406" name="Google Shape;11406;p1552"/>
          <p:cNvGrpSpPr/>
          <p:nvPr/>
        </p:nvGrpSpPr>
        <p:grpSpPr>
          <a:xfrm>
            <a:off x="0" y="5020347"/>
            <a:ext cx="12192000" cy="1837653"/>
            <a:chOff x="0" y="5020347"/>
            <a:chExt cx="12192000" cy="1837653"/>
          </a:xfrm>
        </p:grpSpPr>
        <p:sp>
          <p:nvSpPr>
            <p:cNvPr id="11407" name="Google Shape;11407;p155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08" name="Google Shape;11408;p15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09" name="Google Shape;11409;p155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410" name="Google Shape;11410;p15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411" name="Google Shape;11411;p155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12" name="Google Shape;11412;p155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31_Quotation">
  <p:cSld name="31_Quotation">
    <p:spTree>
      <p:nvGrpSpPr>
        <p:cNvPr id="1" name="Shape 1231"/>
        <p:cNvGrpSpPr/>
        <p:nvPr/>
      </p:nvGrpSpPr>
      <p:grpSpPr>
        <a:xfrm>
          <a:off x="0" y="0"/>
          <a:ext cx="0" cy="0"/>
          <a:chOff x="0" y="0"/>
          <a:chExt cx="0" cy="0"/>
        </a:xfrm>
      </p:grpSpPr>
      <p:sp>
        <p:nvSpPr>
          <p:cNvPr id="1232" name="Google Shape;1232;p56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33" name="Google Shape;1233;p56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4" name="Google Shape;1234;p5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5" name="Google Shape;1235;p5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36" name="Google Shape;1236;p5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7" name="Google Shape;1237;p5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8" name="Google Shape;1238;p567"/>
          <p:cNvGrpSpPr/>
          <p:nvPr/>
        </p:nvGrpSpPr>
        <p:grpSpPr>
          <a:xfrm>
            <a:off x="7191543" y="1"/>
            <a:ext cx="5000459" cy="1425992"/>
            <a:chOff x="7191542" y="1"/>
            <a:chExt cx="5000459" cy="1425992"/>
          </a:xfrm>
        </p:grpSpPr>
        <p:pic>
          <p:nvPicPr>
            <p:cNvPr id="1239" name="Google Shape;1239;p5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0" name="Google Shape;1240;p567"/>
            <p:cNvGrpSpPr/>
            <p:nvPr/>
          </p:nvGrpSpPr>
          <p:grpSpPr>
            <a:xfrm>
              <a:off x="7191542" y="1"/>
              <a:ext cx="5000459" cy="1425992"/>
              <a:chOff x="7186272" y="0"/>
              <a:chExt cx="5005729" cy="1427495"/>
            </a:xfrm>
          </p:grpSpPr>
          <p:sp>
            <p:nvSpPr>
              <p:cNvPr id="1241" name="Google Shape;1241;p5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242" name="Google Shape;1242;p5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243" name="Google Shape;1243;p5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1413"/>
        <p:cNvGrpSpPr/>
        <p:nvPr/>
      </p:nvGrpSpPr>
      <p:grpSpPr>
        <a:xfrm>
          <a:off x="0" y="0"/>
          <a:ext cx="0" cy="0"/>
          <a:chOff x="0" y="0"/>
          <a:chExt cx="0" cy="0"/>
        </a:xfrm>
      </p:grpSpPr>
      <p:sp>
        <p:nvSpPr>
          <p:cNvPr id="11414" name="Google Shape;11414;p155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415" name="Google Shape;11415;p15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416" name="Google Shape;11416;p1553"/>
          <p:cNvGrpSpPr/>
          <p:nvPr/>
        </p:nvGrpSpPr>
        <p:grpSpPr>
          <a:xfrm>
            <a:off x="0" y="5379426"/>
            <a:ext cx="2807368" cy="753891"/>
            <a:chOff x="0" y="5379426"/>
            <a:chExt cx="2807368" cy="753891"/>
          </a:xfrm>
        </p:grpSpPr>
        <p:sp>
          <p:nvSpPr>
            <p:cNvPr id="11417" name="Google Shape;11417;p15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18" name="Google Shape;11418;p15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419" name="Google Shape;11419;p1553"/>
          <p:cNvSpPr>
            <a:spLocks noGrp="1"/>
          </p:cNvSpPr>
          <p:nvPr>
            <p:ph type="pic" idx="2"/>
          </p:nvPr>
        </p:nvSpPr>
        <p:spPr>
          <a:xfrm>
            <a:off x="2807368" y="457202"/>
            <a:ext cx="8915400" cy="5943598"/>
          </a:xfrm>
          <a:prstGeom prst="rect">
            <a:avLst/>
          </a:prstGeom>
          <a:noFill/>
          <a:ln>
            <a:noFill/>
          </a:ln>
        </p:spPr>
      </p:sp>
      <p:pic>
        <p:nvPicPr>
          <p:cNvPr id="11420" name="Google Shape;11420;p155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1421"/>
        <p:cNvGrpSpPr/>
        <p:nvPr/>
      </p:nvGrpSpPr>
      <p:grpSpPr>
        <a:xfrm>
          <a:off x="0" y="0"/>
          <a:ext cx="0" cy="0"/>
          <a:chOff x="0" y="0"/>
          <a:chExt cx="0" cy="0"/>
        </a:xfrm>
      </p:grpSpPr>
      <p:sp>
        <p:nvSpPr>
          <p:cNvPr id="11422" name="Google Shape;11422;p155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23" name="Google Shape;11423;p155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24" name="Google Shape;11424;p15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25" name="Google Shape;11425;p15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426" name="Google Shape;11426;p15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27" name="Google Shape;11427;p15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428" name="Google Shape;11428;p1554"/>
          <p:cNvGrpSpPr/>
          <p:nvPr/>
        </p:nvGrpSpPr>
        <p:grpSpPr>
          <a:xfrm>
            <a:off x="7191542" y="1"/>
            <a:ext cx="5000459" cy="1425992"/>
            <a:chOff x="7191542" y="1"/>
            <a:chExt cx="5000459" cy="1425992"/>
          </a:xfrm>
        </p:grpSpPr>
        <p:pic>
          <p:nvPicPr>
            <p:cNvPr id="11429" name="Google Shape;11429;p15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30" name="Google Shape;11430;p1554"/>
            <p:cNvGrpSpPr/>
            <p:nvPr/>
          </p:nvGrpSpPr>
          <p:grpSpPr>
            <a:xfrm>
              <a:off x="7191542" y="1"/>
              <a:ext cx="5000459" cy="1425992"/>
              <a:chOff x="7186272" y="0"/>
              <a:chExt cx="5005729" cy="1427495"/>
            </a:xfrm>
          </p:grpSpPr>
          <p:sp>
            <p:nvSpPr>
              <p:cNvPr id="11431" name="Google Shape;11431;p15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32" name="Google Shape;11432;p15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433" name="Google Shape;11433;p155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matchingName="EVERYDAY - CONTENT ONLY">
  <p:cSld name="EVERYDAY - CONTENT ONLY 2 2">
    <p:spTree>
      <p:nvGrpSpPr>
        <p:cNvPr id="1" name="Shape 11434"/>
        <p:cNvGrpSpPr/>
        <p:nvPr/>
      </p:nvGrpSpPr>
      <p:grpSpPr>
        <a:xfrm>
          <a:off x="0" y="0"/>
          <a:ext cx="0" cy="0"/>
          <a:chOff x="0" y="0"/>
          <a:chExt cx="0" cy="0"/>
        </a:xfrm>
      </p:grpSpPr>
      <p:sp>
        <p:nvSpPr>
          <p:cNvPr id="11435" name="Google Shape;11435;p155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36" name="Google Shape;11436;p155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176"/>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1437" name="Google Shape;11437;p155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8" name="Google Shape;11438;p155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176"/>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1439" name="Google Shape;11439;p155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40" name="Google Shape;11440;p155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441" name="Google Shape;11441;p155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442" name="Google Shape;11442;p155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443" name="Google Shape;11443;p155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matchingName="Cover">
  <p:cSld name="Cover 13 2">
    <p:spTree>
      <p:nvGrpSpPr>
        <p:cNvPr id="1" name="Shape 11444"/>
        <p:cNvGrpSpPr/>
        <p:nvPr/>
      </p:nvGrpSpPr>
      <p:grpSpPr>
        <a:xfrm>
          <a:off x="0" y="0"/>
          <a:ext cx="0" cy="0"/>
          <a:chOff x="0" y="0"/>
          <a:chExt cx="0" cy="0"/>
        </a:xfrm>
      </p:grpSpPr>
      <p:sp>
        <p:nvSpPr>
          <p:cNvPr id="11445" name="Google Shape;11445;p155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46" name="Google Shape;11446;p155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47" name="Google Shape;11447;p155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448" name="Google Shape;11448;p1556"/>
          <p:cNvSpPr>
            <a:spLocks noGrp="1"/>
          </p:cNvSpPr>
          <p:nvPr>
            <p:ph type="pic" idx="2"/>
          </p:nvPr>
        </p:nvSpPr>
        <p:spPr>
          <a:xfrm>
            <a:off x="7118684" y="233915"/>
            <a:ext cx="5073316" cy="5943600"/>
          </a:xfrm>
          <a:prstGeom prst="rect">
            <a:avLst/>
          </a:prstGeom>
          <a:noFill/>
          <a:ln>
            <a:noFill/>
          </a:ln>
        </p:spPr>
      </p:sp>
      <p:grpSp>
        <p:nvGrpSpPr>
          <p:cNvPr id="11449" name="Google Shape;11449;p1556"/>
          <p:cNvGrpSpPr/>
          <p:nvPr/>
        </p:nvGrpSpPr>
        <p:grpSpPr>
          <a:xfrm>
            <a:off x="0" y="5020348"/>
            <a:ext cx="12192000" cy="1837653"/>
            <a:chOff x="0" y="5020348"/>
            <a:chExt cx="12192000" cy="1837653"/>
          </a:xfrm>
        </p:grpSpPr>
        <p:sp>
          <p:nvSpPr>
            <p:cNvPr id="11450" name="Google Shape;11450;p15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51" name="Google Shape;11451;p155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452" name="Google Shape;11452;p15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matchingName="Divider">
  <p:cSld name="Divider 14 2">
    <p:spTree>
      <p:nvGrpSpPr>
        <p:cNvPr id="1" name="Shape 11453"/>
        <p:cNvGrpSpPr/>
        <p:nvPr/>
      </p:nvGrpSpPr>
      <p:grpSpPr>
        <a:xfrm>
          <a:off x="0" y="0"/>
          <a:ext cx="0" cy="0"/>
          <a:chOff x="0" y="0"/>
          <a:chExt cx="0" cy="0"/>
        </a:xfrm>
      </p:grpSpPr>
      <p:grpSp>
        <p:nvGrpSpPr>
          <p:cNvPr id="11454" name="Google Shape;11454;p1557"/>
          <p:cNvGrpSpPr/>
          <p:nvPr/>
        </p:nvGrpSpPr>
        <p:grpSpPr>
          <a:xfrm>
            <a:off x="0" y="5020347"/>
            <a:ext cx="12192000" cy="1837653"/>
            <a:chOff x="0" y="5020347"/>
            <a:chExt cx="12192000" cy="1837653"/>
          </a:xfrm>
        </p:grpSpPr>
        <p:sp>
          <p:nvSpPr>
            <p:cNvPr id="11455" name="Google Shape;11455;p155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56" name="Google Shape;11456;p15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57" name="Google Shape;11457;p155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458" name="Google Shape;11458;p15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459" name="Google Shape;11459;p155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60" name="Google Shape;11460;p155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matchingName="Photo Slide">
  <p:cSld name="Photo Slide 13 2">
    <p:spTree>
      <p:nvGrpSpPr>
        <p:cNvPr id="1" name="Shape 11461"/>
        <p:cNvGrpSpPr/>
        <p:nvPr/>
      </p:nvGrpSpPr>
      <p:grpSpPr>
        <a:xfrm>
          <a:off x="0" y="0"/>
          <a:ext cx="0" cy="0"/>
          <a:chOff x="0" y="0"/>
          <a:chExt cx="0" cy="0"/>
        </a:xfrm>
      </p:grpSpPr>
      <p:sp>
        <p:nvSpPr>
          <p:cNvPr id="11462" name="Google Shape;11462;p155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463" name="Google Shape;11463;p155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464" name="Google Shape;11464;p1558"/>
          <p:cNvGrpSpPr/>
          <p:nvPr/>
        </p:nvGrpSpPr>
        <p:grpSpPr>
          <a:xfrm>
            <a:off x="0" y="5379426"/>
            <a:ext cx="2807368" cy="753891"/>
            <a:chOff x="0" y="5379426"/>
            <a:chExt cx="2807368" cy="753891"/>
          </a:xfrm>
        </p:grpSpPr>
        <p:sp>
          <p:nvSpPr>
            <p:cNvPr id="11465" name="Google Shape;11465;p155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66" name="Google Shape;11466;p155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467" name="Google Shape;11467;p1558"/>
          <p:cNvSpPr>
            <a:spLocks noGrp="1"/>
          </p:cNvSpPr>
          <p:nvPr>
            <p:ph type="pic" idx="2"/>
          </p:nvPr>
        </p:nvSpPr>
        <p:spPr>
          <a:xfrm>
            <a:off x="2807368" y="457202"/>
            <a:ext cx="8915400" cy="5943598"/>
          </a:xfrm>
          <a:prstGeom prst="rect">
            <a:avLst/>
          </a:prstGeom>
          <a:noFill/>
          <a:ln>
            <a:noFill/>
          </a:ln>
        </p:spPr>
      </p:sp>
      <p:pic>
        <p:nvPicPr>
          <p:cNvPr id="11468" name="Google Shape;11468;p155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1469"/>
        <p:cNvGrpSpPr/>
        <p:nvPr/>
      </p:nvGrpSpPr>
      <p:grpSpPr>
        <a:xfrm>
          <a:off x="0" y="0"/>
          <a:ext cx="0" cy="0"/>
          <a:chOff x="0" y="0"/>
          <a:chExt cx="0" cy="0"/>
        </a:xfrm>
      </p:grpSpPr>
      <p:sp>
        <p:nvSpPr>
          <p:cNvPr id="11470" name="Google Shape;11470;p15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471" name="Google Shape;11471;p1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72" name="Google Shape;11472;p1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473" name="Google Shape;11473;p1559"/>
          <p:cNvGrpSpPr/>
          <p:nvPr/>
        </p:nvGrpSpPr>
        <p:grpSpPr>
          <a:xfrm>
            <a:off x="7191542" y="1"/>
            <a:ext cx="5000459" cy="1425992"/>
            <a:chOff x="7191542" y="1"/>
            <a:chExt cx="5000459" cy="1425992"/>
          </a:xfrm>
        </p:grpSpPr>
        <p:pic>
          <p:nvPicPr>
            <p:cNvPr id="11474" name="Google Shape;11474;p1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75" name="Google Shape;11475;p1559"/>
            <p:cNvGrpSpPr/>
            <p:nvPr/>
          </p:nvGrpSpPr>
          <p:grpSpPr>
            <a:xfrm>
              <a:off x="7191542" y="1"/>
              <a:ext cx="5000459" cy="1425992"/>
              <a:chOff x="7186272" y="0"/>
              <a:chExt cx="5005729" cy="1427495"/>
            </a:xfrm>
          </p:grpSpPr>
          <p:sp>
            <p:nvSpPr>
              <p:cNvPr id="11476" name="Google Shape;11476;p1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77" name="Google Shape;11477;p1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1478"/>
        <p:cNvGrpSpPr/>
        <p:nvPr/>
      </p:nvGrpSpPr>
      <p:grpSpPr>
        <a:xfrm>
          <a:off x="0" y="0"/>
          <a:ext cx="0" cy="0"/>
          <a:chOff x="0" y="0"/>
          <a:chExt cx="0" cy="0"/>
        </a:xfrm>
      </p:grpSpPr>
      <p:sp>
        <p:nvSpPr>
          <p:cNvPr id="11479" name="Google Shape;11479;p15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80" name="Google Shape;11480;p15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81" name="Google Shape;11481;p15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2" name="Google Shape;11482;p15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483" name="Google Shape;11483;p15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84" name="Google Shape;11484;p15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485" name="Google Shape;11485;p1560"/>
          <p:cNvGrpSpPr/>
          <p:nvPr/>
        </p:nvGrpSpPr>
        <p:grpSpPr>
          <a:xfrm>
            <a:off x="7191542" y="1"/>
            <a:ext cx="5000459" cy="1425992"/>
            <a:chOff x="7191542" y="1"/>
            <a:chExt cx="5000459" cy="1425992"/>
          </a:xfrm>
        </p:grpSpPr>
        <p:pic>
          <p:nvPicPr>
            <p:cNvPr id="11486" name="Google Shape;11486;p15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87" name="Google Shape;11487;p1560"/>
            <p:cNvGrpSpPr/>
            <p:nvPr/>
          </p:nvGrpSpPr>
          <p:grpSpPr>
            <a:xfrm>
              <a:off x="7191542" y="1"/>
              <a:ext cx="5000459" cy="1425992"/>
              <a:chOff x="7186272" y="0"/>
              <a:chExt cx="5005729" cy="1427495"/>
            </a:xfrm>
          </p:grpSpPr>
          <p:sp>
            <p:nvSpPr>
              <p:cNvPr id="11488" name="Google Shape;11488;p15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89" name="Google Shape;11489;p15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490" name="Google Shape;11490;p15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1491"/>
        <p:cNvGrpSpPr/>
        <p:nvPr/>
      </p:nvGrpSpPr>
      <p:grpSpPr>
        <a:xfrm>
          <a:off x="0" y="0"/>
          <a:ext cx="0" cy="0"/>
          <a:chOff x="0" y="0"/>
          <a:chExt cx="0" cy="0"/>
        </a:xfrm>
      </p:grpSpPr>
      <p:sp>
        <p:nvSpPr>
          <p:cNvPr id="11492" name="Google Shape;11492;p15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93" name="Google Shape;11493;p156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494" name="Google Shape;11494;p1561"/>
          <p:cNvGrpSpPr/>
          <p:nvPr/>
        </p:nvGrpSpPr>
        <p:grpSpPr>
          <a:xfrm>
            <a:off x="7191542" y="1"/>
            <a:ext cx="5000459" cy="1425992"/>
            <a:chOff x="7191542" y="1"/>
            <a:chExt cx="5000459" cy="1425992"/>
          </a:xfrm>
        </p:grpSpPr>
        <p:pic>
          <p:nvPicPr>
            <p:cNvPr id="11495" name="Google Shape;11495;p1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96" name="Google Shape;11496;p1561"/>
            <p:cNvGrpSpPr/>
            <p:nvPr/>
          </p:nvGrpSpPr>
          <p:grpSpPr>
            <a:xfrm>
              <a:off x="7191542" y="1"/>
              <a:ext cx="5000459" cy="1425992"/>
              <a:chOff x="7186272" y="0"/>
              <a:chExt cx="5005729" cy="1427495"/>
            </a:xfrm>
          </p:grpSpPr>
          <p:sp>
            <p:nvSpPr>
              <p:cNvPr id="11497" name="Google Shape;11497;p1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98" name="Google Shape;11498;p1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99" name="Google Shape;11499;p156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0" name="Google Shape;11500;p156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01" name="Google Shape;11501;p1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02" name="Google Shape;11502;p1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1503"/>
        <p:cNvGrpSpPr/>
        <p:nvPr/>
      </p:nvGrpSpPr>
      <p:grpSpPr>
        <a:xfrm>
          <a:off x="0" y="0"/>
          <a:ext cx="0" cy="0"/>
          <a:chOff x="0" y="0"/>
          <a:chExt cx="0" cy="0"/>
        </a:xfrm>
      </p:grpSpPr>
      <p:grpSp>
        <p:nvGrpSpPr>
          <p:cNvPr id="11504" name="Google Shape;11504;p1562"/>
          <p:cNvGrpSpPr/>
          <p:nvPr/>
        </p:nvGrpSpPr>
        <p:grpSpPr>
          <a:xfrm>
            <a:off x="7191542" y="1"/>
            <a:ext cx="5000459" cy="1425992"/>
            <a:chOff x="7191542" y="1"/>
            <a:chExt cx="5000459" cy="1425992"/>
          </a:xfrm>
        </p:grpSpPr>
        <p:pic>
          <p:nvPicPr>
            <p:cNvPr id="11505" name="Google Shape;11505;p15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06" name="Google Shape;11506;p1562"/>
            <p:cNvGrpSpPr/>
            <p:nvPr/>
          </p:nvGrpSpPr>
          <p:grpSpPr>
            <a:xfrm>
              <a:off x="7191542" y="1"/>
              <a:ext cx="5000459" cy="1425992"/>
              <a:chOff x="7186272" y="0"/>
              <a:chExt cx="5005729" cy="1427495"/>
            </a:xfrm>
          </p:grpSpPr>
          <p:sp>
            <p:nvSpPr>
              <p:cNvPr id="11507" name="Google Shape;11507;p15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08" name="Google Shape;11508;p15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09" name="Google Shape;11509;p15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10" name="Google Shape;11510;p156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11" name="Google Shape;11511;p156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12" name="Google Shape;11512;p156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13" name="Google Shape;11513;p156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14" name="Google Shape;11514;p15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15" name="Google Shape;11515;p15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16" name="Google Shape;11516;p15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1244"/>
        <p:cNvGrpSpPr/>
        <p:nvPr/>
      </p:nvGrpSpPr>
      <p:grpSpPr>
        <a:xfrm>
          <a:off x="0" y="0"/>
          <a:ext cx="0" cy="0"/>
          <a:chOff x="0" y="0"/>
          <a:chExt cx="0" cy="0"/>
        </a:xfrm>
      </p:grpSpPr>
      <p:grpSp>
        <p:nvGrpSpPr>
          <p:cNvPr id="1245" name="Google Shape;1245;p568"/>
          <p:cNvGrpSpPr/>
          <p:nvPr/>
        </p:nvGrpSpPr>
        <p:grpSpPr>
          <a:xfrm>
            <a:off x="7191543" y="1"/>
            <a:ext cx="5000459" cy="1425992"/>
            <a:chOff x="7191542" y="1"/>
            <a:chExt cx="5000459" cy="1425992"/>
          </a:xfrm>
        </p:grpSpPr>
        <p:pic>
          <p:nvPicPr>
            <p:cNvPr id="1246" name="Google Shape;1246;p5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7" name="Google Shape;1247;p568"/>
            <p:cNvGrpSpPr/>
            <p:nvPr/>
          </p:nvGrpSpPr>
          <p:grpSpPr>
            <a:xfrm>
              <a:off x="7191542" y="1"/>
              <a:ext cx="5000459" cy="1425992"/>
              <a:chOff x="7186272" y="0"/>
              <a:chExt cx="5005729" cy="1427495"/>
            </a:xfrm>
          </p:grpSpPr>
          <p:sp>
            <p:nvSpPr>
              <p:cNvPr id="1248" name="Google Shape;1248;p5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249" name="Google Shape;1249;p5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250" name="Google Shape;1250;p5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1" name="Google Shape;1251;p5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2" name="Google Shape;1252;p5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3" name="Google Shape;1253;p5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4" name="Google Shape;1254;p5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1517"/>
        <p:cNvGrpSpPr/>
        <p:nvPr/>
      </p:nvGrpSpPr>
      <p:grpSpPr>
        <a:xfrm>
          <a:off x="0" y="0"/>
          <a:ext cx="0" cy="0"/>
          <a:chOff x="0" y="0"/>
          <a:chExt cx="0" cy="0"/>
        </a:xfrm>
      </p:grpSpPr>
      <p:grpSp>
        <p:nvGrpSpPr>
          <p:cNvPr id="11518" name="Google Shape;11518;p1563"/>
          <p:cNvGrpSpPr/>
          <p:nvPr/>
        </p:nvGrpSpPr>
        <p:grpSpPr>
          <a:xfrm>
            <a:off x="7191542" y="1"/>
            <a:ext cx="5000459" cy="1425992"/>
            <a:chOff x="7191542" y="1"/>
            <a:chExt cx="5000459" cy="1425992"/>
          </a:xfrm>
        </p:grpSpPr>
        <p:pic>
          <p:nvPicPr>
            <p:cNvPr id="11519" name="Google Shape;11519;p1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20" name="Google Shape;11520;p1563"/>
            <p:cNvGrpSpPr/>
            <p:nvPr/>
          </p:nvGrpSpPr>
          <p:grpSpPr>
            <a:xfrm>
              <a:off x="7191542" y="1"/>
              <a:ext cx="5000459" cy="1425992"/>
              <a:chOff x="7186272" y="0"/>
              <a:chExt cx="5005729" cy="1427495"/>
            </a:xfrm>
          </p:grpSpPr>
          <p:sp>
            <p:nvSpPr>
              <p:cNvPr id="11521" name="Google Shape;11521;p1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22" name="Google Shape;11522;p1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23" name="Google Shape;11523;p15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24" name="Google Shape;11524;p1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25" name="Google Shape;11525;p1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6" name="Google Shape;11526;p1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1527"/>
        <p:cNvGrpSpPr/>
        <p:nvPr/>
      </p:nvGrpSpPr>
      <p:grpSpPr>
        <a:xfrm>
          <a:off x="0" y="0"/>
          <a:ext cx="0" cy="0"/>
          <a:chOff x="0" y="0"/>
          <a:chExt cx="0" cy="0"/>
        </a:xfrm>
      </p:grpSpPr>
      <p:grpSp>
        <p:nvGrpSpPr>
          <p:cNvPr id="11528" name="Google Shape;11528;p1564"/>
          <p:cNvGrpSpPr/>
          <p:nvPr/>
        </p:nvGrpSpPr>
        <p:grpSpPr>
          <a:xfrm>
            <a:off x="0" y="0"/>
            <a:ext cx="12192000" cy="2148830"/>
            <a:chOff x="0" y="0"/>
            <a:chExt cx="12192000" cy="2148830"/>
          </a:xfrm>
        </p:grpSpPr>
        <p:sp>
          <p:nvSpPr>
            <p:cNvPr id="11529" name="Google Shape;11529;p15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30" name="Google Shape;11530;p15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531" name="Google Shape;11531;p15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32" name="Google Shape;11532;p15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33" name="Google Shape;11533;p15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534" name="Google Shape;11534;p156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535" name="Google Shape;11535;p156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1536"/>
        <p:cNvGrpSpPr/>
        <p:nvPr/>
      </p:nvGrpSpPr>
      <p:grpSpPr>
        <a:xfrm>
          <a:off x="0" y="0"/>
          <a:ext cx="0" cy="0"/>
          <a:chOff x="0" y="0"/>
          <a:chExt cx="0" cy="0"/>
        </a:xfrm>
      </p:grpSpPr>
      <p:sp>
        <p:nvSpPr>
          <p:cNvPr id="11537" name="Google Shape;11537;p15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38" name="Google Shape;11538;p15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39" name="Google Shape;11539;p15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40" name="Google Shape;11540;p1565"/>
          <p:cNvGrpSpPr/>
          <p:nvPr/>
        </p:nvGrpSpPr>
        <p:grpSpPr>
          <a:xfrm>
            <a:off x="7191542" y="1"/>
            <a:ext cx="5000459" cy="1425992"/>
            <a:chOff x="7191542" y="1"/>
            <a:chExt cx="5000459" cy="1425992"/>
          </a:xfrm>
        </p:grpSpPr>
        <p:pic>
          <p:nvPicPr>
            <p:cNvPr id="11541" name="Google Shape;11541;p15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42" name="Google Shape;11542;p1565"/>
            <p:cNvGrpSpPr/>
            <p:nvPr/>
          </p:nvGrpSpPr>
          <p:grpSpPr>
            <a:xfrm>
              <a:off x="7191542" y="1"/>
              <a:ext cx="5000459" cy="1425992"/>
              <a:chOff x="7186272" y="0"/>
              <a:chExt cx="5005729" cy="1427495"/>
            </a:xfrm>
          </p:grpSpPr>
          <p:sp>
            <p:nvSpPr>
              <p:cNvPr id="11543" name="Google Shape;11543;p15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44" name="Google Shape;11544;p15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matchingName="4_Quotation">
  <p:cSld name="4_Quotation 2 2">
    <p:spTree>
      <p:nvGrpSpPr>
        <p:cNvPr id="1" name="Shape 11545"/>
        <p:cNvGrpSpPr/>
        <p:nvPr/>
      </p:nvGrpSpPr>
      <p:grpSpPr>
        <a:xfrm>
          <a:off x="0" y="0"/>
          <a:ext cx="0" cy="0"/>
          <a:chOff x="0" y="0"/>
          <a:chExt cx="0" cy="0"/>
        </a:xfrm>
      </p:grpSpPr>
      <p:sp>
        <p:nvSpPr>
          <p:cNvPr id="11546" name="Google Shape;11546;p15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47" name="Google Shape;11547;p15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48" name="Google Shape;11548;p1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9" name="Google Shape;11549;p15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50" name="Google Shape;11550;p1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51" name="Google Shape;11551;p1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52" name="Google Shape;11552;p1566"/>
          <p:cNvGrpSpPr/>
          <p:nvPr/>
        </p:nvGrpSpPr>
        <p:grpSpPr>
          <a:xfrm>
            <a:off x="7191542" y="1"/>
            <a:ext cx="5000459" cy="1425992"/>
            <a:chOff x="7191542" y="1"/>
            <a:chExt cx="5000459" cy="1425992"/>
          </a:xfrm>
        </p:grpSpPr>
        <p:pic>
          <p:nvPicPr>
            <p:cNvPr id="11553" name="Google Shape;11553;p1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54" name="Google Shape;11554;p1566"/>
            <p:cNvGrpSpPr/>
            <p:nvPr/>
          </p:nvGrpSpPr>
          <p:grpSpPr>
            <a:xfrm>
              <a:off x="7191542" y="1"/>
              <a:ext cx="5000459" cy="1425992"/>
              <a:chOff x="7186272" y="0"/>
              <a:chExt cx="5005729" cy="1427495"/>
            </a:xfrm>
          </p:grpSpPr>
          <p:sp>
            <p:nvSpPr>
              <p:cNvPr id="11555" name="Google Shape;11555;p1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56" name="Google Shape;11556;p1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557" name="Google Shape;11557;p15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1558"/>
        <p:cNvGrpSpPr/>
        <p:nvPr/>
      </p:nvGrpSpPr>
      <p:grpSpPr>
        <a:xfrm>
          <a:off x="0" y="0"/>
          <a:ext cx="0" cy="0"/>
          <a:chOff x="0" y="0"/>
          <a:chExt cx="0" cy="0"/>
        </a:xfrm>
      </p:grpSpPr>
      <p:sp>
        <p:nvSpPr>
          <p:cNvPr id="11559" name="Google Shape;11559;p1567"/>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60" name="Google Shape;11560;p1567"/>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561" name="Google Shape;11561;p1567"/>
          <p:cNvGrpSpPr/>
          <p:nvPr/>
        </p:nvGrpSpPr>
        <p:grpSpPr>
          <a:xfrm flipH="1">
            <a:off x="-1" y="1"/>
            <a:ext cx="6418725" cy="1509822"/>
            <a:chOff x="7522541" y="1"/>
            <a:chExt cx="4669459" cy="1098357"/>
          </a:xfrm>
        </p:grpSpPr>
        <p:sp>
          <p:nvSpPr>
            <p:cNvPr id="11562" name="Google Shape;11562;p1567"/>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63" name="Google Shape;11563;p1567"/>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1564" name="Google Shape;11564;p1567"/>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1565"/>
        <p:cNvGrpSpPr/>
        <p:nvPr/>
      </p:nvGrpSpPr>
      <p:grpSpPr>
        <a:xfrm>
          <a:off x="0" y="0"/>
          <a:ext cx="0" cy="0"/>
          <a:chOff x="0" y="0"/>
          <a:chExt cx="0" cy="0"/>
        </a:xfrm>
      </p:grpSpPr>
      <p:sp>
        <p:nvSpPr>
          <p:cNvPr id="11566" name="Google Shape;11566;p156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67" name="Google Shape;11567;p156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68" name="Google Shape;11568;p156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569" name="Google Shape;11569;p1568"/>
          <p:cNvSpPr>
            <a:spLocks noGrp="1"/>
          </p:cNvSpPr>
          <p:nvPr>
            <p:ph type="pic" idx="2"/>
          </p:nvPr>
        </p:nvSpPr>
        <p:spPr>
          <a:xfrm>
            <a:off x="7118684" y="233915"/>
            <a:ext cx="5073316" cy="5943600"/>
          </a:xfrm>
          <a:prstGeom prst="rect">
            <a:avLst/>
          </a:prstGeom>
          <a:noFill/>
          <a:ln>
            <a:noFill/>
          </a:ln>
        </p:spPr>
      </p:sp>
      <p:grpSp>
        <p:nvGrpSpPr>
          <p:cNvPr id="11570" name="Google Shape;11570;p1568"/>
          <p:cNvGrpSpPr/>
          <p:nvPr/>
        </p:nvGrpSpPr>
        <p:grpSpPr>
          <a:xfrm>
            <a:off x="0" y="5020348"/>
            <a:ext cx="12192000" cy="1837653"/>
            <a:chOff x="0" y="5020348"/>
            <a:chExt cx="12192000" cy="1837653"/>
          </a:xfrm>
        </p:grpSpPr>
        <p:sp>
          <p:nvSpPr>
            <p:cNvPr id="11571" name="Google Shape;11571;p15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72" name="Google Shape;11572;p156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573" name="Google Shape;11573;p15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matchingName="Divider">
  <p:cSld name="Divider 15">
    <p:spTree>
      <p:nvGrpSpPr>
        <p:cNvPr id="1" name="Shape 11574"/>
        <p:cNvGrpSpPr/>
        <p:nvPr/>
      </p:nvGrpSpPr>
      <p:grpSpPr>
        <a:xfrm>
          <a:off x="0" y="0"/>
          <a:ext cx="0" cy="0"/>
          <a:chOff x="0" y="0"/>
          <a:chExt cx="0" cy="0"/>
        </a:xfrm>
      </p:grpSpPr>
      <p:grpSp>
        <p:nvGrpSpPr>
          <p:cNvPr id="11575" name="Google Shape;11575;p1569"/>
          <p:cNvGrpSpPr/>
          <p:nvPr/>
        </p:nvGrpSpPr>
        <p:grpSpPr>
          <a:xfrm>
            <a:off x="0" y="5020347"/>
            <a:ext cx="12192000" cy="1837653"/>
            <a:chOff x="0" y="5020347"/>
            <a:chExt cx="12192000" cy="1837653"/>
          </a:xfrm>
        </p:grpSpPr>
        <p:sp>
          <p:nvSpPr>
            <p:cNvPr id="11576" name="Google Shape;11576;p156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77" name="Google Shape;11577;p15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78" name="Google Shape;11578;p156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579" name="Google Shape;11579;p15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580" name="Google Shape;11580;p156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81" name="Google Shape;11581;p156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1582"/>
        <p:cNvGrpSpPr/>
        <p:nvPr/>
      </p:nvGrpSpPr>
      <p:grpSpPr>
        <a:xfrm>
          <a:off x="0" y="0"/>
          <a:ext cx="0" cy="0"/>
          <a:chOff x="0" y="0"/>
          <a:chExt cx="0" cy="0"/>
        </a:xfrm>
      </p:grpSpPr>
      <p:sp>
        <p:nvSpPr>
          <p:cNvPr id="11583" name="Google Shape;11583;p157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584" name="Google Shape;11584;p15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585" name="Google Shape;11585;p1570"/>
          <p:cNvGrpSpPr/>
          <p:nvPr/>
        </p:nvGrpSpPr>
        <p:grpSpPr>
          <a:xfrm>
            <a:off x="0" y="5379426"/>
            <a:ext cx="2807368" cy="753891"/>
            <a:chOff x="0" y="5379426"/>
            <a:chExt cx="2807368" cy="753891"/>
          </a:xfrm>
        </p:grpSpPr>
        <p:sp>
          <p:nvSpPr>
            <p:cNvPr id="11586" name="Google Shape;11586;p15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87" name="Google Shape;11587;p15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588" name="Google Shape;11588;p1570"/>
          <p:cNvSpPr>
            <a:spLocks noGrp="1"/>
          </p:cNvSpPr>
          <p:nvPr>
            <p:ph type="pic" idx="2"/>
          </p:nvPr>
        </p:nvSpPr>
        <p:spPr>
          <a:xfrm>
            <a:off x="2807368" y="457202"/>
            <a:ext cx="8915400" cy="5943598"/>
          </a:xfrm>
          <a:prstGeom prst="rect">
            <a:avLst/>
          </a:prstGeom>
          <a:noFill/>
          <a:ln>
            <a:noFill/>
          </a:ln>
        </p:spPr>
      </p:sp>
      <p:pic>
        <p:nvPicPr>
          <p:cNvPr id="11589" name="Google Shape;11589;p157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1590"/>
        <p:cNvGrpSpPr/>
        <p:nvPr/>
      </p:nvGrpSpPr>
      <p:grpSpPr>
        <a:xfrm>
          <a:off x="0" y="0"/>
          <a:ext cx="0" cy="0"/>
          <a:chOff x="0" y="0"/>
          <a:chExt cx="0" cy="0"/>
        </a:xfrm>
      </p:grpSpPr>
      <p:sp>
        <p:nvSpPr>
          <p:cNvPr id="11591" name="Google Shape;11591;p15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92" name="Google Shape;11592;p15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93" name="Google Shape;11593;p15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94" name="Google Shape;11594;p15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95" name="Google Shape;11595;p1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6" name="Google Shape;11596;p1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97" name="Google Shape;11597;p1571"/>
          <p:cNvGrpSpPr/>
          <p:nvPr/>
        </p:nvGrpSpPr>
        <p:grpSpPr>
          <a:xfrm>
            <a:off x="7191542" y="1"/>
            <a:ext cx="5000459" cy="1425992"/>
            <a:chOff x="7191542" y="1"/>
            <a:chExt cx="5000459" cy="1425992"/>
          </a:xfrm>
        </p:grpSpPr>
        <p:pic>
          <p:nvPicPr>
            <p:cNvPr id="11598" name="Google Shape;11598;p1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99" name="Google Shape;11599;p1571"/>
            <p:cNvGrpSpPr/>
            <p:nvPr/>
          </p:nvGrpSpPr>
          <p:grpSpPr>
            <a:xfrm>
              <a:off x="7191542" y="1"/>
              <a:ext cx="5000459" cy="1425992"/>
              <a:chOff x="7186272" y="0"/>
              <a:chExt cx="5005729" cy="1427495"/>
            </a:xfrm>
          </p:grpSpPr>
          <p:sp>
            <p:nvSpPr>
              <p:cNvPr id="11600" name="Google Shape;11600;p1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01" name="Google Shape;11601;p1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602" name="Google Shape;11602;p15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1603"/>
        <p:cNvGrpSpPr/>
        <p:nvPr/>
      </p:nvGrpSpPr>
      <p:grpSpPr>
        <a:xfrm>
          <a:off x="0" y="0"/>
          <a:ext cx="0" cy="0"/>
          <a:chOff x="0" y="0"/>
          <a:chExt cx="0" cy="0"/>
        </a:xfrm>
      </p:grpSpPr>
      <p:sp>
        <p:nvSpPr>
          <p:cNvPr id="11604" name="Google Shape;11604;p15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05" name="Google Shape;11605;p15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06" name="Google Shape;11606;p15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07" name="Google Shape;11607;p15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08" name="Google Shape;11608;p1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09" name="Google Shape;11609;p1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10" name="Google Shape;11610;p1572"/>
          <p:cNvGrpSpPr/>
          <p:nvPr/>
        </p:nvGrpSpPr>
        <p:grpSpPr>
          <a:xfrm>
            <a:off x="7191542" y="1"/>
            <a:ext cx="5000459" cy="1425992"/>
            <a:chOff x="7191542" y="1"/>
            <a:chExt cx="5000459" cy="1425992"/>
          </a:xfrm>
        </p:grpSpPr>
        <p:pic>
          <p:nvPicPr>
            <p:cNvPr id="11611" name="Google Shape;11611;p1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12" name="Google Shape;11612;p1572"/>
            <p:cNvGrpSpPr/>
            <p:nvPr/>
          </p:nvGrpSpPr>
          <p:grpSpPr>
            <a:xfrm>
              <a:off x="7191542" y="1"/>
              <a:ext cx="5000459" cy="1425992"/>
              <a:chOff x="7186272" y="0"/>
              <a:chExt cx="5005729" cy="1427495"/>
            </a:xfrm>
          </p:grpSpPr>
          <p:sp>
            <p:nvSpPr>
              <p:cNvPr id="11613" name="Google Shape;11613;p1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14" name="Google Shape;11614;p1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615" name="Google Shape;11615;p15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14_Two Content">
  <p:cSld name="14_Two Content">
    <p:spTree>
      <p:nvGrpSpPr>
        <p:cNvPr id="1" name="Shape 1255"/>
        <p:cNvGrpSpPr/>
        <p:nvPr/>
      </p:nvGrpSpPr>
      <p:grpSpPr>
        <a:xfrm>
          <a:off x="0" y="0"/>
          <a:ext cx="0" cy="0"/>
          <a:chOff x="0" y="0"/>
          <a:chExt cx="0" cy="0"/>
        </a:xfrm>
      </p:grpSpPr>
      <p:sp>
        <p:nvSpPr>
          <p:cNvPr id="1256" name="Google Shape;1256;p5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7" name="Google Shape;1257;p56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58" name="Google Shape;1258;p569"/>
          <p:cNvGrpSpPr/>
          <p:nvPr/>
        </p:nvGrpSpPr>
        <p:grpSpPr>
          <a:xfrm>
            <a:off x="7191543" y="1"/>
            <a:ext cx="5000459" cy="1425992"/>
            <a:chOff x="7191542" y="1"/>
            <a:chExt cx="5000459" cy="1425992"/>
          </a:xfrm>
        </p:grpSpPr>
        <p:pic>
          <p:nvPicPr>
            <p:cNvPr id="1259" name="Google Shape;1259;p5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0" name="Google Shape;1260;p569"/>
            <p:cNvGrpSpPr/>
            <p:nvPr/>
          </p:nvGrpSpPr>
          <p:grpSpPr>
            <a:xfrm>
              <a:off x="7191542" y="1"/>
              <a:ext cx="5000459" cy="1425992"/>
              <a:chOff x="7186272" y="0"/>
              <a:chExt cx="5005729" cy="1427495"/>
            </a:xfrm>
          </p:grpSpPr>
          <p:sp>
            <p:nvSpPr>
              <p:cNvPr id="1261" name="Google Shape;1261;p5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262" name="Google Shape;1262;p5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263" name="Google Shape;1263;p56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4" name="Google Shape;1264;p56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5" name="Google Shape;1265;p5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6" name="Google Shape;1266;p5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1616"/>
        <p:cNvGrpSpPr/>
        <p:nvPr/>
      </p:nvGrpSpPr>
      <p:grpSpPr>
        <a:xfrm>
          <a:off x="0" y="0"/>
          <a:ext cx="0" cy="0"/>
          <a:chOff x="0" y="0"/>
          <a:chExt cx="0" cy="0"/>
        </a:xfrm>
      </p:grpSpPr>
      <p:grpSp>
        <p:nvGrpSpPr>
          <p:cNvPr id="11617" name="Google Shape;11617;p1573"/>
          <p:cNvGrpSpPr/>
          <p:nvPr/>
        </p:nvGrpSpPr>
        <p:grpSpPr>
          <a:xfrm>
            <a:off x="7191542" y="1"/>
            <a:ext cx="5000459" cy="1425992"/>
            <a:chOff x="7191542" y="1"/>
            <a:chExt cx="5000459" cy="1425992"/>
          </a:xfrm>
        </p:grpSpPr>
        <p:pic>
          <p:nvPicPr>
            <p:cNvPr id="11618" name="Google Shape;11618;p1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19" name="Google Shape;11619;p1573"/>
            <p:cNvGrpSpPr/>
            <p:nvPr/>
          </p:nvGrpSpPr>
          <p:grpSpPr>
            <a:xfrm>
              <a:off x="7191542" y="1"/>
              <a:ext cx="5000459" cy="1425992"/>
              <a:chOff x="7186272" y="0"/>
              <a:chExt cx="5005729" cy="1427495"/>
            </a:xfrm>
          </p:grpSpPr>
          <p:sp>
            <p:nvSpPr>
              <p:cNvPr id="11620" name="Google Shape;11620;p1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21" name="Google Shape;11621;p1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22" name="Google Shape;11622;p15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23" name="Google Shape;11623;p157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24" name="Google Shape;11624;p15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25" name="Google Shape;11625;p1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6" name="Google Shape;11626;p1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1627"/>
        <p:cNvGrpSpPr/>
        <p:nvPr/>
      </p:nvGrpSpPr>
      <p:grpSpPr>
        <a:xfrm>
          <a:off x="0" y="0"/>
          <a:ext cx="0" cy="0"/>
          <a:chOff x="0" y="0"/>
          <a:chExt cx="0" cy="0"/>
        </a:xfrm>
      </p:grpSpPr>
      <p:sp>
        <p:nvSpPr>
          <p:cNvPr id="11628" name="Google Shape;11628;p15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29" name="Google Shape;11629;p157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30" name="Google Shape;11630;p1574"/>
          <p:cNvGrpSpPr/>
          <p:nvPr/>
        </p:nvGrpSpPr>
        <p:grpSpPr>
          <a:xfrm>
            <a:off x="7191542" y="1"/>
            <a:ext cx="5000459" cy="1425992"/>
            <a:chOff x="7191542" y="1"/>
            <a:chExt cx="5000459" cy="1425992"/>
          </a:xfrm>
        </p:grpSpPr>
        <p:pic>
          <p:nvPicPr>
            <p:cNvPr id="11631" name="Google Shape;11631;p15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32" name="Google Shape;11632;p1574"/>
            <p:cNvGrpSpPr/>
            <p:nvPr/>
          </p:nvGrpSpPr>
          <p:grpSpPr>
            <a:xfrm>
              <a:off x="7191542" y="1"/>
              <a:ext cx="5000459" cy="1425992"/>
              <a:chOff x="7186272" y="0"/>
              <a:chExt cx="5005729" cy="1427495"/>
            </a:xfrm>
          </p:grpSpPr>
          <p:sp>
            <p:nvSpPr>
              <p:cNvPr id="11633" name="Google Shape;11633;p15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34" name="Google Shape;11634;p15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35" name="Google Shape;11635;p157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36" name="Google Shape;11636;p157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37" name="Google Shape;11637;p15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38" name="Google Shape;11638;p15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1639"/>
        <p:cNvGrpSpPr/>
        <p:nvPr/>
      </p:nvGrpSpPr>
      <p:grpSpPr>
        <a:xfrm>
          <a:off x="0" y="0"/>
          <a:ext cx="0" cy="0"/>
          <a:chOff x="0" y="0"/>
          <a:chExt cx="0" cy="0"/>
        </a:xfrm>
      </p:grpSpPr>
      <p:grpSp>
        <p:nvGrpSpPr>
          <p:cNvPr id="11640" name="Google Shape;11640;p1575"/>
          <p:cNvGrpSpPr/>
          <p:nvPr/>
        </p:nvGrpSpPr>
        <p:grpSpPr>
          <a:xfrm>
            <a:off x="7191542" y="1"/>
            <a:ext cx="5000459" cy="1425992"/>
            <a:chOff x="7191542" y="1"/>
            <a:chExt cx="5000459" cy="1425992"/>
          </a:xfrm>
        </p:grpSpPr>
        <p:pic>
          <p:nvPicPr>
            <p:cNvPr id="11641" name="Google Shape;11641;p15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42" name="Google Shape;11642;p1575"/>
            <p:cNvGrpSpPr/>
            <p:nvPr/>
          </p:nvGrpSpPr>
          <p:grpSpPr>
            <a:xfrm>
              <a:off x="7191542" y="1"/>
              <a:ext cx="5000459" cy="1425992"/>
              <a:chOff x="7186272" y="0"/>
              <a:chExt cx="5005729" cy="1427495"/>
            </a:xfrm>
          </p:grpSpPr>
          <p:sp>
            <p:nvSpPr>
              <p:cNvPr id="11643" name="Google Shape;11643;p15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44" name="Google Shape;11644;p15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45" name="Google Shape;11645;p15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46" name="Google Shape;11646;p157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47" name="Google Shape;11647;p157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48" name="Google Shape;11648;p157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49" name="Google Shape;11649;p157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50" name="Google Shape;11650;p15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51" name="Google Shape;11651;p15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52" name="Google Shape;11652;p15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1653"/>
        <p:cNvGrpSpPr/>
        <p:nvPr/>
      </p:nvGrpSpPr>
      <p:grpSpPr>
        <a:xfrm>
          <a:off x="0" y="0"/>
          <a:ext cx="0" cy="0"/>
          <a:chOff x="0" y="0"/>
          <a:chExt cx="0" cy="0"/>
        </a:xfrm>
      </p:grpSpPr>
      <p:grpSp>
        <p:nvGrpSpPr>
          <p:cNvPr id="11654" name="Google Shape;11654;p1576"/>
          <p:cNvGrpSpPr/>
          <p:nvPr/>
        </p:nvGrpSpPr>
        <p:grpSpPr>
          <a:xfrm>
            <a:off x="7191542" y="1"/>
            <a:ext cx="5000459" cy="1425992"/>
            <a:chOff x="7191542" y="1"/>
            <a:chExt cx="5000459" cy="1425992"/>
          </a:xfrm>
        </p:grpSpPr>
        <p:pic>
          <p:nvPicPr>
            <p:cNvPr id="11655" name="Google Shape;11655;p1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56" name="Google Shape;11656;p1576"/>
            <p:cNvGrpSpPr/>
            <p:nvPr/>
          </p:nvGrpSpPr>
          <p:grpSpPr>
            <a:xfrm>
              <a:off x="7191542" y="1"/>
              <a:ext cx="5000459" cy="1425992"/>
              <a:chOff x="7186272" y="0"/>
              <a:chExt cx="5005729" cy="1427495"/>
            </a:xfrm>
          </p:grpSpPr>
          <p:sp>
            <p:nvSpPr>
              <p:cNvPr id="11657" name="Google Shape;11657;p1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58" name="Google Shape;11658;p1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59" name="Google Shape;11659;p15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60" name="Google Shape;11660;p15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61" name="Google Shape;11661;p1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62" name="Google Shape;11662;p1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1663"/>
        <p:cNvGrpSpPr/>
        <p:nvPr/>
      </p:nvGrpSpPr>
      <p:grpSpPr>
        <a:xfrm>
          <a:off x="0" y="0"/>
          <a:ext cx="0" cy="0"/>
          <a:chOff x="0" y="0"/>
          <a:chExt cx="0" cy="0"/>
        </a:xfrm>
      </p:grpSpPr>
      <p:grpSp>
        <p:nvGrpSpPr>
          <p:cNvPr id="11664" name="Google Shape;11664;p1577"/>
          <p:cNvGrpSpPr/>
          <p:nvPr/>
        </p:nvGrpSpPr>
        <p:grpSpPr>
          <a:xfrm>
            <a:off x="0" y="0"/>
            <a:ext cx="12192000" cy="2148830"/>
            <a:chOff x="0" y="0"/>
            <a:chExt cx="12192000" cy="2148830"/>
          </a:xfrm>
        </p:grpSpPr>
        <p:sp>
          <p:nvSpPr>
            <p:cNvPr id="11665" name="Google Shape;11665;p157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66" name="Google Shape;11666;p157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667" name="Google Shape;11667;p157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68" name="Google Shape;11668;p157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69" name="Google Shape;11669;p157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670" name="Google Shape;11670;p157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671" name="Google Shape;11671;p157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1672"/>
        <p:cNvGrpSpPr/>
        <p:nvPr/>
      </p:nvGrpSpPr>
      <p:grpSpPr>
        <a:xfrm>
          <a:off x="0" y="0"/>
          <a:ext cx="0" cy="0"/>
          <a:chOff x="0" y="0"/>
          <a:chExt cx="0" cy="0"/>
        </a:xfrm>
      </p:grpSpPr>
      <p:sp>
        <p:nvSpPr>
          <p:cNvPr id="11673" name="Google Shape;11673;p15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74" name="Google Shape;11674;p15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75" name="Google Shape;11675;p15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76" name="Google Shape;11676;p1578"/>
          <p:cNvGrpSpPr/>
          <p:nvPr/>
        </p:nvGrpSpPr>
        <p:grpSpPr>
          <a:xfrm>
            <a:off x="7191542" y="1"/>
            <a:ext cx="5000459" cy="1425992"/>
            <a:chOff x="7191542" y="1"/>
            <a:chExt cx="5000459" cy="1425992"/>
          </a:xfrm>
        </p:grpSpPr>
        <p:pic>
          <p:nvPicPr>
            <p:cNvPr id="11677" name="Google Shape;11677;p15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78" name="Google Shape;11678;p1578"/>
            <p:cNvGrpSpPr/>
            <p:nvPr/>
          </p:nvGrpSpPr>
          <p:grpSpPr>
            <a:xfrm>
              <a:off x="7191542" y="1"/>
              <a:ext cx="5000459" cy="1425992"/>
              <a:chOff x="7186272" y="0"/>
              <a:chExt cx="5005729" cy="1427495"/>
            </a:xfrm>
          </p:grpSpPr>
          <p:sp>
            <p:nvSpPr>
              <p:cNvPr id="11679" name="Google Shape;11679;p15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80" name="Google Shape;11680;p15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matchingName="Quotation">
  <p:cSld name="Quotation 18 2">
    <p:spTree>
      <p:nvGrpSpPr>
        <p:cNvPr id="1" name="Shape 11681"/>
        <p:cNvGrpSpPr/>
        <p:nvPr/>
      </p:nvGrpSpPr>
      <p:grpSpPr>
        <a:xfrm>
          <a:off x="0" y="0"/>
          <a:ext cx="0" cy="0"/>
          <a:chOff x="0" y="0"/>
          <a:chExt cx="0" cy="0"/>
        </a:xfrm>
      </p:grpSpPr>
      <p:sp>
        <p:nvSpPr>
          <p:cNvPr id="11682" name="Google Shape;11682;p15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83" name="Google Shape;11683;p15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84" name="Google Shape;11684;p15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85" name="Google Shape;11685;p15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86" name="Google Shape;11686;p15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7" name="Google Shape;11687;p15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88" name="Google Shape;11688;p1579"/>
          <p:cNvGrpSpPr/>
          <p:nvPr/>
        </p:nvGrpSpPr>
        <p:grpSpPr>
          <a:xfrm>
            <a:off x="7191542" y="1"/>
            <a:ext cx="5000459" cy="1425992"/>
            <a:chOff x="7191542" y="1"/>
            <a:chExt cx="5000459" cy="1425992"/>
          </a:xfrm>
        </p:grpSpPr>
        <p:pic>
          <p:nvPicPr>
            <p:cNvPr id="11689" name="Google Shape;11689;p15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90" name="Google Shape;11690;p1579"/>
            <p:cNvGrpSpPr/>
            <p:nvPr/>
          </p:nvGrpSpPr>
          <p:grpSpPr>
            <a:xfrm>
              <a:off x="7191542" y="1"/>
              <a:ext cx="5000459" cy="1425992"/>
              <a:chOff x="7186272" y="0"/>
              <a:chExt cx="5005729" cy="1427495"/>
            </a:xfrm>
          </p:grpSpPr>
          <p:sp>
            <p:nvSpPr>
              <p:cNvPr id="11691" name="Google Shape;11691;p15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92" name="Google Shape;11692;p15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693" name="Google Shape;11693;p15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matchingName="Two Content">
  <p:cSld name="Two Content 12 2">
    <p:spTree>
      <p:nvGrpSpPr>
        <p:cNvPr id="1" name="Shape 11694"/>
        <p:cNvGrpSpPr/>
        <p:nvPr/>
      </p:nvGrpSpPr>
      <p:grpSpPr>
        <a:xfrm>
          <a:off x="0" y="0"/>
          <a:ext cx="0" cy="0"/>
          <a:chOff x="0" y="0"/>
          <a:chExt cx="0" cy="0"/>
        </a:xfrm>
      </p:grpSpPr>
      <p:sp>
        <p:nvSpPr>
          <p:cNvPr id="11695" name="Google Shape;11695;p15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96" name="Google Shape;11696;p158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97" name="Google Shape;11697;p1580"/>
          <p:cNvGrpSpPr/>
          <p:nvPr/>
        </p:nvGrpSpPr>
        <p:grpSpPr>
          <a:xfrm>
            <a:off x="7191542" y="1"/>
            <a:ext cx="5000459" cy="1425992"/>
            <a:chOff x="7191542" y="1"/>
            <a:chExt cx="5000459" cy="1425992"/>
          </a:xfrm>
        </p:grpSpPr>
        <p:pic>
          <p:nvPicPr>
            <p:cNvPr id="11698" name="Google Shape;11698;p15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99" name="Google Shape;11699;p1580"/>
            <p:cNvGrpSpPr/>
            <p:nvPr/>
          </p:nvGrpSpPr>
          <p:grpSpPr>
            <a:xfrm>
              <a:off x="7191542" y="1"/>
              <a:ext cx="5000459" cy="1425992"/>
              <a:chOff x="7186272" y="0"/>
              <a:chExt cx="5005729" cy="1427495"/>
            </a:xfrm>
          </p:grpSpPr>
          <p:sp>
            <p:nvSpPr>
              <p:cNvPr id="11700" name="Google Shape;11700;p15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01" name="Google Shape;11701;p15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02" name="Google Shape;11702;p158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03" name="Google Shape;11703;p158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04" name="Google Shape;11704;p15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05" name="Google Shape;11705;p15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matchingName="Comparison">
  <p:cSld name="Comparison 11 2">
    <p:spTree>
      <p:nvGrpSpPr>
        <p:cNvPr id="1" name="Shape 11706"/>
        <p:cNvGrpSpPr/>
        <p:nvPr/>
      </p:nvGrpSpPr>
      <p:grpSpPr>
        <a:xfrm>
          <a:off x="0" y="0"/>
          <a:ext cx="0" cy="0"/>
          <a:chOff x="0" y="0"/>
          <a:chExt cx="0" cy="0"/>
        </a:xfrm>
      </p:grpSpPr>
      <p:grpSp>
        <p:nvGrpSpPr>
          <p:cNvPr id="11707" name="Google Shape;11707;p1581"/>
          <p:cNvGrpSpPr/>
          <p:nvPr/>
        </p:nvGrpSpPr>
        <p:grpSpPr>
          <a:xfrm>
            <a:off x="7191542" y="1"/>
            <a:ext cx="5000459" cy="1425992"/>
            <a:chOff x="7191542" y="1"/>
            <a:chExt cx="5000459" cy="1425992"/>
          </a:xfrm>
        </p:grpSpPr>
        <p:pic>
          <p:nvPicPr>
            <p:cNvPr id="11708" name="Google Shape;11708;p15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09" name="Google Shape;11709;p1581"/>
            <p:cNvGrpSpPr/>
            <p:nvPr/>
          </p:nvGrpSpPr>
          <p:grpSpPr>
            <a:xfrm>
              <a:off x="7191542" y="1"/>
              <a:ext cx="5000459" cy="1425992"/>
              <a:chOff x="7186272" y="0"/>
              <a:chExt cx="5005729" cy="1427495"/>
            </a:xfrm>
          </p:grpSpPr>
          <p:sp>
            <p:nvSpPr>
              <p:cNvPr id="11710" name="Google Shape;11710;p15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11" name="Google Shape;11711;p15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12" name="Google Shape;11712;p15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13" name="Google Shape;11713;p158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14" name="Google Shape;11714;p158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15" name="Google Shape;11715;p158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16" name="Google Shape;11716;p158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17" name="Google Shape;11717;p15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18" name="Google Shape;11718;p15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19" name="Google Shape;11719;p15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matchingName="Title Only">
  <p:cSld name="Title Only 11 2">
    <p:spTree>
      <p:nvGrpSpPr>
        <p:cNvPr id="1" name="Shape 11720"/>
        <p:cNvGrpSpPr/>
        <p:nvPr/>
      </p:nvGrpSpPr>
      <p:grpSpPr>
        <a:xfrm>
          <a:off x="0" y="0"/>
          <a:ext cx="0" cy="0"/>
          <a:chOff x="0" y="0"/>
          <a:chExt cx="0" cy="0"/>
        </a:xfrm>
      </p:grpSpPr>
      <p:grpSp>
        <p:nvGrpSpPr>
          <p:cNvPr id="11721" name="Google Shape;11721;p1582"/>
          <p:cNvGrpSpPr/>
          <p:nvPr/>
        </p:nvGrpSpPr>
        <p:grpSpPr>
          <a:xfrm>
            <a:off x="7191542" y="1"/>
            <a:ext cx="5000459" cy="1425992"/>
            <a:chOff x="7191542" y="1"/>
            <a:chExt cx="5000459" cy="1425992"/>
          </a:xfrm>
        </p:grpSpPr>
        <p:pic>
          <p:nvPicPr>
            <p:cNvPr id="11722" name="Google Shape;11722;p1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23" name="Google Shape;11723;p1582"/>
            <p:cNvGrpSpPr/>
            <p:nvPr/>
          </p:nvGrpSpPr>
          <p:grpSpPr>
            <a:xfrm>
              <a:off x="7191542" y="1"/>
              <a:ext cx="5000459" cy="1425992"/>
              <a:chOff x="7186272" y="0"/>
              <a:chExt cx="5005729" cy="1427495"/>
            </a:xfrm>
          </p:grpSpPr>
          <p:sp>
            <p:nvSpPr>
              <p:cNvPr id="11724" name="Google Shape;11724;p1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25" name="Google Shape;11725;p1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26" name="Google Shape;11726;p15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27" name="Google Shape;11727;p15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28" name="Google Shape;11728;p1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29" name="Google Shape;11729;p1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1_Photo Slide">
  <p:cSld name="1_Photo Slide">
    <p:spTree>
      <p:nvGrpSpPr>
        <p:cNvPr id="1" name="Shape 128"/>
        <p:cNvGrpSpPr/>
        <p:nvPr/>
      </p:nvGrpSpPr>
      <p:grpSpPr>
        <a:xfrm>
          <a:off x="0" y="0"/>
          <a:ext cx="0" cy="0"/>
          <a:chOff x="0" y="0"/>
          <a:chExt cx="0" cy="0"/>
        </a:xfrm>
      </p:grpSpPr>
      <p:sp>
        <p:nvSpPr>
          <p:cNvPr id="129" name="Google Shape;129;p46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0" name="Google Shape;130;p4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1" name="Google Shape;131;p462"/>
          <p:cNvGrpSpPr/>
          <p:nvPr/>
        </p:nvGrpSpPr>
        <p:grpSpPr>
          <a:xfrm>
            <a:off x="0" y="5379427"/>
            <a:ext cx="2807368" cy="753891"/>
            <a:chOff x="0" y="5379426"/>
            <a:chExt cx="2807368" cy="753891"/>
          </a:xfrm>
        </p:grpSpPr>
        <p:sp>
          <p:nvSpPr>
            <p:cNvPr id="132" name="Google Shape;132;p4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3" name="Google Shape;133;p4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34" name="Google Shape;134;p462"/>
          <p:cNvSpPr>
            <a:spLocks noGrp="1"/>
          </p:cNvSpPr>
          <p:nvPr>
            <p:ph type="pic" idx="2"/>
          </p:nvPr>
        </p:nvSpPr>
        <p:spPr>
          <a:xfrm>
            <a:off x="2807368" y="457202"/>
            <a:ext cx="8915400" cy="5943598"/>
          </a:xfrm>
          <a:prstGeom prst="rect">
            <a:avLst/>
          </a:prstGeom>
          <a:noFill/>
          <a:ln>
            <a:noFill/>
          </a:ln>
        </p:spPr>
      </p:sp>
      <p:pic>
        <p:nvPicPr>
          <p:cNvPr id="135" name="Google Shape;135;p46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14_Comparison">
  <p:cSld name="14_Comparison">
    <p:spTree>
      <p:nvGrpSpPr>
        <p:cNvPr id="1" name="Shape 1267"/>
        <p:cNvGrpSpPr/>
        <p:nvPr/>
      </p:nvGrpSpPr>
      <p:grpSpPr>
        <a:xfrm>
          <a:off x="0" y="0"/>
          <a:ext cx="0" cy="0"/>
          <a:chOff x="0" y="0"/>
          <a:chExt cx="0" cy="0"/>
        </a:xfrm>
      </p:grpSpPr>
      <p:grpSp>
        <p:nvGrpSpPr>
          <p:cNvPr id="1268" name="Google Shape;1268;p570"/>
          <p:cNvGrpSpPr/>
          <p:nvPr/>
        </p:nvGrpSpPr>
        <p:grpSpPr>
          <a:xfrm>
            <a:off x="7191543" y="1"/>
            <a:ext cx="5000459" cy="1425992"/>
            <a:chOff x="7191542" y="1"/>
            <a:chExt cx="5000459" cy="1425992"/>
          </a:xfrm>
        </p:grpSpPr>
        <p:pic>
          <p:nvPicPr>
            <p:cNvPr id="1269" name="Google Shape;1269;p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0" name="Google Shape;1270;p570"/>
            <p:cNvGrpSpPr/>
            <p:nvPr/>
          </p:nvGrpSpPr>
          <p:grpSpPr>
            <a:xfrm>
              <a:off x="7191542" y="1"/>
              <a:ext cx="5000459" cy="1425992"/>
              <a:chOff x="7186272" y="0"/>
              <a:chExt cx="5005729" cy="1427495"/>
            </a:xfrm>
          </p:grpSpPr>
          <p:sp>
            <p:nvSpPr>
              <p:cNvPr id="1271" name="Google Shape;1271;p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272" name="Google Shape;1272;p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273" name="Google Shape;1273;p57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4" name="Google Shape;1274;p57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5" name="Google Shape;1275;p57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6" name="Google Shape;1276;p5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7" name="Google Shape;1277;p5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8" name="Google Shape;1278;p5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9" name="Google Shape;1279;p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0" name="Google Shape;1280;p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matchingName="End">
  <p:cSld name="End 12 2">
    <p:spTree>
      <p:nvGrpSpPr>
        <p:cNvPr id="1" name="Shape 11730"/>
        <p:cNvGrpSpPr/>
        <p:nvPr/>
      </p:nvGrpSpPr>
      <p:grpSpPr>
        <a:xfrm>
          <a:off x="0" y="0"/>
          <a:ext cx="0" cy="0"/>
          <a:chOff x="0" y="0"/>
          <a:chExt cx="0" cy="0"/>
        </a:xfrm>
      </p:grpSpPr>
      <p:grpSp>
        <p:nvGrpSpPr>
          <p:cNvPr id="11731" name="Google Shape;11731;p1583"/>
          <p:cNvGrpSpPr/>
          <p:nvPr/>
        </p:nvGrpSpPr>
        <p:grpSpPr>
          <a:xfrm>
            <a:off x="0" y="0"/>
            <a:ext cx="12192000" cy="2148830"/>
            <a:chOff x="0" y="0"/>
            <a:chExt cx="12192000" cy="2148830"/>
          </a:xfrm>
        </p:grpSpPr>
        <p:sp>
          <p:nvSpPr>
            <p:cNvPr id="11732" name="Google Shape;11732;p158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33" name="Google Shape;11733;p158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734" name="Google Shape;11734;p158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35" name="Google Shape;11735;p158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36" name="Google Shape;11736;p158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737" name="Google Shape;11737;p158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738" name="Google Shape;11738;p158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matchingName="Blank">
  <p:cSld name="Blank 11 2">
    <p:spTree>
      <p:nvGrpSpPr>
        <p:cNvPr id="1" name="Shape 11739"/>
        <p:cNvGrpSpPr/>
        <p:nvPr/>
      </p:nvGrpSpPr>
      <p:grpSpPr>
        <a:xfrm>
          <a:off x="0" y="0"/>
          <a:ext cx="0" cy="0"/>
          <a:chOff x="0" y="0"/>
          <a:chExt cx="0" cy="0"/>
        </a:xfrm>
      </p:grpSpPr>
      <p:sp>
        <p:nvSpPr>
          <p:cNvPr id="11740" name="Google Shape;11740;p15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41" name="Google Shape;11741;p1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42" name="Google Shape;11742;p1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43" name="Google Shape;11743;p1584"/>
          <p:cNvGrpSpPr/>
          <p:nvPr/>
        </p:nvGrpSpPr>
        <p:grpSpPr>
          <a:xfrm>
            <a:off x="7191542" y="1"/>
            <a:ext cx="5000459" cy="1425992"/>
            <a:chOff x="7191542" y="1"/>
            <a:chExt cx="5000459" cy="1425992"/>
          </a:xfrm>
        </p:grpSpPr>
        <p:pic>
          <p:nvPicPr>
            <p:cNvPr id="11744" name="Google Shape;11744;p1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45" name="Google Shape;11745;p1584"/>
            <p:cNvGrpSpPr/>
            <p:nvPr/>
          </p:nvGrpSpPr>
          <p:grpSpPr>
            <a:xfrm>
              <a:off x="7191542" y="1"/>
              <a:ext cx="5000459" cy="1425992"/>
              <a:chOff x="7186272" y="0"/>
              <a:chExt cx="5005729" cy="1427495"/>
            </a:xfrm>
          </p:grpSpPr>
          <p:sp>
            <p:nvSpPr>
              <p:cNvPr id="11746" name="Google Shape;11746;p1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47" name="Google Shape;11747;p1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matchingName="4_Quotation">
  <p:cSld name="4_Quotation 2 3">
    <p:spTree>
      <p:nvGrpSpPr>
        <p:cNvPr id="1" name="Shape 11748"/>
        <p:cNvGrpSpPr/>
        <p:nvPr/>
      </p:nvGrpSpPr>
      <p:grpSpPr>
        <a:xfrm>
          <a:off x="0" y="0"/>
          <a:ext cx="0" cy="0"/>
          <a:chOff x="0" y="0"/>
          <a:chExt cx="0" cy="0"/>
        </a:xfrm>
      </p:grpSpPr>
      <p:sp>
        <p:nvSpPr>
          <p:cNvPr id="11749" name="Google Shape;11749;p15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50" name="Google Shape;11750;p15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51" name="Google Shape;11751;p15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52" name="Google Shape;11752;p15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53" name="Google Shape;11753;p1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4" name="Google Shape;11754;p1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55" name="Google Shape;11755;p1585"/>
          <p:cNvGrpSpPr/>
          <p:nvPr/>
        </p:nvGrpSpPr>
        <p:grpSpPr>
          <a:xfrm>
            <a:off x="7191542" y="1"/>
            <a:ext cx="5000459" cy="1425992"/>
            <a:chOff x="7191542" y="1"/>
            <a:chExt cx="5000459" cy="1425992"/>
          </a:xfrm>
        </p:grpSpPr>
        <p:pic>
          <p:nvPicPr>
            <p:cNvPr id="11756" name="Google Shape;11756;p1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57" name="Google Shape;11757;p1585"/>
            <p:cNvGrpSpPr/>
            <p:nvPr/>
          </p:nvGrpSpPr>
          <p:grpSpPr>
            <a:xfrm>
              <a:off x="7191542" y="1"/>
              <a:ext cx="5000459" cy="1425992"/>
              <a:chOff x="7186272" y="0"/>
              <a:chExt cx="5005729" cy="1427495"/>
            </a:xfrm>
          </p:grpSpPr>
          <p:sp>
            <p:nvSpPr>
              <p:cNvPr id="11758" name="Google Shape;11758;p1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59" name="Google Shape;11759;p1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760" name="Google Shape;11760;p15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matchingName="Cover">
  <p:cSld name="Cover 14 2">
    <p:spTree>
      <p:nvGrpSpPr>
        <p:cNvPr id="1" name="Shape 11761"/>
        <p:cNvGrpSpPr/>
        <p:nvPr/>
      </p:nvGrpSpPr>
      <p:grpSpPr>
        <a:xfrm>
          <a:off x="0" y="0"/>
          <a:ext cx="0" cy="0"/>
          <a:chOff x="0" y="0"/>
          <a:chExt cx="0" cy="0"/>
        </a:xfrm>
      </p:grpSpPr>
      <p:sp>
        <p:nvSpPr>
          <p:cNvPr id="11762" name="Google Shape;11762;p15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63" name="Google Shape;11763;p15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64" name="Google Shape;11764;p15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65" name="Google Shape;11765;p1586"/>
          <p:cNvSpPr>
            <a:spLocks noGrp="1"/>
          </p:cNvSpPr>
          <p:nvPr>
            <p:ph type="pic" idx="2"/>
          </p:nvPr>
        </p:nvSpPr>
        <p:spPr>
          <a:xfrm>
            <a:off x="7118684" y="233915"/>
            <a:ext cx="5073316" cy="5943600"/>
          </a:xfrm>
          <a:prstGeom prst="rect">
            <a:avLst/>
          </a:prstGeom>
          <a:noFill/>
          <a:ln>
            <a:noFill/>
          </a:ln>
        </p:spPr>
      </p:sp>
      <p:grpSp>
        <p:nvGrpSpPr>
          <p:cNvPr id="11766" name="Google Shape;11766;p1586"/>
          <p:cNvGrpSpPr/>
          <p:nvPr/>
        </p:nvGrpSpPr>
        <p:grpSpPr>
          <a:xfrm>
            <a:off x="0" y="5020348"/>
            <a:ext cx="12192000" cy="1837653"/>
            <a:chOff x="0" y="5020348"/>
            <a:chExt cx="12192000" cy="1837653"/>
          </a:xfrm>
        </p:grpSpPr>
        <p:sp>
          <p:nvSpPr>
            <p:cNvPr id="11767" name="Google Shape;11767;p15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68" name="Google Shape;11768;p15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769" name="Google Shape;11769;p15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matchingName="Divider">
  <p:cSld name="Divider 15 2">
    <p:spTree>
      <p:nvGrpSpPr>
        <p:cNvPr id="1" name="Shape 11770"/>
        <p:cNvGrpSpPr/>
        <p:nvPr/>
      </p:nvGrpSpPr>
      <p:grpSpPr>
        <a:xfrm>
          <a:off x="0" y="0"/>
          <a:ext cx="0" cy="0"/>
          <a:chOff x="0" y="0"/>
          <a:chExt cx="0" cy="0"/>
        </a:xfrm>
      </p:grpSpPr>
      <p:grpSp>
        <p:nvGrpSpPr>
          <p:cNvPr id="11771" name="Google Shape;11771;p1587"/>
          <p:cNvGrpSpPr/>
          <p:nvPr/>
        </p:nvGrpSpPr>
        <p:grpSpPr>
          <a:xfrm>
            <a:off x="0" y="5020347"/>
            <a:ext cx="12192000" cy="1837653"/>
            <a:chOff x="0" y="5020347"/>
            <a:chExt cx="12192000" cy="1837653"/>
          </a:xfrm>
        </p:grpSpPr>
        <p:sp>
          <p:nvSpPr>
            <p:cNvPr id="11772" name="Google Shape;11772;p15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73" name="Google Shape;11773;p15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74" name="Google Shape;11774;p15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775" name="Google Shape;11775;p15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776" name="Google Shape;11776;p15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77" name="Google Shape;11777;p15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matchingName="Photo Slide">
  <p:cSld name="Photo Slide 14 2">
    <p:spTree>
      <p:nvGrpSpPr>
        <p:cNvPr id="1" name="Shape 11778"/>
        <p:cNvGrpSpPr/>
        <p:nvPr/>
      </p:nvGrpSpPr>
      <p:grpSpPr>
        <a:xfrm>
          <a:off x="0" y="0"/>
          <a:ext cx="0" cy="0"/>
          <a:chOff x="0" y="0"/>
          <a:chExt cx="0" cy="0"/>
        </a:xfrm>
      </p:grpSpPr>
      <p:sp>
        <p:nvSpPr>
          <p:cNvPr id="11779" name="Google Shape;11779;p15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780" name="Google Shape;11780;p15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781" name="Google Shape;11781;p1588"/>
          <p:cNvGrpSpPr/>
          <p:nvPr/>
        </p:nvGrpSpPr>
        <p:grpSpPr>
          <a:xfrm>
            <a:off x="0" y="5379426"/>
            <a:ext cx="2807368" cy="753891"/>
            <a:chOff x="0" y="5379426"/>
            <a:chExt cx="2807368" cy="753891"/>
          </a:xfrm>
        </p:grpSpPr>
        <p:sp>
          <p:nvSpPr>
            <p:cNvPr id="11782" name="Google Shape;11782;p15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83" name="Google Shape;11783;p15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784" name="Google Shape;11784;p1588"/>
          <p:cNvSpPr>
            <a:spLocks noGrp="1"/>
          </p:cNvSpPr>
          <p:nvPr>
            <p:ph type="pic" idx="2"/>
          </p:nvPr>
        </p:nvSpPr>
        <p:spPr>
          <a:xfrm>
            <a:off x="2807368" y="457202"/>
            <a:ext cx="8915400" cy="5943598"/>
          </a:xfrm>
          <a:prstGeom prst="rect">
            <a:avLst/>
          </a:prstGeom>
          <a:noFill/>
          <a:ln>
            <a:noFill/>
          </a:ln>
        </p:spPr>
      </p:sp>
      <p:pic>
        <p:nvPicPr>
          <p:cNvPr id="11785" name="Google Shape;11785;p15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matchingName="Quotation">
  <p:cSld name="Quotation 19 2">
    <p:spTree>
      <p:nvGrpSpPr>
        <p:cNvPr id="1" name="Shape 11786"/>
        <p:cNvGrpSpPr/>
        <p:nvPr/>
      </p:nvGrpSpPr>
      <p:grpSpPr>
        <a:xfrm>
          <a:off x="0" y="0"/>
          <a:ext cx="0" cy="0"/>
          <a:chOff x="0" y="0"/>
          <a:chExt cx="0" cy="0"/>
        </a:xfrm>
      </p:grpSpPr>
      <p:sp>
        <p:nvSpPr>
          <p:cNvPr id="11787" name="Google Shape;11787;p15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88" name="Google Shape;11788;p15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89" name="Google Shape;11789;p15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90" name="Google Shape;11790;p15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91" name="Google Shape;11791;p15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92" name="Google Shape;11792;p15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93" name="Google Shape;11793;p1589"/>
          <p:cNvGrpSpPr/>
          <p:nvPr/>
        </p:nvGrpSpPr>
        <p:grpSpPr>
          <a:xfrm>
            <a:off x="7191542" y="1"/>
            <a:ext cx="5000459" cy="1425992"/>
            <a:chOff x="7191542" y="1"/>
            <a:chExt cx="5000459" cy="1425992"/>
          </a:xfrm>
        </p:grpSpPr>
        <p:pic>
          <p:nvPicPr>
            <p:cNvPr id="11794" name="Google Shape;11794;p15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95" name="Google Shape;11795;p1589"/>
            <p:cNvGrpSpPr/>
            <p:nvPr/>
          </p:nvGrpSpPr>
          <p:grpSpPr>
            <a:xfrm>
              <a:off x="7191542" y="1"/>
              <a:ext cx="5000459" cy="1425992"/>
              <a:chOff x="7186272" y="0"/>
              <a:chExt cx="5005729" cy="1427495"/>
            </a:xfrm>
          </p:grpSpPr>
          <p:sp>
            <p:nvSpPr>
              <p:cNvPr id="11796" name="Google Shape;11796;p15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97" name="Google Shape;11797;p15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798" name="Google Shape;11798;p15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matchingName="Quotation">
  <p:cSld name="Quotation 20 2">
    <p:spTree>
      <p:nvGrpSpPr>
        <p:cNvPr id="1" name="Shape 11799"/>
        <p:cNvGrpSpPr/>
        <p:nvPr/>
      </p:nvGrpSpPr>
      <p:grpSpPr>
        <a:xfrm>
          <a:off x="0" y="0"/>
          <a:ext cx="0" cy="0"/>
          <a:chOff x="0" y="0"/>
          <a:chExt cx="0" cy="0"/>
        </a:xfrm>
      </p:grpSpPr>
      <p:sp>
        <p:nvSpPr>
          <p:cNvPr id="11800" name="Google Shape;11800;p15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01" name="Google Shape;11801;p15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02" name="Google Shape;11802;p15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03" name="Google Shape;11803;p15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04" name="Google Shape;11804;p15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05" name="Google Shape;11805;p15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06" name="Google Shape;11806;p1590"/>
          <p:cNvGrpSpPr/>
          <p:nvPr/>
        </p:nvGrpSpPr>
        <p:grpSpPr>
          <a:xfrm>
            <a:off x="7191542" y="1"/>
            <a:ext cx="5000459" cy="1425992"/>
            <a:chOff x="7191542" y="1"/>
            <a:chExt cx="5000459" cy="1425992"/>
          </a:xfrm>
        </p:grpSpPr>
        <p:pic>
          <p:nvPicPr>
            <p:cNvPr id="11807" name="Google Shape;11807;p15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08" name="Google Shape;11808;p1590"/>
            <p:cNvGrpSpPr/>
            <p:nvPr/>
          </p:nvGrpSpPr>
          <p:grpSpPr>
            <a:xfrm>
              <a:off x="7191542" y="1"/>
              <a:ext cx="5000459" cy="1425992"/>
              <a:chOff x="7186272" y="0"/>
              <a:chExt cx="5005729" cy="1427495"/>
            </a:xfrm>
          </p:grpSpPr>
          <p:sp>
            <p:nvSpPr>
              <p:cNvPr id="11809" name="Google Shape;11809;p15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10" name="Google Shape;11810;p15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811" name="Google Shape;11811;p15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matchingName="Title and Content">
  <p:cSld name="Title and Content 15 2">
    <p:spTree>
      <p:nvGrpSpPr>
        <p:cNvPr id="1" name="Shape 11812"/>
        <p:cNvGrpSpPr/>
        <p:nvPr/>
      </p:nvGrpSpPr>
      <p:grpSpPr>
        <a:xfrm>
          <a:off x="0" y="0"/>
          <a:ext cx="0" cy="0"/>
          <a:chOff x="0" y="0"/>
          <a:chExt cx="0" cy="0"/>
        </a:xfrm>
      </p:grpSpPr>
      <p:grpSp>
        <p:nvGrpSpPr>
          <p:cNvPr id="11813" name="Google Shape;11813;p1591"/>
          <p:cNvGrpSpPr/>
          <p:nvPr/>
        </p:nvGrpSpPr>
        <p:grpSpPr>
          <a:xfrm>
            <a:off x="7191542" y="1"/>
            <a:ext cx="5000459" cy="1425992"/>
            <a:chOff x="7191542" y="1"/>
            <a:chExt cx="5000459" cy="1425992"/>
          </a:xfrm>
        </p:grpSpPr>
        <p:pic>
          <p:nvPicPr>
            <p:cNvPr id="11814" name="Google Shape;11814;p15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15" name="Google Shape;11815;p1591"/>
            <p:cNvGrpSpPr/>
            <p:nvPr/>
          </p:nvGrpSpPr>
          <p:grpSpPr>
            <a:xfrm>
              <a:off x="7191542" y="1"/>
              <a:ext cx="5000459" cy="1425992"/>
              <a:chOff x="7186272" y="0"/>
              <a:chExt cx="5005729" cy="1427495"/>
            </a:xfrm>
          </p:grpSpPr>
          <p:sp>
            <p:nvSpPr>
              <p:cNvPr id="11816" name="Google Shape;11816;p15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17" name="Google Shape;11817;p15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818" name="Google Shape;11818;p15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19" name="Google Shape;11819;p15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20" name="Google Shape;11820;p15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21" name="Google Shape;11821;p15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2" name="Google Shape;11822;p15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matchingName="Two Content">
  <p:cSld name="Two Content 13 2">
    <p:spTree>
      <p:nvGrpSpPr>
        <p:cNvPr id="1" name="Shape 11823"/>
        <p:cNvGrpSpPr/>
        <p:nvPr/>
      </p:nvGrpSpPr>
      <p:grpSpPr>
        <a:xfrm>
          <a:off x="0" y="0"/>
          <a:ext cx="0" cy="0"/>
          <a:chOff x="0" y="0"/>
          <a:chExt cx="0" cy="0"/>
        </a:xfrm>
      </p:grpSpPr>
      <p:sp>
        <p:nvSpPr>
          <p:cNvPr id="11824" name="Google Shape;11824;p15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25" name="Google Shape;11825;p15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826" name="Google Shape;11826;p1592"/>
          <p:cNvGrpSpPr/>
          <p:nvPr/>
        </p:nvGrpSpPr>
        <p:grpSpPr>
          <a:xfrm>
            <a:off x="7191542" y="1"/>
            <a:ext cx="5000459" cy="1425992"/>
            <a:chOff x="7191542" y="1"/>
            <a:chExt cx="5000459" cy="1425992"/>
          </a:xfrm>
        </p:grpSpPr>
        <p:pic>
          <p:nvPicPr>
            <p:cNvPr id="11827" name="Google Shape;11827;p15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28" name="Google Shape;11828;p1592"/>
            <p:cNvGrpSpPr/>
            <p:nvPr/>
          </p:nvGrpSpPr>
          <p:grpSpPr>
            <a:xfrm>
              <a:off x="7191542" y="1"/>
              <a:ext cx="5000459" cy="1425992"/>
              <a:chOff x="7186272" y="0"/>
              <a:chExt cx="5005729" cy="1427495"/>
            </a:xfrm>
          </p:grpSpPr>
          <p:sp>
            <p:nvSpPr>
              <p:cNvPr id="11829" name="Google Shape;11829;p15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30" name="Google Shape;11830;p15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831" name="Google Shape;11831;p15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32" name="Google Shape;11832;p15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33" name="Google Shape;11833;p15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34" name="Google Shape;11834;p15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14_Title Only">
  <p:cSld name="14_Title Only">
    <p:spTree>
      <p:nvGrpSpPr>
        <p:cNvPr id="1" name="Shape 1281"/>
        <p:cNvGrpSpPr/>
        <p:nvPr/>
      </p:nvGrpSpPr>
      <p:grpSpPr>
        <a:xfrm>
          <a:off x="0" y="0"/>
          <a:ext cx="0" cy="0"/>
          <a:chOff x="0" y="0"/>
          <a:chExt cx="0" cy="0"/>
        </a:xfrm>
      </p:grpSpPr>
      <p:grpSp>
        <p:nvGrpSpPr>
          <p:cNvPr id="1282" name="Google Shape;1282;p571"/>
          <p:cNvGrpSpPr/>
          <p:nvPr/>
        </p:nvGrpSpPr>
        <p:grpSpPr>
          <a:xfrm>
            <a:off x="7191543" y="1"/>
            <a:ext cx="5000459" cy="1425992"/>
            <a:chOff x="7191542" y="1"/>
            <a:chExt cx="5000459" cy="1425992"/>
          </a:xfrm>
        </p:grpSpPr>
        <p:pic>
          <p:nvPicPr>
            <p:cNvPr id="1283" name="Google Shape;1283;p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4" name="Google Shape;1284;p571"/>
            <p:cNvGrpSpPr/>
            <p:nvPr/>
          </p:nvGrpSpPr>
          <p:grpSpPr>
            <a:xfrm>
              <a:off x="7191542" y="1"/>
              <a:ext cx="5000459" cy="1425992"/>
              <a:chOff x="7186272" y="0"/>
              <a:chExt cx="5005729" cy="1427495"/>
            </a:xfrm>
          </p:grpSpPr>
          <p:sp>
            <p:nvSpPr>
              <p:cNvPr id="1285" name="Google Shape;1285;p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286" name="Google Shape;1286;p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287" name="Google Shape;1287;p5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8" name="Google Shape;1288;p5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9" name="Google Shape;1289;p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0" name="Google Shape;1290;p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matchingName="Comparison">
  <p:cSld name="Comparison 12 2">
    <p:spTree>
      <p:nvGrpSpPr>
        <p:cNvPr id="1" name="Shape 11835"/>
        <p:cNvGrpSpPr/>
        <p:nvPr/>
      </p:nvGrpSpPr>
      <p:grpSpPr>
        <a:xfrm>
          <a:off x="0" y="0"/>
          <a:ext cx="0" cy="0"/>
          <a:chOff x="0" y="0"/>
          <a:chExt cx="0" cy="0"/>
        </a:xfrm>
      </p:grpSpPr>
      <p:grpSp>
        <p:nvGrpSpPr>
          <p:cNvPr id="11836" name="Google Shape;11836;p1593"/>
          <p:cNvGrpSpPr/>
          <p:nvPr/>
        </p:nvGrpSpPr>
        <p:grpSpPr>
          <a:xfrm>
            <a:off x="7191542" y="1"/>
            <a:ext cx="5000459" cy="1425992"/>
            <a:chOff x="7191542" y="1"/>
            <a:chExt cx="5000459" cy="1425992"/>
          </a:xfrm>
        </p:grpSpPr>
        <p:pic>
          <p:nvPicPr>
            <p:cNvPr id="11837" name="Google Shape;11837;p15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38" name="Google Shape;11838;p1593"/>
            <p:cNvGrpSpPr/>
            <p:nvPr/>
          </p:nvGrpSpPr>
          <p:grpSpPr>
            <a:xfrm>
              <a:off x="7191542" y="1"/>
              <a:ext cx="5000459" cy="1425992"/>
              <a:chOff x="7186272" y="0"/>
              <a:chExt cx="5005729" cy="1427495"/>
            </a:xfrm>
          </p:grpSpPr>
          <p:sp>
            <p:nvSpPr>
              <p:cNvPr id="11839" name="Google Shape;11839;p15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40" name="Google Shape;11840;p15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841" name="Google Shape;11841;p15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42" name="Google Shape;11842;p15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843" name="Google Shape;11843;p15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44" name="Google Shape;11844;p15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845" name="Google Shape;11845;p15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46" name="Google Shape;11846;p15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47" name="Google Shape;11847;p15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48" name="Google Shape;11848;p15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matchingName="Title Only">
  <p:cSld name="Title Only 12 2">
    <p:spTree>
      <p:nvGrpSpPr>
        <p:cNvPr id="1" name="Shape 11849"/>
        <p:cNvGrpSpPr/>
        <p:nvPr/>
      </p:nvGrpSpPr>
      <p:grpSpPr>
        <a:xfrm>
          <a:off x="0" y="0"/>
          <a:ext cx="0" cy="0"/>
          <a:chOff x="0" y="0"/>
          <a:chExt cx="0" cy="0"/>
        </a:xfrm>
      </p:grpSpPr>
      <p:grpSp>
        <p:nvGrpSpPr>
          <p:cNvPr id="11850" name="Google Shape;11850;p1594"/>
          <p:cNvGrpSpPr/>
          <p:nvPr/>
        </p:nvGrpSpPr>
        <p:grpSpPr>
          <a:xfrm>
            <a:off x="7191542" y="1"/>
            <a:ext cx="5000459" cy="1425992"/>
            <a:chOff x="7191542" y="1"/>
            <a:chExt cx="5000459" cy="1425992"/>
          </a:xfrm>
        </p:grpSpPr>
        <p:pic>
          <p:nvPicPr>
            <p:cNvPr id="11851" name="Google Shape;11851;p15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52" name="Google Shape;11852;p1594"/>
            <p:cNvGrpSpPr/>
            <p:nvPr/>
          </p:nvGrpSpPr>
          <p:grpSpPr>
            <a:xfrm>
              <a:off x="7191542" y="1"/>
              <a:ext cx="5000459" cy="1425992"/>
              <a:chOff x="7186272" y="0"/>
              <a:chExt cx="5005729" cy="1427495"/>
            </a:xfrm>
          </p:grpSpPr>
          <p:sp>
            <p:nvSpPr>
              <p:cNvPr id="11853" name="Google Shape;11853;p15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54" name="Google Shape;11854;p15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855" name="Google Shape;11855;p15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56" name="Google Shape;11856;p15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57" name="Google Shape;11857;p15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58" name="Google Shape;11858;p15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matchingName="End">
  <p:cSld name="End 13 2">
    <p:spTree>
      <p:nvGrpSpPr>
        <p:cNvPr id="1" name="Shape 11859"/>
        <p:cNvGrpSpPr/>
        <p:nvPr/>
      </p:nvGrpSpPr>
      <p:grpSpPr>
        <a:xfrm>
          <a:off x="0" y="0"/>
          <a:ext cx="0" cy="0"/>
          <a:chOff x="0" y="0"/>
          <a:chExt cx="0" cy="0"/>
        </a:xfrm>
      </p:grpSpPr>
      <p:grpSp>
        <p:nvGrpSpPr>
          <p:cNvPr id="11860" name="Google Shape;11860;p1595"/>
          <p:cNvGrpSpPr/>
          <p:nvPr/>
        </p:nvGrpSpPr>
        <p:grpSpPr>
          <a:xfrm>
            <a:off x="0" y="0"/>
            <a:ext cx="12192000" cy="2148830"/>
            <a:chOff x="0" y="0"/>
            <a:chExt cx="12192000" cy="2148830"/>
          </a:xfrm>
        </p:grpSpPr>
        <p:sp>
          <p:nvSpPr>
            <p:cNvPr id="11861" name="Google Shape;11861;p15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62" name="Google Shape;11862;p15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863" name="Google Shape;11863;p15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64" name="Google Shape;11864;p15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65" name="Google Shape;11865;p15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866" name="Google Shape;11866;p15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867" name="Google Shape;11867;p15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matchingName="Blank">
  <p:cSld name="Blank 12 2">
    <p:spTree>
      <p:nvGrpSpPr>
        <p:cNvPr id="1" name="Shape 11868"/>
        <p:cNvGrpSpPr/>
        <p:nvPr/>
      </p:nvGrpSpPr>
      <p:grpSpPr>
        <a:xfrm>
          <a:off x="0" y="0"/>
          <a:ext cx="0" cy="0"/>
          <a:chOff x="0" y="0"/>
          <a:chExt cx="0" cy="0"/>
        </a:xfrm>
      </p:grpSpPr>
      <p:sp>
        <p:nvSpPr>
          <p:cNvPr id="11869" name="Google Shape;11869;p15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70" name="Google Shape;11870;p15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1" name="Google Shape;11871;p15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72" name="Google Shape;11872;p1596"/>
          <p:cNvGrpSpPr/>
          <p:nvPr/>
        </p:nvGrpSpPr>
        <p:grpSpPr>
          <a:xfrm>
            <a:off x="7191542" y="1"/>
            <a:ext cx="5000459" cy="1425992"/>
            <a:chOff x="7191542" y="1"/>
            <a:chExt cx="5000459" cy="1425992"/>
          </a:xfrm>
        </p:grpSpPr>
        <p:pic>
          <p:nvPicPr>
            <p:cNvPr id="11873" name="Google Shape;11873;p15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74" name="Google Shape;11874;p1596"/>
            <p:cNvGrpSpPr/>
            <p:nvPr/>
          </p:nvGrpSpPr>
          <p:grpSpPr>
            <a:xfrm>
              <a:off x="7191542" y="1"/>
              <a:ext cx="5000459" cy="1425992"/>
              <a:chOff x="7186272" y="0"/>
              <a:chExt cx="5005729" cy="1427495"/>
            </a:xfrm>
          </p:grpSpPr>
          <p:sp>
            <p:nvSpPr>
              <p:cNvPr id="11875" name="Google Shape;11875;p15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76" name="Google Shape;11876;p15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matchingName="Title Slide">
  <p:cSld name="Title Slide 2">
    <p:spTree>
      <p:nvGrpSpPr>
        <p:cNvPr id="1" name="Shape 11877"/>
        <p:cNvGrpSpPr/>
        <p:nvPr/>
      </p:nvGrpSpPr>
      <p:grpSpPr>
        <a:xfrm>
          <a:off x="0" y="0"/>
          <a:ext cx="0" cy="0"/>
          <a:chOff x="0" y="0"/>
          <a:chExt cx="0" cy="0"/>
        </a:xfrm>
      </p:grpSpPr>
      <p:sp>
        <p:nvSpPr>
          <p:cNvPr id="11878" name="Google Shape;11878;p159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79" name="Google Shape;11879;p159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1880" name="Google Shape;11880;p1597"/>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1881" name="Google Shape;11881;p159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1882" name="Google Shape;11882;p1597"/>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1883" name="Google Shape;11883;p159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84" name="Google Shape;11884;p159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85" name="Google Shape;11885;p159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886" name="Google Shape;11886;p159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87" name="Google Shape;11887;p159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1888" name="Google Shape;11888;p159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1889"/>
        <p:cNvGrpSpPr/>
        <p:nvPr/>
      </p:nvGrpSpPr>
      <p:grpSpPr>
        <a:xfrm>
          <a:off x="0" y="0"/>
          <a:ext cx="0" cy="0"/>
          <a:chOff x="0" y="0"/>
          <a:chExt cx="0" cy="0"/>
        </a:xfrm>
      </p:grpSpPr>
      <p:sp>
        <p:nvSpPr>
          <p:cNvPr id="11890" name="Google Shape;11890;p15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91" name="Google Shape;11891;p15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92" name="Google Shape;11892;p15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93" name="Google Shape;11893;p15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94" name="Google Shape;11894;p15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95" name="Google Shape;11895;p15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96" name="Google Shape;11896;p1598"/>
          <p:cNvGrpSpPr/>
          <p:nvPr/>
        </p:nvGrpSpPr>
        <p:grpSpPr>
          <a:xfrm>
            <a:off x="7191542" y="1"/>
            <a:ext cx="5000459" cy="1425992"/>
            <a:chOff x="7191542" y="1"/>
            <a:chExt cx="5000459" cy="1425992"/>
          </a:xfrm>
        </p:grpSpPr>
        <p:pic>
          <p:nvPicPr>
            <p:cNvPr id="11897" name="Google Shape;11897;p15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98" name="Google Shape;11898;p1598"/>
            <p:cNvGrpSpPr/>
            <p:nvPr/>
          </p:nvGrpSpPr>
          <p:grpSpPr>
            <a:xfrm>
              <a:off x="7191542" y="1"/>
              <a:ext cx="5000459" cy="1425992"/>
              <a:chOff x="7186272" y="0"/>
              <a:chExt cx="5005729" cy="1427495"/>
            </a:xfrm>
          </p:grpSpPr>
          <p:sp>
            <p:nvSpPr>
              <p:cNvPr id="11899" name="Google Shape;11899;p15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00" name="Google Shape;11900;p15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901" name="Google Shape;11901;p159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matchingName="2_Quotation">
  <p:cSld name="2_Quotation 3 2">
    <p:spTree>
      <p:nvGrpSpPr>
        <p:cNvPr id="1" name="Shape 11902"/>
        <p:cNvGrpSpPr/>
        <p:nvPr/>
      </p:nvGrpSpPr>
      <p:grpSpPr>
        <a:xfrm>
          <a:off x="0" y="0"/>
          <a:ext cx="0" cy="0"/>
          <a:chOff x="0" y="0"/>
          <a:chExt cx="0" cy="0"/>
        </a:xfrm>
      </p:grpSpPr>
      <p:sp>
        <p:nvSpPr>
          <p:cNvPr id="11903" name="Google Shape;11903;p15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04" name="Google Shape;11904;p15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05" name="Google Shape;11905;p15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06" name="Google Shape;11906;p15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07" name="Google Shape;11907;p15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08" name="Google Shape;11908;p15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09" name="Google Shape;11909;p1599"/>
          <p:cNvGrpSpPr/>
          <p:nvPr/>
        </p:nvGrpSpPr>
        <p:grpSpPr>
          <a:xfrm>
            <a:off x="7191542" y="1"/>
            <a:ext cx="5000459" cy="1425992"/>
            <a:chOff x="7191542" y="1"/>
            <a:chExt cx="5000459" cy="1425992"/>
          </a:xfrm>
        </p:grpSpPr>
        <p:pic>
          <p:nvPicPr>
            <p:cNvPr id="11910" name="Google Shape;11910;p15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11" name="Google Shape;11911;p1599"/>
            <p:cNvGrpSpPr/>
            <p:nvPr/>
          </p:nvGrpSpPr>
          <p:grpSpPr>
            <a:xfrm>
              <a:off x="7191542" y="1"/>
              <a:ext cx="5000459" cy="1425992"/>
              <a:chOff x="7186272" y="0"/>
              <a:chExt cx="5005729" cy="1427495"/>
            </a:xfrm>
          </p:grpSpPr>
          <p:sp>
            <p:nvSpPr>
              <p:cNvPr id="11912" name="Google Shape;11912;p15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13" name="Google Shape;11913;p15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914" name="Google Shape;11914;p15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915"/>
        <p:cNvGrpSpPr/>
        <p:nvPr/>
      </p:nvGrpSpPr>
      <p:grpSpPr>
        <a:xfrm>
          <a:off x="0" y="0"/>
          <a:ext cx="0" cy="0"/>
          <a:chOff x="0" y="0"/>
          <a:chExt cx="0" cy="0"/>
        </a:xfrm>
      </p:grpSpPr>
      <p:sp>
        <p:nvSpPr>
          <p:cNvPr id="11916" name="Google Shape;11916;p1600"/>
          <p:cNvSpPr/>
          <p:nvPr/>
        </p:nvSpPr>
        <p:spPr>
          <a:xfrm flipH="1">
            <a:off x="-17261" y="2735667"/>
            <a:ext cx="12226784" cy="4153423"/>
          </a:xfrm>
          <a:custGeom>
            <a:avLst/>
            <a:gdLst/>
            <a:ahLst/>
            <a:cxnLst/>
            <a:rect l="l" t="t" r="r" b="b"/>
            <a:pathLst>
              <a:path w="285317" h="115437" extrusionOk="0">
                <a:moveTo>
                  <a:pt x="1114" y="1"/>
                </a:moveTo>
                <a:cubicBezTo>
                  <a:pt x="743" y="1"/>
                  <a:pt x="371" y="4"/>
                  <a:pt x="0" y="10"/>
                </a:cubicBezTo>
                <a:lnTo>
                  <a:pt x="0" y="115437"/>
                </a:lnTo>
                <a:lnTo>
                  <a:pt x="285316" y="115437"/>
                </a:lnTo>
                <a:lnTo>
                  <a:pt x="285316" y="16649"/>
                </a:lnTo>
                <a:cubicBezTo>
                  <a:pt x="275981" y="17517"/>
                  <a:pt x="266737" y="22219"/>
                  <a:pt x="260505" y="29363"/>
                </a:cubicBezTo>
                <a:cubicBezTo>
                  <a:pt x="255233" y="35366"/>
                  <a:pt x="250873" y="43355"/>
                  <a:pt x="243067" y="45021"/>
                </a:cubicBezTo>
                <a:cubicBezTo>
                  <a:pt x="241949" y="45253"/>
                  <a:pt x="240817" y="45339"/>
                  <a:pt x="239680" y="45339"/>
                </a:cubicBezTo>
                <a:cubicBezTo>
                  <a:pt x="237914" y="45339"/>
                  <a:pt x="236134" y="45133"/>
                  <a:pt x="234370" y="44952"/>
                </a:cubicBezTo>
                <a:cubicBezTo>
                  <a:pt x="231734" y="44685"/>
                  <a:pt x="229019" y="44498"/>
                  <a:pt x="226316" y="44498"/>
                </a:cubicBezTo>
                <a:cubicBezTo>
                  <a:pt x="219329" y="44498"/>
                  <a:pt x="212416" y="45750"/>
                  <a:pt x="207117" y="50111"/>
                </a:cubicBezTo>
                <a:cubicBezTo>
                  <a:pt x="200087" y="55886"/>
                  <a:pt x="197850" y="65495"/>
                  <a:pt x="194997" y="74169"/>
                </a:cubicBezTo>
                <a:cubicBezTo>
                  <a:pt x="192166" y="82842"/>
                  <a:pt x="187168" y="92178"/>
                  <a:pt x="178288" y="94255"/>
                </a:cubicBezTo>
                <a:cubicBezTo>
                  <a:pt x="177041" y="94543"/>
                  <a:pt x="175796" y="94669"/>
                  <a:pt x="174551" y="94669"/>
                </a:cubicBezTo>
                <a:cubicBezTo>
                  <a:pt x="165708" y="94669"/>
                  <a:pt x="156917" y="88301"/>
                  <a:pt x="148045" y="88301"/>
                </a:cubicBezTo>
                <a:cubicBezTo>
                  <a:pt x="146875" y="88301"/>
                  <a:pt x="145703" y="88412"/>
                  <a:pt x="144530" y="88663"/>
                </a:cubicBezTo>
                <a:cubicBezTo>
                  <a:pt x="141060" y="89393"/>
                  <a:pt x="137956" y="91333"/>
                  <a:pt x="134646" y="92612"/>
                </a:cubicBezTo>
                <a:cubicBezTo>
                  <a:pt x="131720" y="93737"/>
                  <a:pt x="128631" y="94264"/>
                  <a:pt x="125532" y="94264"/>
                </a:cubicBezTo>
                <a:cubicBezTo>
                  <a:pt x="113985" y="94264"/>
                  <a:pt x="102305" y="86940"/>
                  <a:pt x="98400" y="75926"/>
                </a:cubicBezTo>
                <a:cubicBezTo>
                  <a:pt x="97190" y="72525"/>
                  <a:pt x="96642" y="68873"/>
                  <a:pt x="94930" y="65678"/>
                </a:cubicBezTo>
                <a:cubicBezTo>
                  <a:pt x="90993" y="58324"/>
                  <a:pt x="81998" y="55419"/>
                  <a:pt x="73534" y="55419"/>
                </a:cubicBezTo>
                <a:cubicBezTo>
                  <a:pt x="72724" y="55419"/>
                  <a:pt x="71919" y="55446"/>
                  <a:pt x="71124" y="55498"/>
                </a:cubicBezTo>
                <a:cubicBezTo>
                  <a:pt x="62016" y="56114"/>
                  <a:pt x="53160" y="59195"/>
                  <a:pt x="44030" y="59264"/>
                </a:cubicBezTo>
                <a:cubicBezTo>
                  <a:pt x="43906" y="59265"/>
                  <a:pt x="43782" y="59266"/>
                  <a:pt x="43658" y="59266"/>
                </a:cubicBezTo>
                <a:cubicBezTo>
                  <a:pt x="41834" y="59266"/>
                  <a:pt x="39970" y="59093"/>
                  <a:pt x="38347" y="58260"/>
                </a:cubicBezTo>
                <a:cubicBezTo>
                  <a:pt x="34261" y="56205"/>
                  <a:pt x="33120" y="50727"/>
                  <a:pt x="33964" y="46208"/>
                </a:cubicBezTo>
                <a:cubicBezTo>
                  <a:pt x="34809" y="41688"/>
                  <a:pt x="37091" y="37557"/>
                  <a:pt x="37958" y="33038"/>
                </a:cubicBezTo>
                <a:cubicBezTo>
                  <a:pt x="40241" y="21169"/>
                  <a:pt x="31864" y="9117"/>
                  <a:pt x="20908" y="3981"/>
                </a:cubicBezTo>
                <a:cubicBezTo>
                  <a:pt x="14632" y="1016"/>
                  <a:pt x="7904" y="1"/>
                  <a:pt x="1114" y="1"/>
                </a:cubicBezTo>
                <a:close/>
              </a:path>
            </a:pathLst>
          </a:custGeom>
          <a:solidFill>
            <a:schemeClr val="lt1">
              <a:alpha val="40000"/>
            </a:scheme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1917" name="Google Shape;11917;p1600"/>
          <p:cNvSpPr txBox="1">
            <a:spLocks noGrp="1"/>
          </p:cNvSpPr>
          <p:nvPr>
            <p:ph type="title"/>
          </p:nvPr>
        </p:nvSpPr>
        <p:spPr>
          <a:xfrm>
            <a:off x="2540033" y="1086200"/>
            <a:ext cx="7112000" cy="1122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3600"/>
              <a:buNone/>
              <a:defRPr sz="60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1918" name="Google Shape;11918;p1600"/>
          <p:cNvSpPr txBox="1">
            <a:spLocks noGrp="1"/>
          </p:cNvSpPr>
          <p:nvPr>
            <p:ph type="subTitle" idx="1"/>
          </p:nvPr>
        </p:nvSpPr>
        <p:spPr>
          <a:xfrm>
            <a:off x="2893867" y="2208600"/>
            <a:ext cx="6404400" cy="1786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11919" name="Google Shape;11919;p1600"/>
          <p:cNvSpPr/>
          <p:nvPr/>
        </p:nvSpPr>
        <p:spPr>
          <a:xfrm flipH="1">
            <a:off x="279689" y="2690400"/>
            <a:ext cx="273520" cy="273520"/>
          </a:xfrm>
          <a:custGeom>
            <a:avLst/>
            <a:gdLst/>
            <a:ahLst/>
            <a:cxnLst/>
            <a:rect l="l" t="t" r="r" b="b"/>
            <a:pathLst>
              <a:path w="7602" h="7602" extrusionOk="0">
                <a:moveTo>
                  <a:pt x="2648" y="1"/>
                </a:moveTo>
                <a:cubicBezTo>
                  <a:pt x="2420" y="1"/>
                  <a:pt x="2237" y="183"/>
                  <a:pt x="2237" y="434"/>
                </a:cubicBezTo>
                <a:lnTo>
                  <a:pt x="2237" y="1804"/>
                </a:lnTo>
                <a:cubicBezTo>
                  <a:pt x="2237" y="2032"/>
                  <a:pt x="2032" y="2215"/>
                  <a:pt x="1804" y="2215"/>
                </a:cubicBezTo>
                <a:lnTo>
                  <a:pt x="434" y="2215"/>
                </a:lnTo>
                <a:cubicBezTo>
                  <a:pt x="206" y="2215"/>
                  <a:pt x="0" y="2420"/>
                  <a:pt x="0" y="2648"/>
                </a:cubicBezTo>
                <a:lnTo>
                  <a:pt x="0" y="4954"/>
                </a:lnTo>
                <a:cubicBezTo>
                  <a:pt x="0" y="5182"/>
                  <a:pt x="206" y="5387"/>
                  <a:pt x="434" y="5387"/>
                </a:cubicBezTo>
                <a:lnTo>
                  <a:pt x="1804" y="5387"/>
                </a:lnTo>
                <a:cubicBezTo>
                  <a:pt x="2032" y="5387"/>
                  <a:pt x="2237" y="5570"/>
                  <a:pt x="2237" y="5798"/>
                </a:cubicBezTo>
                <a:lnTo>
                  <a:pt x="2237" y="7168"/>
                </a:lnTo>
                <a:cubicBezTo>
                  <a:pt x="2237" y="7419"/>
                  <a:pt x="2420" y="7601"/>
                  <a:pt x="2648" y="7601"/>
                </a:cubicBezTo>
                <a:lnTo>
                  <a:pt x="4976" y="7601"/>
                </a:lnTo>
                <a:cubicBezTo>
                  <a:pt x="5205" y="7601"/>
                  <a:pt x="5387" y="7419"/>
                  <a:pt x="5387" y="7168"/>
                </a:cubicBezTo>
                <a:lnTo>
                  <a:pt x="5387" y="5798"/>
                </a:lnTo>
                <a:cubicBezTo>
                  <a:pt x="5387" y="5570"/>
                  <a:pt x="5570" y="5387"/>
                  <a:pt x="5798" y="5387"/>
                </a:cubicBezTo>
                <a:lnTo>
                  <a:pt x="7190" y="5387"/>
                </a:lnTo>
                <a:cubicBezTo>
                  <a:pt x="7419" y="5387"/>
                  <a:pt x="7601" y="5182"/>
                  <a:pt x="7601" y="4954"/>
                </a:cubicBezTo>
                <a:lnTo>
                  <a:pt x="7601" y="2648"/>
                </a:lnTo>
                <a:cubicBezTo>
                  <a:pt x="7601" y="2420"/>
                  <a:pt x="7419" y="2215"/>
                  <a:pt x="7190" y="2215"/>
                </a:cubicBezTo>
                <a:lnTo>
                  <a:pt x="5798" y="2215"/>
                </a:lnTo>
                <a:cubicBezTo>
                  <a:pt x="5570" y="2215"/>
                  <a:pt x="5387" y="2032"/>
                  <a:pt x="5387" y="1804"/>
                </a:cubicBezTo>
                <a:lnTo>
                  <a:pt x="5387" y="434"/>
                </a:lnTo>
                <a:cubicBezTo>
                  <a:pt x="5387" y="183"/>
                  <a:pt x="5205" y="1"/>
                  <a:pt x="497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1920" name="Google Shape;11920;p1600"/>
          <p:cNvSpPr/>
          <p:nvPr/>
        </p:nvSpPr>
        <p:spPr>
          <a:xfrm flipH="1">
            <a:off x="11819097" y="3465518"/>
            <a:ext cx="598743" cy="2244684"/>
          </a:xfrm>
          <a:custGeom>
            <a:avLst/>
            <a:gdLst/>
            <a:ahLst/>
            <a:cxnLst/>
            <a:rect l="l" t="t" r="r" b="b"/>
            <a:pathLst>
              <a:path w="16641" h="62387" extrusionOk="0">
                <a:moveTo>
                  <a:pt x="5438" y="1"/>
                </a:moveTo>
                <a:cubicBezTo>
                  <a:pt x="5170" y="1"/>
                  <a:pt x="4901" y="24"/>
                  <a:pt x="4634" y="73"/>
                </a:cubicBezTo>
                <a:cubicBezTo>
                  <a:pt x="2831" y="415"/>
                  <a:pt x="1393" y="1853"/>
                  <a:pt x="708" y="3543"/>
                </a:cubicBezTo>
                <a:cubicBezTo>
                  <a:pt x="0" y="5232"/>
                  <a:pt x="0" y="7103"/>
                  <a:pt x="274" y="8906"/>
                </a:cubicBezTo>
                <a:cubicBezTo>
                  <a:pt x="959" y="13152"/>
                  <a:pt x="3173" y="16964"/>
                  <a:pt x="4839" y="20913"/>
                </a:cubicBezTo>
                <a:cubicBezTo>
                  <a:pt x="6483" y="24884"/>
                  <a:pt x="7579" y="29472"/>
                  <a:pt x="5912" y="33421"/>
                </a:cubicBezTo>
                <a:cubicBezTo>
                  <a:pt x="5136" y="35224"/>
                  <a:pt x="3858" y="36776"/>
                  <a:pt x="3196" y="38602"/>
                </a:cubicBezTo>
                <a:cubicBezTo>
                  <a:pt x="2078" y="41752"/>
                  <a:pt x="2945" y="45267"/>
                  <a:pt x="3972" y="48440"/>
                </a:cubicBezTo>
                <a:cubicBezTo>
                  <a:pt x="4520" y="50083"/>
                  <a:pt x="5091" y="51727"/>
                  <a:pt x="5227" y="53461"/>
                </a:cubicBezTo>
                <a:cubicBezTo>
                  <a:pt x="5433" y="56566"/>
                  <a:pt x="4109" y="59556"/>
                  <a:pt x="2831" y="62386"/>
                </a:cubicBezTo>
                <a:cubicBezTo>
                  <a:pt x="7738" y="57889"/>
                  <a:pt x="9975" y="51110"/>
                  <a:pt x="9359" y="44560"/>
                </a:cubicBezTo>
                <a:cubicBezTo>
                  <a:pt x="9199" y="42802"/>
                  <a:pt x="8834" y="40999"/>
                  <a:pt x="9222" y="39264"/>
                </a:cubicBezTo>
                <a:cubicBezTo>
                  <a:pt x="9633" y="37392"/>
                  <a:pt x="10843" y="35817"/>
                  <a:pt x="11824" y="34174"/>
                </a:cubicBezTo>
                <a:cubicBezTo>
                  <a:pt x="16640" y="26117"/>
                  <a:pt x="15887" y="15777"/>
                  <a:pt x="12577" y="7012"/>
                </a:cubicBezTo>
                <a:cubicBezTo>
                  <a:pt x="11915" y="5209"/>
                  <a:pt x="11116" y="3406"/>
                  <a:pt x="9793" y="2036"/>
                </a:cubicBezTo>
                <a:cubicBezTo>
                  <a:pt x="8658" y="842"/>
                  <a:pt x="7053" y="1"/>
                  <a:pt x="543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nvGrpSpPr>
          <p:cNvPr id="11921" name="Google Shape;11921;p1600"/>
          <p:cNvGrpSpPr/>
          <p:nvPr/>
        </p:nvGrpSpPr>
        <p:grpSpPr>
          <a:xfrm flipH="1">
            <a:off x="11305841" y="2311747"/>
            <a:ext cx="1166040" cy="1974763"/>
            <a:chOff x="-117729" y="1733810"/>
            <a:chExt cx="874530" cy="1481072"/>
          </a:xfrm>
        </p:grpSpPr>
        <p:sp>
          <p:nvSpPr>
            <p:cNvPr id="11922" name="Google Shape;11922;p1600"/>
            <p:cNvSpPr/>
            <p:nvPr/>
          </p:nvSpPr>
          <p:spPr>
            <a:xfrm>
              <a:off x="21973" y="1733810"/>
              <a:ext cx="518652" cy="505591"/>
            </a:xfrm>
            <a:custGeom>
              <a:avLst/>
              <a:gdLst/>
              <a:ahLst/>
              <a:cxnLst/>
              <a:rect l="l" t="t" r="r" b="b"/>
              <a:pathLst>
                <a:path w="19220" h="18736" extrusionOk="0">
                  <a:moveTo>
                    <a:pt x="9145" y="0"/>
                  </a:moveTo>
                  <a:cubicBezTo>
                    <a:pt x="9095" y="0"/>
                    <a:pt x="9044" y="1"/>
                    <a:pt x="8994" y="2"/>
                  </a:cubicBezTo>
                  <a:cubicBezTo>
                    <a:pt x="7190" y="48"/>
                    <a:pt x="5410" y="824"/>
                    <a:pt x="4132" y="2079"/>
                  </a:cubicBezTo>
                  <a:cubicBezTo>
                    <a:pt x="3675" y="2536"/>
                    <a:pt x="3264" y="3084"/>
                    <a:pt x="3127" y="3723"/>
                  </a:cubicBezTo>
                  <a:cubicBezTo>
                    <a:pt x="2945" y="4476"/>
                    <a:pt x="3173" y="5275"/>
                    <a:pt x="3493" y="6005"/>
                  </a:cubicBezTo>
                  <a:cubicBezTo>
                    <a:pt x="4155" y="7466"/>
                    <a:pt x="5182" y="8744"/>
                    <a:pt x="5866" y="10182"/>
                  </a:cubicBezTo>
                  <a:cubicBezTo>
                    <a:pt x="4908" y="9406"/>
                    <a:pt x="3926" y="8630"/>
                    <a:pt x="2945" y="7854"/>
                  </a:cubicBezTo>
                  <a:cubicBezTo>
                    <a:pt x="2717" y="7671"/>
                    <a:pt x="2466" y="7489"/>
                    <a:pt x="2192" y="7420"/>
                  </a:cubicBezTo>
                  <a:cubicBezTo>
                    <a:pt x="2152" y="7416"/>
                    <a:pt x="2112" y="7413"/>
                    <a:pt x="2072" y="7413"/>
                  </a:cubicBezTo>
                  <a:cubicBezTo>
                    <a:pt x="1725" y="7413"/>
                    <a:pt x="1390" y="7586"/>
                    <a:pt x="1164" y="7831"/>
                  </a:cubicBezTo>
                  <a:cubicBezTo>
                    <a:pt x="913" y="8105"/>
                    <a:pt x="776" y="8470"/>
                    <a:pt x="662" y="8835"/>
                  </a:cubicBezTo>
                  <a:cubicBezTo>
                    <a:pt x="0" y="11323"/>
                    <a:pt x="1210" y="14062"/>
                    <a:pt x="3150" y="15752"/>
                  </a:cubicBezTo>
                  <a:cubicBezTo>
                    <a:pt x="5090" y="17441"/>
                    <a:pt x="7647" y="18239"/>
                    <a:pt x="10180" y="18673"/>
                  </a:cubicBezTo>
                  <a:cubicBezTo>
                    <a:pt x="10426" y="18715"/>
                    <a:pt x="10675" y="18735"/>
                    <a:pt x="10925" y="18735"/>
                  </a:cubicBezTo>
                  <a:cubicBezTo>
                    <a:pt x="12446" y="18735"/>
                    <a:pt x="14020" y="17997"/>
                    <a:pt x="15156" y="16938"/>
                  </a:cubicBezTo>
                  <a:cubicBezTo>
                    <a:pt x="16320" y="15866"/>
                    <a:pt x="16868" y="14291"/>
                    <a:pt x="17507" y="12853"/>
                  </a:cubicBezTo>
                  <a:cubicBezTo>
                    <a:pt x="18101" y="11483"/>
                    <a:pt x="18831" y="10159"/>
                    <a:pt x="19014" y="8676"/>
                  </a:cubicBezTo>
                  <a:cubicBezTo>
                    <a:pt x="19219" y="6987"/>
                    <a:pt x="18671" y="5275"/>
                    <a:pt x="18078" y="3677"/>
                  </a:cubicBezTo>
                  <a:cubicBezTo>
                    <a:pt x="17850" y="3015"/>
                    <a:pt x="17599" y="2376"/>
                    <a:pt x="17142" y="1874"/>
                  </a:cubicBezTo>
                  <a:cubicBezTo>
                    <a:pt x="16771" y="1485"/>
                    <a:pt x="16249" y="1205"/>
                    <a:pt x="15735" y="1205"/>
                  </a:cubicBezTo>
                  <a:cubicBezTo>
                    <a:pt x="15586" y="1205"/>
                    <a:pt x="15437" y="1229"/>
                    <a:pt x="15293" y="1280"/>
                  </a:cubicBezTo>
                  <a:cubicBezTo>
                    <a:pt x="14700" y="1509"/>
                    <a:pt x="14335" y="2102"/>
                    <a:pt x="14084" y="2695"/>
                  </a:cubicBezTo>
                  <a:cubicBezTo>
                    <a:pt x="13513" y="3997"/>
                    <a:pt x="13285" y="5412"/>
                    <a:pt x="13079" y="6804"/>
                  </a:cubicBezTo>
                  <a:cubicBezTo>
                    <a:pt x="13148" y="5571"/>
                    <a:pt x="13034" y="4339"/>
                    <a:pt x="12760" y="3129"/>
                  </a:cubicBezTo>
                  <a:cubicBezTo>
                    <a:pt x="12577" y="2262"/>
                    <a:pt x="12280" y="1372"/>
                    <a:pt x="11618" y="778"/>
                  </a:cubicBezTo>
                  <a:cubicBezTo>
                    <a:pt x="10949" y="195"/>
                    <a:pt x="10034" y="0"/>
                    <a:pt x="91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1923" name="Google Shape;11923;p1600"/>
            <p:cNvSpPr/>
            <p:nvPr/>
          </p:nvSpPr>
          <p:spPr>
            <a:xfrm>
              <a:off x="182722" y="1995375"/>
              <a:ext cx="268582" cy="236173"/>
            </a:xfrm>
            <a:custGeom>
              <a:avLst/>
              <a:gdLst/>
              <a:ahLst/>
              <a:cxnLst/>
              <a:rect l="l" t="t" r="r" b="b"/>
              <a:pathLst>
                <a:path w="9953" h="8752" extrusionOk="0">
                  <a:moveTo>
                    <a:pt x="6563" y="1"/>
                  </a:moveTo>
                  <a:cubicBezTo>
                    <a:pt x="6452" y="1"/>
                    <a:pt x="6342" y="4"/>
                    <a:pt x="6232" y="10"/>
                  </a:cubicBezTo>
                  <a:cubicBezTo>
                    <a:pt x="4406" y="78"/>
                    <a:pt x="2626" y="740"/>
                    <a:pt x="1211" y="1882"/>
                  </a:cubicBezTo>
                  <a:cubicBezTo>
                    <a:pt x="754" y="2270"/>
                    <a:pt x="298" y="2726"/>
                    <a:pt x="138" y="3297"/>
                  </a:cubicBezTo>
                  <a:cubicBezTo>
                    <a:pt x="1" y="3776"/>
                    <a:pt x="92" y="4278"/>
                    <a:pt x="229" y="4758"/>
                  </a:cubicBezTo>
                  <a:cubicBezTo>
                    <a:pt x="822" y="6835"/>
                    <a:pt x="2671" y="8569"/>
                    <a:pt x="4817" y="8752"/>
                  </a:cubicBezTo>
                  <a:cubicBezTo>
                    <a:pt x="5661" y="8250"/>
                    <a:pt x="6780" y="8318"/>
                    <a:pt x="7670" y="7930"/>
                  </a:cubicBezTo>
                  <a:cubicBezTo>
                    <a:pt x="8515" y="7588"/>
                    <a:pt x="9131" y="6880"/>
                    <a:pt x="9496" y="6059"/>
                  </a:cubicBezTo>
                  <a:cubicBezTo>
                    <a:pt x="9838" y="5237"/>
                    <a:pt x="9953" y="4324"/>
                    <a:pt x="9884" y="3434"/>
                  </a:cubicBezTo>
                  <a:cubicBezTo>
                    <a:pt x="9816" y="2361"/>
                    <a:pt x="9519" y="1242"/>
                    <a:pt x="8674" y="603"/>
                  </a:cubicBezTo>
                  <a:cubicBezTo>
                    <a:pt x="8078" y="146"/>
                    <a:pt x="7310" y="1"/>
                    <a:pt x="65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1924" name="Google Shape;11924;p1600"/>
            <p:cNvSpPr/>
            <p:nvPr/>
          </p:nvSpPr>
          <p:spPr>
            <a:xfrm>
              <a:off x="-117729" y="2086450"/>
              <a:ext cx="874530" cy="1128432"/>
            </a:xfrm>
            <a:custGeom>
              <a:avLst/>
              <a:gdLst/>
              <a:ahLst/>
              <a:cxnLst/>
              <a:rect l="l" t="t" r="r" b="b"/>
              <a:pathLst>
                <a:path w="32408" h="41817" extrusionOk="0">
                  <a:moveTo>
                    <a:pt x="30309" y="1"/>
                  </a:moveTo>
                  <a:cubicBezTo>
                    <a:pt x="29836" y="1"/>
                    <a:pt x="29342" y="124"/>
                    <a:pt x="28916" y="310"/>
                  </a:cubicBezTo>
                  <a:cubicBezTo>
                    <a:pt x="27090" y="1109"/>
                    <a:pt x="25720" y="2661"/>
                    <a:pt x="24556" y="4281"/>
                  </a:cubicBezTo>
                  <a:cubicBezTo>
                    <a:pt x="22662" y="6906"/>
                    <a:pt x="21132" y="9828"/>
                    <a:pt x="20037" y="12909"/>
                  </a:cubicBezTo>
                  <a:cubicBezTo>
                    <a:pt x="20196" y="11700"/>
                    <a:pt x="20219" y="10513"/>
                    <a:pt x="20082" y="9326"/>
                  </a:cubicBezTo>
                  <a:cubicBezTo>
                    <a:pt x="19991" y="8413"/>
                    <a:pt x="19786" y="7500"/>
                    <a:pt x="19786" y="6587"/>
                  </a:cubicBezTo>
                  <a:cubicBezTo>
                    <a:pt x="19808" y="5674"/>
                    <a:pt x="20082" y="4715"/>
                    <a:pt x="20744" y="4099"/>
                  </a:cubicBezTo>
                  <a:cubicBezTo>
                    <a:pt x="21109" y="3779"/>
                    <a:pt x="21543" y="3574"/>
                    <a:pt x="21931" y="3277"/>
                  </a:cubicBezTo>
                  <a:cubicBezTo>
                    <a:pt x="22296" y="2980"/>
                    <a:pt x="22616" y="2524"/>
                    <a:pt x="22547" y="2044"/>
                  </a:cubicBezTo>
                  <a:cubicBezTo>
                    <a:pt x="22468" y="1992"/>
                    <a:pt x="22387" y="1969"/>
                    <a:pt x="22306" y="1969"/>
                  </a:cubicBezTo>
                  <a:cubicBezTo>
                    <a:pt x="21776" y="1969"/>
                    <a:pt x="21200" y="2926"/>
                    <a:pt x="20693" y="2926"/>
                  </a:cubicBezTo>
                  <a:cubicBezTo>
                    <a:pt x="20601" y="2926"/>
                    <a:pt x="20511" y="2895"/>
                    <a:pt x="20425" y="2820"/>
                  </a:cubicBezTo>
                  <a:cubicBezTo>
                    <a:pt x="20356" y="2752"/>
                    <a:pt x="20288" y="2661"/>
                    <a:pt x="20219" y="2569"/>
                  </a:cubicBezTo>
                  <a:cubicBezTo>
                    <a:pt x="20134" y="2490"/>
                    <a:pt x="20035" y="2455"/>
                    <a:pt x="19933" y="2455"/>
                  </a:cubicBezTo>
                  <a:cubicBezTo>
                    <a:pt x="19624" y="2455"/>
                    <a:pt x="19278" y="2763"/>
                    <a:pt x="19124" y="3072"/>
                  </a:cubicBezTo>
                  <a:cubicBezTo>
                    <a:pt x="18918" y="3482"/>
                    <a:pt x="18758" y="4030"/>
                    <a:pt x="18325" y="4190"/>
                  </a:cubicBezTo>
                  <a:cubicBezTo>
                    <a:pt x="18233" y="4223"/>
                    <a:pt x="18137" y="4236"/>
                    <a:pt x="18038" y="4236"/>
                  </a:cubicBezTo>
                  <a:cubicBezTo>
                    <a:pt x="17577" y="4236"/>
                    <a:pt x="17054" y="3945"/>
                    <a:pt x="16652" y="3945"/>
                  </a:cubicBezTo>
                  <a:cubicBezTo>
                    <a:pt x="16473" y="3945"/>
                    <a:pt x="16318" y="4002"/>
                    <a:pt x="16202" y="4167"/>
                  </a:cubicBezTo>
                  <a:cubicBezTo>
                    <a:pt x="16065" y="4350"/>
                    <a:pt x="16065" y="4578"/>
                    <a:pt x="15997" y="4783"/>
                  </a:cubicBezTo>
                  <a:cubicBezTo>
                    <a:pt x="15791" y="5423"/>
                    <a:pt x="15015" y="5605"/>
                    <a:pt x="14353" y="5719"/>
                  </a:cubicBezTo>
                  <a:cubicBezTo>
                    <a:pt x="14473" y="6130"/>
                    <a:pt x="14901" y="6336"/>
                    <a:pt x="15339" y="6336"/>
                  </a:cubicBezTo>
                  <a:cubicBezTo>
                    <a:pt x="15484" y="6336"/>
                    <a:pt x="15631" y="6313"/>
                    <a:pt x="15768" y="6267"/>
                  </a:cubicBezTo>
                  <a:cubicBezTo>
                    <a:pt x="16293" y="6107"/>
                    <a:pt x="16727" y="5696"/>
                    <a:pt x="17229" y="5423"/>
                  </a:cubicBezTo>
                  <a:cubicBezTo>
                    <a:pt x="17506" y="5271"/>
                    <a:pt x="17832" y="5169"/>
                    <a:pt x="18138" y="5169"/>
                  </a:cubicBezTo>
                  <a:cubicBezTo>
                    <a:pt x="18386" y="5169"/>
                    <a:pt x="18620" y="5236"/>
                    <a:pt x="18804" y="5400"/>
                  </a:cubicBezTo>
                  <a:cubicBezTo>
                    <a:pt x="19101" y="5674"/>
                    <a:pt x="19192" y="6062"/>
                    <a:pt x="19238" y="6450"/>
                  </a:cubicBezTo>
                  <a:cubicBezTo>
                    <a:pt x="19991" y="11311"/>
                    <a:pt x="19146" y="16356"/>
                    <a:pt x="17298" y="20898"/>
                  </a:cubicBezTo>
                  <a:cubicBezTo>
                    <a:pt x="16750" y="22290"/>
                    <a:pt x="16088" y="23614"/>
                    <a:pt x="15380" y="24915"/>
                  </a:cubicBezTo>
                  <a:cubicBezTo>
                    <a:pt x="16430" y="21925"/>
                    <a:pt x="16955" y="18753"/>
                    <a:pt x="16932" y="15603"/>
                  </a:cubicBezTo>
                  <a:cubicBezTo>
                    <a:pt x="16932" y="13480"/>
                    <a:pt x="16613" y="11220"/>
                    <a:pt x="15152" y="9668"/>
                  </a:cubicBezTo>
                  <a:cubicBezTo>
                    <a:pt x="14855" y="9349"/>
                    <a:pt x="14490" y="9052"/>
                    <a:pt x="14056" y="8960"/>
                  </a:cubicBezTo>
                  <a:cubicBezTo>
                    <a:pt x="13940" y="8931"/>
                    <a:pt x="13823" y="8918"/>
                    <a:pt x="13707" y="8918"/>
                  </a:cubicBezTo>
                  <a:cubicBezTo>
                    <a:pt x="12825" y="8918"/>
                    <a:pt x="12001" y="9716"/>
                    <a:pt x="11820" y="10604"/>
                  </a:cubicBezTo>
                  <a:cubicBezTo>
                    <a:pt x="11614" y="11608"/>
                    <a:pt x="12025" y="12658"/>
                    <a:pt x="12596" y="13526"/>
                  </a:cubicBezTo>
                  <a:cubicBezTo>
                    <a:pt x="13166" y="14393"/>
                    <a:pt x="13897" y="15146"/>
                    <a:pt x="14422" y="16013"/>
                  </a:cubicBezTo>
                  <a:cubicBezTo>
                    <a:pt x="15449" y="17725"/>
                    <a:pt x="15677" y="19802"/>
                    <a:pt x="15449" y="21765"/>
                  </a:cubicBezTo>
                  <a:cubicBezTo>
                    <a:pt x="15221" y="23637"/>
                    <a:pt x="14627" y="25417"/>
                    <a:pt x="14034" y="27198"/>
                  </a:cubicBezTo>
                  <a:cubicBezTo>
                    <a:pt x="12664" y="29343"/>
                    <a:pt x="11089" y="31398"/>
                    <a:pt x="9446" y="33338"/>
                  </a:cubicBezTo>
                  <a:cubicBezTo>
                    <a:pt x="8829" y="34068"/>
                    <a:pt x="8190" y="34776"/>
                    <a:pt x="7551" y="35461"/>
                  </a:cubicBezTo>
                  <a:cubicBezTo>
                    <a:pt x="8213" y="34091"/>
                    <a:pt x="8601" y="32607"/>
                    <a:pt x="8966" y="31147"/>
                  </a:cubicBezTo>
                  <a:cubicBezTo>
                    <a:pt x="9811" y="27746"/>
                    <a:pt x="10678" y="24322"/>
                    <a:pt x="10838" y="20807"/>
                  </a:cubicBezTo>
                  <a:cubicBezTo>
                    <a:pt x="10907" y="19437"/>
                    <a:pt x="10838" y="17954"/>
                    <a:pt x="9994" y="16881"/>
                  </a:cubicBezTo>
                  <a:cubicBezTo>
                    <a:pt x="9879" y="16744"/>
                    <a:pt x="9742" y="16607"/>
                    <a:pt x="9583" y="16561"/>
                  </a:cubicBezTo>
                  <a:cubicBezTo>
                    <a:pt x="9538" y="16550"/>
                    <a:pt x="9494" y="16545"/>
                    <a:pt x="9450" y="16545"/>
                  </a:cubicBezTo>
                  <a:cubicBezTo>
                    <a:pt x="9228" y="16545"/>
                    <a:pt x="9024" y="16679"/>
                    <a:pt x="8852" y="16812"/>
                  </a:cubicBezTo>
                  <a:cubicBezTo>
                    <a:pt x="8031" y="17520"/>
                    <a:pt x="7483" y="18501"/>
                    <a:pt x="7118" y="19506"/>
                  </a:cubicBezTo>
                  <a:cubicBezTo>
                    <a:pt x="6113" y="22176"/>
                    <a:pt x="6159" y="25098"/>
                    <a:pt x="6433" y="27928"/>
                  </a:cubicBezTo>
                  <a:cubicBezTo>
                    <a:pt x="6684" y="30667"/>
                    <a:pt x="7095" y="33384"/>
                    <a:pt x="6912" y="36100"/>
                  </a:cubicBezTo>
                  <a:cubicBezTo>
                    <a:pt x="4972" y="38086"/>
                    <a:pt x="2804" y="39866"/>
                    <a:pt x="338" y="41144"/>
                  </a:cubicBezTo>
                  <a:cubicBezTo>
                    <a:pt x="315" y="41138"/>
                    <a:pt x="293" y="41135"/>
                    <a:pt x="273" y="41135"/>
                  </a:cubicBezTo>
                  <a:cubicBezTo>
                    <a:pt x="1" y="41135"/>
                    <a:pt x="41" y="41677"/>
                    <a:pt x="338" y="41783"/>
                  </a:cubicBezTo>
                  <a:cubicBezTo>
                    <a:pt x="402" y="41806"/>
                    <a:pt x="467" y="41816"/>
                    <a:pt x="532" y="41816"/>
                  </a:cubicBezTo>
                  <a:cubicBezTo>
                    <a:pt x="792" y="41816"/>
                    <a:pt x="1055" y="41655"/>
                    <a:pt x="1274" y="41509"/>
                  </a:cubicBezTo>
                  <a:cubicBezTo>
                    <a:pt x="3488" y="40026"/>
                    <a:pt x="5543" y="38337"/>
                    <a:pt x="7460" y="36465"/>
                  </a:cubicBezTo>
                  <a:cubicBezTo>
                    <a:pt x="7648" y="36470"/>
                    <a:pt x="7836" y="36472"/>
                    <a:pt x="8024" y="36472"/>
                  </a:cubicBezTo>
                  <a:cubicBezTo>
                    <a:pt x="12339" y="36472"/>
                    <a:pt x="16707" y="35223"/>
                    <a:pt x="20425" y="32927"/>
                  </a:cubicBezTo>
                  <a:cubicBezTo>
                    <a:pt x="21771" y="32082"/>
                    <a:pt x="23141" y="31010"/>
                    <a:pt x="23552" y="29480"/>
                  </a:cubicBezTo>
                  <a:cubicBezTo>
                    <a:pt x="23643" y="29184"/>
                    <a:pt x="23689" y="28841"/>
                    <a:pt x="23575" y="28545"/>
                  </a:cubicBezTo>
                  <a:cubicBezTo>
                    <a:pt x="23415" y="28111"/>
                    <a:pt x="22913" y="27837"/>
                    <a:pt x="22456" y="27814"/>
                  </a:cubicBezTo>
                  <a:cubicBezTo>
                    <a:pt x="22429" y="27813"/>
                    <a:pt x="22402" y="27812"/>
                    <a:pt x="22374" y="27812"/>
                  </a:cubicBezTo>
                  <a:cubicBezTo>
                    <a:pt x="21925" y="27812"/>
                    <a:pt x="21496" y="27986"/>
                    <a:pt x="21087" y="28179"/>
                  </a:cubicBezTo>
                  <a:cubicBezTo>
                    <a:pt x="19420" y="28955"/>
                    <a:pt x="18028" y="30211"/>
                    <a:pt x="16522" y="31261"/>
                  </a:cubicBezTo>
                  <a:cubicBezTo>
                    <a:pt x="14102" y="32950"/>
                    <a:pt x="11386" y="34160"/>
                    <a:pt x="8647" y="35278"/>
                  </a:cubicBezTo>
                  <a:cubicBezTo>
                    <a:pt x="10770" y="33041"/>
                    <a:pt x="12687" y="30599"/>
                    <a:pt x="14330" y="27997"/>
                  </a:cubicBezTo>
                  <a:cubicBezTo>
                    <a:pt x="14516" y="28096"/>
                    <a:pt x="14742" y="28134"/>
                    <a:pt x="14979" y="28134"/>
                  </a:cubicBezTo>
                  <a:cubicBezTo>
                    <a:pt x="15179" y="28134"/>
                    <a:pt x="15387" y="28107"/>
                    <a:pt x="15586" y="28065"/>
                  </a:cubicBezTo>
                  <a:cubicBezTo>
                    <a:pt x="18553" y="27563"/>
                    <a:pt x="21178" y="25874"/>
                    <a:pt x="23392" y="23843"/>
                  </a:cubicBezTo>
                  <a:cubicBezTo>
                    <a:pt x="25218" y="22176"/>
                    <a:pt x="26861" y="20168"/>
                    <a:pt x="27455" y="17771"/>
                  </a:cubicBezTo>
                  <a:cubicBezTo>
                    <a:pt x="27592" y="17109"/>
                    <a:pt x="27660" y="16333"/>
                    <a:pt x="27227" y="15808"/>
                  </a:cubicBezTo>
                  <a:cubicBezTo>
                    <a:pt x="26936" y="15457"/>
                    <a:pt x="26498" y="15299"/>
                    <a:pt x="26042" y="15299"/>
                  </a:cubicBezTo>
                  <a:cubicBezTo>
                    <a:pt x="25638" y="15299"/>
                    <a:pt x="25219" y="15423"/>
                    <a:pt x="24876" y="15648"/>
                  </a:cubicBezTo>
                  <a:cubicBezTo>
                    <a:pt x="24168" y="16128"/>
                    <a:pt x="23734" y="16927"/>
                    <a:pt x="23323" y="17680"/>
                  </a:cubicBezTo>
                  <a:cubicBezTo>
                    <a:pt x="22022" y="20099"/>
                    <a:pt x="20607" y="22519"/>
                    <a:pt x="18599" y="24390"/>
                  </a:cubicBezTo>
                  <a:cubicBezTo>
                    <a:pt x="17480" y="25417"/>
                    <a:pt x="16202" y="26285"/>
                    <a:pt x="14878" y="27084"/>
                  </a:cubicBezTo>
                  <a:cubicBezTo>
                    <a:pt x="16864" y="23706"/>
                    <a:pt x="18393" y="20099"/>
                    <a:pt x="19375" y="16310"/>
                  </a:cubicBezTo>
                  <a:cubicBezTo>
                    <a:pt x="19420" y="16105"/>
                    <a:pt x="19489" y="15922"/>
                    <a:pt x="19534" y="15717"/>
                  </a:cubicBezTo>
                  <a:cubicBezTo>
                    <a:pt x="21292" y="13731"/>
                    <a:pt x="23232" y="11791"/>
                    <a:pt x="25286" y="10033"/>
                  </a:cubicBezTo>
                  <a:cubicBezTo>
                    <a:pt x="27592" y="8070"/>
                    <a:pt x="30125" y="6199"/>
                    <a:pt x="31563" y="3551"/>
                  </a:cubicBezTo>
                  <a:cubicBezTo>
                    <a:pt x="32088" y="2592"/>
                    <a:pt x="32408" y="1291"/>
                    <a:pt x="31655" y="515"/>
                  </a:cubicBezTo>
                  <a:cubicBezTo>
                    <a:pt x="31310" y="146"/>
                    <a:pt x="30822" y="1"/>
                    <a:pt x="303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
        <p:nvSpPr>
          <p:cNvPr id="11925" name="Google Shape;11925;p1600"/>
          <p:cNvSpPr/>
          <p:nvPr/>
        </p:nvSpPr>
        <p:spPr>
          <a:xfrm>
            <a:off x="9732899" y="713335"/>
            <a:ext cx="232853" cy="151221"/>
          </a:xfrm>
          <a:custGeom>
            <a:avLst/>
            <a:gdLst/>
            <a:ahLst/>
            <a:cxnLst/>
            <a:rect l="l" t="t" r="r" b="b"/>
            <a:pathLst>
              <a:path w="8720" h="5663" extrusionOk="0">
                <a:moveTo>
                  <a:pt x="5592" y="207"/>
                </a:moveTo>
                <a:cubicBezTo>
                  <a:pt x="5958" y="207"/>
                  <a:pt x="6323" y="230"/>
                  <a:pt x="6688" y="298"/>
                </a:cubicBezTo>
                <a:cubicBezTo>
                  <a:pt x="7053" y="344"/>
                  <a:pt x="7487" y="435"/>
                  <a:pt x="7829" y="686"/>
                </a:cubicBezTo>
                <a:cubicBezTo>
                  <a:pt x="8035" y="823"/>
                  <a:pt x="8217" y="1097"/>
                  <a:pt x="8263" y="1371"/>
                </a:cubicBezTo>
                <a:cubicBezTo>
                  <a:pt x="5707" y="1417"/>
                  <a:pt x="3150" y="1599"/>
                  <a:pt x="617" y="1965"/>
                </a:cubicBezTo>
                <a:cubicBezTo>
                  <a:pt x="845" y="1736"/>
                  <a:pt x="1096" y="1554"/>
                  <a:pt x="1256" y="1440"/>
                </a:cubicBezTo>
                <a:cubicBezTo>
                  <a:pt x="2534" y="641"/>
                  <a:pt x="4086" y="207"/>
                  <a:pt x="5592" y="207"/>
                </a:cubicBezTo>
                <a:close/>
                <a:moveTo>
                  <a:pt x="8263" y="1577"/>
                </a:moveTo>
                <a:cubicBezTo>
                  <a:pt x="8263" y="1622"/>
                  <a:pt x="8263" y="1645"/>
                  <a:pt x="8240" y="1668"/>
                </a:cubicBezTo>
                <a:cubicBezTo>
                  <a:pt x="8172" y="1942"/>
                  <a:pt x="7943" y="2170"/>
                  <a:pt x="7738" y="2353"/>
                </a:cubicBezTo>
                <a:cubicBezTo>
                  <a:pt x="7213" y="2764"/>
                  <a:pt x="6711" y="3129"/>
                  <a:pt x="6414" y="3243"/>
                </a:cubicBezTo>
                <a:cubicBezTo>
                  <a:pt x="5119" y="3770"/>
                  <a:pt x="3698" y="4043"/>
                  <a:pt x="2292" y="4043"/>
                </a:cubicBezTo>
                <a:cubicBezTo>
                  <a:pt x="2236" y="4043"/>
                  <a:pt x="2179" y="4043"/>
                  <a:pt x="2123" y="4042"/>
                </a:cubicBezTo>
                <a:cubicBezTo>
                  <a:pt x="1735" y="4019"/>
                  <a:pt x="1324" y="3996"/>
                  <a:pt x="959" y="3836"/>
                </a:cubicBezTo>
                <a:cubicBezTo>
                  <a:pt x="571" y="3654"/>
                  <a:pt x="297" y="3334"/>
                  <a:pt x="229" y="2992"/>
                </a:cubicBezTo>
                <a:cubicBezTo>
                  <a:pt x="183" y="2695"/>
                  <a:pt x="274" y="2444"/>
                  <a:pt x="434" y="2193"/>
                </a:cubicBezTo>
                <a:cubicBezTo>
                  <a:pt x="3013" y="1828"/>
                  <a:pt x="5661" y="1622"/>
                  <a:pt x="8263" y="1577"/>
                </a:cubicBezTo>
                <a:close/>
                <a:moveTo>
                  <a:pt x="8377" y="1942"/>
                </a:moveTo>
                <a:cubicBezTo>
                  <a:pt x="8423" y="2353"/>
                  <a:pt x="8468" y="2764"/>
                  <a:pt x="8491" y="3174"/>
                </a:cubicBezTo>
                <a:cubicBezTo>
                  <a:pt x="8514" y="3311"/>
                  <a:pt x="8514" y="3425"/>
                  <a:pt x="8468" y="3540"/>
                </a:cubicBezTo>
                <a:cubicBezTo>
                  <a:pt x="8446" y="3631"/>
                  <a:pt x="8354" y="3722"/>
                  <a:pt x="8240" y="3813"/>
                </a:cubicBezTo>
                <a:cubicBezTo>
                  <a:pt x="8035" y="3996"/>
                  <a:pt x="7784" y="4179"/>
                  <a:pt x="7441" y="4361"/>
                </a:cubicBezTo>
                <a:cubicBezTo>
                  <a:pt x="6193" y="5075"/>
                  <a:pt x="4756" y="5461"/>
                  <a:pt x="3323" y="5461"/>
                </a:cubicBezTo>
                <a:cubicBezTo>
                  <a:pt x="3105" y="5461"/>
                  <a:pt x="2888" y="5452"/>
                  <a:pt x="2671" y="5434"/>
                </a:cubicBezTo>
                <a:cubicBezTo>
                  <a:pt x="2169" y="5388"/>
                  <a:pt x="1758" y="5320"/>
                  <a:pt x="1393" y="5206"/>
                </a:cubicBezTo>
                <a:cubicBezTo>
                  <a:pt x="936" y="5046"/>
                  <a:pt x="639" y="4863"/>
                  <a:pt x="480" y="4612"/>
                </a:cubicBezTo>
                <a:cubicBezTo>
                  <a:pt x="274" y="4293"/>
                  <a:pt x="251" y="3928"/>
                  <a:pt x="251" y="3540"/>
                </a:cubicBezTo>
                <a:lnTo>
                  <a:pt x="251" y="3540"/>
                </a:lnTo>
                <a:cubicBezTo>
                  <a:pt x="388" y="3745"/>
                  <a:pt x="594" y="3905"/>
                  <a:pt x="868" y="4019"/>
                </a:cubicBezTo>
                <a:cubicBezTo>
                  <a:pt x="1256" y="4202"/>
                  <a:pt x="1735" y="4247"/>
                  <a:pt x="2123" y="4247"/>
                </a:cubicBezTo>
                <a:lnTo>
                  <a:pt x="2374" y="4247"/>
                </a:lnTo>
                <a:cubicBezTo>
                  <a:pt x="3789" y="4247"/>
                  <a:pt x="5204" y="3973"/>
                  <a:pt x="6505" y="3425"/>
                </a:cubicBezTo>
                <a:cubicBezTo>
                  <a:pt x="6871" y="3289"/>
                  <a:pt x="7441" y="2855"/>
                  <a:pt x="7852" y="2512"/>
                </a:cubicBezTo>
                <a:cubicBezTo>
                  <a:pt x="8058" y="2353"/>
                  <a:pt x="8240" y="2170"/>
                  <a:pt x="8377" y="1942"/>
                </a:cubicBezTo>
                <a:close/>
                <a:moveTo>
                  <a:pt x="5642" y="0"/>
                </a:moveTo>
                <a:cubicBezTo>
                  <a:pt x="4073" y="0"/>
                  <a:pt x="2479" y="440"/>
                  <a:pt x="1142" y="1257"/>
                </a:cubicBezTo>
                <a:cubicBezTo>
                  <a:pt x="708" y="1531"/>
                  <a:pt x="23" y="2079"/>
                  <a:pt x="0" y="2786"/>
                </a:cubicBezTo>
                <a:cubicBezTo>
                  <a:pt x="0" y="2809"/>
                  <a:pt x="0" y="2832"/>
                  <a:pt x="0" y="2832"/>
                </a:cubicBezTo>
                <a:cubicBezTo>
                  <a:pt x="23" y="3037"/>
                  <a:pt x="23" y="3243"/>
                  <a:pt x="23" y="3448"/>
                </a:cubicBezTo>
                <a:cubicBezTo>
                  <a:pt x="46" y="3882"/>
                  <a:pt x="46" y="4338"/>
                  <a:pt x="297" y="4726"/>
                </a:cubicBezTo>
                <a:cubicBezTo>
                  <a:pt x="502" y="5023"/>
                  <a:pt x="822" y="5229"/>
                  <a:pt x="1324" y="5388"/>
                </a:cubicBezTo>
                <a:cubicBezTo>
                  <a:pt x="1712" y="5525"/>
                  <a:pt x="2146" y="5594"/>
                  <a:pt x="2648" y="5640"/>
                </a:cubicBezTo>
                <a:cubicBezTo>
                  <a:pt x="2876" y="5662"/>
                  <a:pt x="3082" y="5662"/>
                  <a:pt x="3310" y="5662"/>
                </a:cubicBezTo>
                <a:cubicBezTo>
                  <a:pt x="4794" y="5662"/>
                  <a:pt x="6277" y="5274"/>
                  <a:pt x="7555" y="4544"/>
                </a:cubicBezTo>
                <a:cubicBezTo>
                  <a:pt x="7898" y="4361"/>
                  <a:pt x="8149" y="4179"/>
                  <a:pt x="8377" y="3973"/>
                </a:cubicBezTo>
                <a:cubicBezTo>
                  <a:pt x="8514" y="3882"/>
                  <a:pt x="8628" y="3768"/>
                  <a:pt x="8674" y="3608"/>
                </a:cubicBezTo>
                <a:cubicBezTo>
                  <a:pt x="8720" y="3448"/>
                  <a:pt x="8720" y="3289"/>
                  <a:pt x="8720" y="3174"/>
                </a:cubicBezTo>
                <a:cubicBezTo>
                  <a:pt x="8651" y="2490"/>
                  <a:pt x="8583" y="1828"/>
                  <a:pt x="8468" y="1143"/>
                </a:cubicBezTo>
                <a:cubicBezTo>
                  <a:pt x="8468" y="1120"/>
                  <a:pt x="8423" y="1074"/>
                  <a:pt x="8400" y="1074"/>
                </a:cubicBezTo>
                <a:cubicBezTo>
                  <a:pt x="8286" y="846"/>
                  <a:pt x="8126" y="641"/>
                  <a:pt x="7943" y="504"/>
                </a:cubicBezTo>
                <a:cubicBezTo>
                  <a:pt x="7578" y="230"/>
                  <a:pt x="7099" y="139"/>
                  <a:pt x="6711" y="70"/>
                </a:cubicBezTo>
                <a:cubicBezTo>
                  <a:pt x="6358" y="23"/>
                  <a:pt x="6001" y="0"/>
                  <a:pt x="564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1926" name="Google Shape;11926;p1600"/>
          <p:cNvSpPr/>
          <p:nvPr/>
        </p:nvSpPr>
        <p:spPr>
          <a:xfrm>
            <a:off x="4209513" y="486274"/>
            <a:ext cx="219448" cy="72873"/>
          </a:xfrm>
          <a:custGeom>
            <a:avLst/>
            <a:gdLst/>
            <a:ahLst/>
            <a:cxnLst/>
            <a:rect l="l" t="t" r="r" b="b"/>
            <a:pathLst>
              <a:path w="8218" h="2729" extrusionOk="0">
                <a:moveTo>
                  <a:pt x="3698" y="948"/>
                </a:moveTo>
                <a:cubicBezTo>
                  <a:pt x="3835" y="1017"/>
                  <a:pt x="3972" y="1131"/>
                  <a:pt x="4064" y="1245"/>
                </a:cubicBezTo>
                <a:cubicBezTo>
                  <a:pt x="4315" y="1496"/>
                  <a:pt x="4406" y="1839"/>
                  <a:pt x="4315" y="2113"/>
                </a:cubicBezTo>
                <a:cubicBezTo>
                  <a:pt x="4269" y="2272"/>
                  <a:pt x="4132" y="2409"/>
                  <a:pt x="3995" y="2478"/>
                </a:cubicBezTo>
                <a:cubicBezTo>
                  <a:pt x="3927" y="2501"/>
                  <a:pt x="3858" y="2512"/>
                  <a:pt x="3793" y="2512"/>
                </a:cubicBezTo>
                <a:cubicBezTo>
                  <a:pt x="3727" y="2512"/>
                  <a:pt x="3664" y="2501"/>
                  <a:pt x="3607" y="2478"/>
                </a:cubicBezTo>
                <a:cubicBezTo>
                  <a:pt x="3288" y="2341"/>
                  <a:pt x="3219" y="1861"/>
                  <a:pt x="3379" y="1473"/>
                </a:cubicBezTo>
                <a:cubicBezTo>
                  <a:pt x="3447" y="1291"/>
                  <a:pt x="3562" y="1108"/>
                  <a:pt x="3698" y="948"/>
                </a:cubicBezTo>
                <a:close/>
                <a:moveTo>
                  <a:pt x="5462" y="0"/>
                </a:moveTo>
                <a:cubicBezTo>
                  <a:pt x="5246" y="0"/>
                  <a:pt x="5022" y="24"/>
                  <a:pt x="4794" y="81"/>
                </a:cubicBezTo>
                <a:cubicBezTo>
                  <a:pt x="4360" y="172"/>
                  <a:pt x="3950" y="401"/>
                  <a:pt x="3653" y="697"/>
                </a:cubicBezTo>
                <a:cubicBezTo>
                  <a:pt x="3420" y="620"/>
                  <a:pt x="3177" y="574"/>
                  <a:pt x="2923" y="574"/>
                </a:cubicBezTo>
                <a:cubicBezTo>
                  <a:pt x="2804" y="574"/>
                  <a:pt x="2682" y="584"/>
                  <a:pt x="2557" y="606"/>
                </a:cubicBezTo>
                <a:cubicBezTo>
                  <a:pt x="1918" y="697"/>
                  <a:pt x="1347" y="1063"/>
                  <a:pt x="982" y="1336"/>
                </a:cubicBezTo>
                <a:cubicBezTo>
                  <a:pt x="617" y="1588"/>
                  <a:pt x="183" y="1976"/>
                  <a:pt x="1" y="2501"/>
                </a:cubicBezTo>
                <a:cubicBezTo>
                  <a:pt x="1" y="2546"/>
                  <a:pt x="24" y="2615"/>
                  <a:pt x="69" y="2615"/>
                </a:cubicBezTo>
                <a:cubicBezTo>
                  <a:pt x="86" y="2620"/>
                  <a:pt x="102" y="2623"/>
                  <a:pt x="116" y="2623"/>
                </a:cubicBezTo>
                <a:cubicBezTo>
                  <a:pt x="159" y="2623"/>
                  <a:pt x="189" y="2598"/>
                  <a:pt x="206" y="2546"/>
                </a:cubicBezTo>
                <a:cubicBezTo>
                  <a:pt x="366" y="2090"/>
                  <a:pt x="777" y="1747"/>
                  <a:pt x="1119" y="1496"/>
                </a:cubicBezTo>
                <a:cubicBezTo>
                  <a:pt x="1667" y="1108"/>
                  <a:pt x="2146" y="880"/>
                  <a:pt x="2603" y="811"/>
                </a:cubicBezTo>
                <a:cubicBezTo>
                  <a:pt x="2702" y="796"/>
                  <a:pt x="2803" y="789"/>
                  <a:pt x="2905" y="789"/>
                </a:cubicBezTo>
                <a:cubicBezTo>
                  <a:pt x="3108" y="789"/>
                  <a:pt x="3310" y="819"/>
                  <a:pt x="3493" y="880"/>
                </a:cubicBezTo>
                <a:cubicBezTo>
                  <a:pt x="3356" y="1040"/>
                  <a:pt x="3242" y="1222"/>
                  <a:pt x="3173" y="1405"/>
                </a:cubicBezTo>
                <a:cubicBezTo>
                  <a:pt x="2991" y="1861"/>
                  <a:pt x="3082" y="2478"/>
                  <a:pt x="3516" y="2683"/>
                </a:cubicBezTo>
                <a:cubicBezTo>
                  <a:pt x="3607" y="2706"/>
                  <a:pt x="3698" y="2729"/>
                  <a:pt x="3767" y="2729"/>
                </a:cubicBezTo>
                <a:cubicBezTo>
                  <a:pt x="3881" y="2729"/>
                  <a:pt x="3972" y="2706"/>
                  <a:pt x="4064" y="2660"/>
                </a:cubicBezTo>
                <a:cubicBezTo>
                  <a:pt x="4292" y="2569"/>
                  <a:pt x="4452" y="2386"/>
                  <a:pt x="4520" y="2181"/>
                </a:cubicBezTo>
                <a:cubicBezTo>
                  <a:pt x="4634" y="1839"/>
                  <a:pt x="4520" y="1405"/>
                  <a:pt x="4223" y="1085"/>
                </a:cubicBezTo>
                <a:cubicBezTo>
                  <a:pt x="4109" y="971"/>
                  <a:pt x="3995" y="880"/>
                  <a:pt x="3858" y="789"/>
                </a:cubicBezTo>
                <a:cubicBezTo>
                  <a:pt x="4109" y="560"/>
                  <a:pt x="4475" y="355"/>
                  <a:pt x="4840" y="286"/>
                </a:cubicBezTo>
                <a:cubicBezTo>
                  <a:pt x="5051" y="237"/>
                  <a:pt x="5259" y="216"/>
                  <a:pt x="5460" y="216"/>
                </a:cubicBezTo>
                <a:cubicBezTo>
                  <a:pt x="5995" y="216"/>
                  <a:pt x="6477" y="365"/>
                  <a:pt x="6826" y="515"/>
                </a:cubicBezTo>
                <a:cubicBezTo>
                  <a:pt x="7191" y="675"/>
                  <a:pt x="7875" y="1040"/>
                  <a:pt x="8012" y="1702"/>
                </a:cubicBezTo>
                <a:cubicBezTo>
                  <a:pt x="8012" y="1770"/>
                  <a:pt x="8081" y="1793"/>
                  <a:pt x="8127" y="1793"/>
                </a:cubicBezTo>
                <a:cubicBezTo>
                  <a:pt x="8195" y="1770"/>
                  <a:pt x="8218" y="1724"/>
                  <a:pt x="8218" y="1656"/>
                </a:cubicBezTo>
                <a:cubicBezTo>
                  <a:pt x="8058" y="903"/>
                  <a:pt x="7328" y="492"/>
                  <a:pt x="6894" y="309"/>
                </a:cubicBezTo>
                <a:cubicBezTo>
                  <a:pt x="6531" y="161"/>
                  <a:pt x="6025" y="0"/>
                  <a:pt x="546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1927" name="Google Shape;11927;p1600"/>
          <p:cNvSpPr/>
          <p:nvPr/>
        </p:nvSpPr>
        <p:spPr>
          <a:xfrm rot="2700000" flipH="1">
            <a:off x="864474" y="864552"/>
            <a:ext cx="163996" cy="256048"/>
          </a:xfrm>
          <a:custGeom>
            <a:avLst/>
            <a:gdLst/>
            <a:ahLst/>
            <a:cxnLst/>
            <a:rect l="l" t="t" r="r" b="b"/>
            <a:pathLst>
              <a:path w="6141" h="9588" extrusionOk="0">
                <a:moveTo>
                  <a:pt x="5935" y="366"/>
                </a:moveTo>
                <a:lnTo>
                  <a:pt x="5935" y="366"/>
                </a:lnTo>
                <a:cubicBezTo>
                  <a:pt x="5821" y="3356"/>
                  <a:pt x="5547" y="6369"/>
                  <a:pt x="5090" y="9336"/>
                </a:cubicBezTo>
                <a:cubicBezTo>
                  <a:pt x="3424" y="8811"/>
                  <a:pt x="1826" y="8081"/>
                  <a:pt x="274" y="7373"/>
                </a:cubicBezTo>
                <a:cubicBezTo>
                  <a:pt x="1895" y="4840"/>
                  <a:pt x="3789" y="2489"/>
                  <a:pt x="5935" y="366"/>
                </a:cubicBezTo>
                <a:close/>
                <a:moveTo>
                  <a:pt x="6095" y="1"/>
                </a:moveTo>
                <a:cubicBezTo>
                  <a:pt x="6049" y="1"/>
                  <a:pt x="6003" y="1"/>
                  <a:pt x="5958" y="24"/>
                </a:cubicBezTo>
                <a:cubicBezTo>
                  <a:pt x="3721" y="2238"/>
                  <a:pt x="1712" y="4703"/>
                  <a:pt x="23" y="7350"/>
                </a:cubicBezTo>
                <a:cubicBezTo>
                  <a:pt x="0" y="7396"/>
                  <a:pt x="0" y="7419"/>
                  <a:pt x="23" y="7442"/>
                </a:cubicBezTo>
                <a:cubicBezTo>
                  <a:pt x="23" y="7465"/>
                  <a:pt x="46" y="7510"/>
                  <a:pt x="69" y="7510"/>
                </a:cubicBezTo>
                <a:cubicBezTo>
                  <a:pt x="1689" y="8264"/>
                  <a:pt x="3378" y="9040"/>
                  <a:pt x="5159" y="9565"/>
                </a:cubicBezTo>
                <a:cubicBezTo>
                  <a:pt x="5159" y="9587"/>
                  <a:pt x="5182" y="9587"/>
                  <a:pt x="5182" y="9587"/>
                </a:cubicBezTo>
                <a:cubicBezTo>
                  <a:pt x="5204" y="9587"/>
                  <a:pt x="5227" y="9565"/>
                  <a:pt x="5250" y="9565"/>
                </a:cubicBezTo>
                <a:cubicBezTo>
                  <a:pt x="5273" y="9542"/>
                  <a:pt x="5296" y="9519"/>
                  <a:pt x="5296" y="9496"/>
                </a:cubicBezTo>
                <a:cubicBezTo>
                  <a:pt x="5752" y="6392"/>
                  <a:pt x="6049" y="3242"/>
                  <a:pt x="6140" y="115"/>
                </a:cubicBezTo>
                <a:cubicBezTo>
                  <a:pt x="6140" y="69"/>
                  <a:pt x="6117" y="24"/>
                  <a:pt x="609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1928" name="Google Shape;11928;p1600"/>
          <p:cNvSpPr/>
          <p:nvPr/>
        </p:nvSpPr>
        <p:spPr>
          <a:xfrm>
            <a:off x="7362613" y="6444408"/>
            <a:ext cx="219448" cy="72873"/>
          </a:xfrm>
          <a:custGeom>
            <a:avLst/>
            <a:gdLst/>
            <a:ahLst/>
            <a:cxnLst/>
            <a:rect l="l" t="t" r="r" b="b"/>
            <a:pathLst>
              <a:path w="8218" h="2729" extrusionOk="0">
                <a:moveTo>
                  <a:pt x="3698" y="948"/>
                </a:moveTo>
                <a:cubicBezTo>
                  <a:pt x="3835" y="1017"/>
                  <a:pt x="3972" y="1131"/>
                  <a:pt x="4064" y="1245"/>
                </a:cubicBezTo>
                <a:cubicBezTo>
                  <a:pt x="4315" y="1496"/>
                  <a:pt x="4406" y="1839"/>
                  <a:pt x="4315" y="2113"/>
                </a:cubicBezTo>
                <a:cubicBezTo>
                  <a:pt x="4269" y="2272"/>
                  <a:pt x="4132" y="2409"/>
                  <a:pt x="3995" y="2478"/>
                </a:cubicBezTo>
                <a:cubicBezTo>
                  <a:pt x="3927" y="2501"/>
                  <a:pt x="3858" y="2512"/>
                  <a:pt x="3793" y="2512"/>
                </a:cubicBezTo>
                <a:cubicBezTo>
                  <a:pt x="3727" y="2512"/>
                  <a:pt x="3664" y="2501"/>
                  <a:pt x="3607" y="2478"/>
                </a:cubicBezTo>
                <a:cubicBezTo>
                  <a:pt x="3288" y="2341"/>
                  <a:pt x="3219" y="1861"/>
                  <a:pt x="3379" y="1473"/>
                </a:cubicBezTo>
                <a:cubicBezTo>
                  <a:pt x="3447" y="1291"/>
                  <a:pt x="3562" y="1108"/>
                  <a:pt x="3698" y="948"/>
                </a:cubicBezTo>
                <a:close/>
                <a:moveTo>
                  <a:pt x="5462" y="0"/>
                </a:moveTo>
                <a:cubicBezTo>
                  <a:pt x="5246" y="0"/>
                  <a:pt x="5022" y="24"/>
                  <a:pt x="4794" y="81"/>
                </a:cubicBezTo>
                <a:cubicBezTo>
                  <a:pt x="4360" y="172"/>
                  <a:pt x="3950" y="401"/>
                  <a:pt x="3653" y="697"/>
                </a:cubicBezTo>
                <a:cubicBezTo>
                  <a:pt x="3420" y="620"/>
                  <a:pt x="3177" y="574"/>
                  <a:pt x="2923" y="574"/>
                </a:cubicBezTo>
                <a:cubicBezTo>
                  <a:pt x="2804" y="574"/>
                  <a:pt x="2682" y="584"/>
                  <a:pt x="2557" y="606"/>
                </a:cubicBezTo>
                <a:cubicBezTo>
                  <a:pt x="1918" y="697"/>
                  <a:pt x="1347" y="1063"/>
                  <a:pt x="982" y="1336"/>
                </a:cubicBezTo>
                <a:cubicBezTo>
                  <a:pt x="617" y="1588"/>
                  <a:pt x="183" y="1976"/>
                  <a:pt x="1" y="2501"/>
                </a:cubicBezTo>
                <a:cubicBezTo>
                  <a:pt x="1" y="2546"/>
                  <a:pt x="24" y="2615"/>
                  <a:pt x="69" y="2615"/>
                </a:cubicBezTo>
                <a:cubicBezTo>
                  <a:pt x="86" y="2620"/>
                  <a:pt x="102" y="2623"/>
                  <a:pt x="116" y="2623"/>
                </a:cubicBezTo>
                <a:cubicBezTo>
                  <a:pt x="159" y="2623"/>
                  <a:pt x="189" y="2598"/>
                  <a:pt x="206" y="2546"/>
                </a:cubicBezTo>
                <a:cubicBezTo>
                  <a:pt x="366" y="2090"/>
                  <a:pt x="777" y="1747"/>
                  <a:pt x="1119" y="1496"/>
                </a:cubicBezTo>
                <a:cubicBezTo>
                  <a:pt x="1667" y="1108"/>
                  <a:pt x="2146" y="880"/>
                  <a:pt x="2603" y="811"/>
                </a:cubicBezTo>
                <a:cubicBezTo>
                  <a:pt x="2702" y="796"/>
                  <a:pt x="2803" y="789"/>
                  <a:pt x="2905" y="789"/>
                </a:cubicBezTo>
                <a:cubicBezTo>
                  <a:pt x="3108" y="789"/>
                  <a:pt x="3310" y="819"/>
                  <a:pt x="3493" y="880"/>
                </a:cubicBezTo>
                <a:cubicBezTo>
                  <a:pt x="3356" y="1040"/>
                  <a:pt x="3242" y="1222"/>
                  <a:pt x="3173" y="1405"/>
                </a:cubicBezTo>
                <a:cubicBezTo>
                  <a:pt x="2991" y="1861"/>
                  <a:pt x="3082" y="2478"/>
                  <a:pt x="3516" y="2683"/>
                </a:cubicBezTo>
                <a:cubicBezTo>
                  <a:pt x="3607" y="2706"/>
                  <a:pt x="3698" y="2729"/>
                  <a:pt x="3767" y="2729"/>
                </a:cubicBezTo>
                <a:cubicBezTo>
                  <a:pt x="3881" y="2729"/>
                  <a:pt x="3972" y="2706"/>
                  <a:pt x="4064" y="2660"/>
                </a:cubicBezTo>
                <a:cubicBezTo>
                  <a:pt x="4292" y="2569"/>
                  <a:pt x="4452" y="2386"/>
                  <a:pt x="4520" y="2181"/>
                </a:cubicBezTo>
                <a:cubicBezTo>
                  <a:pt x="4634" y="1839"/>
                  <a:pt x="4520" y="1405"/>
                  <a:pt x="4223" y="1085"/>
                </a:cubicBezTo>
                <a:cubicBezTo>
                  <a:pt x="4109" y="971"/>
                  <a:pt x="3995" y="880"/>
                  <a:pt x="3858" y="789"/>
                </a:cubicBezTo>
                <a:cubicBezTo>
                  <a:pt x="4109" y="560"/>
                  <a:pt x="4475" y="355"/>
                  <a:pt x="4840" y="286"/>
                </a:cubicBezTo>
                <a:cubicBezTo>
                  <a:pt x="5051" y="237"/>
                  <a:pt x="5259" y="216"/>
                  <a:pt x="5460" y="216"/>
                </a:cubicBezTo>
                <a:cubicBezTo>
                  <a:pt x="5995" y="216"/>
                  <a:pt x="6477" y="365"/>
                  <a:pt x="6826" y="515"/>
                </a:cubicBezTo>
                <a:cubicBezTo>
                  <a:pt x="7191" y="675"/>
                  <a:pt x="7875" y="1040"/>
                  <a:pt x="8012" y="1702"/>
                </a:cubicBezTo>
                <a:cubicBezTo>
                  <a:pt x="8012" y="1770"/>
                  <a:pt x="8081" y="1793"/>
                  <a:pt x="8127" y="1793"/>
                </a:cubicBezTo>
                <a:cubicBezTo>
                  <a:pt x="8195" y="1770"/>
                  <a:pt x="8218" y="1724"/>
                  <a:pt x="8218" y="1656"/>
                </a:cubicBezTo>
                <a:cubicBezTo>
                  <a:pt x="8058" y="903"/>
                  <a:pt x="7328" y="492"/>
                  <a:pt x="6894" y="309"/>
                </a:cubicBezTo>
                <a:cubicBezTo>
                  <a:pt x="6531" y="161"/>
                  <a:pt x="6025" y="0"/>
                  <a:pt x="546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1929" name="Google Shape;11929;p1600"/>
          <p:cNvSpPr/>
          <p:nvPr/>
        </p:nvSpPr>
        <p:spPr>
          <a:xfrm flipH="1">
            <a:off x="4280249" y="6457603"/>
            <a:ext cx="124028" cy="151235"/>
          </a:xfrm>
          <a:custGeom>
            <a:avLst/>
            <a:gdLst/>
            <a:ahLst/>
            <a:cxnLst/>
            <a:rect l="l" t="t" r="r" b="b"/>
            <a:pathLst>
              <a:path w="6141" h="9588" extrusionOk="0">
                <a:moveTo>
                  <a:pt x="5935" y="366"/>
                </a:moveTo>
                <a:lnTo>
                  <a:pt x="5935" y="366"/>
                </a:lnTo>
                <a:cubicBezTo>
                  <a:pt x="5821" y="3356"/>
                  <a:pt x="5547" y="6369"/>
                  <a:pt x="5090" y="9336"/>
                </a:cubicBezTo>
                <a:cubicBezTo>
                  <a:pt x="3424" y="8811"/>
                  <a:pt x="1826" y="8081"/>
                  <a:pt x="274" y="7373"/>
                </a:cubicBezTo>
                <a:cubicBezTo>
                  <a:pt x="1895" y="4840"/>
                  <a:pt x="3789" y="2489"/>
                  <a:pt x="5935" y="366"/>
                </a:cubicBezTo>
                <a:close/>
                <a:moveTo>
                  <a:pt x="6095" y="1"/>
                </a:moveTo>
                <a:cubicBezTo>
                  <a:pt x="6049" y="1"/>
                  <a:pt x="6003" y="1"/>
                  <a:pt x="5958" y="24"/>
                </a:cubicBezTo>
                <a:cubicBezTo>
                  <a:pt x="3721" y="2238"/>
                  <a:pt x="1712" y="4703"/>
                  <a:pt x="23" y="7350"/>
                </a:cubicBezTo>
                <a:cubicBezTo>
                  <a:pt x="0" y="7396"/>
                  <a:pt x="0" y="7419"/>
                  <a:pt x="23" y="7442"/>
                </a:cubicBezTo>
                <a:cubicBezTo>
                  <a:pt x="23" y="7465"/>
                  <a:pt x="46" y="7510"/>
                  <a:pt x="69" y="7510"/>
                </a:cubicBezTo>
                <a:cubicBezTo>
                  <a:pt x="1689" y="8264"/>
                  <a:pt x="3378" y="9040"/>
                  <a:pt x="5159" y="9565"/>
                </a:cubicBezTo>
                <a:cubicBezTo>
                  <a:pt x="5159" y="9587"/>
                  <a:pt x="5182" y="9587"/>
                  <a:pt x="5182" y="9587"/>
                </a:cubicBezTo>
                <a:cubicBezTo>
                  <a:pt x="5204" y="9587"/>
                  <a:pt x="5227" y="9565"/>
                  <a:pt x="5250" y="9565"/>
                </a:cubicBezTo>
                <a:cubicBezTo>
                  <a:pt x="5273" y="9542"/>
                  <a:pt x="5296" y="9519"/>
                  <a:pt x="5296" y="9496"/>
                </a:cubicBezTo>
                <a:cubicBezTo>
                  <a:pt x="5752" y="6392"/>
                  <a:pt x="6049" y="3242"/>
                  <a:pt x="6140" y="115"/>
                </a:cubicBezTo>
                <a:cubicBezTo>
                  <a:pt x="6140" y="69"/>
                  <a:pt x="6117" y="24"/>
                  <a:pt x="609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nvGrpSpPr>
          <p:cNvPr id="11930" name="Google Shape;11930;p1600"/>
          <p:cNvGrpSpPr/>
          <p:nvPr/>
        </p:nvGrpSpPr>
        <p:grpSpPr>
          <a:xfrm>
            <a:off x="-291061" y="4128521"/>
            <a:ext cx="1732868" cy="3535935"/>
            <a:chOff x="-218296" y="3096390"/>
            <a:chExt cx="1299651" cy="2651951"/>
          </a:xfrm>
        </p:grpSpPr>
        <p:sp>
          <p:nvSpPr>
            <p:cNvPr id="11931" name="Google Shape;11931;p1600"/>
            <p:cNvSpPr/>
            <p:nvPr/>
          </p:nvSpPr>
          <p:spPr>
            <a:xfrm flipH="1">
              <a:off x="-218296" y="3096390"/>
              <a:ext cx="692948" cy="785102"/>
            </a:xfrm>
            <a:custGeom>
              <a:avLst/>
              <a:gdLst/>
              <a:ahLst/>
              <a:cxnLst/>
              <a:rect l="l" t="t" r="r" b="b"/>
              <a:pathLst>
                <a:path w="25679" h="29094" extrusionOk="0">
                  <a:moveTo>
                    <a:pt x="15362" y="0"/>
                  </a:moveTo>
                  <a:cubicBezTo>
                    <a:pt x="14997" y="0"/>
                    <a:pt x="14631" y="16"/>
                    <a:pt x="14266" y="43"/>
                  </a:cubicBezTo>
                  <a:cubicBezTo>
                    <a:pt x="13581" y="112"/>
                    <a:pt x="12897" y="203"/>
                    <a:pt x="12280" y="500"/>
                  </a:cubicBezTo>
                  <a:cubicBezTo>
                    <a:pt x="11504" y="888"/>
                    <a:pt x="10911" y="1550"/>
                    <a:pt x="10409" y="2234"/>
                  </a:cubicBezTo>
                  <a:cubicBezTo>
                    <a:pt x="8080" y="5498"/>
                    <a:pt x="7533" y="9653"/>
                    <a:pt x="6254" y="13464"/>
                  </a:cubicBezTo>
                  <a:cubicBezTo>
                    <a:pt x="6232" y="13533"/>
                    <a:pt x="6186" y="13624"/>
                    <a:pt x="6140" y="13693"/>
                  </a:cubicBezTo>
                  <a:cubicBezTo>
                    <a:pt x="6088" y="13737"/>
                    <a:pt x="6021" y="13758"/>
                    <a:pt x="5951" y="13758"/>
                  </a:cubicBezTo>
                  <a:cubicBezTo>
                    <a:pt x="5806" y="13758"/>
                    <a:pt x="5647" y="13671"/>
                    <a:pt x="5570" y="13533"/>
                  </a:cubicBezTo>
                  <a:cubicBezTo>
                    <a:pt x="5456" y="13350"/>
                    <a:pt x="5478" y="13099"/>
                    <a:pt x="5501" y="12871"/>
                  </a:cubicBezTo>
                  <a:cubicBezTo>
                    <a:pt x="5752" y="10383"/>
                    <a:pt x="6277" y="7941"/>
                    <a:pt x="7053" y="5544"/>
                  </a:cubicBezTo>
                  <a:cubicBezTo>
                    <a:pt x="7259" y="4928"/>
                    <a:pt x="7464" y="4289"/>
                    <a:pt x="7487" y="3627"/>
                  </a:cubicBezTo>
                  <a:cubicBezTo>
                    <a:pt x="7510" y="2965"/>
                    <a:pt x="7282" y="2257"/>
                    <a:pt x="6734" y="1869"/>
                  </a:cubicBezTo>
                  <a:cubicBezTo>
                    <a:pt x="6438" y="1663"/>
                    <a:pt x="6097" y="1577"/>
                    <a:pt x="5742" y="1577"/>
                  </a:cubicBezTo>
                  <a:cubicBezTo>
                    <a:pt x="5195" y="1577"/>
                    <a:pt x="4617" y="1784"/>
                    <a:pt x="4132" y="2075"/>
                  </a:cubicBezTo>
                  <a:cubicBezTo>
                    <a:pt x="3196" y="2622"/>
                    <a:pt x="2443" y="3467"/>
                    <a:pt x="1872" y="4403"/>
                  </a:cubicBezTo>
                  <a:cubicBezTo>
                    <a:pt x="0" y="7461"/>
                    <a:pt x="137" y="11296"/>
                    <a:pt x="662" y="14834"/>
                  </a:cubicBezTo>
                  <a:cubicBezTo>
                    <a:pt x="1233" y="18509"/>
                    <a:pt x="2169" y="22138"/>
                    <a:pt x="3470" y="25608"/>
                  </a:cubicBezTo>
                  <a:cubicBezTo>
                    <a:pt x="3903" y="26772"/>
                    <a:pt x="4588" y="28164"/>
                    <a:pt x="5958" y="28735"/>
                  </a:cubicBezTo>
                  <a:cubicBezTo>
                    <a:pt x="6548" y="28997"/>
                    <a:pt x="7176" y="29093"/>
                    <a:pt x="7811" y="29093"/>
                  </a:cubicBezTo>
                  <a:cubicBezTo>
                    <a:pt x="8281" y="29093"/>
                    <a:pt x="8756" y="29041"/>
                    <a:pt x="9222" y="28963"/>
                  </a:cubicBezTo>
                  <a:cubicBezTo>
                    <a:pt x="13673" y="28255"/>
                    <a:pt x="17485" y="25379"/>
                    <a:pt x="20657" y="22161"/>
                  </a:cubicBezTo>
                  <a:cubicBezTo>
                    <a:pt x="22050" y="20746"/>
                    <a:pt x="23351" y="19216"/>
                    <a:pt x="24264" y="17459"/>
                  </a:cubicBezTo>
                  <a:cubicBezTo>
                    <a:pt x="25177" y="15701"/>
                    <a:pt x="25679" y="13670"/>
                    <a:pt x="25382" y="11730"/>
                  </a:cubicBezTo>
                  <a:cubicBezTo>
                    <a:pt x="25291" y="11182"/>
                    <a:pt x="25108" y="10611"/>
                    <a:pt x="24652" y="10337"/>
                  </a:cubicBezTo>
                  <a:cubicBezTo>
                    <a:pt x="24472" y="10236"/>
                    <a:pt x="24273" y="10190"/>
                    <a:pt x="24071" y="10190"/>
                  </a:cubicBezTo>
                  <a:cubicBezTo>
                    <a:pt x="23686" y="10190"/>
                    <a:pt x="23293" y="10356"/>
                    <a:pt x="23008" y="10611"/>
                  </a:cubicBezTo>
                  <a:cubicBezTo>
                    <a:pt x="22552" y="10999"/>
                    <a:pt x="22278" y="11524"/>
                    <a:pt x="22004" y="12049"/>
                  </a:cubicBezTo>
                  <a:cubicBezTo>
                    <a:pt x="20885" y="14241"/>
                    <a:pt x="19516" y="16295"/>
                    <a:pt x="17918" y="18166"/>
                  </a:cubicBezTo>
                  <a:cubicBezTo>
                    <a:pt x="19288" y="15222"/>
                    <a:pt x="20657" y="12255"/>
                    <a:pt x="21639" y="9173"/>
                  </a:cubicBezTo>
                  <a:cubicBezTo>
                    <a:pt x="22232" y="7347"/>
                    <a:pt x="22643" y="5316"/>
                    <a:pt x="21913" y="3558"/>
                  </a:cubicBezTo>
                  <a:cubicBezTo>
                    <a:pt x="21342" y="2166"/>
                    <a:pt x="20087" y="1116"/>
                    <a:pt x="18694" y="568"/>
                  </a:cubicBezTo>
                  <a:cubicBezTo>
                    <a:pt x="17639" y="153"/>
                    <a:pt x="16505" y="0"/>
                    <a:pt x="153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1932" name="Google Shape;11932;p1600"/>
            <p:cNvSpPr/>
            <p:nvPr/>
          </p:nvSpPr>
          <p:spPr>
            <a:xfrm flipH="1">
              <a:off x="-105580" y="3623515"/>
              <a:ext cx="1186935" cy="2124826"/>
            </a:xfrm>
            <a:custGeom>
              <a:avLst/>
              <a:gdLst/>
              <a:ahLst/>
              <a:cxnLst/>
              <a:rect l="l" t="t" r="r" b="b"/>
              <a:pathLst>
                <a:path w="43985" h="78741" extrusionOk="0">
                  <a:moveTo>
                    <a:pt x="15204" y="1"/>
                  </a:moveTo>
                  <a:cubicBezTo>
                    <a:pt x="14564" y="1"/>
                    <a:pt x="13931" y="314"/>
                    <a:pt x="13467" y="755"/>
                  </a:cubicBezTo>
                  <a:cubicBezTo>
                    <a:pt x="12303" y="1805"/>
                    <a:pt x="11938" y="3517"/>
                    <a:pt x="12098" y="5092"/>
                  </a:cubicBezTo>
                  <a:cubicBezTo>
                    <a:pt x="12280" y="6644"/>
                    <a:pt x="12874" y="8105"/>
                    <a:pt x="13376" y="9611"/>
                  </a:cubicBezTo>
                  <a:cubicBezTo>
                    <a:pt x="15727" y="16824"/>
                    <a:pt x="15248" y="24653"/>
                    <a:pt x="13833" y="32140"/>
                  </a:cubicBezTo>
                  <a:cubicBezTo>
                    <a:pt x="12098" y="36226"/>
                    <a:pt x="10957" y="40585"/>
                    <a:pt x="10432" y="44991"/>
                  </a:cubicBezTo>
                  <a:cubicBezTo>
                    <a:pt x="9929" y="41224"/>
                    <a:pt x="8811" y="37435"/>
                    <a:pt x="8583" y="33601"/>
                  </a:cubicBezTo>
                  <a:cubicBezTo>
                    <a:pt x="8332" y="29538"/>
                    <a:pt x="9062" y="25407"/>
                    <a:pt x="8103" y="21458"/>
                  </a:cubicBezTo>
                  <a:cubicBezTo>
                    <a:pt x="7838" y="20331"/>
                    <a:pt x="7124" y="19034"/>
                    <a:pt x="6003" y="19034"/>
                  </a:cubicBezTo>
                  <a:cubicBezTo>
                    <a:pt x="5966" y="19034"/>
                    <a:pt x="5928" y="19035"/>
                    <a:pt x="5889" y="19038"/>
                  </a:cubicBezTo>
                  <a:cubicBezTo>
                    <a:pt x="5364" y="19084"/>
                    <a:pt x="4908" y="19426"/>
                    <a:pt x="4565" y="19814"/>
                  </a:cubicBezTo>
                  <a:cubicBezTo>
                    <a:pt x="3516" y="21001"/>
                    <a:pt x="3264" y="22645"/>
                    <a:pt x="3173" y="24197"/>
                  </a:cubicBezTo>
                  <a:cubicBezTo>
                    <a:pt x="2945" y="28465"/>
                    <a:pt x="3607" y="32756"/>
                    <a:pt x="5136" y="36751"/>
                  </a:cubicBezTo>
                  <a:cubicBezTo>
                    <a:pt x="6711" y="40836"/>
                    <a:pt x="9199" y="44671"/>
                    <a:pt x="10135" y="48871"/>
                  </a:cubicBezTo>
                  <a:cubicBezTo>
                    <a:pt x="9929" y="55947"/>
                    <a:pt x="11482" y="63182"/>
                    <a:pt x="14905" y="69254"/>
                  </a:cubicBezTo>
                  <a:cubicBezTo>
                    <a:pt x="11938" y="66560"/>
                    <a:pt x="9678" y="63228"/>
                    <a:pt x="8240" y="59553"/>
                  </a:cubicBezTo>
                  <a:cubicBezTo>
                    <a:pt x="6985" y="56358"/>
                    <a:pt x="6346" y="52934"/>
                    <a:pt x="4976" y="49784"/>
                  </a:cubicBezTo>
                  <a:cubicBezTo>
                    <a:pt x="4680" y="49168"/>
                    <a:pt x="4337" y="48506"/>
                    <a:pt x="3698" y="48232"/>
                  </a:cubicBezTo>
                  <a:cubicBezTo>
                    <a:pt x="3521" y="48163"/>
                    <a:pt x="3337" y="48132"/>
                    <a:pt x="3153" y="48132"/>
                  </a:cubicBezTo>
                  <a:cubicBezTo>
                    <a:pt x="2600" y="48132"/>
                    <a:pt x="2043" y="48414"/>
                    <a:pt x="1667" y="48825"/>
                  </a:cubicBezTo>
                  <a:cubicBezTo>
                    <a:pt x="1164" y="49396"/>
                    <a:pt x="936" y="50149"/>
                    <a:pt x="799" y="50880"/>
                  </a:cubicBezTo>
                  <a:cubicBezTo>
                    <a:pt x="0" y="55148"/>
                    <a:pt x="1781" y="59599"/>
                    <a:pt x="4702" y="62794"/>
                  </a:cubicBezTo>
                  <a:cubicBezTo>
                    <a:pt x="7510" y="65899"/>
                    <a:pt x="11253" y="67998"/>
                    <a:pt x="15111" y="69619"/>
                  </a:cubicBezTo>
                  <a:cubicBezTo>
                    <a:pt x="17051" y="72952"/>
                    <a:pt x="19539" y="75919"/>
                    <a:pt x="22620" y="78293"/>
                  </a:cubicBezTo>
                  <a:cubicBezTo>
                    <a:pt x="22926" y="78526"/>
                    <a:pt x="23344" y="78740"/>
                    <a:pt x="23701" y="78740"/>
                  </a:cubicBezTo>
                  <a:cubicBezTo>
                    <a:pt x="23903" y="78740"/>
                    <a:pt x="24086" y="78671"/>
                    <a:pt x="24218" y="78498"/>
                  </a:cubicBezTo>
                  <a:cubicBezTo>
                    <a:pt x="19288" y="74960"/>
                    <a:pt x="15818" y="69665"/>
                    <a:pt x="13673" y="63981"/>
                  </a:cubicBezTo>
                  <a:cubicBezTo>
                    <a:pt x="13330" y="63045"/>
                    <a:pt x="13011" y="62087"/>
                    <a:pt x="12737" y="61128"/>
                  </a:cubicBezTo>
                  <a:cubicBezTo>
                    <a:pt x="12303" y="55148"/>
                    <a:pt x="13764" y="49122"/>
                    <a:pt x="17416" y="44534"/>
                  </a:cubicBezTo>
                  <a:cubicBezTo>
                    <a:pt x="19813" y="41476"/>
                    <a:pt x="23077" y="39170"/>
                    <a:pt x="25451" y="36089"/>
                  </a:cubicBezTo>
                  <a:cubicBezTo>
                    <a:pt x="26090" y="35244"/>
                    <a:pt x="26683" y="34103"/>
                    <a:pt x="26135" y="33190"/>
                  </a:cubicBezTo>
                  <a:cubicBezTo>
                    <a:pt x="25784" y="32575"/>
                    <a:pt x="25085" y="32364"/>
                    <a:pt x="24346" y="32364"/>
                  </a:cubicBezTo>
                  <a:cubicBezTo>
                    <a:pt x="23933" y="32364"/>
                    <a:pt x="23507" y="32430"/>
                    <a:pt x="23122" y="32528"/>
                  </a:cubicBezTo>
                  <a:cubicBezTo>
                    <a:pt x="19105" y="33624"/>
                    <a:pt x="15978" y="36910"/>
                    <a:pt x="13969" y="40563"/>
                  </a:cubicBezTo>
                  <a:cubicBezTo>
                    <a:pt x="12372" y="43507"/>
                    <a:pt x="11390" y="46771"/>
                    <a:pt x="11048" y="50081"/>
                  </a:cubicBezTo>
                  <a:cubicBezTo>
                    <a:pt x="10934" y="43986"/>
                    <a:pt x="12098" y="37846"/>
                    <a:pt x="14494" y="32231"/>
                  </a:cubicBezTo>
                  <a:cubicBezTo>
                    <a:pt x="17895" y="28077"/>
                    <a:pt x="22529" y="24904"/>
                    <a:pt x="27665" y="23147"/>
                  </a:cubicBezTo>
                  <a:cubicBezTo>
                    <a:pt x="32595" y="21481"/>
                    <a:pt x="38096" y="21047"/>
                    <a:pt x="42319" y="18011"/>
                  </a:cubicBezTo>
                  <a:cubicBezTo>
                    <a:pt x="42844" y="17623"/>
                    <a:pt x="43368" y="17189"/>
                    <a:pt x="43665" y="16596"/>
                  </a:cubicBezTo>
                  <a:cubicBezTo>
                    <a:pt x="43962" y="16003"/>
                    <a:pt x="43985" y="15226"/>
                    <a:pt x="43551" y="14724"/>
                  </a:cubicBezTo>
                  <a:cubicBezTo>
                    <a:pt x="43277" y="14428"/>
                    <a:pt x="42889" y="14245"/>
                    <a:pt x="42524" y="14108"/>
                  </a:cubicBezTo>
                  <a:cubicBezTo>
                    <a:pt x="41374" y="13717"/>
                    <a:pt x="40169" y="13560"/>
                    <a:pt x="38953" y="13560"/>
                  </a:cubicBezTo>
                  <a:cubicBezTo>
                    <a:pt x="37827" y="13560"/>
                    <a:pt x="36693" y="13694"/>
                    <a:pt x="35585" y="13903"/>
                  </a:cubicBezTo>
                  <a:cubicBezTo>
                    <a:pt x="30153" y="14884"/>
                    <a:pt x="25085" y="17623"/>
                    <a:pt x="21114" y="21458"/>
                  </a:cubicBezTo>
                  <a:cubicBezTo>
                    <a:pt x="21548" y="20864"/>
                    <a:pt x="22004" y="20294"/>
                    <a:pt x="22461" y="19723"/>
                  </a:cubicBezTo>
                  <a:cubicBezTo>
                    <a:pt x="24241" y="17463"/>
                    <a:pt x="25998" y="15204"/>
                    <a:pt x="27779" y="12967"/>
                  </a:cubicBezTo>
                  <a:cubicBezTo>
                    <a:pt x="28190" y="12419"/>
                    <a:pt x="28646" y="11848"/>
                    <a:pt x="29194" y="11437"/>
                  </a:cubicBezTo>
                  <a:cubicBezTo>
                    <a:pt x="30175" y="10730"/>
                    <a:pt x="31431" y="10502"/>
                    <a:pt x="32572" y="10114"/>
                  </a:cubicBezTo>
                  <a:cubicBezTo>
                    <a:pt x="33736" y="9748"/>
                    <a:pt x="34946" y="9086"/>
                    <a:pt x="35357" y="7945"/>
                  </a:cubicBezTo>
                  <a:cubicBezTo>
                    <a:pt x="34923" y="7788"/>
                    <a:pt x="34458" y="7710"/>
                    <a:pt x="33993" y="7710"/>
                  </a:cubicBezTo>
                  <a:cubicBezTo>
                    <a:pt x="33309" y="7710"/>
                    <a:pt x="32622" y="7879"/>
                    <a:pt x="32024" y="8219"/>
                  </a:cubicBezTo>
                  <a:cubicBezTo>
                    <a:pt x="32892" y="7215"/>
                    <a:pt x="33531" y="6051"/>
                    <a:pt x="33896" y="4772"/>
                  </a:cubicBezTo>
                  <a:cubicBezTo>
                    <a:pt x="33987" y="4499"/>
                    <a:pt x="34033" y="4179"/>
                    <a:pt x="33873" y="3951"/>
                  </a:cubicBezTo>
                  <a:cubicBezTo>
                    <a:pt x="33753" y="3779"/>
                    <a:pt x="33580" y="3710"/>
                    <a:pt x="33389" y="3710"/>
                  </a:cubicBezTo>
                  <a:cubicBezTo>
                    <a:pt x="33073" y="3710"/>
                    <a:pt x="32705" y="3897"/>
                    <a:pt x="32435" y="4111"/>
                  </a:cubicBezTo>
                  <a:cubicBezTo>
                    <a:pt x="31522" y="4864"/>
                    <a:pt x="30746" y="5777"/>
                    <a:pt x="30153" y="6827"/>
                  </a:cubicBezTo>
                  <a:cubicBezTo>
                    <a:pt x="30563" y="5343"/>
                    <a:pt x="30700" y="3768"/>
                    <a:pt x="30495" y="2239"/>
                  </a:cubicBezTo>
                  <a:cubicBezTo>
                    <a:pt x="30449" y="1897"/>
                    <a:pt x="30335" y="1508"/>
                    <a:pt x="30016" y="1417"/>
                  </a:cubicBezTo>
                  <a:cubicBezTo>
                    <a:pt x="29975" y="1406"/>
                    <a:pt x="29935" y="1401"/>
                    <a:pt x="29896" y="1401"/>
                  </a:cubicBezTo>
                  <a:cubicBezTo>
                    <a:pt x="29605" y="1401"/>
                    <a:pt x="29352" y="1683"/>
                    <a:pt x="29171" y="1965"/>
                  </a:cubicBezTo>
                  <a:cubicBezTo>
                    <a:pt x="28190" y="3517"/>
                    <a:pt x="27596" y="5343"/>
                    <a:pt x="27505" y="7215"/>
                  </a:cubicBezTo>
                  <a:cubicBezTo>
                    <a:pt x="27414" y="6165"/>
                    <a:pt x="27003" y="5161"/>
                    <a:pt x="26364" y="4339"/>
                  </a:cubicBezTo>
                  <a:cubicBezTo>
                    <a:pt x="26139" y="4045"/>
                    <a:pt x="25783" y="3764"/>
                    <a:pt x="25455" y="3764"/>
                  </a:cubicBezTo>
                  <a:cubicBezTo>
                    <a:pt x="25350" y="3764"/>
                    <a:pt x="25248" y="3793"/>
                    <a:pt x="25154" y="3859"/>
                  </a:cubicBezTo>
                  <a:cubicBezTo>
                    <a:pt x="24834" y="4065"/>
                    <a:pt x="24834" y="4499"/>
                    <a:pt x="24880" y="4864"/>
                  </a:cubicBezTo>
                  <a:cubicBezTo>
                    <a:pt x="25108" y="7192"/>
                    <a:pt x="25930" y="9474"/>
                    <a:pt x="27528" y="11346"/>
                  </a:cubicBezTo>
                  <a:cubicBezTo>
                    <a:pt x="24720" y="15820"/>
                    <a:pt x="21068" y="19700"/>
                    <a:pt x="18124" y="24105"/>
                  </a:cubicBezTo>
                  <a:cubicBezTo>
                    <a:pt x="17256" y="25429"/>
                    <a:pt x="16435" y="26776"/>
                    <a:pt x="15704" y="28191"/>
                  </a:cubicBezTo>
                  <a:cubicBezTo>
                    <a:pt x="16982" y="24562"/>
                    <a:pt x="17918" y="20819"/>
                    <a:pt x="18512" y="17030"/>
                  </a:cubicBezTo>
                  <a:cubicBezTo>
                    <a:pt x="19196" y="12602"/>
                    <a:pt x="19402" y="8059"/>
                    <a:pt x="18420" y="3723"/>
                  </a:cubicBezTo>
                  <a:cubicBezTo>
                    <a:pt x="18010" y="2011"/>
                    <a:pt x="17028" y="25"/>
                    <a:pt x="15271" y="2"/>
                  </a:cubicBezTo>
                  <a:cubicBezTo>
                    <a:pt x="15248" y="1"/>
                    <a:pt x="15226" y="1"/>
                    <a:pt x="1520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1933"/>
        <p:cNvGrpSpPr/>
        <p:nvPr/>
      </p:nvGrpSpPr>
      <p:grpSpPr>
        <a:xfrm>
          <a:off x="0" y="0"/>
          <a:ext cx="0" cy="0"/>
          <a:chOff x="0" y="0"/>
          <a:chExt cx="0" cy="0"/>
        </a:xfrm>
      </p:grpSpPr>
      <p:grpSp>
        <p:nvGrpSpPr>
          <p:cNvPr id="11934" name="Google Shape;11934;p1601"/>
          <p:cNvGrpSpPr/>
          <p:nvPr/>
        </p:nvGrpSpPr>
        <p:grpSpPr>
          <a:xfrm>
            <a:off x="7191542" y="1"/>
            <a:ext cx="5000459" cy="1425992"/>
            <a:chOff x="7191542" y="1"/>
            <a:chExt cx="5000459" cy="1425992"/>
          </a:xfrm>
        </p:grpSpPr>
        <p:pic>
          <p:nvPicPr>
            <p:cNvPr id="11935" name="Google Shape;11935;p16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36" name="Google Shape;11936;p1601"/>
            <p:cNvGrpSpPr/>
            <p:nvPr/>
          </p:nvGrpSpPr>
          <p:grpSpPr>
            <a:xfrm>
              <a:off x="7191542" y="1"/>
              <a:ext cx="5000459" cy="1425992"/>
              <a:chOff x="7186272" y="0"/>
              <a:chExt cx="5005729" cy="1427495"/>
            </a:xfrm>
          </p:grpSpPr>
          <p:sp>
            <p:nvSpPr>
              <p:cNvPr id="11937" name="Google Shape;11937;p16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38" name="Google Shape;11938;p16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939" name="Google Shape;11939;p16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40" name="Google Shape;11940;p160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41" name="Google Shape;11941;p16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42" name="Google Shape;11942;p16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3" name="Google Shape;11943;p16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matchingName="24_Photo Slide">
  <p:cSld name="24_Photo Slide">
    <p:spTree>
      <p:nvGrpSpPr>
        <p:cNvPr id="1" name="Shape 11944"/>
        <p:cNvGrpSpPr/>
        <p:nvPr/>
      </p:nvGrpSpPr>
      <p:grpSpPr>
        <a:xfrm>
          <a:off x="0" y="0"/>
          <a:ext cx="0" cy="0"/>
          <a:chOff x="0" y="0"/>
          <a:chExt cx="0" cy="0"/>
        </a:xfrm>
      </p:grpSpPr>
      <p:sp>
        <p:nvSpPr>
          <p:cNvPr id="11945" name="Google Shape;11945;p160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30200" algn="l">
              <a:lnSpc>
                <a:spcPct val="100000"/>
              </a:lnSpc>
              <a:spcBef>
                <a:spcPts val="1000"/>
              </a:spcBef>
              <a:spcAft>
                <a:spcPts val="0"/>
              </a:spcAft>
              <a:buSzPts val="1600"/>
              <a:buChar char="•"/>
              <a:defRPr/>
            </a:lvl4pPr>
            <a:lvl5pPr marL="2286000" lvl="4" indent="-330200" algn="l">
              <a:lnSpc>
                <a:spcPct val="100000"/>
              </a:lnSpc>
              <a:spcBef>
                <a:spcPts val="1000"/>
              </a:spcBef>
              <a:spcAft>
                <a:spcPts val="0"/>
              </a:spcAft>
              <a:buSzPts val="1600"/>
              <a:buChar char="•"/>
              <a:defRPr/>
            </a:lvl5pPr>
            <a:lvl6pPr marL="2743200" lvl="5" indent="-342900" algn="l">
              <a:lnSpc>
                <a:spcPct val="90000"/>
              </a:lnSpc>
              <a:spcBef>
                <a:spcPts val="1000"/>
              </a:spcBef>
              <a:spcAft>
                <a:spcPts val="0"/>
              </a:spcAft>
              <a:buSzPts val="1800"/>
              <a:buChar char="•"/>
              <a:defRPr/>
            </a:lvl6pPr>
            <a:lvl7pPr marL="3200400" lvl="6" indent="-342900" algn="l">
              <a:lnSpc>
                <a:spcPct val="90000"/>
              </a:lnSpc>
              <a:spcBef>
                <a:spcPts val="500"/>
              </a:spcBef>
              <a:spcAft>
                <a:spcPts val="0"/>
              </a:spcAft>
              <a:buSzPts val="1800"/>
              <a:buChar char="•"/>
              <a:defRPr/>
            </a:lvl7pPr>
            <a:lvl8pPr marL="3657600" lvl="7" indent="-342900" algn="l">
              <a:lnSpc>
                <a:spcPct val="90000"/>
              </a:lnSpc>
              <a:spcBef>
                <a:spcPts val="500"/>
              </a:spcBef>
              <a:spcAft>
                <a:spcPts val="0"/>
              </a:spcAft>
              <a:buSzPts val="1800"/>
              <a:buChar char="•"/>
              <a:defRPr/>
            </a:lvl8pPr>
            <a:lvl9pPr marL="4114800" lvl="8" indent="-342900" algn="l">
              <a:lnSpc>
                <a:spcPct val="90000"/>
              </a:lnSpc>
              <a:spcBef>
                <a:spcPts val="500"/>
              </a:spcBef>
              <a:spcAft>
                <a:spcPts val="0"/>
              </a:spcAft>
              <a:buSzPts val="1800"/>
              <a:buChar char="•"/>
              <a:defRPr/>
            </a:lvl9pPr>
          </a:lstStyle>
          <a:p>
            <a:endParaRPr/>
          </a:p>
        </p:txBody>
      </p:sp>
      <p:cxnSp>
        <p:nvCxnSpPr>
          <p:cNvPr id="11946" name="Google Shape;11946;p1602"/>
          <p:cNvCxnSpPr/>
          <p:nvPr/>
        </p:nvCxnSpPr>
        <p:spPr>
          <a:xfrm>
            <a:off x="457200" y="947987"/>
            <a:ext cx="2350168" cy="0"/>
          </a:xfrm>
          <a:prstGeom prst="straightConnector1">
            <a:avLst/>
          </a:prstGeom>
          <a:noFill/>
          <a:ln w="31750" cap="flat" cmpd="sng">
            <a:solidFill>
              <a:schemeClr val="accent3"/>
            </a:solidFill>
            <a:prstDash val="solid"/>
            <a:round/>
            <a:headEnd type="none" w="sm" len="sm"/>
            <a:tailEnd type="none" w="sm" len="sm"/>
          </a:ln>
        </p:spPr>
      </p:cxnSp>
      <p:grpSp>
        <p:nvGrpSpPr>
          <p:cNvPr id="11947" name="Google Shape;11947;p1602"/>
          <p:cNvGrpSpPr/>
          <p:nvPr/>
        </p:nvGrpSpPr>
        <p:grpSpPr>
          <a:xfrm>
            <a:off x="0" y="5379426"/>
            <a:ext cx="2807368" cy="753891"/>
            <a:chOff x="0" y="5379426"/>
            <a:chExt cx="2807368" cy="753891"/>
          </a:xfrm>
        </p:grpSpPr>
        <p:sp>
          <p:nvSpPr>
            <p:cNvPr id="11948" name="Google Shape;11948;p16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49" name="Google Shape;11949;p16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1950" name="Google Shape;11950;p1602"/>
          <p:cNvSpPr>
            <a:spLocks noGrp="1"/>
          </p:cNvSpPr>
          <p:nvPr>
            <p:ph type="pic" idx="2"/>
          </p:nvPr>
        </p:nvSpPr>
        <p:spPr>
          <a:xfrm>
            <a:off x="2807368" y="457202"/>
            <a:ext cx="8915400" cy="5943598"/>
          </a:xfrm>
          <a:prstGeom prst="rect">
            <a:avLst/>
          </a:prstGeom>
          <a:noFill/>
          <a:ln>
            <a:noFill/>
          </a:ln>
        </p:spPr>
      </p:sp>
      <p:pic>
        <p:nvPicPr>
          <p:cNvPr id="11951" name="Google Shape;11951;p160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13_End">
  <p:cSld name="13_End">
    <p:spTree>
      <p:nvGrpSpPr>
        <p:cNvPr id="1" name="Shape 1291"/>
        <p:cNvGrpSpPr/>
        <p:nvPr/>
      </p:nvGrpSpPr>
      <p:grpSpPr>
        <a:xfrm>
          <a:off x="0" y="0"/>
          <a:ext cx="0" cy="0"/>
          <a:chOff x="0" y="0"/>
          <a:chExt cx="0" cy="0"/>
        </a:xfrm>
      </p:grpSpPr>
      <p:grpSp>
        <p:nvGrpSpPr>
          <p:cNvPr id="1292" name="Google Shape;1292;p572"/>
          <p:cNvGrpSpPr/>
          <p:nvPr/>
        </p:nvGrpSpPr>
        <p:grpSpPr>
          <a:xfrm>
            <a:off x="0" y="0"/>
            <a:ext cx="12192000" cy="2148830"/>
            <a:chOff x="0" y="0"/>
            <a:chExt cx="12192000" cy="2148830"/>
          </a:xfrm>
        </p:grpSpPr>
        <p:sp>
          <p:nvSpPr>
            <p:cNvPr id="1293" name="Google Shape;1293;p5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294" name="Google Shape;1294;p5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1295" name="Google Shape;1295;p57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96" name="Google Shape;1296;p57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7" name="Google Shape;1297;p5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98" name="Google Shape;1298;p57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299" name="Google Shape;1299;p57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960"/>
        <p:cNvGrpSpPr/>
        <p:nvPr/>
      </p:nvGrpSpPr>
      <p:grpSpPr>
        <a:xfrm>
          <a:off x="0" y="0"/>
          <a:ext cx="0" cy="0"/>
          <a:chOff x="0" y="0"/>
          <a:chExt cx="0" cy="0"/>
        </a:xfrm>
      </p:grpSpPr>
      <p:sp>
        <p:nvSpPr>
          <p:cNvPr id="11961" name="Google Shape;11961;p284"/>
          <p:cNvSpPr txBox="1">
            <a:spLocks noGrp="1"/>
          </p:cNvSpPr>
          <p:nvPr>
            <p:ph type="ftr" idx="11"/>
          </p:nvPr>
        </p:nvSpPr>
        <p:spPr>
          <a:xfrm>
            <a:off x="5003095" y="6472051"/>
            <a:ext cx="252781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62" name="Google Shape;11962;p284"/>
          <p:cNvSpPr txBox="1">
            <a:spLocks noGrp="1"/>
          </p:cNvSpPr>
          <p:nvPr>
            <p:ph type="sldNum" idx="12"/>
          </p:nvPr>
        </p:nvSpPr>
        <p:spPr>
          <a:xfrm>
            <a:off x="10608383"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963" name="Google Shape;11963;p284"/>
          <p:cNvPicPr preferRelativeResize="0"/>
          <p:nvPr/>
        </p:nvPicPr>
        <p:blipFill rotWithShape="1">
          <a:blip r:embed="rId2">
            <a:alphaModFix/>
          </a:blip>
          <a:srcRect/>
          <a:stretch/>
        </p:blipFill>
        <p:spPr>
          <a:xfrm>
            <a:off x="193405" y="6481303"/>
            <a:ext cx="1732213" cy="314948"/>
          </a:xfrm>
          <a:prstGeom prst="rect">
            <a:avLst/>
          </a:prstGeom>
          <a:noFill/>
          <a:ln>
            <a:noFill/>
          </a:ln>
        </p:spPr>
      </p:pic>
    </p:spTree>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matchingName="Title Slide white">
  <p:cSld name="Title Slide white">
    <p:spTree>
      <p:nvGrpSpPr>
        <p:cNvPr id="1" name="Shape 11964"/>
        <p:cNvGrpSpPr/>
        <p:nvPr/>
      </p:nvGrpSpPr>
      <p:grpSpPr>
        <a:xfrm>
          <a:off x="0" y="0"/>
          <a:ext cx="0" cy="0"/>
          <a:chOff x="0" y="0"/>
          <a:chExt cx="0" cy="0"/>
        </a:xfrm>
      </p:grpSpPr>
      <p:sp>
        <p:nvSpPr>
          <p:cNvPr id="11965" name="Google Shape;11965;p417"/>
          <p:cNvSpPr/>
          <p:nvPr/>
        </p:nvSpPr>
        <p:spPr>
          <a:xfrm>
            <a:off x="3177" y="6400800"/>
            <a:ext cx="12188825" cy="457200"/>
          </a:xfrm>
          <a:prstGeom prst="rect">
            <a:avLst/>
          </a:prstGeom>
          <a:solidFill>
            <a:srgbClr val="02255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66" name="Google Shape;11966;p417"/>
          <p:cNvSpPr/>
          <p:nvPr/>
        </p:nvSpPr>
        <p:spPr>
          <a:xfrm>
            <a:off x="17" y="6334316"/>
            <a:ext cx="12188825" cy="81982"/>
          </a:xfrm>
          <a:prstGeom prst="rect">
            <a:avLst/>
          </a:prstGeom>
          <a:solidFill>
            <a:srgbClr val="B3B2B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67" name="Google Shape;11967;p417"/>
          <p:cNvSpPr/>
          <p:nvPr/>
        </p:nvSpPr>
        <p:spPr>
          <a:xfrm>
            <a:off x="206644" y="0"/>
            <a:ext cx="144517" cy="6858000"/>
          </a:xfrm>
          <a:prstGeom prst="rect">
            <a:avLst/>
          </a:prstGeom>
          <a:solidFill>
            <a:srgbClr val="E15829"/>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1968" name="Google Shape;11968;p417"/>
          <p:cNvPicPr preferRelativeResize="0"/>
          <p:nvPr/>
        </p:nvPicPr>
        <p:blipFill rotWithShape="1">
          <a:blip r:embed="rId2">
            <a:alphaModFix/>
          </a:blip>
          <a:srcRect/>
          <a:stretch/>
        </p:blipFill>
        <p:spPr>
          <a:xfrm>
            <a:off x="554628" y="6455947"/>
            <a:ext cx="1760425" cy="390439"/>
          </a:xfrm>
          <a:prstGeom prst="rect">
            <a:avLst/>
          </a:prstGeom>
          <a:noFill/>
          <a:ln>
            <a:noFill/>
          </a:ln>
        </p:spPr>
      </p:pic>
      <p:sp>
        <p:nvSpPr>
          <p:cNvPr id="11969" name="Google Shape;11969;p417"/>
          <p:cNvSpPr txBox="1">
            <a:spLocks noGrp="1"/>
          </p:cNvSpPr>
          <p:nvPr>
            <p:ph type="body" idx="1"/>
          </p:nvPr>
        </p:nvSpPr>
        <p:spPr>
          <a:xfrm>
            <a:off x="1016000" y="1063257"/>
            <a:ext cx="9875520" cy="1298944"/>
          </a:xfrm>
          <a:prstGeom prst="rect">
            <a:avLst/>
          </a:prstGeom>
          <a:noFill/>
          <a:ln>
            <a:noFill/>
          </a:ln>
        </p:spPr>
        <p:txBody>
          <a:bodyPr spcFirstLastPara="1" wrap="square" lIns="0" tIns="45700" rIns="0" bIns="45700" anchor="b" anchorCtr="0">
            <a:noAutofit/>
          </a:bodyPr>
          <a:lstStyle>
            <a:lvl1pPr marL="457200" lvl="0" indent="-533400" algn="l">
              <a:lnSpc>
                <a:spcPct val="90000"/>
              </a:lnSpc>
              <a:spcBef>
                <a:spcPts val="1200"/>
              </a:spcBef>
              <a:spcAft>
                <a:spcPts val="0"/>
              </a:spcAft>
              <a:buSzPts val="4800"/>
              <a:buChar char=" "/>
              <a:defRPr sz="4800">
                <a:solidFill>
                  <a:srgbClr val="02255B"/>
                </a:solidFill>
                <a:latin typeface="Gill Sans"/>
                <a:ea typeface="Gill Sans"/>
                <a:cs typeface="Gill Sans"/>
                <a:sym typeface="Gill Sans"/>
              </a:defRPr>
            </a:lvl1pPr>
            <a:lvl2pPr marL="914400" lvl="1" indent="-342900" algn="l">
              <a:lnSpc>
                <a:spcPct val="90000"/>
              </a:lnSpc>
              <a:spcBef>
                <a:spcPts val="200"/>
              </a:spcBef>
              <a:spcAft>
                <a:spcPts val="0"/>
              </a:spcAft>
              <a:buSzPts val="1800"/>
              <a:buChar char="•"/>
              <a:defRPr/>
            </a:lvl2pPr>
            <a:lvl3pPr marL="1371600" lvl="2" indent="-314325" algn="l">
              <a:lnSpc>
                <a:spcPct val="90000"/>
              </a:lnSpc>
              <a:spcBef>
                <a:spcPts val="400"/>
              </a:spcBef>
              <a:spcAft>
                <a:spcPts val="0"/>
              </a:spcAft>
              <a:buSzPts val="1350"/>
              <a:buChar char="o"/>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11970" name="Google Shape;11970;p417"/>
          <p:cNvSpPr txBox="1">
            <a:spLocks noGrp="1"/>
          </p:cNvSpPr>
          <p:nvPr>
            <p:ph type="body" idx="2"/>
          </p:nvPr>
        </p:nvSpPr>
        <p:spPr>
          <a:xfrm>
            <a:off x="1016000" y="2505076"/>
            <a:ext cx="9875520" cy="923925"/>
          </a:xfrm>
          <a:prstGeom prst="rect">
            <a:avLst/>
          </a:prstGeom>
          <a:noFill/>
          <a:ln>
            <a:noFill/>
          </a:ln>
        </p:spPr>
        <p:txBody>
          <a:bodyPr spcFirstLastPara="1" wrap="square" lIns="0" tIns="45700" rIns="0" bIns="45700" anchor="t" anchorCtr="0">
            <a:noAutofit/>
          </a:bodyPr>
          <a:lstStyle>
            <a:lvl1pPr marL="457200" lvl="0" indent="-381000" algn="l">
              <a:lnSpc>
                <a:spcPct val="90000"/>
              </a:lnSpc>
              <a:spcBef>
                <a:spcPts val="1200"/>
              </a:spcBef>
              <a:spcAft>
                <a:spcPts val="0"/>
              </a:spcAft>
              <a:buSzPts val="2400"/>
              <a:buChar char=" "/>
              <a:defRPr sz="2400" i="1">
                <a:solidFill>
                  <a:srgbClr val="E15829"/>
                </a:solidFill>
                <a:latin typeface="Gill Sans"/>
                <a:ea typeface="Gill Sans"/>
                <a:cs typeface="Gill Sans"/>
                <a:sym typeface="Gill Sans"/>
              </a:defRPr>
            </a:lvl1pPr>
            <a:lvl2pPr marL="914400" lvl="1" indent="-342900" algn="l">
              <a:lnSpc>
                <a:spcPct val="90000"/>
              </a:lnSpc>
              <a:spcBef>
                <a:spcPts val="200"/>
              </a:spcBef>
              <a:spcAft>
                <a:spcPts val="0"/>
              </a:spcAft>
              <a:buSzPts val="1800"/>
              <a:buChar char="•"/>
              <a:defRPr/>
            </a:lvl2pPr>
            <a:lvl3pPr marL="1371600" lvl="2" indent="-314325" algn="l">
              <a:lnSpc>
                <a:spcPct val="90000"/>
              </a:lnSpc>
              <a:spcBef>
                <a:spcPts val="400"/>
              </a:spcBef>
              <a:spcAft>
                <a:spcPts val="0"/>
              </a:spcAft>
              <a:buSzPts val="1350"/>
              <a:buChar char="o"/>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matchingName="Content with Caption modern blue">
  <p:cSld name="Content with Caption modern blue">
    <p:bg>
      <p:bgPr>
        <a:solidFill>
          <a:srgbClr val="FBFBFB"/>
        </a:solidFill>
        <a:effectLst/>
      </p:bgPr>
    </p:bg>
    <p:spTree>
      <p:nvGrpSpPr>
        <p:cNvPr id="1" name="Shape 11971"/>
        <p:cNvGrpSpPr/>
        <p:nvPr/>
      </p:nvGrpSpPr>
      <p:grpSpPr>
        <a:xfrm>
          <a:off x="0" y="0"/>
          <a:ext cx="0" cy="0"/>
          <a:chOff x="0" y="0"/>
          <a:chExt cx="0" cy="0"/>
        </a:xfrm>
      </p:grpSpPr>
      <p:sp>
        <p:nvSpPr>
          <p:cNvPr id="11972" name="Google Shape;11972;p418"/>
          <p:cNvSpPr/>
          <p:nvPr/>
        </p:nvSpPr>
        <p:spPr>
          <a:xfrm>
            <a:off x="0" y="0"/>
            <a:ext cx="3657582" cy="6858000"/>
          </a:xfrm>
          <a:prstGeom prst="rect">
            <a:avLst/>
          </a:prstGeom>
          <a:solidFill>
            <a:srgbClr val="02255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73" name="Google Shape;11973;p418"/>
          <p:cNvSpPr/>
          <p:nvPr/>
        </p:nvSpPr>
        <p:spPr>
          <a:xfrm>
            <a:off x="3657600" y="0"/>
            <a:ext cx="64008" cy="6858000"/>
          </a:xfrm>
          <a:prstGeom prst="rect">
            <a:avLst/>
          </a:prstGeom>
          <a:solidFill>
            <a:srgbClr val="00839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74" name="Google Shape;11974;p418"/>
          <p:cNvSpPr txBox="1">
            <a:spLocks noGrp="1"/>
          </p:cNvSpPr>
          <p:nvPr>
            <p:ph type="title"/>
          </p:nvPr>
        </p:nvSpPr>
        <p:spPr>
          <a:xfrm>
            <a:off x="457200" y="594359"/>
            <a:ext cx="2887133" cy="2286000"/>
          </a:xfrm>
          <a:prstGeom prst="rect">
            <a:avLst/>
          </a:prstGeom>
          <a:noFill/>
          <a:ln>
            <a:noFill/>
          </a:ln>
        </p:spPr>
        <p:txBody>
          <a:bodyPr spcFirstLastPara="1" wrap="square" lIns="91425" tIns="45700" rIns="91425" bIns="45700" anchor="b" anchorCtr="0">
            <a:normAutofit/>
          </a:bodyPr>
          <a:lstStyle>
            <a:lvl1pPr lvl="0" algn="l">
              <a:lnSpc>
                <a:spcPct val="85000"/>
              </a:lnSpc>
              <a:spcBef>
                <a:spcPts val="0"/>
              </a:spcBef>
              <a:spcAft>
                <a:spcPts val="0"/>
              </a:spcAft>
              <a:buClr>
                <a:srgbClr val="FFFFFF"/>
              </a:buClr>
              <a:buSzPts val="3600"/>
              <a:buFont typeface="Gill Sans"/>
              <a:buNone/>
              <a:defRPr sz="3600" b="0">
                <a:solidFill>
                  <a:srgbClr val="FFFFFF"/>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75" name="Google Shape;11975;p418"/>
          <p:cNvSpPr txBox="1">
            <a:spLocks noGrp="1"/>
          </p:cNvSpPr>
          <p:nvPr>
            <p:ph type="body" idx="1"/>
          </p:nvPr>
        </p:nvSpPr>
        <p:spPr>
          <a:xfrm>
            <a:off x="457200" y="2997199"/>
            <a:ext cx="2887133" cy="3308005"/>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200"/>
              </a:spcBef>
              <a:spcAft>
                <a:spcPts val="0"/>
              </a:spcAft>
              <a:buSzPts val="1500"/>
              <a:buNone/>
              <a:defRPr sz="1500">
                <a:solidFill>
                  <a:srgbClr val="FFFFFF"/>
                </a:solidFill>
              </a:defRPr>
            </a:lvl1pPr>
            <a:lvl2pPr marL="914400" lvl="1" indent="-228600" algn="l">
              <a:lnSpc>
                <a:spcPct val="90000"/>
              </a:lnSpc>
              <a:spcBef>
                <a:spcPts val="200"/>
              </a:spcBef>
              <a:spcAft>
                <a:spcPts val="0"/>
              </a:spcAft>
              <a:buSzPts val="1200"/>
              <a:buNone/>
              <a:defRPr sz="1200"/>
            </a:lvl2pPr>
            <a:lvl3pPr marL="1371600" lvl="2" indent="-228600" algn="l">
              <a:lnSpc>
                <a:spcPct val="90000"/>
              </a:lnSpc>
              <a:spcBef>
                <a:spcPts val="400"/>
              </a:spcBef>
              <a:spcAft>
                <a:spcPts val="0"/>
              </a:spcAft>
              <a:buSzPts val="750"/>
              <a:buNone/>
              <a:defRPr sz="1000"/>
            </a:lvl3pPr>
            <a:lvl4pPr marL="1828800" lvl="3" indent="-228600" algn="l">
              <a:lnSpc>
                <a:spcPct val="90000"/>
              </a:lnSpc>
              <a:spcBef>
                <a:spcPts val="400"/>
              </a:spcBef>
              <a:spcAft>
                <a:spcPts val="0"/>
              </a:spcAft>
              <a:buSzPts val="900"/>
              <a:buNone/>
              <a:defRPr sz="900"/>
            </a:lvl4pPr>
            <a:lvl5pPr marL="2286000" lvl="4" indent="-228600" algn="l">
              <a:lnSpc>
                <a:spcPct val="90000"/>
              </a:lnSpc>
              <a:spcBef>
                <a:spcPts val="400"/>
              </a:spcBef>
              <a:spcAft>
                <a:spcPts val="0"/>
              </a:spcAft>
              <a:buSzPts val="900"/>
              <a:buNone/>
              <a:defRPr sz="900"/>
            </a:lvl5pPr>
            <a:lvl6pPr marL="2743200" lvl="5" indent="-228600" algn="l">
              <a:lnSpc>
                <a:spcPct val="90000"/>
              </a:lnSpc>
              <a:spcBef>
                <a:spcPts val="400"/>
              </a:spcBef>
              <a:spcAft>
                <a:spcPts val="0"/>
              </a:spcAft>
              <a:buSzPts val="900"/>
              <a:buNone/>
              <a:defRPr sz="900"/>
            </a:lvl6pPr>
            <a:lvl7pPr marL="3200400" lvl="6" indent="-228600" algn="l">
              <a:lnSpc>
                <a:spcPct val="90000"/>
              </a:lnSpc>
              <a:spcBef>
                <a:spcPts val="400"/>
              </a:spcBef>
              <a:spcAft>
                <a:spcPts val="0"/>
              </a:spcAft>
              <a:buSzPts val="900"/>
              <a:buNone/>
              <a:defRPr sz="900"/>
            </a:lvl7pPr>
            <a:lvl8pPr marL="3657600" lvl="7" indent="-228600" algn="l">
              <a:lnSpc>
                <a:spcPct val="90000"/>
              </a:lnSpc>
              <a:spcBef>
                <a:spcPts val="400"/>
              </a:spcBef>
              <a:spcAft>
                <a:spcPts val="0"/>
              </a:spcAft>
              <a:buSzPts val="900"/>
              <a:buNone/>
              <a:defRPr sz="900"/>
            </a:lvl8pPr>
            <a:lvl9pPr marL="4114800" lvl="8" indent="-228600" algn="l">
              <a:lnSpc>
                <a:spcPct val="90000"/>
              </a:lnSpc>
              <a:spcBef>
                <a:spcPts val="400"/>
              </a:spcBef>
              <a:spcAft>
                <a:spcPts val="400"/>
              </a:spcAft>
              <a:buSzPts val="900"/>
              <a:buNone/>
              <a:defRPr sz="900"/>
            </a:lvl9pPr>
          </a:lstStyle>
          <a:p>
            <a:endParaRPr/>
          </a:p>
        </p:txBody>
      </p:sp>
      <p:sp>
        <p:nvSpPr>
          <p:cNvPr id="11976" name="Google Shape;11976;p418"/>
          <p:cNvSpPr txBox="1">
            <a:spLocks noGrp="1"/>
          </p:cNvSpPr>
          <p:nvPr>
            <p:ph type="dt" idx="10"/>
          </p:nvPr>
        </p:nvSpPr>
        <p:spPr>
          <a:xfrm>
            <a:off x="465513" y="6459787"/>
            <a:ext cx="287882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77" name="Google Shape;11977;p418"/>
          <p:cNvSpPr txBox="1">
            <a:spLocks noGrp="1"/>
          </p:cNvSpPr>
          <p:nvPr>
            <p:ph type="ftr" idx="11"/>
          </p:nvPr>
        </p:nvSpPr>
        <p:spPr>
          <a:xfrm>
            <a:off x="4800600" y="6459787"/>
            <a:ext cx="4648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78" name="Google Shape;11978;p418"/>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1979" name="Google Shape;11979;p418"/>
          <p:cNvSpPr txBox="1">
            <a:spLocks noGrp="1"/>
          </p:cNvSpPr>
          <p:nvPr>
            <p:ph type="body" idx="2"/>
          </p:nvPr>
        </p:nvSpPr>
        <p:spPr>
          <a:xfrm>
            <a:off x="4606485" y="594360"/>
            <a:ext cx="6968752" cy="5710845"/>
          </a:xfrm>
          <a:prstGeom prst="rect">
            <a:avLst/>
          </a:prstGeom>
          <a:noFill/>
          <a:ln>
            <a:noFill/>
          </a:ln>
        </p:spPr>
        <p:txBody>
          <a:bodyPr spcFirstLastPara="1" wrap="square" lIns="0" tIns="45700" rIns="0" bIns="45700" anchor="t" anchorCtr="0">
            <a:normAutofit/>
          </a:bodyPr>
          <a:lstStyle>
            <a:lvl1pPr marL="457200" lvl="0" indent="-228600" algn="l">
              <a:lnSpc>
                <a:spcPct val="90000"/>
              </a:lnSpc>
              <a:spcBef>
                <a:spcPts val="0"/>
              </a:spcBef>
              <a:spcAft>
                <a:spcPts val="0"/>
              </a:spcAft>
              <a:buSzPts val="2000"/>
              <a:buNone/>
              <a:defRPr>
                <a:solidFill>
                  <a:srgbClr val="02255B"/>
                </a:solidFill>
              </a:defRPr>
            </a:lvl1pPr>
            <a:lvl2pPr marL="914400" lvl="1" indent="-342900" algn="l">
              <a:lnSpc>
                <a:spcPct val="90000"/>
              </a:lnSpc>
              <a:spcBef>
                <a:spcPts val="1200"/>
              </a:spcBef>
              <a:spcAft>
                <a:spcPts val="0"/>
              </a:spcAft>
              <a:buClr>
                <a:srgbClr val="E15829"/>
              </a:buClr>
              <a:buSzPts val="1800"/>
              <a:buFont typeface="Arial"/>
              <a:buChar char="•"/>
              <a:defRPr>
                <a:solidFill>
                  <a:schemeClr val="accent1"/>
                </a:solidFill>
              </a:defRPr>
            </a:lvl2pPr>
            <a:lvl3pPr marL="1371600" lvl="2" indent="-295275" algn="l">
              <a:lnSpc>
                <a:spcPct val="90000"/>
              </a:lnSpc>
              <a:spcBef>
                <a:spcPts val="1200"/>
              </a:spcBef>
              <a:spcAft>
                <a:spcPts val="0"/>
              </a:spcAft>
              <a:buClr>
                <a:srgbClr val="E15829"/>
              </a:buClr>
              <a:buSzPts val="1050"/>
              <a:buChar char="o"/>
              <a:defRPr>
                <a:solidFill>
                  <a:srgbClr val="77777F"/>
                </a:solidFill>
              </a:defRPr>
            </a:lvl3pPr>
            <a:lvl4pPr marL="1828800" lvl="3" indent="-317500" algn="l">
              <a:lnSpc>
                <a:spcPct val="90000"/>
              </a:lnSpc>
              <a:spcBef>
                <a:spcPts val="1200"/>
              </a:spcBef>
              <a:spcAft>
                <a:spcPts val="0"/>
              </a:spcAft>
              <a:buClr>
                <a:srgbClr val="00839B"/>
              </a:buClr>
              <a:buSzPts val="1400"/>
              <a:buFont typeface="Arial"/>
              <a:buChar char="•"/>
              <a:defRPr>
                <a:solidFill>
                  <a:srgbClr val="77777F"/>
                </a:solidFill>
              </a:defRPr>
            </a:lvl4pPr>
            <a:lvl5pPr marL="2286000" lvl="4" indent="-317500" algn="l">
              <a:lnSpc>
                <a:spcPct val="90000"/>
              </a:lnSpc>
              <a:spcBef>
                <a:spcPts val="1200"/>
              </a:spcBef>
              <a:spcAft>
                <a:spcPts val="0"/>
              </a:spcAft>
              <a:buClr>
                <a:srgbClr val="00839B"/>
              </a:buClr>
              <a:buSzPts val="1400"/>
              <a:buChar char="◦"/>
              <a:defRPr>
                <a:solidFill>
                  <a:srgbClr val="77777F"/>
                </a:solidFill>
              </a:defRPr>
            </a:lvl5pPr>
            <a:lvl6pPr marL="2743200" lvl="5" indent="-342900" algn="l">
              <a:lnSpc>
                <a:spcPct val="90000"/>
              </a:lnSpc>
              <a:spcBef>
                <a:spcPts val="12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matchingName="1_Content with Caption modern blue">
  <p:cSld name="1_Content with Caption modern blue">
    <p:bg>
      <p:bgPr>
        <a:solidFill>
          <a:srgbClr val="FBFBFB"/>
        </a:solidFill>
        <a:effectLst/>
      </p:bgPr>
    </p:bg>
    <p:spTree>
      <p:nvGrpSpPr>
        <p:cNvPr id="1" name="Shape 11980"/>
        <p:cNvGrpSpPr/>
        <p:nvPr/>
      </p:nvGrpSpPr>
      <p:grpSpPr>
        <a:xfrm>
          <a:off x="0" y="0"/>
          <a:ext cx="0" cy="0"/>
          <a:chOff x="0" y="0"/>
          <a:chExt cx="0" cy="0"/>
        </a:xfrm>
      </p:grpSpPr>
      <p:sp>
        <p:nvSpPr>
          <p:cNvPr id="11981" name="Google Shape;11981;p419"/>
          <p:cNvSpPr/>
          <p:nvPr/>
        </p:nvSpPr>
        <p:spPr>
          <a:xfrm>
            <a:off x="0" y="0"/>
            <a:ext cx="3657582" cy="6858000"/>
          </a:xfrm>
          <a:prstGeom prst="rect">
            <a:avLst/>
          </a:pr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82" name="Google Shape;11982;p419"/>
          <p:cNvSpPr/>
          <p:nvPr/>
        </p:nvSpPr>
        <p:spPr>
          <a:xfrm>
            <a:off x="3657600" y="0"/>
            <a:ext cx="64008" cy="6858000"/>
          </a:xfrm>
          <a:prstGeom prst="rect">
            <a:avLst/>
          </a:pr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83" name="Google Shape;11983;p419"/>
          <p:cNvSpPr txBox="1">
            <a:spLocks noGrp="1"/>
          </p:cNvSpPr>
          <p:nvPr>
            <p:ph type="title"/>
          </p:nvPr>
        </p:nvSpPr>
        <p:spPr>
          <a:xfrm>
            <a:off x="457200" y="594359"/>
            <a:ext cx="2887133" cy="2286000"/>
          </a:xfrm>
          <a:prstGeom prst="rect">
            <a:avLst/>
          </a:prstGeom>
          <a:noFill/>
          <a:ln>
            <a:noFill/>
          </a:ln>
        </p:spPr>
        <p:txBody>
          <a:bodyPr spcFirstLastPara="1" wrap="square" lIns="91425" tIns="45700" rIns="91425" bIns="45700" anchor="b" anchorCtr="0">
            <a:normAutofit/>
          </a:bodyPr>
          <a:lstStyle>
            <a:lvl1pPr lvl="0" algn="l">
              <a:lnSpc>
                <a:spcPct val="85000"/>
              </a:lnSpc>
              <a:spcBef>
                <a:spcPts val="0"/>
              </a:spcBef>
              <a:spcAft>
                <a:spcPts val="0"/>
              </a:spcAft>
              <a:buClr>
                <a:srgbClr val="FFFFFF"/>
              </a:buClr>
              <a:buSzPts val="3600"/>
              <a:buFont typeface="Gill Sans"/>
              <a:buNone/>
              <a:defRPr sz="3600" b="0">
                <a:solidFill>
                  <a:srgbClr val="FFFFFF"/>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84" name="Google Shape;11984;p419"/>
          <p:cNvSpPr txBox="1">
            <a:spLocks noGrp="1"/>
          </p:cNvSpPr>
          <p:nvPr>
            <p:ph type="body" idx="1"/>
          </p:nvPr>
        </p:nvSpPr>
        <p:spPr>
          <a:xfrm>
            <a:off x="457200" y="2997199"/>
            <a:ext cx="2887133" cy="3308005"/>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200"/>
              </a:spcBef>
              <a:spcAft>
                <a:spcPts val="0"/>
              </a:spcAft>
              <a:buSzPts val="1500"/>
              <a:buNone/>
              <a:defRPr sz="1500">
                <a:solidFill>
                  <a:srgbClr val="FFFFFF"/>
                </a:solidFill>
              </a:defRPr>
            </a:lvl1pPr>
            <a:lvl2pPr marL="914400" lvl="1" indent="-228600" algn="l">
              <a:lnSpc>
                <a:spcPct val="90000"/>
              </a:lnSpc>
              <a:spcBef>
                <a:spcPts val="200"/>
              </a:spcBef>
              <a:spcAft>
                <a:spcPts val="0"/>
              </a:spcAft>
              <a:buSzPts val="1200"/>
              <a:buNone/>
              <a:defRPr sz="1200"/>
            </a:lvl2pPr>
            <a:lvl3pPr marL="1371600" lvl="2" indent="-228600" algn="l">
              <a:lnSpc>
                <a:spcPct val="90000"/>
              </a:lnSpc>
              <a:spcBef>
                <a:spcPts val="400"/>
              </a:spcBef>
              <a:spcAft>
                <a:spcPts val="0"/>
              </a:spcAft>
              <a:buSzPts val="750"/>
              <a:buNone/>
              <a:defRPr sz="1000"/>
            </a:lvl3pPr>
            <a:lvl4pPr marL="1828800" lvl="3" indent="-228600" algn="l">
              <a:lnSpc>
                <a:spcPct val="90000"/>
              </a:lnSpc>
              <a:spcBef>
                <a:spcPts val="400"/>
              </a:spcBef>
              <a:spcAft>
                <a:spcPts val="0"/>
              </a:spcAft>
              <a:buSzPts val="900"/>
              <a:buNone/>
              <a:defRPr sz="900"/>
            </a:lvl4pPr>
            <a:lvl5pPr marL="2286000" lvl="4" indent="-228600" algn="l">
              <a:lnSpc>
                <a:spcPct val="90000"/>
              </a:lnSpc>
              <a:spcBef>
                <a:spcPts val="400"/>
              </a:spcBef>
              <a:spcAft>
                <a:spcPts val="0"/>
              </a:spcAft>
              <a:buSzPts val="900"/>
              <a:buNone/>
              <a:defRPr sz="900"/>
            </a:lvl5pPr>
            <a:lvl6pPr marL="2743200" lvl="5" indent="-228600" algn="l">
              <a:lnSpc>
                <a:spcPct val="90000"/>
              </a:lnSpc>
              <a:spcBef>
                <a:spcPts val="400"/>
              </a:spcBef>
              <a:spcAft>
                <a:spcPts val="0"/>
              </a:spcAft>
              <a:buSzPts val="900"/>
              <a:buNone/>
              <a:defRPr sz="900"/>
            </a:lvl6pPr>
            <a:lvl7pPr marL="3200400" lvl="6" indent="-228600" algn="l">
              <a:lnSpc>
                <a:spcPct val="90000"/>
              </a:lnSpc>
              <a:spcBef>
                <a:spcPts val="400"/>
              </a:spcBef>
              <a:spcAft>
                <a:spcPts val="0"/>
              </a:spcAft>
              <a:buSzPts val="900"/>
              <a:buNone/>
              <a:defRPr sz="900"/>
            </a:lvl7pPr>
            <a:lvl8pPr marL="3657600" lvl="7" indent="-228600" algn="l">
              <a:lnSpc>
                <a:spcPct val="90000"/>
              </a:lnSpc>
              <a:spcBef>
                <a:spcPts val="400"/>
              </a:spcBef>
              <a:spcAft>
                <a:spcPts val="0"/>
              </a:spcAft>
              <a:buSzPts val="900"/>
              <a:buNone/>
              <a:defRPr sz="900"/>
            </a:lvl8pPr>
            <a:lvl9pPr marL="4114800" lvl="8" indent="-228600" algn="l">
              <a:lnSpc>
                <a:spcPct val="90000"/>
              </a:lnSpc>
              <a:spcBef>
                <a:spcPts val="400"/>
              </a:spcBef>
              <a:spcAft>
                <a:spcPts val="400"/>
              </a:spcAft>
              <a:buSzPts val="900"/>
              <a:buNone/>
              <a:defRPr sz="900"/>
            </a:lvl9pPr>
          </a:lstStyle>
          <a:p>
            <a:endParaRPr/>
          </a:p>
        </p:txBody>
      </p:sp>
      <p:sp>
        <p:nvSpPr>
          <p:cNvPr id="11985" name="Google Shape;11985;p419"/>
          <p:cNvSpPr txBox="1">
            <a:spLocks noGrp="1"/>
          </p:cNvSpPr>
          <p:nvPr>
            <p:ph type="dt" idx="10"/>
          </p:nvPr>
        </p:nvSpPr>
        <p:spPr>
          <a:xfrm>
            <a:off x="465513" y="6459787"/>
            <a:ext cx="287882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86" name="Google Shape;11986;p419"/>
          <p:cNvSpPr txBox="1">
            <a:spLocks noGrp="1"/>
          </p:cNvSpPr>
          <p:nvPr>
            <p:ph type="ftr" idx="11"/>
          </p:nvPr>
        </p:nvSpPr>
        <p:spPr>
          <a:xfrm>
            <a:off x="4800600" y="6459787"/>
            <a:ext cx="4648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87" name="Google Shape;11987;p419"/>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1988" name="Google Shape;11988;p419"/>
          <p:cNvSpPr txBox="1">
            <a:spLocks noGrp="1"/>
          </p:cNvSpPr>
          <p:nvPr>
            <p:ph type="body" idx="2"/>
          </p:nvPr>
        </p:nvSpPr>
        <p:spPr>
          <a:xfrm>
            <a:off x="4606485" y="594360"/>
            <a:ext cx="6968752" cy="5710845"/>
          </a:xfrm>
          <a:prstGeom prst="rect">
            <a:avLst/>
          </a:prstGeom>
          <a:noFill/>
          <a:ln>
            <a:noFill/>
          </a:ln>
        </p:spPr>
        <p:txBody>
          <a:bodyPr spcFirstLastPara="1" wrap="square" lIns="0" tIns="45700" rIns="0" bIns="45700" anchor="t" anchorCtr="0">
            <a:normAutofit/>
          </a:bodyPr>
          <a:lstStyle>
            <a:lvl1pPr marL="457200" lvl="0" indent="-228600" algn="l">
              <a:lnSpc>
                <a:spcPct val="90000"/>
              </a:lnSpc>
              <a:spcBef>
                <a:spcPts val="0"/>
              </a:spcBef>
              <a:spcAft>
                <a:spcPts val="0"/>
              </a:spcAft>
              <a:buSzPts val="2000"/>
              <a:buNone/>
              <a:defRPr>
                <a:solidFill>
                  <a:srgbClr val="02255B"/>
                </a:solidFill>
              </a:defRPr>
            </a:lvl1pPr>
            <a:lvl2pPr marL="914400" lvl="1" indent="-342900" algn="l">
              <a:lnSpc>
                <a:spcPct val="90000"/>
              </a:lnSpc>
              <a:spcBef>
                <a:spcPts val="1200"/>
              </a:spcBef>
              <a:spcAft>
                <a:spcPts val="0"/>
              </a:spcAft>
              <a:buClr>
                <a:srgbClr val="E15829"/>
              </a:buClr>
              <a:buSzPts val="1800"/>
              <a:buFont typeface="Arial"/>
              <a:buChar char="•"/>
              <a:defRPr>
                <a:solidFill>
                  <a:schemeClr val="accent1"/>
                </a:solidFill>
              </a:defRPr>
            </a:lvl2pPr>
            <a:lvl3pPr marL="1371600" lvl="2" indent="-295275" algn="l">
              <a:lnSpc>
                <a:spcPct val="90000"/>
              </a:lnSpc>
              <a:spcBef>
                <a:spcPts val="1200"/>
              </a:spcBef>
              <a:spcAft>
                <a:spcPts val="0"/>
              </a:spcAft>
              <a:buClr>
                <a:srgbClr val="E15829"/>
              </a:buClr>
              <a:buSzPts val="1050"/>
              <a:buChar char="o"/>
              <a:defRPr>
                <a:solidFill>
                  <a:srgbClr val="77777F"/>
                </a:solidFill>
              </a:defRPr>
            </a:lvl3pPr>
            <a:lvl4pPr marL="1828800" lvl="3" indent="-317500" algn="l">
              <a:lnSpc>
                <a:spcPct val="90000"/>
              </a:lnSpc>
              <a:spcBef>
                <a:spcPts val="1200"/>
              </a:spcBef>
              <a:spcAft>
                <a:spcPts val="0"/>
              </a:spcAft>
              <a:buClr>
                <a:srgbClr val="00839B"/>
              </a:buClr>
              <a:buSzPts val="1400"/>
              <a:buFont typeface="Arial"/>
              <a:buChar char="•"/>
              <a:defRPr>
                <a:solidFill>
                  <a:srgbClr val="77777F"/>
                </a:solidFill>
              </a:defRPr>
            </a:lvl4pPr>
            <a:lvl5pPr marL="2286000" lvl="4" indent="-317500" algn="l">
              <a:lnSpc>
                <a:spcPct val="90000"/>
              </a:lnSpc>
              <a:spcBef>
                <a:spcPts val="1200"/>
              </a:spcBef>
              <a:spcAft>
                <a:spcPts val="0"/>
              </a:spcAft>
              <a:buClr>
                <a:srgbClr val="00839B"/>
              </a:buClr>
              <a:buSzPts val="1400"/>
              <a:buChar char="◦"/>
              <a:defRPr>
                <a:solidFill>
                  <a:srgbClr val="77777F"/>
                </a:solidFill>
              </a:defRPr>
            </a:lvl5pPr>
            <a:lvl6pPr marL="2743200" lvl="5" indent="-342900" algn="l">
              <a:lnSpc>
                <a:spcPct val="90000"/>
              </a:lnSpc>
              <a:spcBef>
                <a:spcPts val="12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matchingName="2_Content with Caption modern blue">
  <p:cSld name="2_Content with Caption modern blue">
    <p:bg>
      <p:bgPr>
        <a:solidFill>
          <a:srgbClr val="FBFBFB"/>
        </a:solidFill>
        <a:effectLst/>
      </p:bgPr>
    </p:bg>
    <p:spTree>
      <p:nvGrpSpPr>
        <p:cNvPr id="1" name="Shape 11989"/>
        <p:cNvGrpSpPr/>
        <p:nvPr/>
      </p:nvGrpSpPr>
      <p:grpSpPr>
        <a:xfrm>
          <a:off x="0" y="0"/>
          <a:ext cx="0" cy="0"/>
          <a:chOff x="0" y="0"/>
          <a:chExt cx="0" cy="0"/>
        </a:xfrm>
      </p:grpSpPr>
      <p:sp>
        <p:nvSpPr>
          <p:cNvPr id="11990" name="Google Shape;11990;p420"/>
          <p:cNvSpPr/>
          <p:nvPr/>
        </p:nvSpPr>
        <p:spPr>
          <a:xfrm>
            <a:off x="0" y="0"/>
            <a:ext cx="3657582" cy="6858000"/>
          </a:xfrm>
          <a:prstGeom prst="rect">
            <a:avLst/>
          </a:pr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91" name="Google Shape;11991;p420"/>
          <p:cNvSpPr/>
          <p:nvPr/>
        </p:nvSpPr>
        <p:spPr>
          <a:xfrm>
            <a:off x="3657600" y="0"/>
            <a:ext cx="64008" cy="6858000"/>
          </a:xfrm>
          <a:prstGeom prst="rect">
            <a:avLst/>
          </a:prstGeom>
          <a:solidFill>
            <a:schemeClr val="dk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92" name="Google Shape;11992;p420"/>
          <p:cNvSpPr txBox="1">
            <a:spLocks noGrp="1"/>
          </p:cNvSpPr>
          <p:nvPr>
            <p:ph type="title"/>
          </p:nvPr>
        </p:nvSpPr>
        <p:spPr>
          <a:xfrm>
            <a:off x="457200" y="594359"/>
            <a:ext cx="2887133" cy="2286000"/>
          </a:xfrm>
          <a:prstGeom prst="rect">
            <a:avLst/>
          </a:prstGeom>
          <a:noFill/>
          <a:ln>
            <a:noFill/>
          </a:ln>
        </p:spPr>
        <p:txBody>
          <a:bodyPr spcFirstLastPara="1" wrap="square" lIns="91425" tIns="45700" rIns="91425" bIns="45700" anchor="b" anchorCtr="0">
            <a:normAutofit/>
          </a:bodyPr>
          <a:lstStyle>
            <a:lvl1pPr lvl="0" algn="l">
              <a:lnSpc>
                <a:spcPct val="85000"/>
              </a:lnSpc>
              <a:spcBef>
                <a:spcPts val="0"/>
              </a:spcBef>
              <a:spcAft>
                <a:spcPts val="0"/>
              </a:spcAft>
              <a:buClr>
                <a:srgbClr val="FFFFFF"/>
              </a:buClr>
              <a:buSzPts val="3600"/>
              <a:buFont typeface="Gill Sans"/>
              <a:buNone/>
              <a:defRPr sz="3600" b="0">
                <a:solidFill>
                  <a:srgbClr val="FFFFFF"/>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93" name="Google Shape;11993;p420"/>
          <p:cNvSpPr txBox="1">
            <a:spLocks noGrp="1"/>
          </p:cNvSpPr>
          <p:nvPr>
            <p:ph type="body" idx="1"/>
          </p:nvPr>
        </p:nvSpPr>
        <p:spPr>
          <a:xfrm>
            <a:off x="457200" y="2997199"/>
            <a:ext cx="2887133" cy="3308005"/>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200"/>
              </a:spcBef>
              <a:spcAft>
                <a:spcPts val="0"/>
              </a:spcAft>
              <a:buSzPts val="1500"/>
              <a:buNone/>
              <a:defRPr sz="1500">
                <a:solidFill>
                  <a:srgbClr val="FFFFFF"/>
                </a:solidFill>
              </a:defRPr>
            </a:lvl1pPr>
            <a:lvl2pPr marL="914400" lvl="1" indent="-228600" algn="l">
              <a:lnSpc>
                <a:spcPct val="90000"/>
              </a:lnSpc>
              <a:spcBef>
                <a:spcPts val="200"/>
              </a:spcBef>
              <a:spcAft>
                <a:spcPts val="0"/>
              </a:spcAft>
              <a:buSzPts val="1200"/>
              <a:buNone/>
              <a:defRPr sz="1200"/>
            </a:lvl2pPr>
            <a:lvl3pPr marL="1371600" lvl="2" indent="-228600" algn="l">
              <a:lnSpc>
                <a:spcPct val="90000"/>
              </a:lnSpc>
              <a:spcBef>
                <a:spcPts val="400"/>
              </a:spcBef>
              <a:spcAft>
                <a:spcPts val="0"/>
              </a:spcAft>
              <a:buSzPts val="750"/>
              <a:buNone/>
              <a:defRPr sz="1000"/>
            </a:lvl3pPr>
            <a:lvl4pPr marL="1828800" lvl="3" indent="-228600" algn="l">
              <a:lnSpc>
                <a:spcPct val="90000"/>
              </a:lnSpc>
              <a:spcBef>
                <a:spcPts val="400"/>
              </a:spcBef>
              <a:spcAft>
                <a:spcPts val="0"/>
              </a:spcAft>
              <a:buSzPts val="900"/>
              <a:buNone/>
              <a:defRPr sz="900"/>
            </a:lvl4pPr>
            <a:lvl5pPr marL="2286000" lvl="4" indent="-228600" algn="l">
              <a:lnSpc>
                <a:spcPct val="90000"/>
              </a:lnSpc>
              <a:spcBef>
                <a:spcPts val="400"/>
              </a:spcBef>
              <a:spcAft>
                <a:spcPts val="0"/>
              </a:spcAft>
              <a:buSzPts val="900"/>
              <a:buNone/>
              <a:defRPr sz="900"/>
            </a:lvl5pPr>
            <a:lvl6pPr marL="2743200" lvl="5" indent="-228600" algn="l">
              <a:lnSpc>
                <a:spcPct val="90000"/>
              </a:lnSpc>
              <a:spcBef>
                <a:spcPts val="400"/>
              </a:spcBef>
              <a:spcAft>
                <a:spcPts val="0"/>
              </a:spcAft>
              <a:buSzPts val="900"/>
              <a:buNone/>
              <a:defRPr sz="900"/>
            </a:lvl6pPr>
            <a:lvl7pPr marL="3200400" lvl="6" indent="-228600" algn="l">
              <a:lnSpc>
                <a:spcPct val="90000"/>
              </a:lnSpc>
              <a:spcBef>
                <a:spcPts val="400"/>
              </a:spcBef>
              <a:spcAft>
                <a:spcPts val="0"/>
              </a:spcAft>
              <a:buSzPts val="900"/>
              <a:buNone/>
              <a:defRPr sz="900"/>
            </a:lvl7pPr>
            <a:lvl8pPr marL="3657600" lvl="7" indent="-228600" algn="l">
              <a:lnSpc>
                <a:spcPct val="90000"/>
              </a:lnSpc>
              <a:spcBef>
                <a:spcPts val="400"/>
              </a:spcBef>
              <a:spcAft>
                <a:spcPts val="0"/>
              </a:spcAft>
              <a:buSzPts val="900"/>
              <a:buNone/>
              <a:defRPr sz="900"/>
            </a:lvl8pPr>
            <a:lvl9pPr marL="4114800" lvl="8" indent="-228600" algn="l">
              <a:lnSpc>
                <a:spcPct val="90000"/>
              </a:lnSpc>
              <a:spcBef>
                <a:spcPts val="400"/>
              </a:spcBef>
              <a:spcAft>
                <a:spcPts val="400"/>
              </a:spcAft>
              <a:buSzPts val="900"/>
              <a:buNone/>
              <a:defRPr sz="900"/>
            </a:lvl9pPr>
          </a:lstStyle>
          <a:p>
            <a:endParaRPr/>
          </a:p>
        </p:txBody>
      </p:sp>
      <p:sp>
        <p:nvSpPr>
          <p:cNvPr id="11994" name="Google Shape;11994;p420"/>
          <p:cNvSpPr txBox="1">
            <a:spLocks noGrp="1"/>
          </p:cNvSpPr>
          <p:nvPr>
            <p:ph type="dt" idx="10"/>
          </p:nvPr>
        </p:nvSpPr>
        <p:spPr>
          <a:xfrm>
            <a:off x="465513" y="6459787"/>
            <a:ext cx="287882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95" name="Google Shape;11995;p420"/>
          <p:cNvSpPr txBox="1">
            <a:spLocks noGrp="1"/>
          </p:cNvSpPr>
          <p:nvPr>
            <p:ph type="ftr" idx="11"/>
          </p:nvPr>
        </p:nvSpPr>
        <p:spPr>
          <a:xfrm>
            <a:off x="4800600" y="6459787"/>
            <a:ext cx="4648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96" name="Google Shape;11996;p420"/>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1997" name="Google Shape;11997;p420"/>
          <p:cNvSpPr txBox="1">
            <a:spLocks noGrp="1"/>
          </p:cNvSpPr>
          <p:nvPr>
            <p:ph type="body" idx="2"/>
          </p:nvPr>
        </p:nvSpPr>
        <p:spPr>
          <a:xfrm>
            <a:off x="4606485" y="594360"/>
            <a:ext cx="6968752" cy="5710845"/>
          </a:xfrm>
          <a:prstGeom prst="rect">
            <a:avLst/>
          </a:prstGeom>
          <a:noFill/>
          <a:ln>
            <a:noFill/>
          </a:ln>
        </p:spPr>
        <p:txBody>
          <a:bodyPr spcFirstLastPara="1" wrap="square" lIns="0" tIns="45700" rIns="0" bIns="45700" anchor="t" anchorCtr="0">
            <a:normAutofit/>
          </a:bodyPr>
          <a:lstStyle>
            <a:lvl1pPr marL="457200" lvl="0" indent="-228600" algn="l">
              <a:lnSpc>
                <a:spcPct val="90000"/>
              </a:lnSpc>
              <a:spcBef>
                <a:spcPts val="0"/>
              </a:spcBef>
              <a:spcAft>
                <a:spcPts val="0"/>
              </a:spcAft>
              <a:buSzPts val="2000"/>
              <a:buNone/>
              <a:defRPr>
                <a:solidFill>
                  <a:srgbClr val="02255B"/>
                </a:solidFill>
              </a:defRPr>
            </a:lvl1pPr>
            <a:lvl2pPr marL="914400" lvl="1" indent="-342900" algn="l">
              <a:lnSpc>
                <a:spcPct val="90000"/>
              </a:lnSpc>
              <a:spcBef>
                <a:spcPts val="1200"/>
              </a:spcBef>
              <a:spcAft>
                <a:spcPts val="0"/>
              </a:spcAft>
              <a:buClr>
                <a:srgbClr val="E15829"/>
              </a:buClr>
              <a:buSzPts val="1800"/>
              <a:buFont typeface="Arial"/>
              <a:buChar char="•"/>
              <a:defRPr>
                <a:solidFill>
                  <a:schemeClr val="accent1"/>
                </a:solidFill>
              </a:defRPr>
            </a:lvl2pPr>
            <a:lvl3pPr marL="1371600" lvl="2" indent="-295275" algn="l">
              <a:lnSpc>
                <a:spcPct val="90000"/>
              </a:lnSpc>
              <a:spcBef>
                <a:spcPts val="1200"/>
              </a:spcBef>
              <a:spcAft>
                <a:spcPts val="0"/>
              </a:spcAft>
              <a:buClr>
                <a:srgbClr val="E15829"/>
              </a:buClr>
              <a:buSzPts val="1050"/>
              <a:buChar char="o"/>
              <a:defRPr>
                <a:solidFill>
                  <a:srgbClr val="77777F"/>
                </a:solidFill>
              </a:defRPr>
            </a:lvl3pPr>
            <a:lvl4pPr marL="1828800" lvl="3" indent="-317500" algn="l">
              <a:lnSpc>
                <a:spcPct val="90000"/>
              </a:lnSpc>
              <a:spcBef>
                <a:spcPts val="1200"/>
              </a:spcBef>
              <a:spcAft>
                <a:spcPts val="0"/>
              </a:spcAft>
              <a:buClr>
                <a:srgbClr val="00839B"/>
              </a:buClr>
              <a:buSzPts val="1400"/>
              <a:buFont typeface="Arial"/>
              <a:buChar char="•"/>
              <a:defRPr>
                <a:solidFill>
                  <a:srgbClr val="77777F"/>
                </a:solidFill>
              </a:defRPr>
            </a:lvl4pPr>
            <a:lvl5pPr marL="2286000" lvl="4" indent="-317500" algn="l">
              <a:lnSpc>
                <a:spcPct val="90000"/>
              </a:lnSpc>
              <a:spcBef>
                <a:spcPts val="1200"/>
              </a:spcBef>
              <a:spcAft>
                <a:spcPts val="0"/>
              </a:spcAft>
              <a:buClr>
                <a:srgbClr val="00839B"/>
              </a:buClr>
              <a:buSzPts val="1400"/>
              <a:buChar char="◦"/>
              <a:defRPr>
                <a:solidFill>
                  <a:srgbClr val="77777F"/>
                </a:solidFill>
              </a:defRPr>
            </a:lvl5pPr>
            <a:lvl6pPr marL="2743200" lvl="5" indent="-342900" algn="l">
              <a:lnSpc>
                <a:spcPct val="90000"/>
              </a:lnSpc>
              <a:spcBef>
                <a:spcPts val="12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matchingName="Content with Caption modern teal">
  <p:cSld name="Content with Caption modern teal">
    <p:bg>
      <p:bgPr>
        <a:solidFill>
          <a:srgbClr val="FBFBFB"/>
        </a:solidFill>
        <a:effectLst/>
      </p:bgPr>
    </p:bg>
    <p:spTree>
      <p:nvGrpSpPr>
        <p:cNvPr id="1" name="Shape 11998"/>
        <p:cNvGrpSpPr/>
        <p:nvPr/>
      </p:nvGrpSpPr>
      <p:grpSpPr>
        <a:xfrm>
          <a:off x="0" y="0"/>
          <a:ext cx="0" cy="0"/>
          <a:chOff x="0" y="0"/>
          <a:chExt cx="0" cy="0"/>
        </a:xfrm>
      </p:grpSpPr>
      <p:sp>
        <p:nvSpPr>
          <p:cNvPr id="11999" name="Google Shape;11999;p421"/>
          <p:cNvSpPr/>
          <p:nvPr/>
        </p:nvSpPr>
        <p:spPr>
          <a:xfrm>
            <a:off x="18" y="0"/>
            <a:ext cx="4050791" cy="6858000"/>
          </a:xfrm>
          <a:prstGeom prst="rect">
            <a:avLst/>
          </a:prstGeom>
          <a:solidFill>
            <a:srgbClr val="00839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00" name="Google Shape;12000;p421"/>
          <p:cNvSpPr/>
          <p:nvPr/>
        </p:nvSpPr>
        <p:spPr>
          <a:xfrm>
            <a:off x="4040071" y="0"/>
            <a:ext cx="64008" cy="6858000"/>
          </a:xfrm>
          <a:prstGeom prst="rect">
            <a:avLst/>
          </a:prstGeom>
          <a:solidFill>
            <a:srgbClr val="77777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01" name="Google Shape;12001;p421"/>
          <p:cNvSpPr txBox="1">
            <a:spLocks noGrp="1"/>
          </p:cNvSpPr>
          <p:nvPr>
            <p:ph type="title"/>
          </p:nvPr>
        </p:nvSpPr>
        <p:spPr>
          <a:xfrm>
            <a:off x="457200" y="594359"/>
            <a:ext cx="3200400" cy="2286000"/>
          </a:xfrm>
          <a:prstGeom prst="rect">
            <a:avLst/>
          </a:prstGeom>
          <a:noFill/>
          <a:ln>
            <a:noFill/>
          </a:ln>
        </p:spPr>
        <p:txBody>
          <a:bodyPr spcFirstLastPara="1" wrap="square" lIns="91425" tIns="45700" rIns="91425" bIns="45700" anchor="b" anchorCtr="0">
            <a:normAutofit/>
          </a:bodyPr>
          <a:lstStyle>
            <a:lvl1pPr lvl="0" algn="l">
              <a:lnSpc>
                <a:spcPct val="85000"/>
              </a:lnSpc>
              <a:spcBef>
                <a:spcPts val="0"/>
              </a:spcBef>
              <a:spcAft>
                <a:spcPts val="0"/>
              </a:spcAft>
              <a:buClr>
                <a:srgbClr val="FFFFFF"/>
              </a:buClr>
              <a:buSzPts val="3600"/>
              <a:buFont typeface="Gill Sans"/>
              <a:buNone/>
              <a:defRPr sz="3600" b="0">
                <a:solidFill>
                  <a:srgbClr val="FFFFFF"/>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02" name="Google Shape;12002;p421"/>
          <p:cNvSpPr txBox="1">
            <a:spLocks noGrp="1"/>
          </p:cNvSpPr>
          <p:nvPr>
            <p:ph type="body" idx="1"/>
          </p:nvPr>
        </p:nvSpPr>
        <p:spPr>
          <a:xfrm>
            <a:off x="457200" y="2926080"/>
            <a:ext cx="3200400" cy="3379124"/>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200"/>
              </a:spcBef>
              <a:spcAft>
                <a:spcPts val="0"/>
              </a:spcAft>
              <a:buSzPts val="1500"/>
              <a:buNone/>
              <a:defRPr sz="1500">
                <a:solidFill>
                  <a:srgbClr val="FFFFFF"/>
                </a:solidFill>
              </a:defRPr>
            </a:lvl1pPr>
            <a:lvl2pPr marL="914400" lvl="1" indent="-228600" algn="l">
              <a:lnSpc>
                <a:spcPct val="90000"/>
              </a:lnSpc>
              <a:spcBef>
                <a:spcPts val="200"/>
              </a:spcBef>
              <a:spcAft>
                <a:spcPts val="0"/>
              </a:spcAft>
              <a:buSzPts val="1200"/>
              <a:buNone/>
              <a:defRPr sz="1200"/>
            </a:lvl2pPr>
            <a:lvl3pPr marL="1371600" lvl="2" indent="-228600" algn="l">
              <a:lnSpc>
                <a:spcPct val="90000"/>
              </a:lnSpc>
              <a:spcBef>
                <a:spcPts val="400"/>
              </a:spcBef>
              <a:spcAft>
                <a:spcPts val="0"/>
              </a:spcAft>
              <a:buSzPts val="750"/>
              <a:buNone/>
              <a:defRPr sz="1000"/>
            </a:lvl3pPr>
            <a:lvl4pPr marL="1828800" lvl="3" indent="-228600" algn="l">
              <a:lnSpc>
                <a:spcPct val="90000"/>
              </a:lnSpc>
              <a:spcBef>
                <a:spcPts val="400"/>
              </a:spcBef>
              <a:spcAft>
                <a:spcPts val="0"/>
              </a:spcAft>
              <a:buSzPts val="900"/>
              <a:buNone/>
              <a:defRPr sz="900"/>
            </a:lvl4pPr>
            <a:lvl5pPr marL="2286000" lvl="4" indent="-228600" algn="l">
              <a:lnSpc>
                <a:spcPct val="90000"/>
              </a:lnSpc>
              <a:spcBef>
                <a:spcPts val="400"/>
              </a:spcBef>
              <a:spcAft>
                <a:spcPts val="0"/>
              </a:spcAft>
              <a:buSzPts val="900"/>
              <a:buNone/>
              <a:defRPr sz="900"/>
            </a:lvl5pPr>
            <a:lvl6pPr marL="2743200" lvl="5" indent="-228600" algn="l">
              <a:lnSpc>
                <a:spcPct val="90000"/>
              </a:lnSpc>
              <a:spcBef>
                <a:spcPts val="400"/>
              </a:spcBef>
              <a:spcAft>
                <a:spcPts val="0"/>
              </a:spcAft>
              <a:buSzPts val="900"/>
              <a:buNone/>
              <a:defRPr sz="900"/>
            </a:lvl6pPr>
            <a:lvl7pPr marL="3200400" lvl="6" indent="-228600" algn="l">
              <a:lnSpc>
                <a:spcPct val="90000"/>
              </a:lnSpc>
              <a:spcBef>
                <a:spcPts val="400"/>
              </a:spcBef>
              <a:spcAft>
                <a:spcPts val="0"/>
              </a:spcAft>
              <a:buSzPts val="900"/>
              <a:buNone/>
              <a:defRPr sz="900"/>
            </a:lvl7pPr>
            <a:lvl8pPr marL="3657600" lvl="7" indent="-228600" algn="l">
              <a:lnSpc>
                <a:spcPct val="90000"/>
              </a:lnSpc>
              <a:spcBef>
                <a:spcPts val="400"/>
              </a:spcBef>
              <a:spcAft>
                <a:spcPts val="0"/>
              </a:spcAft>
              <a:buSzPts val="900"/>
              <a:buNone/>
              <a:defRPr sz="900"/>
            </a:lvl8pPr>
            <a:lvl9pPr marL="4114800" lvl="8" indent="-228600" algn="l">
              <a:lnSpc>
                <a:spcPct val="90000"/>
              </a:lnSpc>
              <a:spcBef>
                <a:spcPts val="400"/>
              </a:spcBef>
              <a:spcAft>
                <a:spcPts val="400"/>
              </a:spcAft>
              <a:buSzPts val="900"/>
              <a:buNone/>
              <a:defRPr sz="900"/>
            </a:lvl9pPr>
          </a:lstStyle>
          <a:p>
            <a:endParaRPr/>
          </a:p>
        </p:txBody>
      </p:sp>
      <p:sp>
        <p:nvSpPr>
          <p:cNvPr id="12003" name="Google Shape;12003;p421"/>
          <p:cNvSpPr txBox="1">
            <a:spLocks noGrp="1"/>
          </p:cNvSpPr>
          <p:nvPr>
            <p:ph type="dt" idx="10"/>
          </p:nvPr>
        </p:nvSpPr>
        <p:spPr>
          <a:xfrm>
            <a:off x="465513" y="6459787"/>
            <a:ext cx="2618511"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04" name="Google Shape;12004;p421"/>
          <p:cNvSpPr txBox="1">
            <a:spLocks noGrp="1"/>
          </p:cNvSpPr>
          <p:nvPr>
            <p:ph type="ftr" idx="11"/>
          </p:nvPr>
        </p:nvSpPr>
        <p:spPr>
          <a:xfrm>
            <a:off x="4800600" y="6459787"/>
            <a:ext cx="4648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05" name="Google Shape;12005;p421"/>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2006" name="Google Shape;12006;p421"/>
          <p:cNvSpPr txBox="1">
            <a:spLocks noGrp="1"/>
          </p:cNvSpPr>
          <p:nvPr>
            <p:ph type="body" idx="2"/>
          </p:nvPr>
        </p:nvSpPr>
        <p:spPr>
          <a:xfrm>
            <a:off x="4606485" y="594360"/>
            <a:ext cx="6968752" cy="5710845"/>
          </a:xfrm>
          <a:prstGeom prst="rect">
            <a:avLst/>
          </a:prstGeom>
          <a:noFill/>
          <a:ln>
            <a:noFill/>
          </a:ln>
        </p:spPr>
        <p:txBody>
          <a:bodyPr spcFirstLastPara="1" wrap="square" lIns="0" tIns="45700" rIns="0" bIns="45700" anchor="t" anchorCtr="0">
            <a:normAutofit/>
          </a:bodyPr>
          <a:lstStyle>
            <a:lvl1pPr marL="457200" lvl="0" indent="-228600" algn="l">
              <a:lnSpc>
                <a:spcPct val="90000"/>
              </a:lnSpc>
              <a:spcBef>
                <a:spcPts val="0"/>
              </a:spcBef>
              <a:spcAft>
                <a:spcPts val="0"/>
              </a:spcAft>
              <a:buSzPts val="2000"/>
              <a:buNone/>
              <a:defRPr>
                <a:solidFill>
                  <a:srgbClr val="02255B"/>
                </a:solidFill>
              </a:defRPr>
            </a:lvl1pPr>
            <a:lvl2pPr marL="914400" lvl="1" indent="-342900" algn="l">
              <a:lnSpc>
                <a:spcPct val="90000"/>
              </a:lnSpc>
              <a:spcBef>
                <a:spcPts val="1200"/>
              </a:spcBef>
              <a:spcAft>
                <a:spcPts val="0"/>
              </a:spcAft>
              <a:buClr>
                <a:srgbClr val="E15829"/>
              </a:buClr>
              <a:buSzPts val="1800"/>
              <a:buFont typeface="Arial"/>
              <a:buChar char="•"/>
              <a:defRPr>
                <a:solidFill>
                  <a:schemeClr val="accent1"/>
                </a:solidFill>
              </a:defRPr>
            </a:lvl2pPr>
            <a:lvl3pPr marL="1371600" lvl="2" indent="-295275" algn="l">
              <a:lnSpc>
                <a:spcPct val="90000"/>
              </a:lnSpc>
              <a:spcBef>
                <a:spcPts val="1200"/>
              </a:spcBef>
              <a:spcAft>
                <a:spcPts val="0"/>
              </a:spcAft>
              <a:buClr>
                <a:srgbClr val="E15829"/>
              </a:buClr>
              <a:buSzPts val="1050"/>
              <a:buChar char="o"/>
              <a:defRPr>
                <a:solidFill>
                  <a:srgbClr val="77777F"/>
                </a:solidFill>
              </a:defRPr>
            </a:lvl3pPr>
            <a:lvl4pPr marL="1828800" lvl="3" indent="-317500" algn="l">
              <a:lnSpc>
                <a:spcPct val="90000"/>
              </a:lnSpc>
              <a:spcBef>
                <a:spcPts val="1200"/>
              </a:spcBef>
              <a:spcAft>
                <a:spcPts val="0"/>
              </a:spcAft>
              <a:buClr>
                <a:srgbClr val="00839B"/>
              </a:buClr>
              <a:buSzPts val="1400"/>
              <a:buFont typeface="Arial"/>
              <a:buChar char="•"/>
              <a:defRPr>
                <a:solidFill>
                  <a:srgbClr val="77777F"/>
                </a:solidFill>
              </a:defRPr>
            </a:lvl4pPr>
            <a:lvl5pPr marL="2286000" lvl="4" indent="-317500" algn="l">
              <a:lnSpc>
                <a:spcPct val="90000"/>
              </a:lnSpc>
              <a:spcBef>
                <a:spcPts val="1200"/>
              </a:spcBef>
              <a:spcAft>
                <a:spcPts val="0"/>
              </a:spcAft>
              <a:buClr>
                <a:srgbClr val="00839B"/>
              </a:buClr>
              <a:buSzPts val="1400"/>
              <a:buChar char="◦"/>
              <a:defRPr>
                <a:solidFill>
                  <a:srgbClr val="77777F"/>
                </a:solidFill>
              </a:defRPr>
            </a:lvl5pPr>
            <a:lvl6pPr marL="2743200" lvl="5" indent="-342900" algn="l">
              <a:lnSpc>
                <a:spcPct val="90000"/>
              </a:lnSpc>
              <a:spcBef>
                <a:spcPts val="12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matchingName="3_Content with Caption modern blue">
  <p:cSld name="3_Content with Caption modern blue">
    <p:bg>
      <p:bgPr>
        <a:solidFill>
          <a:schemeClr val="accent4"/>
        </a:solidFill>
        <a:effectLst/>
      </p:bgPr>
    </p:bg>
    <p:spTree>
      <p:nvGrpSpPr>
        <p:cNvPr id="1" name="Shape 12007"/>
        <p:cNvGrpSpPr/>
        <p:nvPr/>
      </p:nvGrpSpPr>
      <p:grpSpPr>
        <a:xfrm>
          <a:off x="0" y="0"/>
          <a:ext cx="0" cy="0"/>
          <a:chOff x="0" y="0"/>
          <a:chExt cx="0" cy="0"/>
        </a:xfrm>
      </p:grpSpPr>
      <p:sp>
        <p:nvSpPr>
          <p:cNvPr id="12008" name="Google Shape;12008;p422"/>
          <p:cNvSpPr/>
          <p:nvPr/>
        </p:nvSpPr>
        <p:spPr>
          <a:xfrm>
            <a:off x="0" y="0"/>
            <a:ext cx="3657582" cy="6858000"/>
          </a:xfrm>
          <a:prstGeom prst="rect">
            <a:avLst/>
          </a:prstGeom>
          <a:solidFill>
            <a:srgbClr val="02255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09" name="Google Shape;12009;p422"/>
          <p:cNvSpPr/>
          <p:nvPr/>
        </p:nvSpPr>
        <p:spPr>
          <a:xfrm>
            <a:off x="3657600" y="0"/>
            <a:ext cx="64008" cy="6858000"/>
          </a:xfrm>
          <a:prstGeom prst="rect">
            <a:avLst/>
          </a:prstGeom>
          <a:solidFill>
            <a:srgbClr val="00839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10" name="Google Shape;12010;p422"/>
          <p:cNvSpPr txBox="1">
            <a:spLocks noGrp="1"/>
          </p:cNvSpPr>
          <p:nvPr>
            <p:ph type="title"/>
          </p:nvPr>
        </p:nvSpPr>
        <p:spPr>
          <a:xfrm>
            <a:off x="457200" y="594359"/>
            <a:ext cx="2887133" cy="2286000"/>
          </a:xfrm>
          <a:prstGeom prst="rect">
            <a:avLst/>
          </a:prstGeom>
          <a:noFill/>
          <a:ln>
            <a:noFill/>
          </a:ln>
        </p:spPr>
        <p:txBody>
          <a:bodyPr spcFirstLastPara="1" wrap="square" lIns="91425" tIns="45700" rIns="91425" bIns="45700" anchor="b" anchorCtr="0">
            <a:normAutofit/>
          </a:bodyPr>
          <a:lstStyle>
            <a:lvl1pPr lvl="0" algn="l">
              <a:lnSpc>
                <a:spcPct val="85000"/>
              </a:lnSpc>
              <a:spcBef>
                <a:spcPts val="0"/>
              </a:spcBef>
              <a:spcAft>
                <a:spcPts val="0"/>
              </a:spcAft>
              <a:buClr>
                <a:srgbClr val="FFFFFF"/>
              </a:buClr>
              <a:buSzPts val="3600"/>
              <a:buFont typeface="Gill Sans"/>
              <a:buNone/>
              <a:defRPr sz="3600" b="0">
                <a:solidFill>
                  <a:srgbClr val="FFFFFF"/>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11" name="Google Shape;12011;p422"/>
          <p:cNvSpPr txBox="1">
            <a:spLocks noGrp="1"/>
          </p:cNvSpPr>
          <p:nvPr>
            <p:ph type="body" idx="1"/>
          </p:nvPr>
        </p:nvSpPr>
        <p:spPr>
          <a:xfrm>
            <a:off x="457200" y="2997199"/>
            <a:ext cx="2887133" cy="3308005"/>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200"/>
              </a:spcBef>
              <a:spcAft>
                <a:spcPts val="0"/>
              </a:spcAft>
              <a:buSzPts val="1500"/>
              <a:buNone/>
              <a:defRPr sz="1500">
                <a:solidFill>
                  <a:srgbClr val="FFFFFF"/>
                </a:solidFill>
              </a:defRPr>
            </a:lvl1pPr>
            <a:lvl2pPr marL="914400" lvl="1" indent="-228600" algn="l">
              <a:lnSpc>
                <a:spcPct val="90000"/>
              </a:lnSpc>
              <a:spcBef>
                <a:spcPts val="200"/>
              </a:spcBef>
              <a:spcAft>
                <a:spcPts val="0"/>
              </a:spcAft>
              <a:buSzPts val="1200"/>
              <a:buNone/>
              <a:defRPr sz="1200"/>
            </a:lvl2pPr>
            <a:lvl3pPr marL="1371600" lvl="2" indent="-228600" algn="l">
              <a:lnSpc>
                <a:spcPct val="90000"/>
              </a:lnSpc>
              <a:spcBef>
                <a:spcPts val="400"/>
              </a:spcBef>
              <a:spcAft>
                <a:spcPts val="0"/>
              </a:spcAft>
              <a:buSzPts val="750"/>
              <a:buNone/>
              <a:defRPr sz="1000"/>
            </a:lvl3pPr>
            <a:lvl4pPr marL="1828800" lvl="3" indent="-228600" algn="l">
              <a:lnSpc>
                <a:spcPct val="90000"/>
              </a:lnSpc>
              <a:spcBef>
                <a:spcPts val="400"/>
              </a:spcBef>
              <a:spcAft>
                <a:spcPts val="0"/>
              </a:spcAft>
              <a:buSzPts val="900"/>
              <a:buNone/>
              <a:defRPr sz="900"/>
            </a:lvl4pPr>
            <a:lvl5pPr marL="2286000" lvl="4" indent="-228600" algn="l">
              <a:lnSpc>
                <a:spcPct val="90000"/>
              </a:lnSpc>
              <a:spcBef>
                <a:spcPts val="400"/>
              </a:spcBef>
              <a:spcAft>
                <a:spcPts val="0"/>
              </a:spcAft>
              <a:buSzPts val="900"/>
              <a:buNone/>
              <a:defRPr sz="900"/>
            </a:lvl5pPr>
            <a:lvl6pPr marL="2743200" lvl="5" indent="-228600" algn="l">
              <a:lnSpc>
                <a:spcPct val="90000"/>
              </a:lnSpc>
              <a:spcBef>
                <a:spcPts val="400"/>
              </a:spcBef>
              <a:spcAft>
                <a:spcPts val="0"/>
              </a:spcAft>
              <a:buSzPts val="900"/>
              <a:buNone/>
              <a:defRPr sz="900"/>
            </a:lvl6pPr>
            <a:lvl7pPr marL="3200400" lvl="6" indent="-228600" algn="l">
              <a:lnSpc>
                <a:spcPct val="90000"/>
              </a:lnSpc>
              <a:spcBef>
                <a:spcPts val="400"/>
              </a:spcBef>
              <a:spcAft>
                <a:spcPts val="0"/>
              </a:spcAft>
              <a:buSzPts val="900"/>
              <a:buNone/>
              <a:defRPr sz="900"/>
            </a:lvl7pPr>
            <a:lvl8pPr marL="3657600" lvl="7" indent="-228600" algn="l">
              <a:lnSpc>
                <a:spcPct val="90000"/>
              </a:lnSpc>
              <a:spcBef>
                <a:spcPts val="400"/>
              </a:spcBef>
              <a:spcAft>
                <a:spcPts val="0"/>
              </a:spcAft>
              <a:buSzPts val="900"/>
              <a:buNone/>
              <a:defRPr sz="900"/>
            </a:lvl8pPr>
            <a:lvl9pPr marL="4114800" lvl="8" indent="-228600" algn="l">
              <a:lnSpc>
                <a:spcPct val="90000"/>
              </a:lnSpc>
              <a:spcBef>
                <a:spcPts val="400"/>
              </a:spcBef>
              <a:spcAft>
                <a:spcPts val="400"/>
              </a:spcAft>
              <a:buSzPts val="900"/>
              <a:buNone/>
              <a:defRPr sz="900"/>
            </a:lvl9pPr>
          </a:lstStyle>
          <a:p>
            <a:endParaRPr/>
          </a:p>
        </p:txBody>
      </p:sp>
      <p:sp>
        <p:nvSpPr>
          <p:cNvPr id="12012" name="Google Shape;12012;p422"/>
          <p:cNvSpPr txBox="1">
            <a:spLocks noGrp="1"/>
          </p:cNvSpPr>
          <p:nvPr>
            <p:ph type="dt" idx="10"/>
          </p:nvPr>
        </p:nvSpPr>
        <p:spPr>
          <a:xfrm>
            <a:off x="465513" y="6459787"/>
            <a:ext cx="287882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13" name="Google Shape;12013;p422"/>
          <p:cNvSpPr txBox="1">
            <a:spLocks noGrp="1"/>
          </p:cNvSpPr>
          <p:nvPr>
            <p:ph type="ftr" idx="11"/>
          </p:nvPr>
        </p:nvSpPr>
        <p:spPr>
          <a:xfrm>
            <a:off x="4800600" y="6459787"/>
            <a:ext cx="4648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14" name="Google Shape;12014;p422"/>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2015" name="Google Shape;12015;p422"/>
          <p:cNvSpPr txBox="1">
            <a:spLocks noGrp="1"/>
          </p:cNvSpPr>
          <p:nvPr>
            <p:ph type="body" idx="2"/>
          </p:nvPr>
        </p:nvSpPr>
        <p:spPr>
          <a:xfrm>
            <a:off x="4606485" y="594360"/>
            <a:ext cx="6968752" cy="5710845"/>
          </a:xfrm>
          <a:prstGeom prst="rect">
            <a:avLst/>
          </a:prstGeom>
          <a:noFill/>
          <a:ln>
            <a:noFill/>
          </a:ln>
        </p:spPr>
        <p:txBody>
          <a:bodyPr spcFirstLastPara="1" wrap="square" lIns="0" tIns="45700" rIns="0" bIns="45700" anchor="t" anchorCtr="0">
            <a:normAutofit/>
          </a:bodyPr>
          <a:lstStyle>
            <a:lvl1pPr marL="457200" lvl="0" indent="-228600" algn="l">
              <a:lnSpc>
                <a:spcPct val="90000"/>
              </a:lnSpc>
              <a:spcBef>
                <a:spcPts val="0"/>
              </a:spcBef>
              <a:spcAft>
                <a:spcPts val="0"/>
              </a:spcAft>
              <a:buSzPts val="2000"/>
              <a:buNone/>
              <a:defRPr>
                <a:solidFill>
                  <a:srgbClr val="02255B"/>
                </a:solidFill>
              </a:defRPr>
            </a:lvl1pPr>
            <a:lvl2pPr marL="914400" lvl="1" indent="-342900" algn="l">
              <a:lnSpc>
                <a:spcPct val="90000"/>
              </a:lnSpc>
              <a:spcBef>
                <a:spcPts val="1200"/>
              </a:spcBef>
              <a:spcAft>
                <a:spcPts val="0"/>
              </a:spcAft>
              <a:buClr>
                <a:schemeClr val="dk1"/>
              </a:buClr>
              <a:buSzPts val="1800"/>
              <a:buFont typeface="Arial"/>
              <a:buChar char="•"/>
              <a:defRPr>
                <a:solidFill>
                  <a:schemeClr val="lt1"/>
                </a:solidFill>
              </a:defRPr>
            </a:lvl2pPr>
            <a:lvl3pPr marL="1371600" lvl="2" indent="-295275" algn="l">
              <a:lnSpc>
                <a:spcPct val="90000"/>
              </a:lnSpc>
              <a:spcBef>
                <a:spcPts val="1200"/>
              </a:spcBef>
              <a:spcAft>
                <a:spcPts val="0"/>
              </a:spcAft>
              <a:buClr>
                <a:schemeClr val="dk1"/>
              </a:buClr>
              <a:buSzPts val="1050"/>
              <a:buChar char="o"/>
              <a:defRPr>
                <a:solidFill>
                  <a:schemeClr val="lt1"/>
                </a:solidFill>
              </a:defRPr>
            </a:lvl3pPr>
            <a:lvl4pPr marL="1828800" lvl="3" indent="-317500" algn="l">
              <a:lnSpc>
                <a:spcPct val="90000"/>
              </a:lnSpc>
              <a:spcBef>
                <a:spcPts val="1200"/>
              </a:spcBef>
              <a:spcAft>
                <a:spcPts val="0"/>
              </a:spcAft>
              <a:buClr>
                <a:schemeClr val="dk1"/>
              </a:buClr>
              <a:buSzPts val="1400"/>
              <a:buFont typeface="Arial"/>
              <a:buChar char="•"/>
              <a:defRPr>
                <a:solidFill>
                  <a:schemeClr val="lt1"/>
                </a:solidFill>
              </a:defRPr>
            </a:lvl4pPr>
            <a:lvl5pPr marL="2286000" lvl="4" indent="-317500" algn="l">
              <a:lnSpc>
                <a:spcPct val="90000"/>
              </a:lnSpc>
              <a:spcBef>
                <a:spcPts val="1200"/>
              </a:spcBef>
              <a:spcAft>
                <a:spcPts val="0"/>
              </a:spcAft>
              <a:buClr>
                <a:schemeClr val="dk1"/>
              </a:buClr>
              <a:buSzPts val="1400"/>
              <a:buChar char="◦"/>
              <a:defRPr>
                <a:solidFill>
                  <a:schemeClr val="lt1"/>
                </a:solidFill>
              </a:defRPr>
            </a:lvl5pPr>
            <a:lvl6pPr marL="2743200" lvl="5" indent="-342900" algn="l">
              <a:lnSpc>
                <a:spcPct val="90000"/>
              </a:lnSpc>
              <a:spcBef>
                <a:spcPts val="12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matchingName="Content slide traditional blue">
  <p:cSld name="Content slide traditional blue">
    <p:spTree>
      <p:nvGrpSpPr>
        <p:cNvPr id="1" name="Shape 12016"/>
        <p:cNvGrpSpPr/>
        <p:nvPr/>
      </p:nvGrpSpPr>
      <p:grpSpPr>
        <a:xfrm>
          <a:off x="0" y="0"/>
          <a:ext cx="0" cy="0"/>
          <a:chOff x="0" y="0"/>
          <a:chExt cx="0" cy="0"/>
        </a:xfrm>
      </p:grpSpPr>
      <p:sp>
        <p:nvSpPr>
          <p:cNvPr id="12017" name="Google Shape;12017;p423"/>
          <p:cNvSpPr/>
          <p:nvPr/>
        </p:nvSpPr>
        <p:spPr>
          <a:xfrm>
            <a:off x="3177" y="6400800"/>
            <a:ext cx="12188825" cy="4572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423"/>
          <p:cNvSpPr/>
          <p:nvPr/>
        </p:nvSpPr>
        <p:spPr>
          <a:xfrm>
            <a:off x="17" y="6334316"/>
            <a:ext cx="12188825" cy="81982"/>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423"/>
          <p:cNvSpPr txBox="1">
            <a:spLocks noGrp="1"/>
          </p:cNvSpPr>
          <p:nvPr>
            <p:ph type="dt" idx="10"/>
          </p:nvPr>
        </p:nvSpPr>
        <p:spPr>
          <a:xfrm>
            <a:off x="1097282" y="6459787"/>
            <a:ext cx="2472271"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20" name="Google Shape;12020;p423"/>
          <p:cNvSpPr txBox="1">
            <a:spLocks noGrp="1"/>
          </p:cNvSpPr>
          <p:nvPr>
            <p:ph type="ftr" idx="11"/>
          </p:nvPr>
        </p:nvSpPr>
        <p:spPr>
          <a:xfrm>
            <a:off x="3686186" y="6459787"/>
            <a:ext cx="4822804"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solidFill>
                  <a:srgbClr val="FFFFFF"/>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21" name="Google Shape;12021;p423"/>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2022" name="Google Shape;12022;p423"/>
          <p:cNvSpPr txBox="1">
            <a:spLocks noGrp="1"/>
          </p:cNvSpPr>
          <p:nvPr>
            <p:ph type="body" idx="1"/>
          </p:nvPr>
        </p:nvSpPr>
        <p:spPr>
          <a:xfrm>
            <a:off x="979638" y="1537061"/>
            <a:ext cx="10232847" cy="4258733"/>
          </a:xfrm>
          <a:prstGeom prst="rect">
            <a:avLst/>
          </a:prstGeom>
          <a:noFill/>
          <a:ln>
            <a:noFill/>
          </a:ln>
        </p:spPr>
        <p:txBody>
          <a:bodyPr spcFirstLastPara="1" wrap="square" lIns="0" tIns="45700" rIns="0" bIns="45700" anchor="t" anchorCtr="0">
            <a:normAutofit/>
          </a:bodyPr>
          <a:lstStyle>
            <a:lvl1pPr marL="457200" lvl="0" indent="-228600" algn="l">
              <a:lnSpc>
                <a:spcPct val="90000"/>
              </a:lnSpc>
              <a:spcBef>
                <a:spcPts val="0"/>
              </a:spcBef>
              <a:spcAft>
                <a:spcPts val="0"/>
              </a:spcAft>
              <a:buSzPts val="2000"/>
              <a:buNone/>
              <a:defRPr>
                <a:solidFill>
                  <a:srgbClr val="02255B"/>
                </a:solidFill>
              </a:defRPr>
            </a:lvl1pPr>
            <a:lvl2pPr marL="914400" lvl="1" indent="-342900" algn="l">
              <a:lnSpc>
                <a:spcPct val="90000"/>
              </a:lnSpc>
              <a:spcBef>
                <a:spcPts val="1200"/>
              </a:spcBef>
              <a:spcAft>
                <a:spcPts val="0"/>
              </a:spcAft>
              <a:buClr>
                <a:srgbClr val="E15829"/>
              </a:buClr>
              <a:buSzPts val="1800"/>
              <a:buFont typeface="Arial"/>
              <a:buChar char="•"/>
              <a:defRPr>
                <a:solidFill>
                  <a:srgbClr val="77777F"/>
                </a:solidFill>
              </a:defRPr>
            </a:lvl2pPr>
            <a:lvl3pPr marL="1371600" lvl="2" indent="-295275" algn="l">
              <a:lnSpc>
                <a:spcPct val="90000"/>
              </a:lnSpc>
              <a:spcBef>
                <a:spcPts val="1200"/>
              </a:spcBef>
              <a:spcAft>
                <a:spcPts val="0"/>
              </a:spcAft>
              <a:buClr>
                <a:srgbClr val="E15829"/>
              </a:buClr>
              <a:buSzPts val="1050"/>
              <a:buChar char="o"/>
              <a:defRPr>
                <a:solidFill>
                  <a:srgbClr val="77777F"/>
                </a:solidFill>
              </a:defRPr>
            </a:lvl3pPr>
            <a:lvl4pPr marL="1828800" lvl="3" indent="-317500" algn="l">
              <a:lnSpc>
                <a:spcPct val="90000"/>
              </a:lnSpc>
              <a:spcBef>
                <a:spcPts val="1200"/>
              </a:spcBef>
              <a:spcAft>
                <a:spcPts val="0"/>
              </a:spcAft>
              <a:buClr>
                <a:srgbClr val="00839B"/>
              </a:buClr>
              <a:buSzPts val="1400"/>
              <a:buFont typeface="Arial"/>
              <a:buChar char="•"/>
              <a:defRPr>
                <a:solidFill>
                  <a:srgbClr val="77777F"/>
                </a:solidFill>
              </a:defRPr>
            </a:lvl4pPr>
            <a:lvl5pPr marL="2286000" lvl="4" indent="-317500" algn="l">
              <a:lnSpc>
                <a:spcPct val="90000"/>
              </a:lnSpc>
              <a:spcBef>
                <a:spcPts val="1200"/>
              </a:spcBef>
              <a:spcAft>
                <a:spcPts val="0"/>
              </a:spcAft>
              <a:buClr>
                <a:srgbClr val="00839B"/>
              </a:buClr>
              <a:buSzPts val="1400"/>
              <a:buChar char="◦"/>
              <a:defRPr>
                <a:solidFill>
                  <a:srgbClr val="77777F"/>
                </a:solidFill>
              </a:defRPr>
            </a:lvl5pPr>
            <a:lvl6pPr marL="2743200" lvl="5" indent="-342900" algn="l">
              <a:lnSpc>
                <a:spcPct val="90000"/>
              </a:lnSpc>
              <a:spcBef>
                <a:spcPts val="12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12023" name="Google Shape;12023;p423"/>
          <p:cNvSpPr txBox="1">
            <a:spLocks noGrp="1"/>
          </p:cNvSpPr>
          <p:nvPr>
            <p:ph type="body" idx="2"/>
          </p:nvPr>
        </p:nvSpPr>
        <p:spPr>
          <a:xfrm>
            <a:off x="692152" y="178232"/>
            <a:ext cx="10890249" cy="921281"/>
          </a:xfrm>
          <a:prstGeom prst="rect">
            <a:avLst/>
          </a:prstGeom>
          <a:noFill/>
          <a:ln>
            <a:noFill/>
          </a:ln>
        </p:spPr>
        <p:txBody>
          <a:bodyPr spcFirstLastPara="1" wrap="square" lIns="0" tIns="45700" rIns="0" bIns="45700" anchor="b" anchorCtr="0">
            <a:normAutofit/>
          </a:bodyPr>
          <a:lstStyle>
            <a:lvl1pPr marL="457200" lvl="0" indent="-431800" algn="l">
              <a:lnSpc>
                <a:spcPct val="90000"/>
              </a:lnSpc>
              <a:spcBef>
                <a:spcPts val="1200"/>
              </a:spcBef>
              <a:spcAft>
                <a:spcPts val="0"/>
              </a:spcAft>
              <a:buSzPts val="3200"/>
              <a:buChar char=" "/>
              <a:defRPr sz="3200" b="0">
                <a:solidFill>
                  <a:srgbClr val="00839B"/>
                </a:solidFill>
                <a:latin typeface="Gill Sans"/>
                <a:ea typeface="Gill Sans"/>
                <a:cs typeface="Gill Sans"/>
                <a:sym typeface="Gill Sans"/>
              </a:defRPr>
            </a:lvl1pPr>
            <a:lvl2pPr marL="914400" lvl="1" indent="-342900" algn="l">
              <a:lnSpc>
                <a:spcPct val="90000"/>
              </a:lnSpc>
              <a:spcBef>
                <a:spcPts val="200"/>
              </a:spcBef>
              <a:spcAft>
                <a:spcPts val="0"/>
              </a:spcAft>
              <a:buSzPts val="1800"/>
              <a:buChar char="•"/>
              <a:defRPr/>
            </a:lvl2pPr>
            <a:lvl3pPr marL="1371600" lvl="2" indent="-314325" algn="l">
              <a:lnSpc>
                <a:spcPct val="90000"/>
              </a:lnSpc>
              <a:spcBef>
                <a:spcPts val="400"/>
              </a:spcBef>
              <a:spcAft>
                <a:spcPts val="0"/>
              </a:spcAft>
              <a:buSzPts val="1350"/>
              <a:buChar char="o"/>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matchingName="Content slide traditional teal">
  <p:cSld name="Content slide traditional teal">
    <p:spTree>
      <p:nvGrpSpPr>
        <p:cNvPr id="1" name="Shape 12024"/>
        <p:cNvGrpSpPr/>
        <p:nvPr/>
      </p:nvGrpSpPr>
      <p:grpSpPr>
        <a:xfrm>
          <a:off x="0" y="0"/>
          <a:ext cx="0" cy="0"/>
          <a:chOff x="0" y="0"/>
          <a:chExt cx="0" cy="0"/>
        </a:xfrm>
      </p:grpSpPr>
      <p:sp>
        <p:nvSpPr>
          <p:cNvPr id="12025" name="Google Shape;12025;p424"/>
          <p:cNvSpPr/>
          <p:nvPr/>
        </p:nvSpPr>
        <p:spPr>
          <a:xfrm>
            <a:off x="3177" y="6400800"/>
            <a:ext cx="12188825" cy="457200"/>
          </a:xfrm>
          <a:prstGeom prst="rect">
            <a:avLst/>
          </a:prstGeom>
          <a:solidFill>
            <a:srgbClr val="0083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p424"/>
          <p:cNvSpPr/>
          <p:nvPr/>
        </p:nvSpPr>
        <p:spPr>
          <a:xfrm>
            <a:off x="17" y="6334316"/>
            <a:ext cx="12188825" cy="92381"/>
          </a:xfrm>
          <a:prstGeom prst="rect">
            <a:avLst/>
          </a:prstGeom>
          <a:solidFill>
            <a:srgbClr val="77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424"/>
          <p:cNvSpPr txBox="1">
            <a:spLocks noGrp="1"/>
          </p:cNvSpPr>
          <p:nvPr>
            <p:ph type="dt" idx="10"/>
          </p:nvPr>
        </p:nvSpPr>
        <p:spPr>
          <a:xfrm>
            <a:off x="1097282" y="6459787"/>
            <a:ext cx="2472271"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28" name="Google Shape;12028;p424"/>
          <p:cNvSpPr txBox="1">
            <a:spLocks noGrp="1"/>
          </p:cNvSpPr>
          <p:nvPr>
            <p:ph type="ftr" idx="11"/>
          </p:nvPr>
        </p:nvSpPr>
        <p:spPr>
          <a:xfrm>
            <a:off x="3686186" y="6459787"/>
            <a:ext cx="4822804"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solidFill>
                  <a:srgbClr val="FFFFFF"/>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29" name="Google Shape;12029;p424"/>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2030" name="Google Shape;12030;p424"/>
          <p:cNvSpPr txBox="1">
            <a:spLocks noGrp="1"/>
          </p:cNvSpPr>
          <p:nvPr>
            <p:ph type="body" idx="1"/>
          </p:nvPr>
        </p:nvSpPr>
        <p:spPr>
          <a:xfrm>
            <a:off x="979638" y="1537061"/>
            <a:ext cx="10232847" cy="4258733"/>
          </a:xfrm>
          <a:prstGeom prst="rect">
            <a:avLst/>
          </a:prstGeom>
          <a:noFill/>
          <a:ln>
            <a:noFill/>
          </a:ln>
        </p:spPr>
        <p:txBody>
          <a:bodyPr spcFirstLastPara="1" wrap="square" lIns="0" tIns="45700" rIns="0" bIns="45700" anchor="t" anchorCtr="0">
            <a:normAutofit/>
          </a:bodyPr>
          <a:lstStyle>
            <a:lvl1pPr marL="457200" lvl="0" indent="-228600" algn="l">
              <a:lnSpc>
                <a:spcPct val="90000"/>
              </a:lnSpc>
              <a:spcBef>
                <a:spcPts val="0"/>
              </a:spcBef>
              <a:spcAft>
                <a:spcPts val="0"/>
              </a:spcAft>
              <a:buSzPts val="2000"/>
              <a:buNone/>
              <a:defRPr>
                <a:solidFill>
                  <a:srgbClr val="02255B"/>
                </a:solidFill>
              </a:defRPr>
            </a:lvl1pPr>
            <a:lvl2pPr marL="914400" lvl="1" indent="-342900" algn="l">
              <a:lnSpc>
                <a:spcPct val="90000"/>
              </a:lnSpc>
              <a:spcBef>
                <a:spcPts val="1200"/>
              </a:spcBef>
              <a:spcAft>
                <a:spcPts val="0"/>
              </a:spcAft>
              <a:buClr>
                <a:srgbClr val="E15829"/>
              </a:buClr>
              <a:buSzPts val="1800"/>
              <a:buFont typeface="Arial"/>
              <a:buChar char="•"/>
              <a:defRPr>
                <a:solidFill>
                  <a:srgbClr val="77777F"/>
                </a:solidFill>
              </a:defRPr>
            </a:lvl2pPr>
            <a:lvl3pPr marL="1371600" lvl="2" indent="-295275" algn="l">
              <a:lnSpc>
                <a:spcPct val="90000"/>
              </a:lnSpc>
              <a:spcBef>
                <a:spcPts val="1200"/>
              </a:spcBef>
              <a:spcAft>
                <a:spcPts val="0"/>
              </a:spcAft>
              <a:buClr>
                <a:srgbClr val="E15829"/>
              </a:buClr>
              <a:buSzPts val="1050"/>
              <a:buChar char="o"/>
              <a:defRPr>
                <a:solidFill>
                  <a:srgbClr val="77777F"/>
                </a:solidFill>
              </a:defRPr>
            </a:lvl3pPr>
            <a:lvl4pPr marL="1828800" lvl="3" indent="-317500" algn="l">
              <a:lnSpc>
                <a:spcPct val="90000"/>
              </a:lnSpc>
              <a:spcBef>
                <a:spcPts val="1200"/>
              </a:spcBef>
              <a:spcAft>
                <a:spcPts val="0"/>
              </a:spcAft>
              <a:buClr>
                <a:srgbClr val="00839B"/>
              </a:buClr>
              <a:buSzPts val="1400"/>
              <a:buFont typeface="Arial"/>
              <a:buChar char="•"/>
              <a:defRPr>
                <a:solidFill>
                  <a:srgbClr val="77777F"/>
                </a:solidFill>
              </a:defRPr>
            </a:lvl4pPr>
            <a:lvl5pPr marL="2286000" lvl="4" indent="-317500" algn="l">
              <a:lnSpc>
                <a:spcPct val="90000"/>
              </a:lnSpc>
              <a:spcBef>
                <a:spcPts val="1200"/>
              </a:spcBef>
              <a:spcAft>
                <a:spcPts val="0"/>
              </a:spcAft>
              <a:buClr>
                <a:srgbClr val="00839B"/>
              </a:buClr>
              <a:buSzPts val="1400"/>
              <a:buChar char="◦"/>
              <a:defRPr>
                <a:solidFill>
                  <a:srgbClr val="77777F"/>
                </a:solidFill>
              </a:defRPr>
            </a:lvl5pPr>
            <a:lvl6pPr marL="2743200" lvl="5" indent="-342900" algn="l">
              <a:lnSpc>
                <a:spcPct val="90000"/>
              </a:lnSpc>
              <a:spcBef>
                <a:spcPts val="12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12031" name="Google Shape;12031;p424"/>
          <p:cNvSpPr txBox="1">
            <a:spLocks noGrp="1"/>
          </p:cNvSpPr>
          <p:nvPr>
            <p:ph type="body" idx="2"/>
          </p:nvPr>
        </p:nvSpPr>
        <p:spPr>
          <a:xfrm>
            <a:off x="692152" y="178232"/>
            <a:ext cx="10890249" cy="921281"/>
          </a:xfrm>
          <a:prstGeom prst="rect">
            <a:avLst/>
          </a:prstGeom>
          <a:noFill/>
          <a:ln>
            <a:noFill/>
          </a:ln>
        </p:spPr>
        <p:txBody>
          <a:bodyPr spcFirstLastPara="1" wrap="square" lIns="0" tIns="45700" rIns="0" bIns="45700" anchor="b" anchorCtr="0">
            <a:normAutofit/>
          </a:bodyPr>
          <a:lstStyle>
            <a:lvl1pPr marL="457200" lvl="0" indent="-431800" algn="l">
              <a:lnSpc>
                <a:spcPct val="90000"/>
              </a:lnSpc>
              <a:spcBef>
                <a:spcPts val="1200"/>
              </a:spcBef>
              <a:spcAft>
                <a:spcPts val="0"/>
              </a:spcAft>
              <a:buSzPts val="3200"/>
              <a:buChar char=" "/>
              <a:defRPr sz="3200" b="0">
                <a:solidFill>
                  <a:srgbClr val="00839B"/>
                </a:solidFill>
                <a:latin typeface="Gill Sans"/>
                <a:ea typeface="Gill Sans"/>
                <a:cs typeface="Gill Sans"/>
                <a:sym typeface="Gill Sans"/>
              </a:defRPr>
            </a:lvl1pPr>
            <a:lvl2pPr marL="914400" lvl="1" indent="-342900" algn="l">
              <a:lnSpc>
                <a:spcPct val="90000"/>
              </a:lnSpc>
              <a:spcBef>
                <a:spcPts val="200"/>
              </a:spcBef>
              <a:spcAft>
                <a:spcPts val="0"/>
              </a:spcAft>
              <a:buSzPts val="1800"/>
              <a:buChar char="•"/>
              <a:defRPr/>
            </a:lvl2pPr>
            <a:lvl3pPr marL="1371600" lvl="2" indent="-314325" algn="l">
              <a:lnSpc>
                <a:spcPct val="90000"/>
              </a:lnSpc>
              <a:spcBef>
                <a:spcPts val="400"/>
              </a:spcBef>
              <a:spcAft>
                <a:spcPts val="0"/>
              </a:spcAft>
              <a:buSzPts val="1350"/>
              <a:buChar char="o"/>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matchingName="2_Blank blank">
  <p:cSld name="2_Blank blank">
    <p:spTree>
      <p:nvGrpSpPr>
        <p:cNvPr id="1" name="Shape 12032"/>
        <p:cNvGrpSpPr/>
        <p:nvPr/>
      </p:nvGrpSpPr>
      <p:grpSpPr>
        <a:xfrm>
          <a:off x="0" y="0"/>
          <a:ext cx="0" cy="0"/>
          <a:chOff x="0" y="0"/>
          <a:chExt cx="0" cy="0"/>
        </a:xfrm>
      </p:grpSpPr>
      <p:sp>
        <p:nvSpPr>
          <p:cNvPr id="12033" name="Google Shape;12033;p425"/>
          <p:cNvSpPr/>
          <p:nvPr/>
        </p:nvSpPr>
        <p:spPr>
          <a:xfrm>
            <a:off x="-106017" y="32667"/>
            <a:ext cx="13000743" cy="2284159"/>
          </a:xfrm>
          <a:custGeom>
            <a:avLst/>
            <a:gdLst/>
            <a:ahLst/>
            <a:cxnLst/>
            <a:rect l="l" t="t" r="r" b="b"/>
            <a:pathLst>
              <a:path w="22277" h="25866" extrusionOk="0">
                <a:moveTo>
                  <a:pt x="92" y="0"/>
                </a:moveTo>
                <a:lnTo>
                  <a:pt x="21536" y="326"/>
                </a:lnTo>
                <a:lnTo>
                  <a:pt x="22277" y="17794"/>
                </a:lnTo>
                <a:cubicBezTo>
                  <a:pt x="21310" y="22513"/>
                  <a:pt x="18453" y="25834"/>
                  <a:pt x="15831" y="25866"/>
                </a:cubicBezTo>
                <a:cubicBezTo>
                  <a:pt x="13209" y="25898"/>
                  <a:pt x="9381" y="18296"/>
                  <a:pt x="6544" y="17985"/>
                </a:cubicBezTo>
                <a:cubicBezTo>
                  <a:pt x="3707" y="17674"/>
                  <a:pt x="634" y="28521"/>
                  <a:pt x="0" y="24994"/>
                </a:cubicBezTo>
                <a:cubicBezTo>
                  <a:pt x="125" y="13162"/>
                  <a:pt x="-91" y="11832"/>
                  <a:pt x="92" y="0"/>
                </a:cubicBezTo>
                <a:close/>
              </a:path>
            </a:pathLst>
          </a:custGeom>
          <a:solidFill>
            <a:srgbClr val="BFBFB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34" name="Google Shape;12034;p425"/>
          <p:cNvSpPr/>
          <p:nvPr/>
        </p:nvSpPr>
        <p:spPr>
          <a:xfrm>
            <a:off x="-106017" y="-75409"/>
            <a:ext cx="12728159" cy="2284159"/>
          </a:xfrm>
          <a:custGeom>
            <a:avLst/>
            <a:gdLst/>
            <a:ahLst/>
            <a:cxnLst/>
            <a:rect l="l" t="t" r="r" b="b"/>
            <a:pathLst>
              <a:path w="22277" h="25866" extrusionOk="0">
                <a:moveTo>
                  <a:pt x="92" y="0"/>
                </a:moveTo>
                <a:lnTo>
                  <a:pt x="21536" y="326"/>
                </a:lnTo>
                <a:lnTo>
                  <a:pt x="22277" y="17794"/>
                </a:lnTo>
                <a:cubicBezTo>
                  <a:pt x="21310" y="22513"/>
                  <a:pt x="18453" y="25834"/>
                  <a:pt x="15831" y="25866"/>
                </a:cubicBezTo>
                <a:cubicBezTo>
                  <a:pt x="13209" y="25898"/>
                  <a:pt x="9381" y="18296"/>
                  <a:pt x="6544" y="17985"/>
                </a:cubicBezTo>
                <a:cubicBezTo>
                  <a:pt x="3707" y="17674"/>
                  <a:pt x="634" y="28521"/>
                  <a:pt x="0" y="24994"/>
                </a:cubicBezTo>
                <a:cubicBezTo>
                  <a:pt x="125" y="13162"/>
                  <a:pt x="-91" y="11832"/>
                  <a:pt x="9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35" name="Google Shape;12035;p425"/>
          <p:cNvSpPr txBox="1">
            <a:spLocks noGrp="1"/>
          </p:cNvSpPr>
          <p:nvPr>
            <p:ph type="body" idx="1"/>
          </p:nvPr>
        </p:nvSpPr>
        <p:spPr>
          <a:xfrm>
            <a:off x="692152" y="238540"/>
            <a:ext cx="10890249" cy="1128036"/>
          </a:xfrm>
          <a:prstGeom prst="rect">
            <a:avLst/>
          </a:prstGeom>
          <a:noFill/>
          <a:ln>
            <a:noFill/>
          </a:ln>
        </p:spPr>
        <p:txBody>
          <a:bodyPr spcFirstLastPara="1" wrap="square" lIns="0" tIns="45700" rIns="0" bIns="45700" anchor="b" anchorCtr="0">
            <a:normAutofit/>
          </a:bodyPr>
          <a:lstStyle>
            <a:lvl1pPr marL="457200" lvl="0" indent="-431800" algn="l">
              <a:lnSpc>
                <a:spcPct val="90000"/>
              </a:lnSpc>
              <a:spcBef>
                <a:spcPts val="1200"/>
              </a:spcBef>
              <a:spcAft>
                <a:spcPts val="0"/>
              </a:spcAft>
              <a:buSzPts val="3200"/>
              <a:buChar char=" "/>
              <a:defRPr sz="3200" b="0">
                <a:solidFill>
                  <a:schemeClr val="lt1"/>
                </a:solidFill>
                <a:latin typeface="Gill Sans"/>
                <a:ea typeface="Gill Sans"/>
                <a:cs typeface="Gill Sans"/>
                <a:sym typeface="Gill Sans"/>
              </a:defRPr>
            </a:lvl1pPr>
            <a:lvl2pPr marL="914400" lvl="1" indent="-342900" algn="l">
              <a:lnSpc>
                <a:spcPct val="90000"/>
              </a:lnSpc>
              <a:spcBef>
                <a:spcPts val="200"/>
              </a:spcBef>
              <a:spcAft>
                <a:spcPts val="0"/>
              </a:spcAft>
              <a:buSzPts val="1800"/>
              <a:buChar char="•"/>
              <a:defRPr/>
            </a:lvl2pPr>
            <a:lvl3pPr marL="1371600" lvl="2" indent="-314325" algn="l">
              <a:lnSpc>
                <a:spcPct val="90000"/>
              </a:lnSpc>
              <a:spcBef>
                <a:spcPts val="400"/>
              </a:spcBef>
              <a:spcAft>
                <a:spcPts val="0"/>
              </a:spcAft>
              <a:buSzPts val="1350"/>
              <a:buChar char="o"/>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12_Blank">
  <p:cSld name="12_Blank">
    <p:spTree>
      <p:nvGrpSpPr>
        <p:cNvPr id="1" name="Shape 1300"/>
        <p:cNvGrpSpPr/>
        <p:nvPr/>
      </p:nvGrpSpPr>
      <p:grpSpPr>
        <a:xfrm>
          <a:off x="0" y="0"/>
          <a:ext cx="0" cy="0"/>
          <a:chOff x="0" y="0"/>
          <a:chExt cx="0" cy="0"/>
        </a:xfrm>
      </p:grpSpPr>
      <p:sp>
        <p:nvSpPr>
          <p:cNvPr id="1301" name="Google Shape;1301;p5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2" name="Google Shape;1302;p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3" name="Google Shape;1303;p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4" name="Google Shape;1304;p573"/>
          <p:cNvGrpSpPr/>
          <p:nvPr/>
        </p:nvGrpSpPr>
        <p:grpSpPr>
          <a:xfrm>
            <a:off x="7191543" y="1"/>
            <a:ext cx="5000459" cy="1425992"/>
            <a:chOff x="7191542" y="1"/>
            <a:chExt cx="5000459" cy="1425992"/>
          </a:xfrm>
        </p:grpSpPr>
        <p:pic>
          <p:nvPicPr>
            <p:cNvPr id="1305" name="Google Shape;1305;p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6" name="Google Shape;1306;p573"/>
            <p:cNvGrpSpPr/>
            <p:nvPr/>
          </p:nvGrpSpPr>
          <p:grpSpPr>
            <a:xfrm>
              <a:off x="7191542" y="1"/>
              <a:ext cx="5000459" cy="1425992"/>
              <a:chOff x="7186272" y="0"/>
              <a:chExt cx="5005729" cy="1427495"/>
            </a:xfrm>
          </p:grpSpPr>
          <p:sp>
            <p:nvSpPr>
              <p:cNvPr id="1307" name="Google Shape;1307;p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308" name="Google Shape;1308;p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matchingName="Blank blank">
  <p:cSld name="Blank blank">
    <p:spTree>
      <p:nvGrpSpPr>
        <p:cNvPr id="1" name="Shape 12036"/>
        <p:cNvGrpSpPr/>
        <p:nvPr/>
      </p:nvGrpSpPr>
      <p:grpSpPr>
        <a:xfrm>
          <a:off x="0" y="0"/>
          <a:ext cx="0" cy="0"/>
          <a:chOff x="0" y="0"/>
          <a:chExt cx="0" cy="0"/>
        </a:xfrm>
      </p:grpSpPr>
      <p:sp>
        <p:nvSpPr>
          <p:cNvPr id="12037" name="Google Shape;12037;p426"/>
          <p:cNvSpPr/>
          <p:nvPr/>
        </p:nvSpPr>
        <p:spPr>
          <a:xfrm rot="-5400000">
            <a:off x="-1470992" y="1444486"/>
            <a:ext cx="7288697" cy="4121427"/>
          </a:xfrm>
          <a:custGeom>
            <a:avLst/>
            <a:gdLst/>
            <a:ahLst/>
            <a:cxnLst/>
            <a:rect l="l" t="t" r="r" b="b"/>
            <a:pathLst>
              <a:path w="22398" h="25540" extrusionOk="0">
                <a:moveTo>
                  <a:pt x="57" y="0"/>
                </a:moveTo>
                <a:lnTo>
                  <a:pt x="21657" y="0"/>
                </a:lnTo>
                <a:lnTo>
                  <a:pt x="22398" y="17468"/>
                </a:lnTo>
                <a:cubicBezTo>
                  <a:pt x="21431" y="22187"/>
                  <a:pt x="18574" y="25508"/>
                  <a:pt x="15952" y="25540"/>
                </a:cubicBezTo>
                <a:cubicBezTo>
                  <a:pt x="13330" y="25572"/>
                  <a:pt x="9502" y="17970"/>
                  <a:pt x="6665" y="17659"/>
                </a:cubicBezTo>
                <a:cubicBezTo>
                  <a:pt x="3828" y="17348"/>
                  <a:pt x="658" y="27054"/>
                  <a:pt x="24" y="23527"/>
                </a:cubicBezTo>
                <a:cubicBezTo>
                  <a:pt x="207" y="11695"/>
                  <a:pt x="-126" y="11832"/>
                  <a:pt x="57" y="0"/>
                </a:cubicBezTo>
                <a:close/>
              </a:path>
            </a:pathLst>
          </a:custGeom>
          <a:solidFill>
            <a:srgbClr val="D8D8D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38" name="Google Shape;12038;p426"/>
          <p:cNvSpPr/>
          <p:nvPr/>
        </p:nvSpPr>
        <p:spPr>
          <a:xfrm rot="-5400000">
            <a:off x="-1583636" y="1292086"/>
            <a:ext cx="7288697" cy="4121427"/>
          </a:xfrm>
          <a:custGeom>
            <a:avLst/>
            <a:gdLst/>
            <a:ahLst/>
            <a:cxnLst/>
            <a:rect l="l" t="t" r="r" b="b"/>
            <a:pathLst>
              <a:path w="22398" h="25540" extrusionOk="0">
                <a:moveTo>
                  <a:pt x="57" y="0"/>
                </a:moveTo>
                <a:lnTo>
                  <a:pt x="21657" y="0"/>
                </a:lnTo>
                <a:lnTo>
                  <a:pt x="22398" y="17468"/>
                </a:lnTo>
                <a:cubicBezTo>
                  <a:pt x="21431" y="22187"/>
                  <a:pt x="18574" y="25508"/>
                  <a:pt x="15952" y="25540"/>
                </a:cubicBezTo>
                <a:cubicBezTo>
                  <a:pt x="13330" y="25572"/>
                  <a:pt x="9502" y="17970"/>
                  <a:pt x="6665" y="17659"/>
                </a:cubicBezTo>
                <a:cubicBezTo>
                  <a:pt x="3828" y="17348"/>
                  <a:pt x="658" y="27054"/>
                  <a:pt x="24" y="23527"/>
                </a:cubicBezTo>
                <a:cubicBezTo>
                  <a:pt x="207" y="11695"/>
                  <a:pt x="-126" y="11832"/>
                  <a:pt x="5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39" name="Google Shape;12039;p426"/>
          <p:cNvSpPr txBox="1">
            <a:spLocks noGrp="1"/>
          </p:cNvSpPr>
          <p:nvPr>
            <p:ph type="body" idx="1"/>
          </p:nvPr>
        </p:nvSpPr>
        <p:spPr>
          <a:xfrm>
            <a:off x="498203" y="742121"/>
            <a:ext cx="2528126" cy="2199861"/>
          </a:xfrm>
          <a:prstGeom prst="rect">
            <a:avLst/>
          </a:prstGeom>
          <a:noFill/>
          <a:ln>
            <a:noFill/>
          </a:ln>
        </p:spPr>
        <p:txBody>
          <a:bodyPr spcFirstLastPara="1" wrap="square" lIns="0" tIns="45700" rIns="0" bIns="45700" anchor="b" anchorCtr="0">
            <a:normAutofit/>
          </a:bodyPr>
          <a:lstStyle>
            <a:lvl1pPr marL="457200" lvl="0" indent="-431800" algn="l">
              <a:lnSpc>
                <a:spcPct val="90000"/>
              </a:lnSpc>
              <a:spcBef>
                <a:spcPts val="1200"/>
              </a:spcBef>
              <a:spcAft>
                <a:spcPts val="0"/>
              </a:spcAft>
              <a:buSzPts val="3200"/>
              <a:buChar char=" "/>
              <a:defRPr sz="3200" b="0">
                <a:solidFill>
                  <a:schemeClr val="lt1"/>
                </a:solidFill>
                <a:latin typeface="Gill Sans"/>
                <a:ea typeface="Gill Sans"/>
                <a:cs typeface="Gill Sans"/>
                <a:sym typeface="Gill Sans"/>
              </a:defRPr>
            </a:lvl1pPr>
            <a:lvl2pPr marL="914400" lvl="1" indent="-342900" algn="l">
              <a:lnSpc>
                <a:spcPct val="90000"/>
              </a:lnSpc>
              <a:spcBef>
                <a:spcPts val="200"/>
              </a:spcBef>
              <a:spcAft>
                <a:spcPts val="0"/>
              </a:spcAft>
              <a:buSzPts val="1800"/>
              <a:buChar char="•"/>
              <a:defRPr/>
            </a:lvl2pPr>
            <a:lvl3pPr marL="1371600" lvl="2" indent="-314325" algn="l">
              <a:lnSpc>
                <a:spcPct val="90000"/>
              </a:lnSpc>
              <a:spcBef>
                <a:spcPts val="400"/>
              </a:spcBef>
              <a:spcAft>
                <a:spcPts val="0"/>
              </a:spcAft>
              <a:buSzPts val="1350"/>
              <a:buChar char="o"/>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matchingName="Blank dark blue background">
  <p:cSld name="Blank dark blue background">
    <p:bg>
      <p:bgPr>
        <a:solidFill>
          <a:srgbClr val="02255B"/>
        </a:solidFill>
        <a:effectLst/>
      </p:bgPr>
    </p:bg>
    <p:spTree>
      <p:nvGrpSpPr>
        <p:cNvPr id="1" name="Shape 12040"/>
        <p:cNvGrpSpPr/>
        <p:nvPr/>
      </p:nvGrpSpPr>
      <p:grpSpPr>
        <a:xfrm>
          <a:off x="0" y="0"/>
          <a:ext cx="0" cy="0"/>
          <a:chOff x="0" y="0"/>
          <a:chExt cx="0" cy="0"/>
        </a:xfrm>
      </p:grpSpPr>
      <p:sp>
        <p:nvSpPr>
          <p:cNvPr id="12041" name="Google Shape;12041;p427"/>
          <p:cNvSpPr txBox="1">
            <a:spLocks noGrp="1"/>
          </p:cNvSpPr>
          <p:nvPr>
            <p:ph type="sldNum" idx="12"/>
          </p:nvPr>
        </p:nvSpPr>
        <p:spPr>
          <a:xfrm>
            <a:off x="8940800" y="6477001"/>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chemeClr val="lt1"/>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chemeClr val="lt1"/>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chemeClr val="lt1"/>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chemeClr val="lt1"/>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chemeClr val="lt1"/>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chemeClr val="lt1"/>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chemeClr val="lt1"/>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chemeClr val="lt1"/>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2042" name="Google Shape;12042;p427"/>
          <p:cNvSpPr/>
          <p:nvPr/>
        </p:nvSpPr>
        <p:spPr>
          <a:xfrm>
            <a:off x="1176422" y="1556084"/>
            <a:ext cx="10095831" cy="336884"/>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43" name="Google Shape;12043;p427"/>
          <p:cNvSpPr txBox="1">
            <a:spLocks noGrp="1"/>
          </p:cNvSpPr>
          <p:nvPr>
            <p:ph type="body" idx="1"/>
          </p:nvPr>
        </p:nvSpPr>
        <p:spPr>
          <a:xfrm>
            <a:off x="692152" y="304800"/>
            <a:ext cx="10890249" cy="1128036"/>
          </a:xfrm>
          <a:prstGeom prst="rect">
            <a:avLst/>
          </a:prstGeom>
          <a:noFill/>
          <a:ln>
            <a:noFill/>
          </a:ln>
        </p:spPr>
        <p:txBody>
          <a:bodyPr spcFirstLastPara="1" wrap="square" lIns="0" tIns="45700" rIns="0" bIns="45700" anchor="b" anchorCtr="0">
            <a:normAutofit/>
          </a:bodyPr>
          <a:lstStyle>
            <a:lvl1pPr marL="457200" lvl="0" indent="-431800" algn="l">
              <a:lnSpc>
                <a:spcPct val="90000"/>
              </a:lnSpc>
              <a:spcBef>
                <a:spcPts val="1200"/>
              </a:spcBef>
              <a:spcAft>
                <a:spcPts val="0"/>
              </a:spcAft>
              <a:buSzPts val="3200"/>
              <a:buChar char=" "/>
              <a:defRPr sz="3200" b="0">
                <a:solidFill>
                  <a:schemeClr val="lt1"/>
                </a:solidFill>
                <a:latin typeface="Gill Sans"/>
                <a:ea typeface="Gill Sans"/>
                <a:cs typeface="Gill Sans"/>
                <a:sym typeface="Gill Sans"/>
              </a:defRPr>
            </a:lvl1pPr>
            <a:lvl2pPr marL="914400" lvl="1" indent="-342900" algn="l">
              <a:lnSpc>
                <a:spcPct val="90000"/>
              </a:lnSpc>
              <a:spcBef>
                <a:spcPts val="200"/>
              </a:spcBef>
              <a:spcAft>
                <a:spcPts val="0"/>
              </a:spcAft>
              <a:buSzPts val="1800"/>
              <a:buChar char="•"/>
              <a:defRPr/>
            </a:lvl2pPr>
            <a:lvl3pPr marL="1371600" lvl="2" indent="-314325" algn="l">
              <a:lnSpc>
                <a:spcPct val="90000"/>
              </a:lnSpc>
              <a:spcBef>
                <a:spcPts val="400"/>
              </a:spcBef>
              <a:spcAft>
                <a:spcPts val="0"/>
              </a:spcAft>
              <a:buSzPts val="1350"/>
              <a:buChar char="o"/>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12044" name="Google Shape;12044;p427"/>
          <p:cNvSpPr txBox="1">
            <a:spLocks noGrp="1"/>
          </p:cNvSpPr>
          <p:nvPr>
            <p:ph type="body" idx="2"/>
          </p:nvPr>
        </p:nvSpPr>
        <p:spPr>
          <a:xfrm>
            <a:off x="692152" y="1608668"/>
            <a:ext cx="10890248" cy="4258733"/>
          </a:xfrm>
          <a:prstGeom prst="rect">
            <a:avLst/>
          </a:prstGeom>
          <a:noFill/>
          <a:ln>
            <a:noFill/>
          </a:ln>
        </p:spPr>
        <p:txBody>
          <a:bodyPr spcFirstLastPara="1" wrap="square" lIns="0" tIns="45700" rIns="0" bIns="45700" anchor="t" anchorCtr="0">
            <a:normAutofit/>
          </a:bodyPr>
          <a:lstStyle>
            <a:lvl1pPr marL="457200" lvl="0" indent="-228600" algn="l">
              <a:lnSpc>
                <a:spcPct val="90000"/>
              </a:lnSpc>
              <a:spcBef>
                <a:spcPts val="0"/>
              </a:spcBef>
              <a:spcAft>
                <a:spcPts val="0"/>
              </a:spcAft>
              <a:buSzPts val="2000"/>
              <a:buNone/>
              <a:defRPr>
                <a:solidFill>
                  <a:srgbClr val="02255B"/>
                </a:solidFill>
              </a:defRPr>
            </a:lvl1pPr>
            <a:lvl2pPr marL="914400" lvl="1" indent="-342900" algn="l">
              <a:lnSpc>
                <a:spcPct val="90000"/>
              </a:lnSpc>
              <a:spcBef>
                <a:spcPts val="1200"/>
              </a:spcBef>
              <a:spcAft>
                <a:spcPts val="0"/>
              </a:spcAft>
              <a:buClr>
                <a:srgbClr val="E15829"/>
              </a:buClr>
              <a:buSzPts val="1800"/>
              <a:buFont typeface="Arial"/>
              <a:buChar char="•"/>
              <a:defRPr>
                <a:solidFill>
                  <a:schemeClr val="lt1"/>
                </a:solidFill>
              </a:defRPr>
            </a:lvl2pPr>
            <a:lvl3pPr marL="1371600" lvl="2" indent="-295275" algn="l">
              <a:lnSpc>
                <a:spcPct val="90000"/>
              </a:lnSpc>
              <a:spcBef>
                <a:spcPts val="1200"/>
              </a:spcBef>
              <a:spcAft>
                <a:spcPts val="0"/>
              </a:spcAft>
              <a:buClr>
                <a:srgbClr val="E15829"/>
              </a:buClr>
              <a:buSzPts val="1050"/>
              <a:buChar char="o"/>
              <a:defRPr>
                <a:solidFill>
                  <a:srgbClr val="77777F"/>
                </a:solidFill>
              </a:defRPr>
            </a:lvl3pPr>
            <a:lvl4pPr marL="1828800" lvl="3" indent="-317500" algn="l">
              <a:lnSpc>
                <a:spcPct val="90000"/>
              </a:lnSpc>
              <a:spcBef>
                <a:spcPts val="1200"/>
              </a:spcBef>
              <a:spcAft>
                <a:spcPts val="0"/>
              </a:spcAft>
              <a:buClr>
                <a:srgbClr val="00839B"/>
              </a:buClr>
              <a:buSzPts val="1400"/>
              <a:buFont typeface="Arial"/>
              <a:buChar char="•"/>
              <a:defRPr>
                <a:solidFill>
                  <a:schemeClr val="lt1"/>
                </a:solidFill>
              </a:defRPr>
            </a:lvl4pPr>
            <a:lvl5pPr marL="2286000" lvl="4" indent="-317500" algn="l">
              <a:lnSpc>
                <a:spcPct val="90000"/>
              </a:lnSpc>
              <a:spcBef>
                <a:spcPts val="1200"/>
              </a:spcBef>
              <a:spcAft>
                <a:spcPts val="0"/>
              </a:spcAft>
              <a:buClr>
                <a:srgbClr val="00839B"/>
              </a:buClr>
              <a:buSzPts val="1400"/>
              <a:buChar char="◦"/>
              <a:defRPr>
                <a:solidFill>
                  <a:srgbClr val="77777F"/>
                </a:solidFill>
              </a:defRPr>
            </a:lvl5pPr>
            <a:lvl6pPr marL="2743200" lvl="5" indent="-342900" algn="l">
              <a:lnSpc>
                <a:spcPct val="90000"/>
              </a:lnSpc>
              <a:spcBef>
                <a:spcPts val="12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Tree>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matchingName="Picture with Caption" type="picTx">
  <p:cSld name="PICTURE_WITH_CAPTION_TEXT">
    <p:spTree>
      <p:nvGrpSpPr>
        <p:cNvPr id="1" name="Shape 12045"/>
        <p:cNvGrpSpPr/>
        <p:nvPr/>
      </p:nvGrpSpPr>
      <p:grpSpPr>
        <a:xfrm>
          <a:off x="0" y="0"/>
          <a:ext cx="0" cy="0"/>
          <a:chOff x="0" y="0"/>
          <a:chExt cx="0" cy="0"/>
        </a:xfrm>
      </p:grpSpPr>
      <p:sp>
        <p:nvSpPr>
          <p:cNvPr id="12046" name="Google Shape;12046;p428"/>
          <p:cNvSpPr/>
          <p:nvPr/>
        </p:nvSpPr>
        <p:spPr>
          <a:xfrm>
            <a:off x="1" y="4953000"/>
            <a:ext cx="12188825" cy="1905000"/>
          </a:xfrm>
          <a:prstGeom prst="rect">
            <a:avLst/>
          </a:prstGeom>
          <a:solidFill>
            <a:srgbClr val="02255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47" name="Google Shape;12047;p428"/>
          <p:cNvSpPr/>
          <p:nvPr/>
        </p:nvSpPr>
        <p:spPr>
          <a:xfrm>
            <a:off x="17" y="4915076"/>
            <a:ext cx="12188825" cy="64008"/>
          </a:xfrm>
          <a:prstGeom prst="rect">
            <a:avLst/>
          </a:pr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048" name="Google Shape;12048;p428"/>
          <p:cNvSpPr txBox="1">
            <a:spLocks noGrp="1"/>
          </p:cNvSpPr>
          <p:nvPr>
            <p:ph type="title"/>
          </p:nvPr>
        </p:nvSpPr>
        <p:spPr>
          <a:xfrm>
            <a:off x="1097280" y="5074920"/>
            <a:ext cx="10119360" cy="822960"/>
          </a:xfrm>
          <a:prstGeom prst="rect">
            <a:avLst/>
          </a:prstGeom>
          <a:noFill/>
          <a:ln>
            <a:noFill/>
          </a:ln>
        </p:spPr>
        <p:txBody>
          <a:bodyPr spcFirstLastPara="1" wrap="square" lIns="91425" tIns="0" rIns="91425" bIns="0" anchor="b" anchorCtr="0">
            <a:noAutofit/>
          </a:bodyPr>
          <a:lstStyle>
            <a:lvl1pPr lvl="0" algn="l">
              <a:lnSpc>
                <a:spcPct val="85000"/>
              </a:lnSpc>
              <a:spcBef>
                <a:spcPts val="0"/>
              </a:spcBef>
              <a:spcAft>
                <a:spcPts val="0"/>
              </a:spcAft>
              <a:buClr>
                <a:srgbClr val="FFFFFF"/>
              </a:buClr>
              <a:buSzPts val="3600"/>
              <a:buFont typeface="Gill Sans"/>
              <a:buNone/>
              <a:defRPr sz="3600" b="0">
                <a:solidFill>
                  <a:srgbClr val="FFFFFF"/>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49" name="Google Shape;12049;p428"/>
          <p:cNvSpPr>
            <a:spLocks noGrp="1"/>
          </p:cNvSpPr>
          <p:nvPr>
            <p:ph type="pic" idx="2"/>
          </p:nvPr>
        </p:nvSpPr>
        <p:spPr>
          <a:xfrm>
            <a:off x="17" y="0"/>
            <a:ext cx="12191985" cy="4915076"/>
          </a:xfrm>
          <a:prstGeom prst="rect">
            <a:avLst/>
          </a:prstGeom>
          <a:noFill/>
          <a:ln>
            <a:noFill/>
          </a:ln>
        </p:spPr>
      </p:sp>
      <p:sp>
        <p:nvSpPr>
          <p:cNvPr id="12050" name="Google Shape;12050;p428"/>
          <p:cNvSpPr txBox="1">
            <a:spLocks noGrp="1"/>
          </p:cNvSpPr>
          <p:nvPr>
            <p:ph type="body" idx="1"/>
          </p:nvPr>
        </p:nvSpPr>
        <p:spPr>
          <a:xfrm>
            <a:off x="1097279" y="5907024"/>
            <a:ext cx="10119360" cy="594360"/>
          </a:xfrm>
          <a:prstGeom prst="rect">
            <a:avLst/>
          </a:prstGeom>
          <a:noFill/>
          <a:ln>
            <a:noFill/>
          </a:ln>
        </p:spPr>
        <p:txBody>
          <a:bodyPr spcFirstLastPara="1" wrap="square" lIns="91425" tIns="0" rIns="91425" bIns="0" anchor="t" anchorCtr="0">
            <a:normAutofit/>
          </a:bodyPr>
          <a:lstStyle>
            <a:lvl1pPr marL="457200" lvl="0" indent="-228600" algn="l">
              <a:lnSpc>
                <a:spcPct val="90000"/>
              </a:lnSpc>
              <a:spcBef>
                <a:spcPts val="0"/>
              </a:spcBef>
              <a:spcAft>
                <a:spcPts val="0"/>
              </a:spcAft>
              <a:buSzPts val="1500"/>
              <a:buNone/>
              <a:defRPr sz="1500">
                <a:solidFill>
                  <a:srgbClr val="FFFFFF"/>
                </a:solidFill>
              </a:defRPr>
            </a:lvl1pPr>
            <a:lvl2pPr marL="914400" lvl="1" indent="-228600" algn="l">
              <a:lnSpc>
                <a:spcPct val="90000"/>
              </a:lnSpc>
              <a:spcBef>
                <a:spcPts val="600"/>
              </a:spcBef>
              <a:spcAft>
                <a:spcPts val="0"/>
              </a:spcAft>
              <a:buSzPts val="1200"/>
              <a:buNone/>
              <a:defRPr sz="1200"/>
            </a:lvl2pPr>
            <a:lvl3pPr marL="1371600" lvl="2" indent="-228600" algn="l">
              <a:lnSpc>
                <a:spcPct val="90000"/>
              </a:lnSpc>
              <a:spcBef>
                <a:spcPts val="400"/>
              </a:spcBef>
              <a:spcAft>
                <a:spcPts val="0"/>
              </a:spcAft>
              <a:buSzPts val="750"/>
              <a:buNone/>
              <a:defRPr sz="1000"/>
            </a:lvl3pPr>
            <a:lvl4pPr marL="1828800" lvl="3" indent="-228600" algn="l">
              <a:lnSpc>
                <a:spcPct val="90000"/>
              </a:lnSpc>
              <a:spcBef>
                <a:spcPts val="400"/>
              </a:spcBef>
              <a:spcAft>
                <a:spcPts val="0"/>
              </a:spcAft>
              <a:buSzPts val="900"/>
              <a:buNone/>
              <a:defRPr sz="900"/>
            </a:lvl4pPr>
            <a:lvl5pPr marL="2286000" lvl="4" indent="-228600" algn="l">
              <a:lnSpc>
                <a:spcPct val="90000"/>
              </a:lnSpc>
              <a:spcBef>
                <a:spcPts val="400"/>
              </a:spcBef>
              <a:spcAft>
                <a:spcPts val="0"/>
              </a:spcAft>
              <a:buSzPts val="900"/>
              <a:buNone/>
              <a:defRPr sz="900"/>
            </a:lvl5pPr>
            <a:lvl6pPr marL="2743200" lvl="5" indent="-228600" algn="l">
              <a:lnSpc>
                <a:spcPct val="90000"/>
              </a:lnSpc>
              <a:spcBef>
                <a:spcPts val="400"/>
              </a:spcBef>
              <a:spcAft>
                <a:spcPts val="0"/>
              </a:spcAft>
              <a:buSzPts val="900"/>
              <a:buNone/>
              <a:defRPr sz="900"/>
            </a:lvl6pPr>
            <a:lvl7pPr marL="3200400" lvl="6" indent="-228600" algn="l">
              <a:lnSpc>
                <a:spcPct val="90000"/>
              </a:lnSpc>
              <a:spcBef>
                <a:spcPts val="400"/>
              </a:spcBef>
              <a:spcAft>
                <a:spcPts val="0"/>
              </a:spcAft>
              <a:buSzPts val="900"/>
              <a:buNone/>
              <a:defRPr sz="900"/>
            </a:lvl7pPr>
            <a:lvl8pPr marL="3657600" lvl="7" indent="-228600" algn="l">
              <a:lnSpc>
                <a:spcPct val="90000"/>
              </a:lnSpc>
              <a:spcBef>
                <a:spcPts val="400"/>
              </a:spcBef>
              <a:spcAft>
                <a:spcPts val="0"/>
              </a:spcAft>
              <a:buSzPts val="900"/>
              <a:buNone/>
              <a:defRPr sz="900"/>
            </a:lvl8pPr>
            <a:lvl9pPr marL="4114800" lvl="8" indent="-228600" algn="l">
              <a:lnSpc>
                <a:spcPct val="90000"/>
              </a:lnSpc>
              <a:spcBef>
                <a:spcPts val="400"/>
              </a:spcBef>
              <a:spcAft>
                <a:spcPts val="400"/>
              </a:spcAft>
              <a:buSzPts val="900"/>
              <a:buNone/>
              <a:defRPr sz="900"/>
            </a:lvl9pPr>
          </a:lstStyle>
          <a:p>
            <a:endParaRPr/>
          </a:p>
        </p:txBody>
      </p:sp>
      <p:sp>
        <p:nvSpPr>
          <p:cNvPr id="12051" name="Google Shape;12051;p428"/>
          <p:cNvSpPr txBox="1">
            <a:spLocks noGrp="1"/>
          </p:cNvSpPr>
          <p:nvPr>
            <p:ph type="dt" idx="10"/>
          </p:nvPr>
        </p:nvSpPr>
        <p:spPr>
          <a:xfrm>
            <a:off x="1097282" y="6459787"/>
            <a:ext cx="2472271"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52" name="Google Shape;12052;p428"/>
          <p:cNvSpPr txBox="1">
            <a:spLocks noGrp="1"/>
          </p:cNvSpPr>
          <p:nvPr>
            <p:ph type="ftr" idx="11"/>
          </p:nvPr>
        </p:nvSpPr>
        <p:spPr>
          <a:xfrm>
            <a:off x="3686186" y="6459787"/>
            <a:ext cx="4822804"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53" name="Google Shape;12053;p428"/>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matchingName="3_Blank blank">
  <p:cSld name="3_Blank blank">
    <p:spTree>
      <p:nvGrpSpPr>
        <p:cNvPr id="1" name="Shape 12054"/>
        <p:cNvGrpSpPr/>
        <p:nvPr/>
      </p:nvGrpSpPr>
      <p:grpSpPr>
        <a:xfrm>
          <a:off x="0" y="0"/>
          <a:ext cx="0" cy="0"/>
          <a:chOff x="0" y="0"/>
          <a:chExt cx="0" cy="0"/>
        </a:xfrm>
      </p:grpSpPr>
    </p:spTree>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matchingName="Section Header blue" type="secHead">
  <p:cSld name="SECTION_HEADER">
    <p:bg>
      <p:bgPr>
        <a:solidFill>
          <a:schemeClr val="lt1"/>
        </a:solidFill>
        <a:effectLst/>
      </p:bgPr>
    </p:bg>
    <p:spTree>
      <p:nvGrpSpPr>
        <p:cNvPr id="1" name="Shape 12055"/>
        <p:cNvGrpSpPr/>
        <p:nvPr/>
      </p:nvGrpSpPr>
      <p:grpSpPr>
        <a:xfrm>
          <a:off x="0" y="0"/>
          <a:ext cx="0" cy="0"/>
          <a:chOff x="0" y="0"/>
          <a:chExt cx="0" cy="0"/>
        </a:xfrm>
      </p:grpSpPr>
      <p:sp>
        <p:nvSpPr>
          <p:cNvPr id="12056" name="Google Shape;12056;p430"/>
          <p:cNvSpPr/>
          <p:nvPr/>
        </p:nvSpPr>
        <p:spPr>
          <a:xfrm>
            <a:off x="3177" y="6400800"/>
            <a:ext cx="12188825" cy="457200"/>
          </a:xfrm>
          <a:prstGeom prst="rect">
            <a:avLst/>
          </a:prstGeom>
          <a:solidFill>
            <a:srgbClr val="0225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p430"/>
          <p:cNvSpPr/>
          <p:nvPr/>
        </p:nvSpPr>
        <p:spPr>
          <a:xfrm>
            <a:off x="1" y="6355549"/>
            <a:ext cx="12188825" cy="83997"/>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p430"/>
          <p:cNvSpPr txBox="1">
            <a:spLocks noGrp="1"/>
          </p:cNvSpPr>
          <p:nvPr>
            <p:ph type="title"/>
          </p:nvPr>
        </p:nvSpPr>
        <p:spPr>
          <a:xfrm>
            <a:off x="1065228" y="615982"/>
            <a:ext cx="10058400" cy="3566160"/>
          </a:xfrm>
          <a:prstGeom prst="rect">
            <a:avLst/>
          </a:prstGeom>
          <a:noFill/>
          <a:ln>
            <a:noFill/>
          </a:ln>
        </p:spPr>
        <p:txBody>
          <a:bodyPr spcFirstLastPara="1" wrap="square" lIns="91425" tIns="45700" rIns="91425" bIns="45700" anchor="b" anchorCtr="0">
            <a:normAutofit/>
          </a:bodyPr>
          <a:lstStyle>
            <a:lvl1pPr lvl="0" algn="l">
              <a:lnSpc>
                <a:spcPct val="85000"/>
              </a:lnSpc>
              <a:spcBef>
                <a:spcPts val="0"/>
              </a:spcBef>
              <a:spcAft>
                <a:spcPts val="0"/>
              </a:spcAft>
              <a:buClr>
                <a:srgbClr val="77777F"/>
              </a:buClr>
              <a:buSzPts val="3200"/>
              <a:buFont typeface="Gill Sans"/>
              <a:buNone/>
              <a:defRPr sz="3200" b="0">
                <a:solidFill>
                  <a:srgbClr val="77777F"/>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59" name="Google Shape;12059;p430"/>
          <p:cNvSpPr txBox="1">
            <a:spLocks noGrp="1"/>
          </p:cNvSpPr>
          <p:nvPr>
            <p:ph type="body" idx="1"/>
          </p:nvPr>
        </p:nvSpPr>
        <p:spPr>
          <a:xfrm>
            <a:off x="1097281" y="4357263"/>
            <a:ext cx="10058400" cy="114300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200"/>
              </a:spcBef>
              <a:spcAft>
                <a:spcPts val="0"/>
              </a:spcAft>
              <a:buSzPts val="1800"/>
              <a:buNone/>
              <a:defRPr sz="1800" cap="none">
                <a:solidFill>
                  <a:srgbClr val="E15829"/>
                </a:solidFill>
                <a:latin typeface="Gill Sans"/>
                <a:ea typeface="Gill Sans"/>
                <a:cs typeface="Gill Sans"/>
                <a:sym typeface="Gill Sans"/>
              </a:defRPr>
            </a:lvl1pPr>
            <a:lvl2pPr marL="914400" lvl="1" indent="-228600" algn="l">
              <a:lnSpc>
                <a:spcPct val="90000"/>
              </a:lnSpc>
              <a:spcBef>
                <a:spcPts val="200"/>
              </a:spcBef>
              <a:spcAft>
                <a:spcPts val="0"/>
              </a:spcAft>
              <a:buSzPts val="1800"/>
              <a:buNone/>
              <a:defRPr sz="1800">
                <a:solidFill>
                  <a:srgbClr val="888A9A"/>
                </a:solidFill>
              </a:defRPr>
            </a:lvl2pPr>
            <a:lvl3pPr marL="1371600" lvl="2" indent="-228600" algn="l">
              <a:lnSpc>
                <a:spcPct val="90000"/>
              </a:lnSpc>
              <a:spcBef>
                <a:spcPts val="400"/>
              </a:spcBef>
              <a:spcAft>
                <a:spcPts val="0"/>
              </a:spcAft>
              <a:buSzPts val="1200"/>
              <a:buNone/>
              <a:defRPr sz="1600">
                <a:solidFill>
                  <a:srgbClr val="888A9A"/>
                </a:solidFill>
              </a:defRPr>
            </a:lvl3pPr>
            <a:lvl4pPr marL="1828800" lvl="3" indent="-228600" algn="l">
              <a:lnSpc>
                <a:spcPct val="90000"/>
              </a:lnSpc>
              <a:spcBef>
                <a:spcPts val="400"/>
              </a:spcBef>
              <a:spcAft>
                <a:spcPts val="0"/>
              </a:spcAft>
              <a:buSzPts val="1400"/>
              <a:buNone/>
              <a:defRPr sz="1400">
                <a:solidFill>
                  <a:srgbClr val="888A9A"/>
                </a:solidFill>
              </a:defRPr>
            </a:lvl4pPr>
            <a:lvl5pPr marL="2286000" lvl="4" indent="-228600" algn="l">
              <a:lnSpc>
                <a:spcPct val="90000"/>
              </a:lnSpc>
              <a:spcBef>
                <a:spcPts val="400"/>
              </a:spcBef>
              <a:spcAft>
                <a:spcPts val="0"/>
              </a:spcAft>
              <a:buSzPts val="1400"/>
              <a:buNone/>
              <a:defRPr sz="1400">
                <a:solidFill>
                  <a:srgbClr val="888A9A"/>
                </a:solidFill>
              </a:defRPr>
            </a:lvl5pPr>
            <a:lvl6pPr marL="2743200" lvl="5" indent="-228600" algn="l">
              <a:lnSpc>
                <a:spcPct val="90000"/>
              </a:lnSpc>
              <a:spcBef>
                <a:spcPts val="400"/>
              </a:spcBef>
              <a:spcAft>
                <a:spcPts val="0"/>
              </a:spcAft>
              <a:buSzPts val="1400"/>
              <a:buNone/>
              <a:defRPr sz="1400">
                <a:solidFill>
                  <a:srgbClr val="888A9A"/>
                </a:solidFill>
              </a:defRPr>
            </a:lvl6pPr>
            <a:lvl7pPr marL="3200400" lvl="6" indent="-228600" algn="l">
              <a:lnSpc>
                <a:spcPct val="90000"/>
              </a:lnSpc>
              <a:spcBef>
                <a:spcPts val="400"/>
              </a:spcBef>
              <a:spcAft>
                <a:spcPts val="0"/>
              </a:spcAft>
              <a:buSzPts val="1400"/>
              <a:buNone/>
              <a:defRPr sz="1400">
                <a:solidFill>
                  <a:srgbClr val="888A9A"/>
                </a:solidFill>
              </a:defRPr>
            </a:lvl7pPr>
            <a:lvl8pPr marL="3657600" lvl="7" indent="-228600" algn="l">
              <a:lnSpc>
                <a:spcPct val="90000"/>
              </a:lnSpc>
              <a:spcBef>
                <a:spcPts val="400"/>
              </a:spcBef>
              <a:spcAft>
                <a:spcPts val="0"/>
              </a:spcAft>
              <a:buSzPts val="1400"/>
              <a:buNone/>
              <a:defRPr sz="1400">
                <a:solidFill>
                  <a:srgbClr val="888A9A"/>
                </a:solidFill>
              </a:defRPr>
            </a:lvl8pPr>
            <a:lvl9pPr marL="4114800" lvl="8" indent="-228600" algn="l">
              <a:lnSpc>
                <a:spcPct val="90000"/>
              </a:lnSpc>
              <a:spcBef>
                <a:spcPts val="400"/>
              </a:spcBef>
              <a:spcAft>
                <a:spcPts val="400"/>
              </a:spcAft>
              <a:buSzPts val="1400"/>
              <a:buNone/>
              <a:defRPr sz="1400">
                <a:solidFill>
                  <a:srgbClr val="888A9A"/>
                </a:solidFill>
              </a:defRPr>
            </a:lvl9pPr>
          </a:lstStyle>
          <a:p>
            <a:endParaRPr/>
          </a:p>
        </p:txBody>
      </p:sp>
      <p:sp>
        <p:nvSpPr>
          <p:cNvPr id="12060" name="Google Shape;12060;p430"/>
          <p:cNvSpPr txBox="1">
            <a:spLocks noGrp="1"/>
          </p:cNvSpPr>
          <p:nvPr>
            <p:ph type="dt" idx="10"/>
          </p:nvPr>
        </p:nvSpPr>
        <p:spPr>
          <a:xfrm>
            <a:off x="1097282" y="6459787"/>
            <a:ext cx="2472271"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61" name="Google Shape;12061;p430"/>
          <p:cNvSpPr txBox="1">
            <a:spLocks noGrp="1"/>
          </p:cNvSpPr>
          <p:nvPr>
            <p:ph type="ftr" idx="11"/>
          </p:nvPr>
        </p:nvSpPr>
        <p:spPr>
          <a:xfrm>
            <a:off x="3686186" y="6459787"/>
            <a:ext cx="4822804"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62" name="Google Shape;12062;p430"/>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matchingName="Blank blue">
  <p:cSld name="Blank blue">
    <p:spTree>
      <p:nvGrpSpPr>
        <p:cNvPr id="1" name="Shape 12063"/>
        <p:cNvGrpSpPr/>
        <p:nvPr/>
      </p:nvGrpSpPr>
      <p:grpSpPr>
        <a:xfrm>
          <a:off x="0" y="0"/>
          <a:ext cx="0" cy="0"/>
          <a:chOff x="0" y="0"/>
          <a:chExt cx="0" cy="0"/>
        </a:xfrm>
      </p:grpSpPr>
      <p:sp>
        <p:nvSpPr>
          <p:cNvPr id="12064" name="Google Shape;12064;p431"/>
          <p:cNvSpPr/>
          <p:nvPr/>
        </p:nvSpPr>
        <p:spPr>
          <a:xfrm>
            <a:off x="3177" y="6400800"/>
            <a:ext cx="12188825" cy="457200"/>
          </a:xfrm>
          <a:prstGeom prst="rect">
            <a:avLst/>
          </a:prstGeom>
          <a:solidFill>
            <a:srgbClr val="0225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431"/>
          <p:cNvSpPr/>
          <p:nvPr/>
        </p:nvSpPr>
        <p:spPr>
          <a:xfrm>
            <a:off x="17" y="6334316"/>
            <a:ext cx="12188825" cy="136227"/>
          </a:xfrm>
          <a:prstGeom prst="rect">
            <a:avLst/>
          </a:prstGeom>
          <a:solidFill>
            <a:srgbClr val="0083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matchingName="Blank orange">
  <p:cSld name="Blank orange">
    <p:spTree>
      <p:nvGrpSpPr>
        <p:cNvPr id="1" name="Shape 12066"/>
        <p:cNvGrpSpPr/>
        <p:nvPr/>
      </p:nvGrpSpPr>
      <p:grpSpPr>
        <a:xfrm>
          <a:off x="0" y="0"/>
          <a:ext cx="0" cy="0"/>
          <a:chOff x="0" y="0"/>
          <a:chExt cx="0" cy="0"/>
        </a:xfrm>
      </p:grpSpPr>
      <p:sp>
        <p:nvSpPr>
          <p:cNvPr id="12067" name="Google Shape;12067;p432"/>
          <p:cNvSpPr/>
          <p:nvPr/>
        </p:nvSpPr>
        <p:spPr>
          <a:xfrm>
            <a:off x="3177" y="6398324"/>
            <a:ext cx="12188825" cy="459676"/>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432"/>
          <p:cNvSpPr/>
          <p:nvPr/>
        </p:nvSpPr>
        <p:spPr>
          <a:xfrm>
            <a:off x="17" y="6334316"/>
            <a:ext cx="12188825" cy="120728"/>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matchingName="1_Blank blue">
  <p:cSld name="1_Blank blue">
    <p:spTree>
      <p:nvGrpSpPr>
        <p:cNvPr id="1" name="Shape 12069"/>
        <p:cNvGrpSpPr/>
        <p:nvPr/>
      </p:nvGrpSpPr>
      <p:grpSpPr>
        <a:xfrm>
          <a:off x="0" y="0"/>
          <a:ext cx="0" cy="0"/>
          <a:chOff x="0" y="0"/>
          <a:chExt cx="0" cy="0"/>
        </a:xfrm>
      </p:grpSpPr>
      <p:sp>
        <p:nvSpPr>
          <p:cNvPr id="12070" name="Google Shape;12070;p433"/>
          <p:cNvSpPr/>
          <p:nvPr/>
        </p:nvSpPr>
        <p:spPr>
          <a:xfrm>
            <a:off x="3177" y="6400800"/>
            <a:ext cx="12188825" cy="457200"/>
          </a:xfrm>
          <a:prstGeom prst="rect">
            <a:avLst/>
          </a:prstGeom>
          <a:solidFill>
            <a:srgbClr val="77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433"/>
          <p:cNvSpPr/>
          <p:nvPr/>
        </p:nvSpPr>
        <p:spPr>
          <a:xfrm>
            <a:off x="17" y="6334316"/>
            <a:ext cx="12188825" cy="136227"/>
          </a:xfrm>
          <a:prstGeom prst="rect">
            <a:avLst/>
          </a:prstGeom>
          <a:solidFill>
            <a:srgbClr val="0225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12072"/>
        <p:cNvGrpSpPr/>
        <p:nvPr/>
      </p:nvGrpSpPr>
      <p:grpSpPr>
        <a:xfrm>
          <a:off x="0" y="0"/>
          <a:ext cx="0" cy="0"/>
          <a:chOff x="0" y="0"/>
          <a:chExt cx="0" cy="0"/>
        </a:xfrm>
      </p:grpSpPr>
    </p:spTree>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2079"/>
        <p:cNvGrpSpPr/>
        <p:nvPr/>
      </p:nvGrpSpPr>
      <p:grpSpPr>
        <a:xfrm>
          <a:off x="0" y="0"/>
          <a:ext cx="0" cy="0"/>
          <a:chOff x="0" y="0"/>
          <a:chExt cx="0" cy="0"/>
        </a:xfrm>
      </p:grpSpPr>
      <p:sp>
        <p:nvSpPr>
          <p:cNvPr id="12080" name="Google Shape;12080;p28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81" name="Google Shape;12081;p286"/>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82" name="Google Shape;12082;p28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83" name="Google Shape;12083;p28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84" name="Google Shape;12084;p28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34_Quotation">
  <p:cSld name="34_Quotation">
    <p:spTree>
      <p:nvGrpSpPr>
        <p:cNvPr id="1" name="Shape 1309"/>
        <p:cNvGrpSpPr/>
        <p:nvPr/>
      </p:nvGrpSpPr>
      <p:grpSpPr>
        <a:xfrm>
          <a:off x="0" y="0"/>
          <a:ext cx="0" cy="0"/>
          <a:chOff x="0" y="0"/>
          <a:chExt cx="0" cy="0"/>
        </a:xfrm>
      </p:grpSpPr>
      <p:sp>
        <p:nvSpPr>
          <p:cNvPr id="1310" name="Google Shape;1310;p57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11" name="Google Shape;1311;p57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2" name="Google Shape;1312;p5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3" name="Google Shape;1313;p5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14" name="Google Shape;1314;p5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5" name="Google Shape;1315;p5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6" name="Google Shape;1316;p574"/>
          <p:cNvGrpSpPr/>
          <p:nvPr/>
        </p:nvGrpSpPr>
        <p:grpSpPr>
          <a:xfrm>
            <a:off x="7191543" y="1"/>
            <a:ext cx="5000459" cy="1425992"/>
            <a:chOff x="7191542" y="1"/>
            <a:chExt cx="5000459" cy="1425992"/>
          </a:xfrm>
        </p:grpSpPr>
        <p:pic>
          <p:nvPicPr>
            <p:cNvPr id="1317" name="Google Shape;1317;p5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8" name="Google Shape;1318;p574"/>
            <p:cNvGrpSpPr/>
            <p:nvPr/>
          </p:nvGrpSpPr>
          <p:grpSpPr>
            <a:xfrm>
              <a:off x="7191542" y="1"/>
              <a:ext cx="5000459" cy="1425992"/>
              <a:chOff x="7186272" y="0"/>
              <a:chExt cx="5005729" cy="1427495"/>
            </a:xfrm>
          </p:grpSpPr>
          <p:sp>
            <p:nvSpPr>
              <p:cNvPr id="1319" name="Google Shape;1319;p5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320" name="Google Shape;1320;p5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321" name="Google Shape;1321;p5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85"/>
        <p:cNvGrpSpPr/>
        <p:nvPr/>
      </p:nvGrpSpPr>
      <p:grpSpPr>
        <a:xfrm>
          <a:off x="0" y="0"/>
          <a:ext cx="0" cy="0"/>
          <a:chOff x="0" y="0"/>
          <a:chExt cx="0" cy="0"/>
        </a:xfrm>
      </p:grpSpPr>
      <p:sp>
        <p:nvSpPr>
          <p:cNvPr id="12086" name="Google Shape;12086;p40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Play"/>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87" name="Google Shape;12087;p40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88" name="Google Shape;12088;p40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89" name="Google Shape;12089;p40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90" name="Google Shape;12090;p40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091"/>
        <p:cNvGrpSpPr/>
        <p:nvPr/>
      </p:nvGrpSpPr>
      <p:grpSpPr>
        <a:xfrm>
          <a:off x="0" y="0"/>
          <a:ext cx="0" cy="0"/>
          <a:chOff x="0" y="0"/>
          <a:chExt cx="0" cy="0"/>
        </a:xfrm>
      </p:grpSpPr>
      <p:sp>
        <p:nvSpPr>
          <p:cNvPr id="12092" name="Google Shape;12092;p403"/>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Play"/>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93" name="Google Shape;12093;p403"/>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757575"/>
              </a:buClr>
              <a:buSzPts val="2400"/>
              <a:buNone/>
              <a:defRPr sz="2400">
                <a:solidFill>
                  <a:srgbClr val="757575"/>
                </a:solidFill>
              </a:defRPr>
            </a:lvl1pPr>
            <a:lvl2pPr marL="914400" lvl="1" indent="-228600" algn="l">
              <a:lnSpc>
                <a:spcPct val="90000"/>
              </a:lnSpc>
              <a:spcBef>
                <a:spcPts val="500"/>
              </a:spcBef>
              <a:spcAft>
                <a:spcPts val="0"/>
              </a:spcAft>
              <a:buClr>
                <a:srgbClr val="757575"/>
              </a:buClr>
              <a:buSzPts val="2000"/>
              <a:buNone/>
              <a:defRPr sz="2000">
                <a:solidFill>
                  <a:srgbClr val="757575"/>
                </a:solidFill>
              </a:defRPr>
            </a:lvl2pPr>
            <a:lvl3pPr marL="1371600" lvl="2" indent="-228600" algn="l">
              <a:lnSpc>
                <a:spcPct val="90000"/>
              </a:lnSpc>
              <a:spcBef>
                <a:spcPts val="500"/>
              </a:spcBef>
              <a:spcAft>
                <a:spcPts val="0"/>
              </a:spcAft>
              <a:buClr>
                <a:srgbClr val="757575"/>
              </a:buClr>
              <a:buSzPts val="1800"/>
              <a:buNone/>
              <a:defRPr sz="1800">
                <a:solidFill>
                  <a:srgbClr val="757575"/>
                </a:solidFill>
              </a:defRPr>
            </a:lvl3pPr>
            <a:lvl4pPr marL="1828800" lvl="3" indent="-228600" algn="l">
              <a:lnSpc>
                <a:spcPct val="90000"/>
              </a:lnSpc>
              <a:spcBef>
                <a:spcPts val="500"/>
              </a:spcBef>
              <a:spcAft>
                <a:spcPts val="0"/>
              </a:spcAft>
              <a:buClr>
                <a:srgbClr val="757575"/>
              </a:buClr>
              <a:buSzPts val="1600"/>
              <a:buNone/>
              <a:defRPr sz="1600">
                <a:solidFill>
                  <a:srgbClr val="757575"/>
                </a:solidFill>
              </a:defRPr>
            </a:lvl4pPr>
            <a:lvl5pPr marL="2286000" lvl="4" indent="-228600" algn="l">
              <a:lnSpc>
                <a:spcPct val="90000"/>
              </a:lnSpc>
              <a:spcBef>
                <a:spcPts val="500"/>
              </a:spcBef>
              <a:spcAft>
                <a:spcPts val="0"/>
              </a:spcAft>
              <a:buClr>
                <a:srgbClr val="757575"/>
              </a:buClr>
              <a:buSzPts val="1600"/>
              <a:buNone/>
              <a:defRPr sz="1600">
                <a:solidFill>
                  <a:srgbClr val="757575"/>
                </a:solidFill>
              </a:defRPr>
            </a:lvl5pPr>
            <a:lvl6pPr marL="2743200" lvl="5" indent="-228600" algn="l">
              <a:lnSpc>
                <a:spcPct val="90000"/>
              </a:lnSpc>
              <a:spcBef>
                <a:spcPts val="500"/>
              </a:spcBef>
              <a:spcAft>
                <a:spcPts val="0"/>
              </a:spcAft>
              <a:buClr>
                <a:srgbClr val="757575"/>
              </a:buClr>
              <a:buSzPts val="1600"/>
              <a:buNone/>
              <a:defRPr sz="1600">
                <a:solidFill>
                  <a:srgbClr val="757575"/>
                </a:solidFill>
              </a:defRPr>
            </a:lvl6pPr>
            <a:lvl7pPr marL="3200400" lvl="6" indent="-228600" algn="l">
              <a:lnSpc>
                <a:spcPct val="90000"/>
              </a:lnSpc>
              <a:spcBef>
                <a:spcPts val="500"/>
              </a:spcBef>
              <a:spcAft>
                <a:spcPts val="0"/>
              </a:spcAft>
              <a:buClr>
                <a:srgbClr val="757575"/>
              </a:buClr>
              <a:buSzPts val="1600"/>
              <a:buNone/>
              <a:defRPr sz="1600">
                <a:solidFill>
                  <a:srgbClr val="757575"/>
                </a:solidFill>
              </a:defRPr>
            </a:lvl7pPr>
            <a:lvl8pPr marL="3657600" lvl="7" indent="-228600" algn="l">
              <a:lnSpc>
                <a:spcPct val="90000"/>
              </a:lnSpc>
              <a:spcBef>
                <a:spcPts val="500"/>
              </a:spcBef>
              <a:spcAft>
                <a:spcPts val="0"/>
              </a:spcAft>
              <a:buClr>
                <a:srgbClr val="757575"/>
              </a:buClr>
              <a:buSzPts val="1600"/>
              <a:buNone/>
              <a:defRPr sz="1600">
                <a:solidFill>
                  <a:srgbClr val="757575"/>
                </a:solidFill>
              </a:defRPr>
            </a:lvl8pPr>
            <a:lvl9pPr marL="4114800" lvl="8" indent="-228600" algn="l">
              <a:lnSpc>
                <a:spcPct val="90000"/>
              </a:lnSpc>
              <a:spcBef>
                <a:spcPts val="500"/>
              </a:spcBef>
              <a:spcAft>
                <a:spcPts val="0"/>
              </a:spcAft>
              <a:buClr>
                <a:srgbClr val="757575"/>
              </a:buClr>
              <a:buSzPts val="1600"/>
              <a:buNone/>
              <a:defRPr sz="1600">
                <a:solidFill>
                  <a:srgbClr val="757575"/>
                </a:solidFill>
              </a:defRPr>
            </a:lvl9pPr>
          </a:lstStyle>
          <a:p>
            <a:endParaRPr/>
          </a:p>
        </p:txBody>
      </p:sp>
      <p:sp>
        <p:nvSpPr>
          <p:cNvPr id="12094" name="Google Shape;12094;p40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95" name="Google Shape;12095;p40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96" name="Google Shape;12096;p40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2097"/>
        <p:cNvGrpSpPr/>
        <p:nvPr/>
      </p:nvGrpSpPr>
      <p:grpSpPr>
        <a:xfrm>
          <a:off x="0" y="0"/>
          <a:ext cx="0" cy="0"/>
          <a:chOff x="0" y="0"/>
          <a:chExt cx="0" cy="0"/>
        </a:xfrm>
      </p:grpSpPr>
      <p:sp>
        <p:nvSpPr>
          <p:cNvPr id="12098" name="Google Shape;12098;p404"/>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99" name="Google Shape;12099;p404"/>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00" name="Google Shape;12100;p404"/>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01" name="Google Shape;12101;p40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2" name="Google Shape;12102;p40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3" name="Google Shape;12103;p40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104"/>
        <p:cNvGrpSpPr/>
        <p:nvPr/>
      </p:nvGrpSpPr>
      <p:grpSpPr>
        <a:xfrm>
          <a:off x="0" y="0"/>
          <a:ext cx="0" cy="0"/>
          <a:chOff x="0" y="0"/>
          <a:chExt cx="0" cy="0"/>
        </a:xfrm>
      </p:grpSpPr>
      <p:sp>
        <p:nvSpPr>
          <p:cNvPr id="12105" name="Google Shape;12105;p405"/>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6" name="Google Shape;12106;p405"/>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07" name="Google Shape;12107;p405"/>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08" name="Google Shape;12108;p405"/>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09" name="Google Shape;12109;p405"/>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10" name="Google Shape;12110;p40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11" name="Google Shape;12111;p40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12" name="Google Shape;12112;p40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113"/>
        <p:cNvGrpSpPr/>
        <p:nvPr/>
      </p:nvGrpSpPr>
      <p:grpSpPr>
        <a:xfrm>
          <a:off x="0" y="0"/>
          <a:ext cx="0" cy="0"/>
          <a:chOff x="0" y="0"/>
          <a:chExt cx="0" cy="0"/>
        </a:xfrm>
      </p:grpSpPr>
      <p:sp>
        <p:nvSpPr>
          <p:cNvPr id="12114" name="Google Shape;12114;p40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15" name="Google Shape;12115;p40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16" name="Google Shape;12116;p40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17" name="Google Shape;12117;p40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2118"/>
        <p:cNvGrpSpPr/>
        <p:nvPr/>
      </p:nvGrpSpPr>
      <p:grpSpPr>
        <a:xfrm>
          <a:off x="0" y="0"/>
          <a:ext cx="0" cy="0"/>
          <a:chOff x="0" y="0"/>
          <a:chExt cx="0" cy="0"/>
        </a:xfrm>
      </p:grpSpPr>
      <p:sp>
        <p:nvSpPr>
          <p:cNvPr id="12119" name="Google Shape;12119;p40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0" name="Google Shape;12120;p40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1" name="Google Shape;12121;p40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2122"/>
        <p:cNvGrpSpPr/>
        <p:nvPr/>
      </p:nvGrpSpPr>
      <p:grpSpPr>
        <a:xfrm>
          <a:off x="0" y="0"/>
          <a:ext cx="0" cy="0"/>
          <a:chOff x="0" y="0"/>
          <a:chExt cx="0" cy="0"/>
        </a:xfrm>
      </p:grpSpPr>
      <p:sp>
        <p:nvSpPr>
          <p:cNvPr id="12123" name="Google Shape;12123;p408"/>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4" name="Google Shape;12124;p408"/>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2125" name="Google Shape;12125;p408"/>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2126" name="Google Shape;12126;p40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7" name="Google Shape;12127;p40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8" name="Google Shape;12128;p40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2129"/>
        <p:cNvGrpSpPr/>
        <p:nvPr/>
      </p:nvGrpSpPr>
      <p:grpSpPr>
        <a:xfrm>
          <a:off x="0" y="0"/>
          <a:ext cx="0" cy="0"/>
          <a:chOff x="0" y="0"/>
          <a:chExt cx="0" cy="0"/>
        </a:xfrm>
      </p:grpSpPr>
      <p:sp>
        <p:nvSpPr>
          <p:cNvPr id="12130" name="Google Shape;12130;p409"/>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31" name="Google Shape;12131;p409"/>
          <p:cNvSpPr>
            <a:spLocks noGrp="1"/>
          </p:cNvSpPr>
          <p:nvPr>
            <p:ph type="pic" idx="2"/>
          </p:nvPr>
        </p:nvSpPr>
        <p:spPr>
          <a:xfrm>
            <a:off x="5183188" y="987425"/>
            <a:ext cx="6172200" cy="4873625"/>
          </a:xfrm>
          <a:prstGeom prst="rect">
            <a:avLst/>
          </a:prstGeom>
          <a:noFill/>
          <a:ln>
            <a:noFill/>
          </a:ln>
        </p:spPr>
      </p:sp>
      <p:sp>
        <p:nvSpPr>
          <p:cNvPr id="12132" name="Google Shape;12132;p409"/>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2133" name="Google Shape;12133;p40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34" name="Google Shape;12134;p40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35" name="Google Shape;12135;p40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2136"/>
        <p:cNvGrpSpPr/>
        <p:nvPr/>
      </p:nvGrpSpPr>
      <p:grpSpPr>
        <a:xfrm>
          <a:off x="0" y="0"/>
          <a:ext cx="0" cy="0"/>
          <a:chOff x="0" y="0"/>
          <a:chExt cx="0" cy="0"/>
        </a:xfrm>
      </p:grpSpPr>
      <p:sp>
        <p:nvSpPr>
          <p:cNvPr id="12137" name="Google Shape;12137;p41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38" name="Google Shape;12138;p410"/>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39" name="Google Shape;12139;p41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40" name="Google Shape;12140;p41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41" name="Google Shape;12141;p41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2142"/>
        <p:cNvGrpSpPr/>
        <p:nvPr/>
      </p:nvGrpSpPr>
      <p:grpSpPr>
        <a:xfrm>
          <a:off x="0" y="0"/>
          <a:ext cx="0" cy="0"/>
          <a:chOff x="0" y="0"/>
          <a:chExt cx="0" cy="0"/>
        </a:xfrm>
      </p:grpSpPr>
      <p:sp>
        <p:nvSpPr>
          <p:cNvPr id="12143" name="Google Shape;12143;p411"/>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44" name="Google Shape;12144;p411"/>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45" name="Google Shape;12145;p41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46" name="Google Shape;12146;p41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47" name="Google Shape;12147;p41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35_Quotation">
  <p:cSld name="35_Quotation">
    <p:spTree>
      <p:nvGrpSpPr>
        <p:cNvPr id="1" name="Shape 1322"/>
        <p:cNvGrpSpPr/>
        <p:nvPr/>
      </p:nvGrpSpPr>
      <p:grpSpPr>
        <a:xfrm>
          <a:off x="0" y="0"/>
          <a:ext cx="0" cy="0"/>
          <a:chOff x="0" y="0"/>
          <a:chExt cx="0" cy="0"/>
        </a:xfrm>
      </p:grpSpPr>
      <p:sp>
        <p:nvSpPr>
          <p:cNvPr id="1323" name="Google Shape;1323;p57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24" name="Google Shape;1324;p57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5" name="Google Shape;1325;p5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6" name="Google Shape;1326;p5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7" name="Google Shape;1327;p5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8" name="Google Shape;1328;p5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9" name="Google Shape;1329;p575"/>
          <p:cNvGrpSpPr/>
          <p:nvPr/>
        </p:nvGrpSpPr>
        <p:grpSpPr>
          <a:xfrm>
            <a:off x="7191543" y="1"/>
            <a:ext cx="5000459" cy="1425992"/>
            <a:chOff x="7191542" y="1"/>
            <a:chExt cx="5000459" cy="1425992"/>
          </a:xfrm>
        </p:grpSpPr>
        <p:pic>
          <p:nvPicPr>
            <p:cNvPr id="1330" name="Google Shape;1330;p5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1" name="Google Shape;1331;p575"/>
            <p:cNvGrpSpPr/>
            <p:nvPr/>
          </p:nvGrpSpPr>
          <p:grpSpPr>
            <a:xfrm>
              <a:off x="7191542" y="1"/>
              <a:ext cx="5000459" cy="1425992"/>
              <a:chOff x="7186272" y="0"/>
              <a:chExt cx="5005729" cy="1427495"/>
            </a:xfrm>
          </p:grpSpPr>
          <p:sp>
            <p:nvSpPr>
              <p:cNvPr id="1332" name="Google Shape;1332;p5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333" name="Google Shape;1333;p5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334" name="Google Shape;1334;p5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2148"/>
        <p:cNvGrpSpPr/>
        <p:nvPr/>
      </p:nvGrpSpPr>
      <p:grpSpPr>
        <a:xfrm>
          <a:off x="0" y="0"/>
          <a:ext cx="0" cy="0"/>
          <a:chOff x="0" y="0"/>
          <a:chExt cx="0" cy="0"/>
        </a:xfrm>
      </p:grpSpPr>
      <p:sp>
        <p:nvSpPr>
          <p:cNvPr id="12149" name="Google Shape;12149;p41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150" name="Google Shape;12150;p41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Play"/>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51" name="Google Shape;12151;p41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152" name="Google Shape;12152;p412"/>
          <p:cNvSpPr>
            <a:spLocks noGrp="1"/>
          </p:cNvSpPr>
          <p:nvPr>
            <p:ph type="pic" idx="2"/>
          </p:nvPr>
        </p:nvSpPr>
        <p:spPr>
          <a:xfrm>
            <a:off x="7118684" y="233915"/>
            <a:ext cx="5073316" cy="5943600"/>
          </a:xfrm>
          <a:prstGeom prst="rect">
            <a:avLst/>
          </a:prstGeom>
          <a:noFill/>
          <a:ln>
            <a:noFill/>
          </a:ln>
        </p:spPr>
      </p:sp>
      <p:grpSp>
        <p:nvGrpSpPr>
          <p:cNvPr id="12153" name="Google Shape;12153;p412"/>
          <p:cNvGrpSpPr/>
          <p:nvPr/>
        </p:nvGrpSpPr>
        <p:grpSpPr>
          <a:xfrm>
            <a:off x="0" y="5020348"/>
            <a:ext cx="12192000" cy="1837653"/>
            <a:chOff x="0" y="5020348"/>
            <a:chExt cx="12192000" cy="1837653"/>
          </a:xfrm>
        </p:grpSpPr>
        <p:sp>
          <p:nvSpPr>
            <p:cNvPr id="12154" name="Google Shape;12154;p4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155" name="Google Shape;12155;p41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2156" name="Google Shape;12156;p4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2157"/>
        <p:cNvGrpSpPr/>
        <p:nvPr/>
      </p:nvGrpSpPr>
      <p:grpSpPr>
        <a:xfrm>
          <a:off x="0" y="0"/>
          <a:ext cx="0" cy="0"/>
          <a:chOff x="0" y="0"/>
          <a:chExt cx="0" cy="0"/>
        </a:xfrm>
      </p:grpSpPr>
      <p:sp>
        <p:nvSpPr>
          <p:cNvPr id="12158" name="Google Shape;12158;p413"/>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2800"/>
              <a:buNone/>
              <a:defRPr b="0">
                <a:solidFill>
                  <a:schemeClr val="dk1"/>
                </a:solidFil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159" name="Google Shape;12159;p41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160" name="Google Shape;12160;p413"/>
          <p:cNvGrpSpPr/>
          <p:nvPr/>
        </p:nvGrpSpPr>
        <p:grpSpPr>
          <a:xfrm>
            <a:off x="0" y="5379427"/>
            <a:ext cx="2807368" cy="753891"/>
            <a:chOff x="0" y="5379426"/>
            <a:chExt cx="2807368" cy="753891"/>
          </a:xfrm>
        </p:grpSpPr>
        <p:sp>
          <p:nvSpPr>
            <p:cNvPr id="12161" name="Google Shape;12161;p41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162" name="Google Shape;12162;p41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2163" name="Google Shape;12163;p413"/>
          <p:cNvSpPr>
            <a:spLocks noGrp="1"/>
          </p:cNvSpPr>
          <p:nvPr>
            <p:ph type="pic" idx="2"/>
          </p:nvPr>
        </p:nvSpPr>
        <p:spPr>
          <a:xfrm>
            <a:off x="2807368" y="457202"/>
            <a:ext cx="8915400" cy="5943598"/>
          </a:xfrm>
          <a:prstGeom prst="rect">
            <a:avLst/>
          </a:prstGeom>
          <a:noFill/>
          <a:ln>
            <a:noFill/>
          </a:ln>
        </p:spPr>
      </p:sp>
      <p:pic>
        <p:nvPicPr>
          <p:cNvPr id="12164" name="Google Shape;12164;p413"/>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2165"/>
        <p:cNvGrpSpPr/>
        <p:nvPr/>
      </p:nvGrpSpPr>
      <p:grpSpPr>
        <a:xfrm>
          <a:off x="0" y="0"/>
          <a:ext cx="0" cy="0"/>
          <a:chOff x="0" y="0"/>
          <a:chExt cx="0" cy="0"/>
        </a:xfrm>
      </p:grpSpPr>
      <p:grpSp>
        <p:nvGrpSpPr>
          <p:cNvPr id="12166" name="Google Shape;12166;p414"/>
          <p:cNvGrpSpPr/>
          <p:nvPr/>
        </p:nvGrpSpPr>
        <p:grpSpPr>
          <a:xfrm>
            <a:off x="0" y="5020348"/>
            <a:ext cx="12192000" cy="1837653"/>
            <a:chOff x="0" y="5020347"/>
            <a:chExt cx="12192000" cy="1837653"/>
          </a:xfrm>
        </p:grpSpPr>
        <p:sp>
          <p:nvSpPr>
            <p:cNvPr id="12167" name="Google Shape;12167;p4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168" name="Google Shape;12168;p4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2169" name="Google Shape;12169;p4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2170" name="Google Shape;12170;p4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171" name="Google Shape;12171;p41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72" name="Google Shape;12172;p41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12173"/>
        <p:cNvGrpSpPr/>
        <p:nvPr/>
      </p:nvGrpSpPr>
      <p:grpSpPr>
        <a:xfrm>
          <a:off x="0" y="0"/>
          <a:ext cx="0" cy="0"/>
          <a:chOff x="0" y="0"/>
          <a:chExt cx="0" cy="0"/>
        </a:xfrm>
      </p:grpSpPr>
      <p:grpSp>
        <p:nvGrpSpPr>
          <p:cNvPr id="12174" name="Google Shape;12174;p415"/>
          <p:cNvGrpSpPr/>
          <p:nvPr/>
        </p:nvGrpSpPr>
        <p:grpSpPr>
          <a:xfrm>
            <a:off x="7191543" y="1"/>
            <a:ext cx="5000459" cy="1425992"/>
            <a:chOff x="7191542" y="1"/>
            <a:chExt cx="5000459" cy="1425992"/>
          </a:xfrm>
        </p:grpSpPr>
        <p:pic>
          <p:nvPicPr>
            <p:cNvPr id="12175" name="Google Shape;12175;p4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76" name="Google Shape;12176;p415"/>
            <p:cNvGrpSpPr/>
            <p:nvPr/>
          </p:nvGrpSpPr>
          <p:grpSpPr>
            <a:xfrm>
              <a:off x="7191542" y="1"/>
              <a:ext cx="5000459" cy="1425992"/>
              <a:chOff x="7186272" y="0"/>
              <a:chExt cx="5005729" cy="1427495"/>
            </a:xfrm>
          </p:grpSpPr>
          <p:sp>
            <p:nvSpPr>
              <p:cNvPr id="12177" name="Google Shape;12177;p4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78" name="Google Shape;12178;p4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179" name="Google Shape;12179;p41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Play"/>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80" name="Google Shape;12180;p415"/>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Clr>
                <a:schemeClr val="dk1"/>
              </a:buClr>
              <a:buSzPts val="1800"/>
              <a:buChar char="•"/>
              <a:defRPr/>
            </a:lvl1pPr>
            <a:lvl2pPr marL="914400" lvl="1" indent="-342900" algn="l">
              <a:lnSpc>
                <a:spcPct val="100000"/>
              </a:lnSpc>
              <a:spcBef>
                <a:spcPts val="1000"/>
              </a:spcBef>
              <a:spcAft>
                <a:spcPts val="0"/>
              </a:spcAft>
              <a:buClr>
                <a:schemeClr val="dk1"/>
              </a:buClr>
              <a:buSzPts val="1800"/>
              <a:buChar char="•"/>
              <a:defRPr/>
            </a:lvl2pPr>
            <a:lvl3pPr marL="1371600" lvl="2" indent="-342900" algn="l">
              <a:lnSpc>
                <a:spcPct val="100000"/>
              </a:lnSpc>
              <a:spcBef>
                <a:spcPts val="1000"/>
              </a:spcBef>
              <a:spcAft>
                <a:spcPts val="0"/>
              </a:spcAft>
              <a:buClr>
                <a:schemeClr val="dk1"/>
              </a:buClr>
              <a:buSzPts val="1800"/>
              <a:buChar char="•"/>
              <a:defRPr/>
            </a:lvl3pPr>
            <a:lvl4pPr marL="1828800" lvl="3" indent="-342900" algn="l">
              <a:lnSpc>
                <a:spcPct val="100000"/>
              </a:lnSpc>
              <a:spcBef>
                <a:spcPts val="1000"/>
              </a:spcBef>
              <a:spcAft>
                <a:spcPts val="0"/>
              </a:spcAft>
              <a:buClr>
                <a:schemeClr val="dk1"/>
              </a:buClr>
              <a:buSzPts val="1800"/>
              <a:buChar char="•"/>
              <a:defRPr/>
            </a:lvl4pPr>
            <a:lvl5pPr marL="2286000" lvl="4" indent="-342900" algn="l">
              <a:lnSpc>
                <a:spcPct val="100000"/>
              </a:lnSpc>
              <a:spcBef>
                <a:spcPts val="1000"/>
              </a:spcBef>
              <a:spcAft>
                <a:spcPts val="0"/>
              </a:spcAft>
              <a:buClr>
                <a:schemeClr val="dk1"/>
              </a:buClr>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81" name="Google Shape;12181;p4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82" name="Google Shape;12182;p4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83" name="Google Shape;12183;p415"/>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2184"/>
        <p:cNvGrpSpPr/>
        <p:nvPr/>
      </p:nvGrpSpPr>
      <p:grpSpPr>
        <a:xfrm>
          <a:off x="0" y="0"/>
          <a:ext cx="0" cy="0"/>
          <a:chOff x="0" y="0"/>
          <a:chExt cx="0" cy="0"/>
        </a:xfrm>
      </p:grpSpPr>
      <p:sp>
        <p:nvSpPr>
          <p:cNvPr id="12185" name="Google Shape;12185;p4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Play"/>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86" name="Google Shape;12186;p4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Clr>
                <a:schemeClr val="dk1"/>
              </a:buClr>
              <a:buSzPts val="1800"/>
              <a:buChar char="•"/>
              <a:defRPr/>
            </a:lvl1pPr>
            <a:lvl2pPr marL="914400" lvl="1" indent="-342900" algn="l">
              <a:lnSpc>
                <a:spcPct val="100000"/>
              </a:lnSpc>
              <a:spcBef>
                <a:spcPts val="1000"/>
              </a:spcBef>
              <a:spcAft>
                <a:spcPts val="0"/>
              </a:spcAft>
              <a:buClr>
                <a:schemeClr val="dk1"/>
              </a:buClr>
              <a:buSzPts val="1800"/>
              <a:buChar char="•"/>
              <a:defRPr/>
            </a:lvl2pPr>
            <a:lvl3pPr marL="1371600" lvl="2" indent="-342900" algn="l">
              <a:lnSpc>
                <a:spcPct val="100000"/>
              </a:lnSpc>
              <a:spcBef>
                <a:spcPts val="1000"/>
              </a:spcBef>
              <a:spcAft>
                <a:spcPts val="0"/>
              </a:spcAft>
              <a:buClr>
                <a:schemeClr val="dk1"/>
              </a:buClr>
              <a:buSzPts val="1800"/>
              <a:buChar char="•"/>
              <a:defRPr/>
            </a:lvl3pPr>
            <a:lvl4pPr marL="1828800" lvl="3" indent="-342900" algn="l">
              <a:lnSpc>
                <a:spcPct val="100000"/>
              </a:lnSpc>
              <a:spcBef>
                <a:spcPts val="1000"/>
              </a:spcBef>
              <a:spcAft>
                <a:spcPts val="0"/>
              </a:spcAft>
              <a:buClr>
                <a:schemeClr val="dk1"/>
              </a:buClr>
              <a:buSzPts val="1800"/>
              <a:buChar char="•"/>
              <a:defRPr/>
            </a:lvl4pPr>
            <a:lvl5pPr marL="2286000" lvl="4" indent="-342900" algn="l">
              <a:lnSpc>
                <a:spcPct val="100000"/>
              </a:lnSpc>
              <a:spcBef>
                <a:spcPts val="1000"/>
              </a:spcBef>
              <a:spcAft>
                <a:spcPts val="0"/>
              </a:spcAft>
              <a:buClr>
                <a:schemeClr val="dk1"/>
              </a:buClr>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187" name="Google Shape;12187;p416"/>
          <p:cNvGrpSpPr/>
          <p:nvPr/>
        </p:nvGrpSpPr>
        <p:grpSpPr>
          <a:xfrm>
            <a:off x="7191542" y="1"/>
            <a:ext cx="5000459" cy="1425992"/>
            <a:chOff x="7191542" y="1"/>
            <a:chExt cx="5000459" cy="1425992"/>
          </a:xfrm>
        </p:grpSpPr>
        <p:pic>
          <p:nvPicPr>
            <p:cNvPr id="12188" name="Google Shape;12188;p4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89" name="Google Shape;12189;p416"/>
            <p:cNvGrpSpPr/>
            <p:nvPr/>
          </p:nvGrpSpPr>
          <p:grpSpPr>
            <a:xfrm>
              <a:off x="7191542" y="1"/>
              <a:ext cx="5000459" cy="1425992"/>
              <a:chOff x="7186272" y="0"/>
              <a:chExt cx="5005729" cy="1427495"/>
            </a:xfrm>
          </p:grpSpPr>
          <p:sp>
            <p:nvSpPr>
              <p:cNvPr id="12190" name="Google Shape;12190;p4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91" name="Google Shape;12191;p4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192" name="Google Shape;12192;p4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Clr>
                <a:schemeClr val="dk1"/>
              </a:buClr>
              <a:buSzPts val="1800"/>
              <a:buChar char="•"/>
              <a:defRPr/>
            </a:lvl1pPr>
            <a:lvl2pPr marL="914400" lvl="1" indent="-342900" algn="l">
              <a:lnSpc>
                <a:spcPct val="100000"/>
              </a:lnSpc>
              <a:spcBef>
                <a:spcPts val="1000"/>
              </a:spcBef>
              <a:spcAft>
                <a:spcPts val="0"/>
              </a:spcAft>
              <a:buClr>
                <a:schemeClr val="dk1"/>
              </a:buClr>
              <a:buSzPts val="1800"/>
              <a:buChar char="•"/>
              <a:defRPr/>
            </a:lvl2pPr>
            <a:lvl3pPr marL="1371600" lvl="2" indent="-342900" algn="l">
              <a:lnSpc>
                <a:spcPct val="100000"/>
              </a:lnSpc>
              <a:spcBef>
                <a:spcPts val="1000"/>
              </a:spcBef>
              <a:spcAft>
                <a:spcPts val="0"/>
              </a:spcAft>
              <a:buClr>
                <a:schemeClr val="dk1"/>
              </a:buClr>
              <a:buSzPts val="1800"/>
              <a:buChar char="•"/>
              <a:defRPr/>
            </a:lvl3pPr>
            <a:lvl4pPr marL="1828800" lvl="3" indent="-342900" algn="l">
              <a:lnSpc>
                <a:spcPct val="100000"/>
              </a:lnSpc>
              <a:spcBef>
                <a:spcPts val="1000"/>
              </a:spcBef>
              <a:spcAft>
                <a:spcPts val="0"/>
              </a:spcAft>
              <a:buClr>
                <a:schemeClr val="dk1"/>
              </a:buClr>
              <a:buSzPts val="1800"/>
              <a:buChar char="•"/>
              <a:defRPr/>
            </a:lvl4pPr>
            <a:lvl5pPr marL="2286000" lvl="4" indent="-342900" algn="l">
              <a:lnSpc>
                <a:spcPct val="100000"/>
              </a:lnSpc>
              <a:spcBef>
                <a:spcPts val="1000"/>
              </a:spcBef>
              <a:spcAft>
                <a:spcPts val="0"/>
              </a:spcAft>
              <a:buClr>
                <a:schemeClr val="dk1"/>
              </a:buClr>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3" name="Google Shape;12193;p4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94" name="Google Shape;12194;p4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95" name="Google Shape;12195;p4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2202"/>
        <p:cNvGrpSpPr/>
        <p:nvPr/>
      </p:nvGrpSpPr>
      <p:grpSpPr>
        <a:xfrm>
          <a:off x="0" y="0"/>
          <a:ext cx="0" cy="0"/>
          <a:chOff x="0" y="0"/>
          <a:chExt cx="0" cy="0"/>
        </a:xfrm>
      </p:grpSpPr>
      <p:sp>
        <p:nvSpPr>
          <p:cNvPr id="12203" name="Google Shape;12203;p289"/>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04" name="Google Shape;12204;p289"/>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05" name="Google Shape;12205;p289"/>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206"/>
        <p:cNvGrpSpPr/>
        <p:nvPr/>
      </p:nvGrpSpPr>
      <p:grpSpPr>
        <a:xfrm>
          <a:off x="0" y="0"/>
          <a:ext cx="0" cy="0"/>
          <a:chOff x="0" y="0"/>
          <a:chExt cx="0" cy="0"/>
        </a:xfrm>
      </p:grpSpPr>
      <p:sp>
        <p:nvSpPr>
          <p:cNvPr id="12207" name="Google Shape;12207;p387"/>
          <p:cNvSpPr txBox="1">
            <a:spLocks noGrp="1"/>
          </p:cNvSpPr>
          <p:nvPr>
            <p:ph type="ctrTitle"/>
          </p:nvPr>
        </p:nvSpPr>
        <p:spPr>
          <a:xfrm>
            <a:off x="457200" y="1420283"/>
            <a:ext cx="5181600" cy="980017"/>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08" name="Google Shape;12208;p387"/>
          <p:cNvSpPr txBox="1">
            <a:spLocks noGrp="1"/>
          </p:cNvSpPr>
          <p:nvPr>
            <p:ph type="subTitle" idx="1"/>
          </p:nvPr>
        </p:nvSpPr>
        <p:spPr>
          <a:xfrm>
            <a:off x="914400" y="2590800"/>
            <a:ext cx="4267200" cy="1168400"/>
          </a:xfrm>
          <a:prstGeom prst="rect">
            <a:avLst/>
          </a:prstGeom>
          <a:noFill/>
          <a:ln>
            <a:noFill/>
          </a:ln>
        </p:spPr>
        <p:txBody>
          <a:bodyPr spcFirstLastPara="1" wrap="square" lIns="91425" tIns="45700" rIns="91425" bIns="45700" anchor="t" anchorCtr="0">
            <a:normAutofit/>
          </a:bodyPr>
          <a:lstStyle>
            <a:lvl1pPr lvl="0" algn="ctr">
              <a:lnSpc>
                <a:spcPct val="100000"/>
              </a:lnSpc>
              <a:spcBef>
                <a:spcPts val="640"/>
              </a:spcBef>
              <a:spcAft>
                <a:spcPts val="0"/>
              </a:spcAft>
              <a:buClr>
                <a:srgbClr val="888888"/>
              </a:buClr>
              <a:buSzPts val="3200"/>
              <a:buNone/>
              <a:defRPr>
                <a:solidFill>
                  <a:srgbClr val="888888"/>
                </a:solidFill>
              </a:defRPr>
            </a:lvl1pPr>
            <a:lvl2pPr lvl="1" algn="ctr">
              <a:lnSpc>
                <a:spcPct val="100000"/>
              </a:lnSpc>
              <a:spcBef>
                <a:spcPts val="560"/>
              </a:spcBef>
              <a:spcAft>
                <a:spcPts val="0"/>
              </a:spcAft>
              <a:buClr>
                <a:srgbClr val="888888"/>
              </a:buClr>
              <a:buSzPts val="2800"/>
              <a:buNone/>
              <a:defRPr>
                <a:solidFill>
                  <a:srgbClr val="888888"/>
                </a:solidFill>
              </a:defRPr>
            </a:lvl2pPr>
            <a:lvl3pPr lvl="2" algn="ctr">
              <a:lnSpc>
                <a:spcPct val="100000"/>
              </a:lnSpc>
              <a:spcBef>
                <a:spcPts val="480"/>
              </a:spcBef>
              <a:spcAft>
                <a:spcPts val="0"/>
              </a:spcAft>
              <a:buClr>
                <a:srgbClr val="888888"/>
              </a:buClr>
              <a:buSzPts val="2400"/>
              <a:buNone/>
              <a:defRPr>
                <a:solidFill>
                  <a:srgbClr val="888888"/>
                </a:solidFill>
              </a:defRPr>
            </a:lvl3pPr>
            <a:lvl4pPr lvl="3" algn="ctr">
              <a:lnSpc>
                <a:spcPct val="100000"/>
              </a:lnSpc>
              <a:spcBef>
                <a:spcPts val="400"/>
              </a:spcBef>
              <a:spcAft>
                <a:spcPts val="0"/>
              </a:spcAft>
              <a:buClr>
                <a:srgbClr val="888888"/>
              </a:buClr>
              <a:buSzPts val="2000"/>
              <a:buNone/>
              <a:defRPr>
                <a:solidFill>
                  <a:srgbClr val="888888"/>
                </a:solidFill>
              </a:defRPr>
            </a:lvl4pPr>
            <a:lvl5pPr lvl="4" algn="ctr">
              <a:lnSpc>
                <a:spcPct val="100000"/>
              </a:lnSpc>
              <a:spcBef>
                <a:spcPts val="400"/>
              </a:spcBef>
              <a:spcAft>
                <a:spcPts val="0"/>
              </a:spcAft>
              <a:buClr>
                <a:srgbClr val="888888"/>
              </a:buClr>
              <a:buSzPts val="2000"/>
              <a:buNone/>
              <a:defRPr>
                <a:solidFill>
                  <a:srgbClr val="888888"/>
                </a:solidFill>
              </a:defRPr>
            </a:lvl5pPr>
            <a:lvl6pPr lvl="5" algn="ctr">
              <a:lnSpc>
                <a:spcPct val="100000"/>
              </a:lnSpc>
              <a:spcBef>
                <a:spcPts val="400"/>
              </a:spcBef>
              <a:spcAft>
                <a:spcPts val="0"/>
              </a:spcAft>
              <a:buClr>
                <a:srgbClr val="888888"/>
              </a:buClr>
              <a:buSzPts val="2000"/>
              <a:buNone/>
              <a:defRPr>
                <a:solidFill>
                  <a:srgbClr val="888888"/>
                </a:solidFill>
              </a:defRPr>
            </a:lvl6pPr>
            <a:lvl7pPr lvl="6" algn="ctr">
              <a:lnSpc>
                <a:spcPct val="100000"/>
              </a:lnSpc>
              <a:spcBef>
                <a:spcPts val="400"/>
              </a:spcBef>
              <a:spcAft>
                <a:spcPts val="0"/>
              </a:spcAft>
              <a:buClr>
                <a:srgbClr val="888888"/>
              </a:buClr>
              <a:buSzPts val="2000"/>
              <a:buNone/>
              <a:defRPr>
                <a:solidFill>
                  <a:srgbClr val="888888"/>
                </a:solidFill>
              </a:defRPr>
            </a:lvl7pPr>
            <a:lvl8pPr lvl="7" algn="ctr">
              <a:lnSpc>
                <a:spcPct val="100000"/>
              </a:lnSpc>
              <a:spcBef>
                <a:spcPts val="400"/>
              </a:spcBef>
              <a:spcAft>
                <a:spcPts val="0"/>
              </a:spcAft>
              <a:buClr>
                <a:srgbClr val="888888"/>
              </a:buClr>
              <a:buSzPts val="2000"/>
              <a:buNone/>
              <a:defRPr>
                <a:solidFill>
                  <a:srgbClr val="888888"/>
                </a:solidFill>
              </a:defRPr>
            </a:lvl8pPr>
            <a:lvl9pPr lvl="8" algn="ctr">
              <a:lnSpc>
                <a:spcPct val="100000"/>
              </a:lnSpc>
              <a:spcBef>
                <a:spcPts val="400"/>
              </a:spcBef>
              <a:spcAft>
                <a:spcPts val="0"/>
              </a:spcAft>
              <a:buClr>
                <a:srgbClr val="888888"/>
              </a:buClr>
              <a:buSzPts val="2000"/>
              <a:buNone/>
              <a:defRPr>
                <a:solidFill>
                  <a:srgbClr val="888888"/>
                </a:solidFill>
              </a:defRPr>
            </a:lvl9pPr>
          </a:lstStyle>
          <a:p>
            <a:endParaRPr/>
          </a:p>
        </p:txBody>
      </p:sp>
      <p:sp>
        <p:nvSpPr>
          <p:cNvPr id="12209" name="Google Shape;12209;p387"/>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10" name="Google Shape;12210;p387"/>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11" name="Google Shape;12211;p387"/>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2212"/>
        <p:cNvGrpSpPr/>
        <p:nvPr/>
      </p:nvGrpSpPr>
      <p:grpSpPr>
        <a:xfrm>
          <a:off x="0" y="0"/>
          <a:ext cx="0" cy="0"/>
          <a:chOff x="0" y="0"/>
          <a:chExt cx="0" cy="0"/>
        </a:xfrm>
      </p:grpSpPr>
      <p:sp>
        <p:nvSpPr>
          <p:cNvPr id="12213" name="Google Shape;12213;p388"/>
          <p:cNvSpPr txBox="1">
            <a:spLocks noGrp="1"/>
          </p:cNvSpPr>
          <p:nvPr>
            <p:ph type="ctrTitle"/>
          </p:nvPr>
        </p:nvSpPr>
        <p:spPr>
          <a:xfrm>
            <a:off x="457200" y="1420283"/>
            <a:ext cx="5181600" cy="980017"/>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14" name="Google Shape;12214;p388"/>
          <p:cNvSpPr txBox="1">
            <a:spLocks noGrp="1"/>
          </p:cNvSpPr>
          <p:nvPr>
            <p:ph type="subTitle" idx="1"/>
          </p:nvPr>
        </p:nvSpPr>
        <p:spPr>
          <a:xfrm>
            <a:off x="914400" y="2590800"/>
            <a:ext cx="4267200" cy="1168400"/>
          </a:xfrm>
          <a:prstGeom prst="rect">
            <a:avLst/>
          </a:prstGeom>
          <a:noFill/>
          <a:ln>
            <a:noFill/>
          </a:ln>
        </p:spPr>
        <p:txBody>
          <a:bodyPr spcFirstLastPara="1" wrap="square" lIns="91425" tIns="45700" rIns="91425" bIns="45700" anchor="t" anchorCtr="0">
            <a:normAutofit/>
          </a:bodyPr>
          <a:lstStyle>
            <a:lvl1pPr lvl="0" algn="ctr">
              <a:lnSpc>
                <a:spcPct val="100000"/>
              </a:lnSpc>
              <a:spcBef>
                <a:spcPts val="640"/>
              </a:spcBef>
              <a:spcAft>
                <a:spcPts val="0"/>
              </a:spcAft>
              <a:buClr>
                <a:srgbClr val="888888"/>
              </a:buClr>
              <a:buSzPts val="3200"/>
              <a:buNone/>
              <a:defRPr>
                <a:solidFill>
                  <a:srgbClr val="888888"/>
                </a:solidFill>
              </a:defRPr>
            </a:lvl1pPr>
            <a:lvl2pPr lvl="1" algn="ctr">
              <a:lnSpc>
                <a:spcPct val="100000"/>
              </a:lnSpc>
              <a:spcBef>
                <a:spcPts val="560"/>
              </a:spcBef>
              <a:spcAft>
                <a:spcPts val="0"/>
              </a:spcAft>
              <a:buClr>
                <a:srgbClr val="888888"/>
              </a:buClr>
              <a:buSzPts val="2800"/>
              <a:buNone/>
              <a:defRPr>
                <a:solidFill>
                  <a:srgbClr val="888888"/>
                </a:solidFill>
              </a:defRPr>
            </a:lvl2pPr>
            <a:lvl3pPr lvl="2" algn="ctr">
              <a:lnSpc>
                <a:spcPct val="100000"/>
              </a:lnSpc>
              <a:spcBef>
                <a:spcPts val="480"/>
              </a:spcBef>
              <a:spcAft>
                <a:spcPts val="0"/>
              </a:spcAft>
              <a:buClr>
                <a:srgbClr val="888888"/>
              </a:buClr>
              <a:buSzPts val="2400"/>
              <a:buNone/>
              <a:defRPr>
                <a:solidFill>
                  <a:srgbClr val="888888"/>
                </a:solidFill>
              </a:defRPr>
            </a:lvl3pPr>
            <a:lvl4pPr lvl="3" algn="ctr">
              <a:lnSpc>
                <a:spcPct val="100000"/>
              </a:lnSpc>
              <a:spcBef>
                <a:spcPts val="400"/>
              </a:spcBef>
              <a:spcAft>
                <a:spcPts val="0"/>
              </a:spcAft>
              <a:buClr>
                <a:srgbClr val="888888"/>
              </a:buClr>
              <a:buSzPts val="2000"/>
              <a:buNone/>
              <a:defRPr>
                <a:solidFill>
                  <a:srgbClr val="888888"/>
                </a:solidFill>
              </a:defRPr>
            </a:lvl4pPr>
            <a:lvl5pPr lvl="4" algn="ctr">
              <a:lnSpc>
                <a:spcPct val="100000"/>
              </a:lnSpc>
              <a:spcBef>
                <a:spcPts val="400"/>
              </a:spcBef>
              <a:spcAft>
                <a:spcPts val="0"/>
              </a:spcAft>
              <a:buClr>
                <a:srgbClr val="888888"/>
              </a:buClr>
              <a:buSzPts val="2000"/>
              <a:buNone/>
              <a:defRPr>
                <a:solidFill>
                  <a:srgbClr val="888888"/>
                </a:solidFill>
              </a:defRPr>
            </a:lvl5pPr>
            <a:lvl6pPr lvl="5" algn="ctr">
              <a:lnSpc>
                <a:spcPct val="100000"/>
              </a:lnSpc>
              <a:spcBef>
                <a:spcPts val="400"/>
              </a:spcBef>
              <a:spcAft>
                <a:spcPts val="0"/>
              </a:spcAft>
              <a:buClr>
                <a:srgbClr val="888888"/>
              </a:buClr>
              <a:buSzPts val="2000"/>
              <a:buNone/>
              <a:defRPr>
                <a:solidFill>
                  <a:srgbClr val="888888"/>
                </a:solidFill>
              </a:defRPr>
            </a:lvl6pPr>
            <a:lvl7pPr lvl="6" algn="ctr">
              <a:lnSpc>
                <a:spcPct val="100000"/>
              </a:lnSpc>
              <a:spcBef>
                <a:spcPts val="400"/>
              </a:spcBef>
              <a:spcAft>
                <a:spcPts val="0"/>
              </a:spcAft>
              <a:buClr>
                <a:srgbClr val="888888"/>
              </a:buClr>
              <a:buSzPts val="2000"/>
              <a:buNone/>
              <a:defRPr>
                <a:solidFill>
                  <a:srgbClr val="888888"/>
                </a:solidFill>
              </a:defRPr>
            </a:lvl7pPr>
            <a:lvl8pPr lvl="7" algn="ctr">
              <a:lnSpc>
                <a:spcPct val="100000"/>
              </a:lnSpc>
              <a:spcBef>
                <a:spcPts val="400"/>
              </a:spcBef>
              <a:spcAft>
                <a:spcPts val="0"/>
              </a:spcAft>
              <a:buClr>
                <a:srgbClr val="888888"/>
              </a:buClr>
              <a:buSzPts val="2000"/>
              <a:buNone/>
              <a:defRPr>
                <a:solidFill>
                  <a:srgbClr val="888888"/>
                </a:solidFill>
              </a:defRPr>
            </a:lvl8pPr>
            <a:lvl9pPr lvl="8" algn="ctr">
              <a:lnSpc>
                <a:spcPct val="100000"/>
              </a:lnSpc>
              <a:spcBef>
                <a:spcPts val="400"/>
              </a:spcBef>
              <a:spcAft>
                <a:spcPts val="0"/>
              </a:spcAft>
              <a:buClr>
                <a:srgbClr val="888888"/>
              </a:buClr>
              <a:buSzPts val="2000"/>
              <a:buNone/>
              <a:defRPr>
                <a:solidFill>
                  <a:srgbClr val="888888"/>
                </a:solidFill>
              </a:defRPr>
            </a:lvl9pPr>
          </a:lstStyle>
          <a:p>
            <a:endParaRPr/>
          </a:p>
        </p:txBody>
      </p:sp>
      <p:sp>
        <p:nvSpPr>
          <p:cNvPr id="12215" name="Google Shape;12215;p388"/>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16" name="Google Shape;12216;p388"/>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17" name="Google Shape;12217;p388"/>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2218"/>
        <p:cNvGrpSpPr/>
        <p:nvPr/>
      </p:nvGrpSpPr>
      <p:grpSpPr>
        <a:xfrm>
          <a:off x="0" y="0"/>
          <a:ext cx="0" cy="0"/>
          <a:chOff x="0" y="0"/>
          <a:chExt cx="0" cy="0"/>
        </a:xfrm>
      </p:grpSpPr>
      <p:sp>
        <p:nvSpPr>
          <p:cNvPr id="12219" name="Google Shape;12219;p389"/>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0" name="Google Shape;12220;p389"/>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
        <p:nvSpPr>
          <p:cNvPr id="12221" name="Google Shape;12221;p389"/>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2" name="Google Shape;12222;p389"/>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3" name="Google Shape;12223;p389"/>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224"/>
        <p:cNvGrpSpPr/>
        <p:nvPr/>
      </p:nvGrpSpPr>
      <p:grpSpPr>
        <a:xfrm>
          <a:off x="0" y="0"/>
          <a:ext cx="0" cy="0"/>
          <a:chOff x="0" y="0"/>
          <a:chExt cx="0" cy="0"/>
        </a:xfrm>
      </p:grpSpPr>
      <p:sp>
        <p:nvSpPr>
          <p:cNvPr id="12225" name="Google Shape;12225;p390"/>
          <p:cNvSpPr txBox="1">
            <a:spLocks noGrp="1"/>
          </p:cNvSpPr>
          <p:nvPr>
            <p:ph type="title"/>
          </p:nvPr>
        </p:nvSpPr>
        <p:spPr>
          <a:xfrm>
            <a:off x="481542" y="2937934"/>
            <a:ext cx="5181600" cy="908050"/>
          </a:xfrm>
          <a:prstGeom prst="rect">
            <a:avLst/>
          </a:prstGeom>
          <a:noFill/>
          <a:ln>
            <a:noFill/>
          </a:ln>
        </p:spPr>
        <p:txBody>
          <a:bodyPr spcFirstLastPara="1" wrap="square" lIns="91425" tIns="45700" rIns="91425" bIns="45700" anchor="t" anchorCtr="0">
            <a:normAutofit/>
          </a:bodyPr>
          <a:lstStyle>
            <a:lvl1pPr lvl="0" algn="l">
              <a:lnSpc>
                <a:spcPct val="100000"/>
              </a:lnSpc>
              <a:spcBef>
                <a:spcPts val="0"/>
              </a:spcBef>
              <a:spcAft>
                <a:spcPts val="0"/>
              </a:spcAft>
              <a:buClr>
                <a:schemeClr val="dk1"/>
              </a:buClr>
              <a:buSzPts val="2667"/>
              <a:buFont typeface="Calibri"/>
              <a:buNone/>
              <a:defRPr sz="2667"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6" name="Google Shape;12226;p390"/>
          <p:cNvSpPr txBox="1">
            <a:spLocks noGrp="1"/>
          </p:cNvSpPr>
          <p:nvPr>
            <p:ph type="body" idx="1"/>
          </p:nvPr>
        </p:nvSpPr>
        <p:spPr>
          <a:xfrm>
            <a:off x="481542" y="1937810"/>
            <a:ext cx="5181600" cy="1000125"/>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267"/>
              </a:spcBef>
              <a:spcAft>
                <a:spcPts val="0"/>
              </a:spcAft>
              <a:buClr>
                <a:srgbClr val="888888"/>
              </a:buClr>
              <a:buSzPts val="1333"/>
              <a:buNone/>
              <a:defRPr sz="1333">
                <a:solidFill>
                  <a:srgbClr val="888888"/>
                </a:solidFill>
              </a:defRPr>
            </a:lvl1pPr>
            <a:lvl2pPr marL="914400" lvl="1" indent="-228600" algn="l">
              <a:lnSpc>
                <a:spcPct val="100000"/>
              </a:lnSpc>
              <a:spcBef>
                <a:spcPts val="240"/>
              </a:spcBef>
              <a:spcAft>
                <a:spcPts val="0"/>
              </a:spcAft>
              <a:buClr>
                <a:srgbClr val="888888"/>
              </a:buClr>
              <a:buSzPts val="1200"/>
              <a:buNone/>
              <a:defRPr sz="1200">
                <a:solidFill>
                  <a:srgbClr val="888888"/>
                </a:solidFill>
              </a:defRPr>
            </a:lvl2pPr>
            <a:lvl3pPr marL="1371600" lvl="2" indent="-228600" algn="l">
              <a:lnSpc>
                <a:spcPct val="100000"/>
              </a:lnSpc>
              <a:spcBef>
                <a:spcPts val="213"/>
              </a:spcBef>
              <a:spcAft>
                <a:spcPts val="0"/>
              </a:spcAft>
              <a:buClr>
                <a:srgbClr val="888888"/>
              </a:buClr>
              <a:buSzPts val="1067"/>
              <a:buNone/>
              <a:defRPr sz="1067">
                <a:solidFill>
                  <a:srgbClr val="888888"/>
                </a:solidFill>
              </a:defRPr>
            </a:lvl3pPr>
            <a:lvl4pPr marL="1828800" lvl="3" indent="-228600" algn="l">
              <a:lnSpc>
                <a:spcPct val="100000"/>
              </a:lnSpc>
              <a:spcBef>
                <a:spcPts val="187"/>
              </a:spcBef>
              <a:spcAft>
                <a:spcPts val="0"/>
              </a:spcAft>
              <a:buClr>
                <a:srgbClr val="888888"/>
              </a:buClr>
              <a:buSzPts val="933"/>
              <a:buNone/>
              <a:defRPr sz="933">
                <a:solidFill>
                  <a:srgbClr val="888888"/>
                </a:solidFill>
              </a:defRPr>
            </a:lvl4pPr>
            <a:lvl5pPr marL="2286000" lvl="4" indent="-228600" algn="l">
              <a:lnSpc>
                <a:spcPct val="100000"/>
              </a:lnSpc>
              <a:spcBef>
                <a:spcPts val="187"/>
              </a:spcBef>
              <a:spcAft>
                <a:spcPts val="0"/>
              </a:spcAft>
              <a:buClr>
                <a:srgbClr val="888888"/>
              </a:buClr>
              <a:buSzPts val="933"/>
              <a:buNone/>
              <a:defRPr sz="933">
                <a:solidFill>
                  <a:srgbClr val="888888"/>
                </a:solidFill>
              </a:defRPr>
            </a:lvl5pPr>
            <a:lvl6pPr marL="2743200" lvl="5" indent="-228600" algn="l">
              <a:lnSpc>
                <a:spcPct val="100000"/>
              </a:lnSpc>
              <a:spcBef>
                <a:spcPts val="187"/>
              </a:spcBef>
              <a:spcAft>
                <a:spcPts val="0"/>
              </a:spcAft>
              <a:buClr>
                <a:srgbClr val="888888"/>
              </a:buClr>
              <a:buSzPts val="933"/>
              <a:buNone/>
              <a:defRPr sz="933">
                <a:solidFill>
                  <a:srgbClr val="888888"/>
                </a:solidFill>
              </a:defRPr>
            </a:lvl6pPr>
            <a:lvl7pPr marL="3200400" lvl="6" indent="-228600" algn="l">
              <a:lnSpc>
                <a:spcPct val="100000"/>
              </a:lnSpc>
              <a:spcBef>
                <a:spcPts val="187"/>
              </a:spcBef>
              <a:spcAft>
                <a:spcPts val="0"/>
              </a:spcAft>
              <a:buClr>
                <a:srgbClr val="888888"/>
              </a:buClr>
              <a:buSzPts val="933"/>
              <a:buNone/>
              <a:defRPr sz="933">
                <a:solidFill>
                  <a:srgbClr val="888888"/>
                </a:solidFill>
              </a:defRPr>
            </a:lvl7pPr>
            <a:lvl8pPr marL="3657600" lvl="7" indent="-228600" algn="l">
              <a:lnSpc>
                <a:spcPct val="100000"/>
              </a:lnSpc>
              <a:spcBef>
                <a:spcPts val="187"/>
              </a:spcBef>
              <a:spcAft>
                <a:spcPts val="0"/>
              </a:spcAft>
              <a:buClr>
                <a:srgbClr val="888888"/>
              </a:buClr>
              <a:buSzPts val="933"/>
              <a:buNone/>
              <a:defRPr sz="933">
                <a:solidFill>
                  <a:srgbClr val="888888"/>
                </a:solidFill>
              </a:defRPr>
            </a:lvl8pPr>
            <a:lvl9pPr marL="4114800" lvl="8" indent="-228600" algn="l">
              <a:lnSpc>
                <a:spcPct val="100000"/>
              </a:lnSpc>
              <a:spcBef>
                <a:spcPts val="187"/>
              </a:spcBef>
              <a:spcAft>
                <a:spcPts val="0"/>
              </a:spcAft>
              <a:buClr>
                <a:srgbClr val="888888"/>
              </a:buClr>
              <a:buSzPts val="933"/>
              <a:buNone/>
              <a:defRPr sz="933">
                <a:solidFill>
                  <a:srgbClr val="888888"/>
                </a:solidFill>
              </a:defRPr>
            </a:lvl9pPr>
          </a:lstStyle>
          <a:p>
            <a:endParaRPr/>
          </a:p>
        </p:txBody>
      </p:sp>
      <p:sp>
        <p:nvSpPr>
          <p:cNvPr id="12227" name="Google Shape;12227;p390"/>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8" name="Google Shape;12228;p390"/>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9" name="Google Shape;12229;p390"/>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36_Quotation">
  <p:cSld name="36_Quotation">
    <p:spTree>
      <p:nvGrpSpPr>
        <p:cNvPr id="1" name="Shape 1335"/>
        <p:cNvGrpSpPr/>
        <p:nvPr/>
      </p:nvGrpSpPr>
      <p:grpSpPr>
        <a:xfrm>
          <a:off x="0" y="0"/>
          <a:ext cx="0" cy="0"/>
          <a:chOff x="0" y="0"/>
          <a:chExt cx="0" cy="0"/>
        </a:xfrm>
      </p:grpSpPr>
      <p:sp>
        <p:nvSpPr>
          <p:cNvPr id="1336" name="Google Shape;1336;p57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37" name="Google Shape;1337;p57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8" name="Google Shape;1338;p5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9" name="Google Shape;1339;p5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40" name="Google Shape;1340;p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1" name="Google Shape;1341;p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2" name="Google Shape;1342;p576"/>
          <p:cNvGrpSpPr/>
          <p:nvPr/>
        </p:nvGrpSpPr>
        <p:grpSpPr>
          <a:xfrm>
            <a:off x="7191543" y="1"/>
            <a:ext cx="5000459" cy="1425992"/>
            <a:chOff x="7191542" y="1"/>
            <a:chExt cx="5000459" cy="1425992"/>
          </a:xfrm>
        </p:grpSpPr>
        <p:pic>
          <p:nvPicPr>
            <p:cNvPr id="1343" name="Google Shape;1343;p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4" name="Google Shape;1344;p576"/>
            <p:cNvGrpSpPr/>
            <p:nvPr/>
          </p:nvGrpSpPr>
          <p:grpSpPr>
            <a:xfrm>
              <a:off x="7191542" y="1"/>
              <a:ext cx="5000459" cy="1425992"/>
              <a:chOff x="7186272" y="0"/>
              <a:chExt cx="5005729" cy="1427495"/>
            </a:xfrm>
          </p:grpSpPr>
          <p:sp>
            <p:nvSpPr>
              <p:cNvPr id="1345" name="Google Shape;1345;p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346" name="Google Shape;1346;p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347" name="Google Shape;1347;p5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12230"/>
        <p:cNvGrpSpPr/>
        <p:nvPr/>
      </p:nvGrpSpPr>
      <p:grpSpPr>
        <a:xfrm>
          <a:off x="0" y="0"/>
          <a:ext cx="0" cy="0"/>
          <a:chOff x="0" y="0"/>
          <a:chExt cx="0" cy="0"/>
        </a:xfrm>
      </p:grpSpPr>
      <p:sp>
        <p:nvSpPr>
          <p:cNvPr id="12231" name="Google Shape;12231;p391"/>
          <p:cNvSpPr txBox="1">
            <a:spLocks noGrp="1"/>
          </p:cNvSpPr>
          <p:nvPr>
            <p:ph type="title"/>
          </p:nvPr>
        </p:nvSpPr>
        <p:spPr>
          <a:xfrm>
            <a:off x="481542" y="2937934"/>
            <a:ext cx="5181600" cy="908050"/>
          </a:xfrm>
          <a:prstGeom prst="rect">
            <a:avLst/>
          </a:prstGeom>
          <a:noFill/>
          <a:ln>
            <a:noFill/>
          </a:ln>
        </p:spPr>
        <p:txBody>
          <a:bodyPr spcFirstLastPara="1" wrap="square" lIns="91425" tIns="45700" rIns="91425" bIns="45700" anchor="t" anchorCtr="0">
            <a:normAutofit/>
          </a:bodyPr>
          <a:lstStyle>
            <a:lvl1pPr lvl="0" algn="l">
              <a:lnSpc>
                <a:spcPct val="100000"/>
              </a:lnSpc>
              <a:spcBef>
                <a:spcPts val="0"/>
              </a:spcBef>
              <a:spcAft>
                <a:spcPts val="0"/>
              </a:spcAft>
              <a:buClr>
                <a:schemeClr val="dk1"/>
              </a:buClr>
              <a:buSzPts val="2667"/>
              <a:buFont typeface="Calibri"/>
              <a:buNone/>
              <a:defRPr sz="2667"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32" name="Google Shape;12232;p391"/>
          <p:cNvSpPr txBox="1">
            <a:spLocks noGrp="1"/>
          </p:cNvSpPr>
          <p:nvPr>
            <p:ph type="body" idx="1"/>
          </p:nvPr>
        </p:nvSpPr>
        <p:spPr>
          <a:xfrm>
            <a:off x="481542" y="1937809"/>
            <a:ext cx="5181600" cy="1000125"/>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267"/>
              </a:spcBef>
              <a:spcAft>
                <a:spcPts val="0"/>
              </a:spcAft>
              <a:buClr>
                <a:srgbClr val="888888"/>
              </a:buClr>
              <a:buSzPts val="1333"/>
              <a:buNone/>
              <a:defRPr sz="1333">
                <a:solidFill>
                  <a:srgbClr val="888888"/>
                </a:solidFill>
              </a:defRPr>
            </a:lvl1pPr>
            <a:lvl2pPr marL="914400" lvl="1" indent="-228600" algn="l">
              <a:lnSpc>
                <a:spcPct val="100000"/>
              </a:lnSpc>
              <a:spcBef>
                <a:spcPts val="240"/>
              </a:spcBef>
              <a:spcAft>
                <a:spcPts val="0"/>
              </a:spcAft>
              <a:buClr>
                <a:srgbClr val="888888"/>
              </a:buClr>
              <a:buSzPts val="1200"/>
              <a:buNone/>
              <a:defRPr sz="1200">
                <a:solidFill>
                  <a:srgbClr val="888888"/>
                </a:solidFill>
              </a:defRPr>
            </a:lvl2pPr>
            <a:lvl3pPr marL="1371600" lvl="2" indent="-228600" algn="l">
              <a:lnSpc>
                <a:spcPct val="100000"/>
              </a:lnSpc>
              <a:spcBef>
                <a:spcPts val="213"/>
              </a:spcBef>
              <a:spcAft>
                <a:spcPts val="0"/>
              </a:spcAft>
              <a:buClr>
                <a:srgbClr val="888888"/>
              </a:buClr>
              <a:buSzPts val="1067"/>
              <a:buNone/>
              <a:defRPr sz="1067">
                <a:solidFill>
                  <a:srgbClr val="888888"/>
                </a:solidFill>
              </a:defRPr>
            </a:lvl3pPr>
            <a:lvl4pPr marL="1828800" lvl="3" indent="-228600" algn="l">
              <a:lnSpc>
                <a:spcPct val="100000"/>
              </a:lnSpc>
              <a:spcBef>
                <a:spcPts val="187"/>
              </a:spcBef>
              <a:spcAft>
                <a:spcPts val="0"/>
              </a:spcAft>
              <a:buClr>
                <a:srgbClr val="888888"/>
              </a:buClr>
              <a:buSzPts val="933"/>
              <a:buNone/>
              <a:defRPr sz="933">
                <a:solidFill>
                  <a:srgbClr val="888888"/>
                </a:solidFill>
              </a:defRPr>
            </a:lvl4pPr>
            <a:lvl5pPr marL="2286000" lvl="4" indent="-228600" algn="l">
              <a:lnSpc>
                <a:spcPct val="100000"/>
              </a:lnSpc>
              <a:spcBef>
                <a:spcPts val="187"/>
              </a:spcBef>
              <a:spcAft>
                <a:spcPts val="0"/>
              </a:spcAft>
              <a:buClr>
                <a:srgbClr val="888888"/>
              </a:buClr>
              <a:buSzPts val="933"/>
              <a:buNone/>
              <a:defRPr sz="933">
                <a:solidFill>
                  <a:srgbClr val="888888"/>
                </a:solidFill>
              </a:defRPr>
            </a:lvl5pPr>
            <a:lvl6pPr marL="2743200" lvl="5" indent="-228600" algn="l">
              <a:lnSpc>
                <a:spcPct val="100000"/>
              </a:lnSpc>
              <a:spcBef>
                <a:spcPts val="187"/>
              </a:spcBef>
              <a:spcAft>
                <a:spcPts val="0"/>
              </a:spcAft>
              <a:buClr>
                <a:srgbClr val="888888"/>
              </a:buClr>
              <a:buSzPts val="933"/>
              <a:buNone/>
              <a:defRPr sz="933">
                <a:solidFill>
                  <a:srgbClr val="888888"/>
                </a:solidFill>
              </a:defRPr>
            </a:lvl6pPr>
            <a:lvl7pPr marL="3200400" lvl="6" indent="-228600" algn="l">
              <a:lnSpc>
                <a:spcPct val="100000"/>
              </a:lnSpc>
              <a:spcBef>
                <a:spcPts val="187"/>
              </a:spcBef>
              <a:spcAft>
                <a:spcPts val="0"/>
              </a:spcAft>
              <a:buClr>
                <a:srgbClr val="888888"/>
              </a:buClr>
              <a:buSzPts val="933"/>
              <a:buNone/>
              <a:defRPr sz="933">
                <a:solidFill>
                  <a:srgbClr val="888888"/>
                </a:solidFill>
              </a:defRPr>
            </a:lvl7pPr>
            <a:lvl8pPr marL="3657600" lvl="7" indent="-228600" algn="l">
              <a:lnSpc>
                <a:spcPct val="100000"/>
              </a:lnSpc>
              <a:spcBef>
                <a:spcPts val="187"/>
              </a:spcBef>
              <a:spcAft>
                <a:spcPts val="0"/>
              </a:spcAft>
              <a:buClr>
                <a:srgbClr val="888888"/>
              </a:buClr>
              <a:buSzPts val="933"/>
              <a:buNone/>
              <a:defRPr sz="933">
                <a:solidFill>
                  <a:srgbClr val="888888"/>
                </a:solidFill>
              </a:defRPr>
            </a:lvl8pPr>
            <a:lvl9pPr marL="4114800" lvl="8" indent="-228600" algn="l">
              <a:lnSpc>
                <a:spcPct val="100000"/>
              </a:lnSpc>
              <a:spcBef>
                <a:spcPts val="187"/>
              </a:spcBef>
              <a:spcAft>
                <a:spcPts val="0"/>
              </a:spcAft>
              <a:buClr>
                <a:srgbClr val="888888"/>
              </a:buClr>
              <a:buSzPts val="933"/>
              <a:buNone/>
              <a:defRPr sz="933">
                <a:solidFill>
                  <a:srgbClr val="888888"/>
                </a:solidFill>
              </a:defRPr>
            </a:lvl9pPr>
          </a:lstStyle>
          <a:p>
            <a:endParaRPr/>
          </a:p>
        </p:txBody>
      </p:sp>
      <p:sp>
        <p:nvSpPr>
          <p:cNvPr id="12233" name="Google Shape;12233;p39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34" name="Google Shape;12234;p39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35" name="Google Shape;12235;p39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2236"/>
        <p:cNvGrpSpPr/>
        <p:nvPr/>
      </p:nvGrpSpPr>
      <p:grpSpPr>
        <a:xfrm>
          <a:off x="0" y="0"/>
          <a:ext cx="0" cy="0"/>
          <a:chOff x="0" y="0"/>
          <a:chExt cx="0" cy="0"/>
        </a:xfrm>
      </p:grpSpPr>
      <p:sp>
        <p:nvSpPr>
          <p:cNvPr id="12237" name="Google Shape;12237;p392"/>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38" name="Google Shape;12238;p392"/>
          <p:cNvSpPr txBox="1">
            <a:spLocks noGrp="1"/>
          </p:cNvSpPr>
          <p:nvPr>
            <p:ph type="body" idx="1"/>
          </p:nvPr>
        </p:nvSpPr>
        <p:spPr>
          <a:xfrm>
            <a:off x="304800" y="1066800"/>
            <a:ext cx="2692400" cy="3017309"/>
          </a:xfrm>
          <a:prstGeom prst="rect">
            <a:avLst/>
          </a:prstGeom>
          <a:noFill/>
          <a:ln>
            <a:noFill/>
          </a:ln>
        </p:spPr>
        <p:txBody>
          <a:bodyPr spcFirstLastPara="1" wrap="square" lIns="91425" tIns="45700" rIns="91425" bIns="45700" anchor="t" anchorCtr="0">
            <a:normAutofit/>
          </a:bodyPr>
          <a:lstStyle>
            <a:lvl1pPr marL="457200" lvl="0" indent="-347154" algn="l">
              <a:lnSpc>
                <a:spcPct val="100000"/>
              </a:lnSpc>
              <a:spcBef>
                <a:spcPts val="373"/>
              </a:spcBef>
              <a:spcAft>
                <a:spcPts val="0"/>
              </a:spcAft>
              <a:buClr>
                <a:schemeClr val="dk1"/>
              </a:buClr>
              <a:buSzPts val="1867"/>
              <a:buChar char="•"/>
              <a:defRPr sz="1867"/>
            </a:lvl1pPr>
            <a:lvl2pPr marL="914400" lvl="1" indent="-330200" algn="l">
              <a:lnSpc>
                <a:spcPct val="100000"/>
              </a:lnSpc>
              <a:spcBef>
                <a:spcPts val="320"/>
              </a:spcBef>
              <a:spcAft>
                <a:spcPts val="0"/>
              </a:spcAft>
              <a:buClr>
                <a:schemeClr val="dk1"/>
              </a:buClr>
              <a:buSzPts val="1600"/>
              <a:buChar char="–"/>
              <a:defRPr sz="1600"/>
            </a:lvl2pPr>
            <a:lvl3pPr marL="1371600" lvl="2" indent="-313245" algn="l">
              <a:lnSpc>
                <a:spcPct val="100000"/>
              </a:lnSpc>
              <a:spcBef>
                <a:spcPts val="267"/>
              </a:spcBef>
              <a:spcAft>
                <a:spcPts val="0"/>
              </a:spcAft>
              <a:buClr>
                <a:schemeClr val="dk1"/>
              </a:buClr>
              <a:buSzPts val="1333"/>
              <a:buChar char="•"/>
              <a:defRPr sz="1333"/>
            </a:lvl3pPr>
            <a:lvl4pPr marL="1828800" lvl="3" indent="-304800" algn="l">
              <a:lnSpc>
                <a:spcPct val="100000"/>
              </a:lnSpc>
              <a:spcBef>
                <a:spcPts val="240"/>
              </a:spcBef>
              <a:spcAft>
                <a:spcPts val="0"/>
              </a:spcAft>
              <a:buClr>
                <a:schemeClr val="dk1"/>
              </a:buClr>
              <a:buSzPts val="1200"/>
              <a:buChar char="–"/>
              <a:defRPr sz="1200"/>
            </a:lvl4pPr>
            <a:lvl5pPr marL="2286000" lvl="4" indent="-304800" algn="l">
              <a:lnSpc>
                <a:spcPct val="100000"/>
              </a:lnSpc>
              <a:spcBef>
                <a:spcPts val="240"/>
              </a:spcBef>
              <a:spcAft>
                <a:spcPts val="0"/>
              </a:spcAft>
              <a:buClr>
                <a:schemeClr val="dk1"/>
              </a:buClr>
              <a:buSzPts val="1200"/>
              <a:buChar char="»"/>
              <a:defRPr sz="1200"/>
            </a:lvl5pPr>
            <a:lvl6pPr marL="2743200" lvl="5" indent="-304800" algn="l">
              <a:lnSpc>
                <a:spcPct val="100000"/>
              </a:lnSpc>
              <a:spcBef>
                <a:spcPts val="240"/>
              </a:spcBef>
              <a:spcAft>
                <a:spcPts val="0"/>
              </a:spcAft>
              <a:buClr>
                <a:schemeClr val="dk1"/>
              </a:buClr>
              <a:buSzPts val="1200"/>
              <a:buChar char="•"/>
              <a:defRPr sz="1200"/>
            </a:lvl6pPr>
            <a:lvl7pPr marL="3200400" lvl="6" indent="-304800" algn="l">
              <a:lnSpc>
                <a:spcPct val="100000"/>
              </a:lnSpc>
              <a:spcBef>
                <a:spcPts val="240"/>
              </a:spcBef>
              <a:spcAft>
                <a:spcPts val="0"/>
              </a:spcAft>
              <a:buClr>
                <a:schemeClr val="dk1"/>
              </a:buClr>
              <a:buSzPts val="1200"/>
              <a:buChar char="•"/>
              <a:defRPr sz="1200"/>
            </a:lvl7pPr>
            <a:lvl8pPr marL="3657600" lvl="7" indent="-304800" algn="l">
              <a:lnSpc>
                <a:spcPct val="100000"/>
              </a:lnSpc>
              <a:spcBef>
                <a:spcPts val="240"/>
              </a:spcBef>
              <a:spcAft>
                <a:spcPts val="0"/>
              </a:spcAft>
              <a:buClr>
                <a:schemeClr val="dk1"/>
              </a:buClr>
              <a:buSzPts val="1200"/>
              <a:buChar char="•"/>
              <a:defRPr sz="1200"/>
            </a:lvl8pPr>
            <a:lvl9pPr marL="4114800" lvl="8" indent="-304800" algn="l">
              <a:lnSpc>
                <a:spcPct val="100000"/>
              </a:lnSpc>
              <a:spcBef>
                <a:spcPts val="240"/>
              </a:spcBef>
              <a:spcAft>
                <a:spcPts val="0"/>
              </a:spcAft>
              <a:buClr>
                <a:schemeClr val="dk1"/>
              </a:buClr>
              <a:buSzPts val="1200"/>
              <a:buChar char="•"/>
              <a:defRPr sz="1200"/>
            </a:lvl9pPr>
          </a:lstStyle>
          <a:p>
            <a:endParaRPr/>
          </a:p>
        </p:txBody>
      </p:sp>
      <p:sp>
        <p:nvSpPr>
          <p:cNvPr id="12239" name="Google Shape;12239;p392"/>
          <p:cNvSpPr txBox="1">
            <a:spLocks noGrp="1"/>
          </p:cNvSpPr>
          <p:nvPr>
            <p:ph type="body" idx="2"/>
          </p:nvPr>
        </p:nvSpPr>
        <p:spPr>
          <a:xfrm>
            <a:off x="3098800" y="1066800"/>
            <a:ext cx="2692400" cy="3017309"/>
          </a:xfrm>
          <a:prstGeom prst="rect">
            <a:avLst/>
          </a:prstGeom>
          <a:noFill/>
          <a:ln>
            <a:noFill/>
          </a:ln>
        </p:spPr>
        <p:txBody>
          <a:bodyPr spcFirstLastPara="1" wrap="square" lIns="91425" tIns="45700" rIns="91425" bIns="45700" anchor="t" anchorCtr="0">
            <a:normAutofit/>
          </a:bodyPr>
          <a:lstStyle>
            <a:lvl1pPr marL="457200" lvl="0" indent="-347154" algn="l">
              <a:lnSpc>
                <a:spcPct val="100000"/>
              </a:lnSpc>
              <a:spcBef>
                <a:spcPts val="373"/>
              </a:spcBef>
              <a:spcAft>
                <a:spcPts val="0"/>
              </a:spcAft>
              <a:buClr>
                <a:schemeClr val="dk1"/>
              </a:buClr>
              <a:buSzPts val="1867"/>
              <a:buChar char="•"/>
              <a:defRPr sz="1867"/>
            </a:lvl1pPr>
            <a:lvl2pPr marL="914400" lvl="1" indent="-330200" algn="l">
              <a:lnSpc>
                <a:spcPct val="100000"/>
              </a:lnSpc>
              <a:spcBef>
                <a:spcPts val="320"/>
              </a:spcBef>
              <a:spcAft>
                <a:spcPts val="0"/>
              </a:spcAft>
              <a:buClr>
                <a:schemeClr val="dk1"/>
              </a:buClr>
              <a:buSzPts val="1600"/>
              <a:buChar char="–"/>
              <a:defRPr sz="1600"/>
            </a:lvl2pPr>
            <a:lvl3pPr marL="1371600" lvl="2" indent="-313245" algn="l">
              <a:lnSpc>
                <a:spcPct val="100000"/>
              </a:lnSpc>
              <a:spcBef>
                <a:spcPts val="267"/>
              </a:spcBef>
              <a:spcAft>
                <a:spcPts val="0"/>
              </a:spcAft>
              <a:buClr>
                <a:schemeClr val="dk1"/>
              </a:buClr>
              <a:buSzPts val="1333"/>
              <a:buChar char="•"/>
              <a:defRPr sz="1333"/>
            </a:lvl3pPr>
            <a:lvl4pPr marL="1828800" lvl="3" indent="-304800" algn="l">
              <a:lnSpc>
                <a:spcPct val="100000"/>
              </a:lnSpc>
              <a:spcBef>
                <a:spcPts val="240"/>
              </a:spcBef>
              <a:spcAft>
                <a:spcPts val="0"/>
              </a:spcAft>
              <a:buClr>
                <a:schemeClr val="dk1"/>
              </a:buClr>
              <a:buSzPts val="1200"/>
              <a:buChar char="–"/>
              <a:defRPr sz="1200"/>
            </a:lvl4pPr>
            <a:lvl5pPr marL="2286000" lvl="4" indent="-304800" algn="l">
              <a:lnSpc>
                <a:spcPct val="100000"/>
              </a:lnSpc>
              <a:spcBef>
                <a:spcPts val="240"/>
              </a:spcBef>
              <a:spcAft>
                <a:spcPts val="0"/>
              </a:spcAft>
              <a:buClr>
                <a:schemeClr val="dk1"/>
              </a:buClr>
              <a:buSzPts val="1200"/>
              <a:buChar char="»"/>
              <a:defRPr sz="1200"/>
            </a:lvl5pPr>
            <a:lvl6pPr marL="2743200" lvl="5" indent="-304800" algn="l">
              <a:lnSpc>
                <a:spcPct val="100000"/>
              </a:lnSpc>
              <a:spcBef>
                <a:spcPts val="240"/>
              </a:spcBef>
              <a:spcAft>
                <a:spcPts val="0"/>
              </a:spcAft>
              <a:buClr>
                <a:schemeClr val="dk1"/>
              </a:buClr>
              <a:buSzPts val="1200"/>
              <a:buChar char="•"/>
              <a:defRPr sz="1200"/>
            </a:lvl6pPr>
            <a:lvl7pPr marL="3200400" lvl="6" indent="-304800" algn="l">
              <a:lnSpc>
                <a:spcPct val="100000"/>
              </a:lnSpc>
              <a:spcBef>
                <a:spcPts val="240"/>
              </a:spcBef>
              <a:spcAft>
                <a:spcPts val="0"/>
              </a:spcAft>
              <a:buClr>
                <a:schemeClr val="dk1"/>
              </a:buClr>
              <a:buSzPts val="1200"/>
              <a:buChar char="•"/>
              <a:defRPr sz="1200"/>
            </a:lvl7pPr>
            <a:lvl8pPr marL="3657600" lvl="7" indent="-304800" algn="l">
              <a:lnSpc>
                <a:spcPct val="100000"/>
              </a:lnSpc>
              <a:spcBef>
                <a:spcPts val="240"/>
              </a:spcBef>
              <a:spcAft>
                <a:spcPts val="0"/>
              </a:spcAft>
              <a:buClr>
                <a:schemeClr val="dk1"/>
              </a:buClr>
              <a:buSzPts val="1200"/>
              <a:buChar char="•"/>
              <a:defRPr sz="1200"/>
            </a:lvl8pPr>
            <a:lvl9pPr marL="4114800" lvl="8" indent="-304800" algn="l">
              <a:lnSpc>
                <a:spcPct val="100000"/>
              </a:lnSpc>
              <a:spcBef>
                <a:spcPts val="240"/>
              </a:spcBef>
              <a:spcAft>
                <a:spcPts val="0"/>
              </a:spcAft>
              <a:buClr>
                <a:schemeClr val="dk1"/>
              </a:buClr>
              <a:buSzPts val="1200"/>
              <a:buChar char="•"/>
              <a:defRPr sz="1200"/>
            </a:lvl9pPr>
          </a:lstStyle>
          <a:p>
            <a:endParaRPr/>
          </a:p>
        </p:txBody>
      </p:sp>
      <p:sp>
        <p:nvSpPr>
          <p:cNvPr id="12240" name="Google Shape;12240;p392"/>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41" name="Google Shape;12241;p392"/>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42" name="Google Shape;12242;p392"/>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243"/>
        <p:cNvGrpSpPr/>
        <p:nvPr/>
      </p:nvGrpSpPr>
      <p:grpSpPr>
        <a:xfrm>
          <a:off x="0" y="0"/>
          <a:ext cx="0" cy="0"/>
          <a:chOff x="0" y="0"/>
          <a:chExt cx="0" cy="0"/>
        </a:xfrm>
      </p:grpSpPr>
      <p:sp>
        <p:nvSpPr>
          <p:cNvPr id="12244" name="Google Shape;12244;p393"/>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44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45" name="Google Shape;12245;p393"/>
          <p:cNvSpPr txBox="1">
            <a:spLocks noGrp="1"/>
          </p:cNvSpPr>
          <p:nvPr>
            <p:ph type="body" idx="1"/>
          </p:nvPr>
        </p:nvSpPr>
        <p:spPr>
          <a:xfrm>
            <a:off x="304801" y="1023409"/>
            <a:ext cx="2693459" cy="426508"/>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320"/>
              </a:spcBef>
              <a:spcAft>
                <a:spcPts val="0"/>
              </a:spcAft>
              <a:buClr>
                <a:schemeClr val="dk1"/>
              </a:buClr>
              <a:buSzPts val="1600"/>
              <a:buNone/>
              <a:defRPr sz="1600" b="1"/>
            </a:lvl1pPr>
            <a:lvl2pPr marL="914400" lvl="1" indent="-228600" algn="l">
              <a:lnSpc>
                <a:spcPct val="100000"/>
              </a:lnSpc>
              <a:spcBef>
                <a:spcPts val="267"/>
              </a:spcBef>
              <a:spcAft>
                <a:spcPts val="0"/>
              </a:spcAft>
              <a:buClr>
                <a:schemeClr val="dk1"/>
              </a:buClr>
              <a:buSzPts val="1333"/>
              <a:buNone/>
              <a:defRPr sz="1333" b="1"/>
            </a:lvl2pPr>
            <a:lvl3pPr marL="1371600" lvl="2" indent="-228600" algn="l">
              <a:lnSpc>
                <a:spcPct val="100000"/>
              </a:lnSpc>
              <a:spcBef>
                <a:spcPts val="240"/>
              </a:spcBef>
              <a:spcAft>
                <a:spcPts val="0"/>
              </a:spcAft>
              <a:buClr>
                <a:schemeClr val="dk1"/>
              </a:buClr>
              <a:buSzPts val="1200"/>
              <a:buNone/>
              <a:defRPr sz="1200" b="1"/>
            </a:lvl3pPr>
            <a:lvl4pPr marL="1828800" lvl="3" indent="-228600" algn="l">
              <a:lnSpc>
                <a:spcPct val="100000"/>
              </a:lnSpc>
              <a:spcBef>
                <a:spcPts val="213"/>
              </a:spcBef>
              <a:spcAft>
                <a:spcPts val="0"/>
              </a:spcAft>
              <a:buClr>
                <a:schemeClr val="dk1"/>
              </a:buClr>
              <a:buSzPts val="1067"/>
              <a:buNone/>
              <a:defRPr sz="1067" b="1"/>
            </a:lvl4pPr>
            <a:lvl5pPr marL="2286000" lvl="4" indent="-228600" algn="l">
              <a:lnSpc>
                <a:spcPct val="100000"/>
              </a:lnSpc>
              <a:spcBef>
                <a:spcPts val="213"/>
              </a:spcBef>
              <a:spcAft>
                <a:spcPts val="0"/>
              </a:spcAft>
              <a:buClr>
                <a:schemeClr val="dk1"/>
              </a:buClr>
              <a:buSzPts val="1067"/>
              <a:buNone/>
              <a:defRPr sz="1067" b="1"/>
            </a:lvl5pPr>
            <a:lvl6pPr marL="2743200" lvl="5" indent="-228600" algn="l">
              <a:lnSpc>
                <a:spcPct val="100000"/>
              </a:lnSpc>
              <a:spcBef>
                <a:spcPts val="213"/>
              </a:spcBef>
              <a:spcAft>
                <a:spcPts val="0"/>
              </a:spcAft>
              <a:buClr>
                <a:schemeClr val="dk1"/>
              </a:buClr>
              <a:buSzPts val="1067"/>
              <a:buNone/>
              <a:defRPr sz="1067" b="1"/>
            </a:lvl6pPr>
            <a:lvl7pPr marL="3200400" lvl="6" indent="-228600" algn="l">
              <a:lnSpc>
                <a:spcPct val="100000"/>
              </a:lnSpc>
              <a:spcBef>
                <a:spcPts val="213"/>
              </a:spcBef>
              <a:spcAft>
                <a:spcPts val="0"/>
              </a:spcAft>
              <a:buClr>
                <a:schemeClr val="dk1"/>
              </a:buClr>
              <a:buSzPts val="1067"/>
              <a:buNone/>
              <a:defRPr sz="1067" b="1"/>
            </a:lvl7pPr>
            <a:lvl8pPr marL="3657600" lvl="7" indent="-228600" algn="l">
              <a:lnSpc>
                <a:spcPct val="100000"/>
              </a:lnSpc>
              <a:spcBef>
                <a:spcPts val="213"/>
              </a:spcBef>
              <a:spcAft>
                <a:spcPts val="0"/>
              </a:spcAft>
              <a:buClr>
                <a:schemeClr val="dk1"/>
              </a:buClr>
              <a:buSzPts val="1067"/>
              <a:buNone/>
              <a:defRPr sz="1067" b="1"/>
            </a:lvl8pPr>
            <a:lvl9pPr marL="4114800" lvl="8" indent="-228600" algn="l">
              <a:lnSpc>
                <a:spcPct val="100000"/>
              </a:lnSpc>
              <a:spcBef>
                <a:spcPts val="213"/>
              </a:spcBef>
              <a:spcAft>
                <a:spcPts val="0"/>
              </a:spcAft>
              <a:buClr>
                <a:schemeClr val="dk1"/>
              </a:buClr>
              <a:buSzPts val="1067"/>
              <a:buNone/>
              <a:defRPr sz="1067" b="1"/>
            </a:lvl9pPr>
          </a:lstStyle>
          <a:p>
            <a:endParaRPr/>
          </a:p>
        </p:txBody>
      </p:sp>
      <p:sp>
        <p:nvSpPr>
          <p:cNvPr id="12246" name="Google Shape;12246;p393"/>
          <p:cNvSpPr txBox="1">
            <a:spLocks noGrp="1"/>
          </p:cNvSpPr>
          <p:nvPr>
            <p:ph type="body" idx="2"/>
          </p:nvPr>
        </p:nvSpPr>
        <p:spPr>
          <a:xfrm>
            <a:off x="304801" y="1449917"/>
            <a:ext cx="2693459" cy="2634192"/>
          </a:xfrm>
          <a:prstGeom prst="rect">
            <a:avLst/>
          </a:prstGeom>
          <a:noFill/>
          <a:ln>
            <a:noFill/>
          </a:ln>
        </p:spPr>
        <p:txBody>
          <a:bodyPr spcFirstLastPara="1" wrap="square" lIns="91425" tIns="45700" rIns="91425" bIns="45700" anchor="t" anchorCtr="0">
            <a:normAutofit/>
          </a:bodyPr>
          <a:lstStyle>
            <a:lvl1pPr marL="457200" lvl="0" indent="-330200" algn="l">
              <a:lnSpc>
                <a:spcPct val="100000"/>
              </a:lnSpc>
              <a:spcBef>
                <a:spcPts val="320"/>
              </a:spcBef>
              <a:spcAft>
                <a:spcPts val="0"/>
              </a:spcAft>
              <a:buClr>
                <a:schemeClr val="dk1"/>
              </a:buClr>
              <a:buSzPts val="1600"/>
              <a:buChar char="•"/>
              <a:defRPr sz="1600"/>
            </a:lvl1pPr>
            <a:lvl2pPr marL="914400" lvl="1" indent="-313245" algn="l">
              <a:lnSpc>
                <a:spcPct val="100000"/>
              </a:lnSpc>
              <a:spcBef>
                <a:spcPts val="267"/>
              </a:spcBef>
              <a:spcAft>
                <a:spcPts val="0"/>
              </a:spcAft>
              <a:buClr>
                <a:schemeClr val="dk1"/>
              </a:buClr>
              <a:buSzPts val="1333"/>
              <a:buChar char="–"/>
              <a:defRPr sz="1333"/>
            </a:lvl2pPr>
            <a:lvl3pPr marL="1371600" lvl="2" indent="-304800" algn="l">
              <a:lnSpc>
                <a:spcPct val="100000"/>
              </a:lnSpc>
              <a:spcBef>
                <a:spcPts val="240"/>
              </a:spcBef>
              <a:spcAft>
                <a:spcPts val="0"/>
              </a:spcAft>
              <a:buClr>
                <a:schemeClr val="dk1"/>
              </a:buClr>
              <a:buSzPts val="1200"/>
              <a:buChar char="•"/>
              <a:defRPr sz="1200"/>
            </a:lvl3pPr>
            <a:lvl4pPr marL="1828800" lvl="3" indent="-296354" algn="l">
              <a:lnSpc>
                <a:spcPct val="100000"/>
              </a:lnSpc>
              <a:spcBef>
                <a:spcPts val="213"/>
              </a:spcBef>
              <a:spcAft>
                <a:spcPts val="0"/>
              </a:spcAft>
              <a:buClr>
                <a:schemeClr val="dk1"/>
              </a:buClr>
              <a:buSzPts val="1067"/>
              <a:buChar char="–"/>
              <a:defRPr sz="1067"/>
            </a:lvl4pPr>
            <a:lvl5pPr marL="2286000" lvl="4" indent="-296354" algn="l">
              <a:lnSpc>
                <a:spcPct val="100000"/>
              </a:lnSpc>
              <a:spcBef>
                <a:spcPts val="213"/>
              </a:spcBef>
              <a:spcAft>
                <a:spcPts val="0"/>
              </a:spcAft>
              <a:buClr>
                <a:schemeClr val="dk1"/>
              </a:buClr>
              <a:buSzPts val="1067"/>
              <a:buChar char="»"/>
              <a:defRPr sz="1067"/>
            </a:lvl5pPr>
            <a:lvl6pPr marL="2743200" lvl="5" indent="-296354" algn="l">
              <a:lnSpc>
                <a:spcPct val="100000"/>
              </a:lnSpc>
              <a:spcBef>
                <a:spcPts val="213"/>
              </a:spcBef>
              <a:spcAft>
                <a:spcPts val="0"/>
              </a:spcAft>
              <a:buClr>
                <a:schemeClr val="dk1"/>
              </a:buClr>
              <a:buSzPts val="1067"/>
              <a:buChar char="•"/>
              <a:defRPr sz="1067"/>
            </a:lvl6pPr>
            <a:lvl7pPr marL="3200400" lvl="6" indent="-296354" algn="l">
              <a:lnSpc>
                <a:spcPct val="100000"/>
              </a:lnSpc>
              <a:spcBef>
                <a:spcPts val="213"/>
              </a:spcBef>
              <a:spcAft>
                <a:spcPts val="0"/>
              </a:spcAft>
              <a:buClr>
                <a:schemeClr val="dk1"/>
              </a:buClr>
              <a:buSzPts val="1067"/>
              <a:buChar char="•"/>
              <a:defRPr sz="1067"/>
            </a:lvl7pPr>
            <a:lvl8pPr marL="3657600" lvl="7" indent="-296354" algn="l">
              <a:lnSpc>
                <a:spcPct val="100000"/>
              </a:lnSpc>
              <a:spcBef>
                <a:spcPts val="213"/>
              </a:spcBef>
              <a:spcAft>
                <a:spcPts val="0"/>
              </a:spcAft>
              <a:buClr>
                <a:schemeClr val="dk1"/>
              </a:buClr>
              <a:buSzPts val="1067"/>
              <a:buChar char="•"/>
              <a:defRPr sz="1067"/>
            </a:lvl8pPr>
            <a:lvl9pPr marL="4114800" lvl="8" indent="-296354" algn="l">
              <a:lnSpc>
                <a:spcPct val="100000"/>
              </a:lnSpc>
              <a:spcBef>
                <a:spcPts val="213"/>
              </a:spcBef>
              <a:spcAft>
                <a:spcPts val="0"/>
              </a:spcAft>
              <a:buClr>
                <a:schemeClr val="dk1"/>
              </a:buClr>
              <a:buSzPts val="1067"/>
              <a:buChar char="•"/>
              <a:defRPr sz="1067"/>
            </a:lvl9pPr>
          </a:lstStyle>
          <a:p>
            <a:endParaRPr/>
          </a:p>
        </p:txBody>
      </p:sp>
      <p:sp>
        <p:nvSpPr>
          <p:cNvPr id="12247" name="Google Shape;12247;p393"/>
          <p:cNvSpPr txBox="1">
            <a:spLocks noGrp="1"/>
          </p:cNvSpPr>
          <p:nvPr>
            <p:ph type="body" idx="3"/>
          </p:nvPr>
        </p:nvSpPr>
        <p:spPr>
          <a:xfrm>
            <a:off x="3096685" y="1023409"/>
            <a:ext cx="2694517" cy="426508"/>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320"/>
              </a:spcBef>
              <a:spcAft>
                <a:spcPts val="0"/>
              </a:spcAft>
              <a:buClr>
                <a:schemeClr val="dk1"/>
              </a:buClr>
              <a:buSzPts val="1600"/>
              <a:buNone/>
              <a:defRPr sz="1600" b="1"/>
            </a:lvl1pPr>
            <a:lvl2pPr marL="914400" lvl="1" indent="-228600" algn="l">
              <a:lnSpc>
                <a:spcPct val="100000"/>
              </a:lnSpc>
              <a:spcBef>
                <a:spcPts val="267"/>
              </a:spcBef>
              <a:spcAft>
                <a:spcPts val="0"/>
              </a:spcAft>
              <a:buClr>
                <a:schemeClr val="dk1"/>
              </a:buClr>
              <a:buSzPts val="1333"/>
              <a:buNone/>
              <a:defRPr sz="1333" b="1"/>
            </a:lvl2pPr>
            <a:lvl3pPr marL="1371600" lvl="2" indent="-228600" algn="l">
              <a:lnSpc>
                <a:spcPct val="100000"/>
              </a:lnSpc>
              <a:spcBef>
                <a:spcPts val="240"/>
              </a:spcBef>
              <a:spcAft>
                <a:spcPts val="0"/>
              </a:spcAft>
              <a:buClr>
                <a:schemeClr val="dk1"/>
              </a:buClr>
              <a:buSzPts val="1200"/>
              <a:buNone/>
              <a:defRPr sz="1200" b="1"/>
            </a:lvl3pPr>
            <a:lvl4pPr marL="1828800" lvl="3" indent="-228600" algn="l">
              <a:lnSpc>
                <a:spcPct val="100000"/>
              </a:lnSpc>
              <a:spcBef>
                <a:spcPts val="213"/>
              </a:spcBef>
              <a:spcAft>
                <a:spcPts val="0"/>
              </a:spcAft>
              <a:buClr>
                <a:schemeClr val="dk1"/>
              </a:buClr>
              <a:buSzPts val="1067"/>
              <a:buNone/>
              <a:defRPr sz="1067" b="1"/>
            </a:lvl4pPr>
            <a:lvl5pPr marL="2286000" lvl="4" indent="-228600" algn="l">
              <a:lnSpc>
                <a:spcPct val="100000"/>
              </a:lnSpc>
              <a:spcBef>
                <a:spcPts val="213"/>
              </a:spcBef>
              <a:spcAft>
                <a:spcPts val="0"/>
              </a:spcAft>
              <a:buClr>
                <a:schemeClr val="dk1"/>
              </a:buClr>
              <a:buSzPts val="1067"/>
              <a:buNone/>
              <a:defRPr sz="1067" b="1"/>
            </a:lvl5pPr>
            <a:lvl6pPr marL="2743200" lvl="5" indent="-228600" algn="l">
              <a:lnSpc>
                <a:spcPct val="100000"/>
              </a:lnSpc>
              <a:spcBef>
                <a:spcPts val="213"/>
              </a:spcBef>
              <a:spcAft>
                <a:spcPts val="0"/>
              </a:spcAft>
              <a:buClr>
                <a:schemeClr val="dk1"/>
              </a:buClr>
              <a:buSzPts val="1067"/>
              <a:buNone/>
              <a:defRPr sz="1067" b="1"/>
            </a:lvl6pPr>
            <a:lvl7pPr marL="3200400" lvl="6" indent="-228600" algn="l">
              <a:lnSpc>
                <a:spcPct val="100000"/>
              </a:lnSpc>
              <a:spcBef>
                <a:spcPts val="213"/>
              </a:spcBef>
              <a:spcAft>
                <a:spcPts val="0"/>
              </a:spcAft>
              <a:buClr>
                <a:schemeClr val="dk1"/>
              </a:buClr>
              <a:buSzPts val="1067"/>
              <a:buNone/>
              <a:defRPr sz="1067" b="1"/>
            </a:lvl7pPr>
            <a:lvl8pPr marL="3657600" lvl="7" indent="-228600" algn="l">
              <a:lnSpc>
                <a:spcPct val="100000"/>
              </a:lnSpc>
              <a:spcBef>
                <a:spcPts val="213"/>
              </a:spcBef>
              <a:spcAft>
                <a:spcPts val="0"/>
              </a:spcAft>
              <a:buClr>
                <a:schemeClr val="dk1"/>
              </a:buClr>
              <a:buSzPts val="1067"/>
              <a:buNone/>
              <a:defRPr sz="1067" b="1"/>
            </a:lvl8pPr>
            <a:lvl9pPr marL="4114800" lvl="8" indent="-228600" algn="l">
              <a:lnSpc>
                <a:spcPct val="100000"/>
              </a:lnSpc>
              <a:spcBef>
                <a:spcPts val="213"/>
              </a:spcBef>
              <a:spcAft>
                <a:spcPts val="0"/>
              </a:spcAft>
              <a:buClr>
                <a:schemeClr val="dk1"/>
              </a:buClr>
              <a:buSzPts val="1067"/>
              <a:buNone/>
              <a:defRPr sz="1067" b="1"/>
            </a:lvl9pPr>
          </a:lstStyle>
          <a:p>
            <a:endParaRPr/>
          </a:p>
        </p:txBody>
      </p:sp>
      <p:sp>
        <p:nvSpPr>
          <p:cNvPr id="12248" name="Google Shape;12248;p393"/>
          <p:cNvSpPr txBox="1">
            <a:spLocks noGrp="1"/>
          </p:cNvSpPr>
          <p:nvPr>
            <p:ph type="body" idx="4"/>
          </p:nvPr>
        </p:nvSpPr>
        <p:spPr>
          <a:xfrm>
            <a:off x="3096685" y="1449917"/>
            <a:ext cx="2694517" cy="2634192"/>
          </a:xfrm>
          <a:prstGeom prst="rect">
            <a:avLst/>
          </a:prstGeom>
          <a:noFill/>
          <a:ln>
            <a:noFill/>
          </a:ln>
        </p:spPr>
        <p:txBody>
          <a:bodyPr spcFirstLastPara="1" wrap="square" lIns="91425" tIns="45700" rIns="91425" bIns="45700" anchor="t" anchorCtr="0">
            <a:normAutofit/>
          </a:bodyPr>
          <a:lstStyle>
            <a:lvl1pPr marL="457200" lvl="0" indent="-330200" algn="l">
              <a:lnSpc>
                <a:spcPct val="100000"/>
              </a:lnSpc>
              <a:spcBef>
                <a:spcPts val="320"/>
              </a:spcBef>
              <a:spcAft>
                <a:spcPts val="0"/>
              </a:spcAft>
              <a:buClr>
                <a:schemeClr val="dk1"/>
              </a:buClr>
              <a:buSzPts val="1600"/>
              <a:buChar char="•"/>
              <a:defRPr sz="1600"/>
            </a:lvl1pPr>
            <a:lvl2pPr marL="914400" lvl="1" indent="-313245" algn="l">
              <a:lnSpc>
                <a:spcPct val="100000"/>
              </a:lnSpc>
              <a:spcBef>
                <a:spcPts val="267"/>
              </a:spcBef>
              <a:spcAft>
                <a:spcPts val="0"/>
              </a:spcAft>
              <a:buClr>
                <a:schemeClr val="dk1"/>
              </a:buClr>
              <a:buSzPts val="1333"/>
              <a:buChar char="–"/>
              <a:defRPr sz="1333"/>
            </a:lvl2pPr>
            <a:lvl3pPr marL="1371600" lvl="2" indent="-304800" algn="l">
              <a:lnSpc>
                <a:spcPct val="100000"/>
              </a:lnSpc>
              <a:spcBef>
                <a:spcPts val="240"/>
              </a:spcBef>
              <a:spcAft>
                <a:spcPts val="0"/>
              </a:spcAft>
              <a:buClr>
                <a:schemeClr val="dk1"/>
              </a:buClr>
              <a:buSzPts val="1200"/>
              <a:buChar char="•"/>
              <a:defRPr sz="1200"/>
            </a:lvl3pPr>
            <a:lvl4pPr marL="1828800" lvl="3" indent="-296354" algn="l">
              <a:lnSpc>
                <a:spcPct val="100000"/>
              </a:lnSpc>
              <a:spcBef>
                <a:spcPts val="213"/>
              </a:spcBef>
              <a:spcAft>
                <a:spcPts val="0"/>
              </a:spcAft>
              <a:buClr>
                <a:schemeClr val="dk1"/>
              </a:buClr>
              <a:buSzPts val="1067"/>
              <a:buChar char="–"/>
              <a:defRPr sz="1067"/>
            </a:lvl4pPr>
            <a:lvl5pPr marL="2286000" lvl="4" indent="-296354" algn="l">
              <a:lnSpc>
                <a:spcPct val="100000"/>
              </a:lnSpc>
              <a:spcBef>
                <a:spcPts val="213"/>
              </a:spcBef>
              <a:spcAft>
                <a:spcPts val="0"/>
              </a:spcAft>
              <a:buClr>
                <a:schemeClr val="dk1"/>
              </a:buClr>
              <a:buSzPts val="1067"/>
              <a:buChar char="»"/>
              <a:defRPr sz="1067"/>
            </a:lvl5pPr>
            <a:lvl6pPr marL="2743200" lvl="5" indent="-296354" algn="l">
              <a:lnSpc>
                <a:spcPct val="100000"/>
              </a:lnSpc>
              <a:spcBef>
                <a:spcPts val="213"/>
              </a:spcBef>
              <a:spcAft>
                <a:spcPts val="0"/>
              </a:spcAft>
              <a:buClr>
                <a:schemeClr val="dk1"/>
              </a:buClr>
              <a:buSzPts val="1067"/>
              <a:buChar char="•"/>
              <a:defRPr sz="1067"/>
            </a:lvl6pPr>
            <a:lvl7pPr marL="3200400" lvl="6" indent="-296354" algn="l">
              <a:lnSpc>
                <a:spcPct val="100000"/>
              </a:lnSpc>
              <a:spcBef>
                <a:spcPts val="213"/>
              </a:spcBef>
              <a:spcAft>
                <a:spcPts val="0"/>
              </a:spcAft>
              <a:buClr>
                <a:schemeClr val="dk1"/>
              </a:buClr>
              <a:buSzPts val="1067"/>
              <a:buChar char="•"/>
              <a:defRPr sz="1067"/>
            </a:lvl7pPr>
            <a:lvl8pPr marL="3657600" lvl="7" indent="-296354" algn="l">
              <a:lnSpc>
                <a:spcPct val="100000"/>
              </a:lnSpc>
              <a:spcBef>
                <a:spcPts val="213"/>
              </a:spcBef>
              <a:spcAft>
                <a:spcPts val="0"/>
              </a:spcAft>
              <a:buClr>
                <a:schemeClr val="dk1"/>
              </a:buClr>
              <a:buSzPts val="1067"/>
              <a:buChar char="•"/>
              <a:defRPr sz="1067"/>
            </a:lvl8pPr>
            <a:lvl9pPr marL="4114800" lvl="8" indent="-296354" algn="l">
              <a:lnSpc>
                <a:spcPct val="100000"/>
              </a:lnSpc>
              <a:spcBef>
                <a:spcPts val="213"/>
              </a:spcBef>
              <a:spcAft>
                <a:spcPts val="0"/>
              </a:spcAft>
              <a:buClr>
                <a:schemeClr val="dk1"/>
              </a:buClr>
              <a:buSzPts val="1067"/>
              <a:buChar char="•"/>
              <a:defRPr sz="1067"/>
            </a:lvl9pPr>
          </a:lstStyle>
          <a:p>
            <a:endParaRPr/>
          </a:p>
        </p:txBody>
      </p:sp>
      <p:sp>
        <p:nvSpPr>
          <p:cNvPr id="12249" name="Google Shape;12249;p393"/>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50" name="Google Shape;12250;p393"/>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51" name="Google Shape;12251;p393"/>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252"/>
        <p:cNvGrpSpPr/>
        <p:nvPr/>
      </p:nvGrpSpPr>
      <p:grpSpPr>
        <a:xfrm>
          <a:off x="0" y="0"/>
          <a:ext cx="0" cy="0"/>
          <a:chOff x="0" y="0"/>
          <a:chExt cx="0" cy="0"/>
        </a:xfrm>
      </p:grpSpPr>
      <p:sp>
        <p:nvSpPr>
          <p:cNvPr id="12253" name="Google Shape;12253;p394"/>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44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54" name="Google Shape;12254;p394"/>
          <p:cNvSpPr txBox="1">
            <a:spLocks noGrp="1"/>
          </p:cNvSpPr>
          <p:nvPr>
            <p:ph type="body" idx="1"/>
          </p:nvPr>
        </p:nvSpPr>
        <p:spPr>
          <a:xfrm>
            <a:off x="304800" y="1023409"/>
            <a:ext cx="2693459" cy="426508"/>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320"/>
              </a:spcBef>
              <a:spcAft>
                <a:spcPts val="0"/>
              </a:spcAft>
              <a:buClr>
                <a:schemeClr val="dk1"/>
              </a:buClr>
              <a:buSzPts val="1600"/>
              <a:buNone/>
              <a:defRPr sz="1600" b="1"/>
            </a:lvl1pPr>
            <a:lvl2pPr marL="914400" lvl="1" indent="-228600" algn="l">
              <a:lnSpc>
                <a:spcPct val="100000"/>
              </a:lnSpc>
              <a:spcBef>
                <a:spcPts val="267"/>
              </a:spcBef>
              <a:spcAft>
                <a:spcPts val="0"/>
              </a:spcAft>
              <a:buClr>
                <a:schemeClr val="dk1"/>
              </a:buClr>
              <a:buSzPts val="1333"/>
              <a:buNone/>
              <a:defRPr sz="1333" b="1"/>
            </a:lvl2pPr>
            <a:lvl3pPr marL="1371600" lvl="2" indent="-228600" algn="l">
              <a:lnSpc>
                <a:spcPct val="100000"/>
              </a:lnSpc>
              <a:spcBef>
                <a:spcPts val="240"/>
              </a:spcBef>
              <a:spcAft>
                <a:spcPts val="0"/>
              </a:spcAft>
              <a:buClr>
                <a:schemeClr val="dk1"/>
              </a:buClr>
              <a:buSzPts val="1200"/>
              <a:buNone/>
              <a:defRPr sz="1200" b="1"/>
            </a:lvl3pPr>
            <a:lvl4pPr marL="1828800" lvl="3" indent="-228600" algn="l">
              <a:lnSpc>
                <a:spcPct val="100000"/>
              </a:lnSpc>
              <a:spcBef>
                <a:spcPts val="213"/>
              </a:spcBef>
              <a:spcAft>
                <a:spcPts val="0"/>
              </a:spcAft>
              <a:buClr>
                <a:schemeClr val="dk1"/>
              </a:buClr>
              <a:buSzPts val="1067"/>
              <a:buNone/>
              <a:defRPr sz="1067" b="1"/>
            </a:lvl4pPr>
            <a:lvl5pPr marL="2286000" lvl="4" indent="-228600" algn="l">
              <a:lnSpc>
                <a:spcPct val="100000"/>
              </a:lnSpc>
              <a:spcBef>
                <a:spcPts val="213"/>
              </a:spcBef>
              <a:spcAft>
                <a:spcPts val="0"/>
              </a:spcAft>
              <a:buClr>
                <a:schemeClr val="dk1"/>
              </a:buClr>
              <a:buSzPts val="1067"/>
              <a:buNone/>
              <a:defRPr sz="1067" b="1"/>
            </a:lvl5pPr>
            <a:lvl6pPr marL="2743200" lvl="5" indent="-228600" algn="l">
              <a:lnSpc>
                <a:spcPct val="100000"/>
              </a:lnSpc>
              <a:spcBef>
                <a:spcPts val="213"/>
              </a:spcBef>
              <a:spcAft>
                <a:spcPts val="0"/>
              </a:spcAft>
              <a:buClr>
                <a:schemeClr val="dk1"/>
              </a:buClr>
              <a:buSzPts val="1067"/>
              <a:buNone/>
              <a:defRPr sz="1067" b="1"/>
            </a:lvl6pPr>
            <a:lvl7pPr marL="3200400" lvl="6" indent="-228600" algn="l">
              <a:lnSpc>
                <a:spcPct val="100000"/>
              </a:lnSpc>
              <a:spcBef>
                <a:spcPts val="213"/>
              </a:spcBef>
              <a:spcAft>
                <a:spcPts val="0"/>
              </a:spcAft>
              <a:buClr>
                <a:schemeClr val="dk1"/>
              </a:buClr>
              <a:buSzPts val="1067"/>
              <a:buNone/>
              <a:defRPr sz="1067" b="1"/>
            </a:lvl7pPr>
            <a:lvl8pPr marL="3657600" lvl="7" indent="-228600" algn="l">
              <a:lnSpc>
                <a:spcPct val="100000"/>
              </a:lnSpc>
              <a:spcBef>
                <a:spcPts val="213"/>
              </a:spcBef>
              <a:spcAft>
                <a:spcPts val="0"/>
              </a:spcAft>
              <a:buClr>
                <a:schemeClr val="dk1"/>
              </a:buClr>
              <a:buSzPts val="1067"/>
              <a:buNone/>
              <a:defRPr sz="1067" b="1"/>
            </a:lvl8pPr>
            <a:lvl9pPr marL="4114800" lvl="8" indent="-228600" algn="l">
              <a:lnSpc>
                <a:spcPct val="100000"/>
              </a:lnSpc>
              <a:spcBef>
                <a:spcPts val="213"/>
              </a:spcBef>
              <a:spcAft>
                <a:spcPts val="0"/>
              </a:spcAft>
              <a:buClr>
                <a:schemeClr val="dk1"/>
              </a:buClr>
              <a:buSzPts val="1067"/>
              <a:buNone/>
              <a:defRPr sz="1067" b="1"/>
            </a:lvl9pPr>
          </a:lstStyle>
          <a:p>
            <a:endParaRPr/>
          </a:p>
        </p:txBody>
      </p:sp>
      <p:sp>
        <p:nvSpPr>
          <p:cNvPr id="12255" name="Google Shape;12255;p394"/>
          <p:cNvSpPr txBox="1">
            <a:spLocks noGrp="1"/>
          </p:cNvSpPr>
          <p:nvPr>
            <p:ph type="body" idx="2"/>
          </p:nvPr>
        </p:nvSpPr>
        <p:spPr>
          <a:xfrm>
            <a:off x="304800" y="1449917"/>
            <a:ext cx="2693459" cy="2634192"/>
          </a:xfrm>
          <a:prstGeom prst="rect">
            <a:avLst/>
          </a:prstGeom>
          <a:noFill/>
          <a:ln>
            <a:noFill/>
          </a:ln>
        </p:spPr>
        <p:txBody>
          <a:bodyPr spcFirstLastPara="1" wrap="square" lIns="91425" tIns="45700" rIns="91425" bIns="45700" anchor="t" anchorCtr="0">
            <a:normAutofit/>
          </a:bodyPr>
          <a:lstStyle>
            <a:lvl1pPr marL="457200" lvl="0" indent="-330200" algn="l">
              <a:lnSpc>
                <a:spcPct val="100000"/>
              </a:lnSpc>
              <a:spcBef>
                <a:spcPts val="320"/>
              </a:spcBef>
              <a:spcAft>
                <a:spcPts val="0"/>
              </a:spcAft>
              <a:buClr>
                <a:schemeClr val="dk1"/>
              </a:buClr>
              <a:buSzPts val="1600"/>
              <a:buChar char="•"/>
              <a:defRPr sz="1600"/>
            </a:lvl1pPr>
            <a:lvl2pPr marL="914400" lvl="1" indent="-313245" algn="l">
              <a:lnSpc>
                <a:spcPct val="100000"/>
              </a:lnSpc>
              <a:spcBef>
                <a:spcPts val="267"/>
              </a:spcBef>
              <a:spcAft>
                <a:spcPts val="0"/>
              </a:spcAft>
              <a:buClr>
                <a:schemeClr val="dk1"/>
              </a:buClr>
              <a:buSzPts val="1333"/>
              <a:buChar char="–"/>
              <a:defRPr sz="1333"/>
            </a:lvl2pPr>
            <a:lvl3pPr marL="1371600" lvl="2" indent="-304800" algn="l">
              <a:lnSpc>
                <a:spcPct val="100000"/>
              </a:lnSpc>
              <a:spcBef>
                <a:spcPts val="240"/>
              </a:spcBef>
              <a:spcAft>
                <a:spcPts val="0"/>
              </a:spcAft>
              <a:buClr>
                <a:schemeClr val="dk1"/>
              </a:buClr>
              <a:buSzPts val="1200"/>
              <a:buChar char="•"/>
              <a:defRPr sz="1200"/>
            </a:lvl3pPr>
            <a:lvl4pPr marL="1828800" lvl="3" indent="-296354" algn="l">
              <a:lnSpc>
                <a:spcPct val="100000"/>
              </a:lnSpc>
              <a:spcBef>
                <a:spcPts val="213"/>
              </a:spcBef>
              <a:spcAft>
                <a:spcPts val="0"/>
              </a:spcAft>
              <a:buClr>
                <a:schemeClr val="dk1"/>
              </a:buClr>
              <a:buSzPts val="1067"/>
              <a:buChar char="–"/>
              <a:defRPr sz="1067"/>
            </a:lvl4pPr>
            <a:lvl5pPr marL="2286000" lvl="4" indent="-296354" algn="l">
              <a:lnSpc>
                <a:spcPct val="100000"/>
              </a:lnSpc>
              <a:spcBef>
                <a:spcPts val="213"/>
              </a:spcBef>
              <a:spcAft>
                <a:spcPts val="0"/>
              </a:spcAft>
              <a:buClr>
                <a:schemeClr val="dk1"/>
              </a:buClr>
              <a:buSzPts val="1067"/>
              <a:buChar char="»"/>
              <a:defRPr sz="1067"/>
            </a:lvl5pPr>
            <a:lvl6pPr marL="2743200" lvl="5" indent="-296354" algn="l">
              <a:lnSpc>
                <a:spcPct val="100000"/>
              </a:lnSpc>
              <a:spcBef>
                <a:spcPts val="213"/>
              </a:spcBef>
              <a:spcAft>
                <a:spcPts val="0"/>
              </a:spcAft>
              <a:buClr>
                <a:schemeClr val="dk1"/>
              </a:buClr>
              <a:buSzPts val="1067"/>
              <a:buChar char="•"/>
              <a:defRPr sz="1067"/>
            </a:lvl6pPr>
            <a:lvl7pPr marL="3200400" lvl="6" indent="-296354" algn="l">
              <a:lnSpc>
                <a:spcPct val="100000"/>
              </a:lnSpc>
              <a:spcBef>
                <a:spcPts val="213"/>
              </a:spcBef>
              <a:spcAft>
                <a:spcPts val="0"/>
              </a:spcAft>
              <a:buClr>
                <a:schemeClr val="dk1"/>
              </a:buClr>
              <a:buSzPts val="1067"/>
              <a:buChar char="•"/>
              <a:defRPr sz="1067"/>
            </a:lvl7pPr>
            <a:lvl8pPr marL="3657600" lvl="7" indent="-296354" algn="l">
              <a:lnSpc>
                <a:spcPct val="100000"/>
              </a:lnSpc>
              <a:spcBef>
                <a:spcPts val="213"/>
              </a:spcBef>
              <a:spcAft>
                <a:spcPts val="0"/>
              </a:spcAft>
              <a:buClr>
                <a:schemeClr val="dk1"/>
              </a:buClr>
              <a:buSzPts val="1067"/>
              <a:buChar char="•"/>
              <a:defRPr sz="1067"/>
            </a:lvl8pPr>
            <a:lvl9pPr marL="4114800" lvl="8" indent="-296354" algn="l">
              <a:lnSpc>
                <a:spcPct val="100000"/>
              </a:lnSpc>
              <a:spcBef>
                <a:spcPts val="213"/>
              </a:spcBef>
              <a:spcAft>
                <a:spcPts val="0"/>
              </a:spcAft>
              <a:buClr>
                <a:schemeClr val="dk1"/>
              </a:buClr>
              <a:buSzPts val="1067"/>
              <a:buChar char="•"/>
              <a:defRPr sz="1067"/>
            </a:lvl9pPr>
          </a:lstStyle>
          <a:p>
            <a:endParaRPr/>
          </a:p>
        </p:txBody>
      </p:sp>
      <p:sp>
        <p:nvSpPr>
          <p:cNvPr id="12256" name="Google Shape;12256;p394"/>
          <p:cNvSpPr txBox="1">
            <a:spLocks noGrp="1"/>
          </p:cNvSpPr>
          <p:nvPr>
            <p:ph type="body" idx="3"/>
          </p:nvPr>
        </p:nvSpPr>
        <p:spPr>
          <a:xfrm>
            <a:off x="3096684" y="1023409"/>
            <a:ext cx="2694517" cy="426508"/>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320"/>
              </a:spcBef>
              <a:spcAft>
                <a:spcPts val="0"/>
              </a:spcAft>
              <a:buClr>
                <a:schemeClr val="dk1"/>
              </a:buClr>
              <a:buSzPts val="1600"/>
              <a:buNone/>
              <a:defRPr sz="1600" b="1"/>
            </a:lvl1pPr>
            <a:lvl2pPr marL="914400" lvl="1" indent="-228600" algn="l">
              <a:lnSpc>
                <a:spcPct val="100000"/>
              </a:lnSpc>
              <a:spcBef>
                <a:spcPts val="267"/>
              </a:spcBef>
              <a:spcAft>
                <a:spcPts val="0"/>
              </a:spcAft>
              <a:buClr>
                <a:schemeClr val="dk1"/>
              </a:buClr>
              <a:buSzPts val="1333"/>
              <a:buNone/>
              <a:defRPr sz="1333" b="1"/>
            </a:lvl2pPr>
            <a:lvl3pPr marL="1371600" lvl="2" indent="-228600" algn="l">
              <a:lnSpc>
                <a:spcPct val="100000"/>
              </a:lnSpc>
              <a:spcBef>
                <a:spcPts val="240"/>
              </a:spcBef>
              <a:spcAft>
                <a:spcPts val="0"/>
              </a:spcAft>
              <a:buClr>
                <a:schemeClr val="dk1"/>
              </a:buClr>
              <a:buSzPts val="1200"/>
              <a:buNone/>
              <a:defRPr sz="1200" b="1"/>
            </a:lvl3pPr>
            <a:lvl4pPr marL="1828800" lvl="3" indent="-228600" algn="l">
              <a:lnSpc>
                <a:spcPct val="100000"/>
              </a:lnSpc>
              <a:spcBef>
                <a:spcPts val="213"/>
              </a:spcBef>
              <a:spcAft>
                <a:spcPts val="0"/>
              </a:spcAft>
              <a:buClr>
                <a:schemeClr val="dk1"/>
              </a:buClr>
              <a:buSzPts val="1067"/>
              <a:buNone/>
              <a:defRPr sz="1067" b="1"/>
            </a:lvl4pPr>
            <a:lvl5pPr marL="2286000" lvl="4" indent="-228600" algn="l">
              <a:lnSpc>
                <a:spcPct val="100000"/>
              </a:lnSpc>
              <a:spcBef>
                <a:spcPts val="213"/>
              </a:spcBef>
              <a:spcAft>
                <a:spcPts val="0"/>
              </a:spcAft>
              <a:buClr>
                <a:schemeClr val="dk1"/>
              </a:buClr>
              <a:buSzPts val="1067"/>
              <a:buNone/>
              <a:defRPr sz="1067" b="1"/>
            </a:lvl5pPr>
            <a:lvl6pPr marL="2743200" lvl="5" indent="-228600" algn="l">
              <a:lnSpc>
                <a:spcPct val="100000"/>
              </a:lnSpc>
              <a:spcBef>
                <a:spcPts val="213"/>
              </a:spcBef>
              <a:spcAft>
                <a:spcPts val="0"/>
              </a:spcAft>
              <a:buClr>
                <a:schemeClr val="dk1"/>
              </a:buClr>
              <a:buSzPts val="1067"/>
              <a:buNone/>
              <a:defRPr sz="1067" b="1"/>
            </a:lvl6pPr>
            <a:lvl7pPr marL="3200400" lvl="6" indent="-228600" algn="l">
              <a:lnSpc>
                <a:spcPct val="100000"/>
              </a:lnSpc>
              <a:spcBef>
                <a:spcPts val="213"/>
              </a:spcBef>
              <a:spcAft>
                <a:spcPts val="0"/>
              </a:spcAft>
              <a:buClr>
                <a:schemeClr val="dk1"/>
              </a:buClr>
              <a:buSzPts val="1067"/>
              <a:buNone/>
              <a:defRPr sz="1067" b="1"/>
            </a:lvl7pPr>
            <a:lvl8pPr marL="3657600" lvl="7" indent="-228600" algn="l">
              <a:lnSpc>
                <a:spcPct val="100000"/>
              </a:lnSpc>
              <a:spcBef>
                <a:spcPts val="213"/>
              </a:spcBef>
              <a:spcAft>
                <a:spcPts val="0"/>
              </a:spcAft>
              <a:buClr>
                <a:schemeClr val="dk1"/>
              </a:buClr>
              <a:buSzPts val="1067"/>
              <a:buNone/>
              <a:defRPr sz="1067" b="1"/>
            </a:lvl8pPr>
            <a:lvl9pPr marL="4114800" lvl="8" indent="-228600" algn="l">
              <a:lnSpc>
                <a:spcPct val="100000"/>
              </a:lnSpc>
              <a:spcBef>
                <a:spcPts val="213"/>
              </a:spcBef>
              <a:spcAft>
                <a:spcPts val="0"/>
              </a:spcAft>
              <a:buClr>
                <a:schemeClr val="dk1"/>
              </a:buClr>
              <a:buSzPts val="1067"/>
              <a:buNone/>
              <a:defRPr sz="1067" b="1"/>
            </a:lvl9pPr>
          </a:lstStyle>
          <a:p>
            <a:endParaRPr/>
          </a:p>
        </p:txBody>
      </p:sp>
      <p:sp>
        <p:nvSpPr>
          <p:cNvPr id="12257" name="Google Shape;12257;p394"/>
          <p:cNvSpPr txBox="1">
            <a:spLocks noGrp="1"/>
          </p:cNvSpPr>
          <p:nvPr>
            <p:ph type="body" idx="4"/>
          </p:nvPr>
        </p:nvSpPr>
        <p:spPr>
          <a:xfrm>
            <a:off x="3096684" y="1449917"/>
            <a:ext cx="2694517" cy="2634192"/>
          </a:xfrm>
          <a:prstGeom prst="rect">
            <a:avLst/>
          </a:prstGeom>
          <a:noFill/>
          <a:ln>
            <a:noFill/>
          </a:ln>
        </p:spPr>
        <p:txBody>
          <a:bodyPr spcFirstLastPara="1" wrap="square" lIns="91425" tIns="45700" rIns="91425" bIns="45700" anchor="t" anchorCtr="0">
            <a:normAutofit/>
          </a:bodyPr>
          <a:lstStyle>
            <a:lvl1pPr marL="457200" lvl="0" indent="-330200" algn="l">
              <a:lnSpc>
                <a:spcPct val="100000"/>
              </a:lnSpc>
              <a:spcBef>
                <a:spcPts val="320"/>
              </a:spcBef>
              <a:spcAft>
                <a:spcPts val="0"/>
              </a:spcAft>
              <a:buClr>
                <a:schemeClr val="dk1"/>
              </a:buClr>
              <a:buSzPts val="1600"/>
              <a:buChar char="•"/>
              <a:defRPr sz="1600"/>
            </a:lvl1pPr>
            <a:lvl2pPr marL="914400" lvl="1" indent="-313245" algn="l">
              <a:lnSpc>
                <a:spcPct val="100000"/>
              </a:lnSpc>
              <a:spcBef>
                <a:spcPts val="267"/>
              </a:spcBef>
              <a:spcAft>
                <a:spcPts val="0"/>
              </a:spcAft>
              <a:buClr>
                <a:schemeClr val="dk1"/>
              </a:buClr>
              <a:buSzPts val="1333"/>
              <a:buChar char="–"/>
              <a:defRPr sz="1333"/>
            </a:lvl2pPr>
            <a:lvl3pPr marL="1371600" lvl="2" indent="-304800" algn="l">
              <a:lnSpc>
                <a:spcPct val="100000"/>
              </a:lnSpc>
              <a:spcBef>
                <a:spcPts val="240"/>
              </a:spcBef>
              <a:spcAft>
                <a:spcPts val="0"/>
              </a:spcAft>
              <a:buClr>
                <a:schemeClr val="dk1"/>
              </a:buClr>
              <a:buSzPts val="1200"/>
              <a:buChar char="•"/>
              <a:defRPr sz="1200"/>
            </a:lvl3pPr>
            <a:lvl4pPr marL="1828800" lvl="3" indent="-296354" algn="l">
              <a:lnSpc>
                <a:spcPct val="100000"/>
              </a:lnSpc>
              <a:spcBef>
                <a:spcPts val="213"/>
              </a:spcBef>
              <a:spcAft>
                <a:spcPts val="0"/>
              </a:spcAft>
              <a:buClr>
                <a:schemeClr val="dk1"/>
              </a:buClr>
              <a:buSzPts val="1067"/>
              <a:buChar char="–"/>
              <a:defRPr sz="1067"/>
            </a:lvl4pPr>
            <a:lvl5pPr marL="2286000" lvl="4" indent="-296354" algn="l">
              <a:lnSpc>
                <a:spcPct val="100000"/>
              </a:lnSpc>
              <a:spcBef>
                <a:spcPts val="213"/>
              </a:spcBef>
              <a:spcAft>
                <a:spcPts val="0"/>
              </a:spcAft>
              <a:buClr>
                <a:schemeClr val="dk1"/>
              </a:buClr>
              <a:buSzPts val="1067"/>
              <a:buChar char="»"/>
              <a:defRPr sz="1067"/>
            </a:lvl5pPr>
            <a:lvl6pPr marL="2743200" lvl="5" indent="-296354" algn="l">
              <a:lnSpc>
                <a:spcPct val="100000"/>
              </a:lnSpc>
              <a:spcBef>
                <a:spcPts val="213"/>
              </a:spcBef>
              <a:spcAft>
                <a:spcPts val="0"/>
              </a:spcAft>
              <a:buClr>
                <a:schemeClr val="dk1"/>
              </a:buClr>
              <a:buSzPts val="1067"/>
              <a:buChar char="•"/>
              <a:defRPr sz="1067"/>
            </a:lvl6pPr>
            <a:lvl7pPr marL="3200400" lvl="6" indent="-296354" algn="l">
              <a:lnSpc>
                <a:spcPct val="100000"/>
              </a:lnSpc>
              <a:spcBef>
                <a:spcPts val="213"/>
              </a:spcBef>
              <a:spcAft>
                <a:spcPts val="0"/>
              </a:spcAft>
              <a:buClr>
                <a:schemeClr val="dk1"/>
              </a:buClr>
              <a:buSzPts val="1067"/>
              <a:buChar char="•"/>
              <a:defRPr sz="1067"/>
            </a:lvl7pPr>
            <a:lvl8pPr marL="3657600" lvl="7" indent="-296354" algn="l">
              <a:lnSpc>
                <a:spcPct val="100000"/>
              </a:lnSpc>
              <a:spcBef>
                <a:spcPts val="213"/>
              </a:spcBef>
              <a:spcAft>
                <a:spcPts val="0"/>
              </a:spcAft>
              <a:buClr>
                <a:schemeClr val="dk1"/>
              </a:buClr>
              <a:buSzPts val="1067"/>
              <a:buChar char="•"/>
              <a:defRPr sz="1067"/>
            </a:lvl8pPr>
            <a:lvl9pPr marL="4114800" lvl="8" indent="-296354" algn="l">
              <a:lnSpc>
                <a:spcPct val="100000"/>
              </a:lnSpc>
              <a:spcBef>
                <a:spcPts val="213"/>
              </a:spcBef>
              <a:spcAft>
                <a:spcPts val="0"/>
              </a:spcAft>
              <a:buClr>
                <a:schemeClr val="dk1"/>
              </a:buClr>
              <a:buSzPts val="1067"/>
              <a:buChar char="•"/>
              <a:defRPr sz="1067"/>
            </a:lvl9pPr>
          </a:lstStyle>
          <a:p>
            <a:endParaRPr/>
          </a:p>
        </p:txBody>
      </p:sp>
      <p:sp>
        <p:nvSpPr>
          <p:cNvPr id="12258" name="Google Shape;12258;p394"/>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59" name="Google Shape;12259;p394"/>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60" name="Google Shape;12260;p394"/>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261"/>
        <p:cNvGrpSpPr/>
        <p:nvPr/>
      </p:nvGrpSpPr>
      <p:grpSpPr>
        <a:xfrm>
          <a:off x="0" y="0"/>
          <a:ext cx="0" cy="0"/>
          <a:chOff x="0" y="0"/>
          <a:chExt cx="0" cy="0"/>
        </a:xfrm>
      </p:grpSpPr>
      <p:sp>
        <p:nvSpPr>
          <p:cNvPr id="12262" name="Google Shape;12262;p395"/>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63" name="Google Shape;12263;p395"/>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64" name="Google Shape;12264;p395"/>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65" name="Google Shape;12265;p395"/>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2266"/>
        <p:cNvGrpSpPr/>
        <p:nvPr/>
      </p:nvGrpSpPr>
      <p:grpSpPr>
        <a:xfrm>
          <a:off x="0" y="0"/>
          <a:ext cx="0" cy="0"/>
          <a:chOff x="0" y="0"/>
          <a:chExt cx="0" cy="0"/>
        </a:xfrm>
      </p:grpSpPr>
      <p:sp>
        <p:nvSpPr>
          <p:cNvPr id="12267" name="Google Shape;12267;p396"/>
          <p:cNvSpPr txBox="1">
            <a:spLocks noGrp="1"/>
          </p:cNvSpPr>
          <p:nvPr>
            <p:ph type="title"/>
          </p:nvPr>
        </p:nvSpPr>
        <p:spPr>
          <a:xfrm>
            <a:off x="304800" y="182033"/>
            <a:ext cx="2005542" cy="774700"/>
          </a:xfrm>
          <a:prstGeom prst="rect">
            <a:avLst/>
          </a:prstGeom>
          <a:noFill/>
          <a:ln>
            <a:noFill/>
          </a:ln>
        </p:spPr>
        <p:txBody>
          <a:bodyPr spcFirstLastPara="1" wrap="square" lIns="91425" tIns="45700" rIns="91425" bIns="45700" anchor="b" anchorCtr="0">
            <a:normAutofit/>
          </a:bodyPr>
          <a:lstStyle>
            <a:lvl1pPr lvl="0" algn="l">
              <a:lnSpc>
                <a:spcPct val="100000"/>
              </a:lnSpc>
              <a:spcBef>
                <a:spcPts val="0"/>
              </a:spcBef>
              <a:spcAft>
                <a:spcPts val="0"/>
              </a:spcAft>
              <a:buClr>
                <a:schemeClr val="dk1"/>
              </a:buClr>
              <a:buSzPts val="1333"/>
              <a:buFont typeface="Calibri"/>
              <a:buNone/>
              <a:defRPr sz="1333"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68" name="Google Shape;12268;p396"/>
          <p:cNvSpPr txBox="1">
            <a:spLocks noGrp="1"/>
          </p:cNvSpPr>
          <p:nvPr>
            <p:ph type="body" idx="1"/>
          </p:nvPr>
        </p:nvSpPr>
        <p:spPr>
          <a:xfrm>
            <a:off x="2383368" y="182035"/>
            <a:ext cx="3407833" cy="3902075"/>
          </a:xfrm>
          <a:prstGeom prst="rect">
            <a:avLst/>
          </a:prstGeom>
          <a:noFill/>
          <a:ln>
            <a:noFill/>
          </a:ln>
        </p:spPr>
        <p:txBody>
          <a:bodyPr spcFirstLastPara="1" wrap="square" lIns="91425" tIns="45700" rIns="91425" bIns="45700" anchor="t" anchorCtr="0">
            <a:normAutofit/>
          </a:bodyPr>
          <a:lstStyle>
            <a:lvl1pPr marL="457200" lvl="0" indent="-364045" algn="l">
              <a:lnSpc>
                <a:spcPct val="100000"/>
              </a:lnSpc>
              <a:spcBef>
                <a:spcPts val="427"/>
              </a:spcBef>
              <a:spcAft>
                <a:spcPts val="0"/>
              </a:spcAft>
              <a:buClr>
                <a:schemeClr val="dk1"/>
              </a:buClr>
              <a:buSzPts val="2133"/>
              <a:buChar char="•"/>
              <a:defRPr sz="2133"/>
            </a:lvl1pPr>
            <a:lvl2pPr marL="914400" lvl="1" indent="-347154" algn="l">
              <a:lnSpc>
                <a:spcPct val="100000"/>
              </a:lnSpc>
              <a:spcBef>
                <a:spcPts val="373"/>
              </a:spcBef>
              <a:spcAft>
                <a:spcPts val="0"/>
              </a:spcAft>
              <a:buClr>
                <a:schemeClr val="dk1"/>
              </a:buClr>
              <a:buSzPts val="1867"/>
              <a:buChar char="–"/>
              <a:defRPr sz="1867"/>
            </a:lvl2pPr>
            <a:lvl3pPr marL="1371600" lvl="2" indent="-330200" algn="l">
              <a:lnSpc>
                <a:spcPct val="100000"/>
              </a:lnSpc>
              <a:spcBef>
                <a:spcPts val="320"/>
              </a:spcBef>
              <a:spcAft>
                <a:spcPts val="0"/>
              </a:spcAft>
              <a:buClr>
                <a:schemeClr val="dk1"/>
              </a:buClr>
              <a:buSzPts val="1600"/>
              <a:buChar char="•"/>
              <a:defRPr sz="1600"/>
            </a:lvl3pPr>
            <a:lvl4pPr marL="1828800" lvl="3" indent="-313245" algn="l">
              <a:lnSpc>
                <a:spcPct val="100000"/>
              </a:lnSpc>
              <a:spcBef>
                <a:spcPts val="267"/>
              </a:spcBef>
              <a:spcAft>
                <a:spcPts val="0"/>
              </a:spcAft>
              <a:buClr>
                <a:schemeClr val="dk1"/>
              </a:buClr>
              <a:buSzPts val="1333"/>
              <a:buChar char="–"/>
              <a:defRPr sz="1333"/>
            </a:lvl4pPr>
            <a:lvl5pPr marL="2286000" lvl="4" indent="-313245" algn="l">
              <a:lnSpc>
                <a:spcPct val="100000"/>
              </a:lnSpc>
              <a:spcBef>
                <a:spcPts val="267"/>
              </a:spcBef>
              <a:spcAft>
                <a:spcPts val="0"/>
              </a:spcAft>
              <a:buClr>
                <a:schemeClr val="dk1"/>
              </a:buClr>
              <a:buSzPts val="1333"/>
              <a:buChar char="»"/>
              <a:defRPr sz="1333"/>
            </a:lvl5pPr>
            <a:lvl6pPr marL="2743200" lvl="5" indent="-313245" algn="l">
              <a:lnSpc>
                <a:spcPct val="100000"/>
              </a:lnSpc>
              <a:spcBef>
                <a:spcPts val="267"/>
              </a:spcBef>
              <a:spcAft>
                <a:spcPts val="0"/>
              </a:spcAft>
              <a:buClr>
                <a:schemeClr val="dk1"/>
              </a:buClr>
              <a:buSzPts val="1333"/>
              <a:buChar char="•"/>
              <a:defRPr sz="1333"/>
            </a:lvl6pPr>
            <a:lvl7pPr marL="3200400" lvl="6" indent="-313245" algn="l">
              <a:lnSpc>
                <a:spcPct val="100000"/>
              </a:lnSpc>
              <a:spcBef>
                <a:spcPts val="267"/>
              </a:spcBef>
              <a:spcAft>
                <a:spcPts val="0"/>
              </a:spcAft>
              <a:buClr>
                <a:schemeClr val="dk1"/>
              </a:buClr>
              <a:buSzPts val="1333"/>
              <a:buChar char="•"/>
              <a:defRPr sz="1333"/>
            </a:lvl7pPr>
            <a:lvl8pPr marL="3657600" lvl="7" indent="-313245" algn="l">
              <a:lnSpc>
                <a:spcPct val="100000"/>
              </a:lnSpc>
              <a:spcBef>
                <a:spcPts val="267"/>
              </a:spcBef>
              <a:spcAft>
                <a:spcPts val="0"/>
              </a:spcAft>
              <a:buClr>
                <a:schemeClr val="dk1"/>
              </a:buClr>
              <a:buSzPts val="1333"/>
              <a:buChar char="•"/>
              <a:defRPr sz="1333"/>
            </a:lvl8pPr>
            <a:lvl9pPr marL="4114800" lvl="8" indent="-313245" algn="l">
              <a:lnSpc>
                <a:spcPct val="100000"/>
              </a:lnSpc>
              <a:spcBef>
                <a:spcPts val="267"/>
              </a:spcBef>
              <a:spcAft>
                <a:spcPts val="0"/>
              </a:spcAft>
              <a:buClr>
                <a:schemeClr val="dk1"/>
              </a:buClr>
              <a:buSzPts val="1333"/>
              <a:buChar char="•"/>
              <a:defRPr sz="1333"/>
            </a:lvl9pPr>
          </a:lstStyle>
          <a:p>
            <a:endParaRPr/>
          </a:p>
        </p:txBody>
      </p:sp>
      <p:sp>
        <p:nvSpPr>
          <p:cNvPr id="12269" name="Google Shape;12269;p396"/>
          <p:cNvSpPr txBox="1">
            <a:spLocks noGrp="1"/>
          </p:cNvSpPr>
          <p:nvPr>
            <p:ph type="body" idx="2"/>
          </p:nvPr>
        </p:nvSpPr>
        <p:spPr>
          <a:xfrm>
            <a:off x="304800" y="956735"/>
            <a:ext cx="2005542" cy="312737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87"/>
              </a:spcBef>
              <a:spcAft>
                <a:spcPts val="0"/>
              </a:spcAft>
              <a:buClr>
                <a:schemeClr val="dk1"/>
              </a:buClr>
              <a:buSzPts val="933"/>
              <a:buNone/>
              <a:defRPr sz="933"/>
            </a:lvl1pPr>
            <a:lvl2pPr marL="914400" lvl="1" indent="-228600" algn="l">
              <a:lnSpc>
                <a:spcPct val="100000"/>
              </a:lnSpc>
              <a:spcBef>
                <a:spcPts val="160"/>
              </a:spcBef>
              <a:spcAft>
                <a:spcPts val="0"/>
              </a:spcAft>
              <a:buClr>
                <a:schemeClr val="dk1"/>
              </a:buClr>
              <a:buSzPts val="800"/>
              <a:buNone/>
              <a:defRPr sz="800"/>
            </a:lvl2pPr>
            <a:lvl3pPr marL="1371600" lvl="2" indent="-228600" algn="l">
              <a:lnSpc>
                <a:spcPct val="100000"/>
              </a:lnSpc>
              <a:spcBef>
                <a:spcPts val="133"/>
              </a:spcBef>
              <a:spcAft>
                <a:spcPts val="0"/>
              </a:spcAft>
              <a:buClr>
                <a:schemeClr val="dk1"/>
              </a:buClr>
              <a:buSzPts val="667"/>
              <a:buNone/>
              <a:defRPr sz="667"/>
            </a:lvl3pPr>
            <a:lvl4pPr marL="1828800" lvl="3" indent="-228600" algn="l">
              <a:lnSpc>
                <a:spcPct val="100000"/>
              </a:lnSpc>
              <a:spcBef>
                <a:spcPts val="120"/>
              </a:spcBef>
              <a:spcAft>
                <a:spcPts val="0"/>
              </a:spcAft>
              <a:buClr>
                <a:schemeClr val="dk1"/>
              </a:buClr>
              <a:buSzPts val="600"/>
              <a:buNone/>
              <a:defRPr sz="600"/>
            </a:lvl4pPr>
            <a:lvl5pPr marL="2286000" lvl="4" indent="-228600" algn="l">
              <a:lnSpc>
                <a:spcPct val="100000"/>
              </a:lnSpc>
              <a:spcBef>
                <a:spcPts val="120"/>
              </a:spcBef>
              <a:spcAft>
                <a:spcPts val="0"/>
              </a:spcAft>
              <a:buClr>
                <a:schemeClr val="dk1"/>
              </a:buClr>
              <a:buSzPts val="600"/>
              <a:buNone/>
              <a:defRPr sz="600"/>
            </a:lvl5pPr>
            <a:lvl6pPr marL="2743200" lvl="5" indent="-228600" algn="l">
              <a:lnSpc>
                <a:spcPct val="100000"/>
              </a:lnSpc>
              <a:spcBef>
                <a:spcPts val="120"/>
              </a:spcBef>
              <a:spcAft>
                <a:spcPts val="0"/>
              </a:spcAft>
              <a:buClr>
                <a:schemeClr val="dk1"/>
              </a:buClr>
              <a:buSzPts val="600"/>
              <a:buNone/>
              <a:defRPr sz="600"/>
            </a:lvl6pPr>
            <a:lvl7pPr marL="3200400" lvl="6" indent="-228600" algn="l">
              <a:lnSpc>
                <a:spcPct val="100000"/>
              </a:lnSpc>
              <a:spcBef>
                <a:spcPts val="120"/>
              </a:spcBef>
              <a:spcAft>
                <a:spcPts val="0"/>
              </a:spcAft>
              <a:buClr>
                <a:schemeClr val="dk1"/>
              </a:buClr>
              <a:buSzPts val="600"/>
              <a:buNone/>
              <a:defRPr sz="600"/>
            </a:lvl7pPr>
            <a:lvl8pPr marL="3657600" lvl="7" indent="-228600" algn="l">
              <a:lnSpc>
                <a:spcPct val="100000"/>
              </a:lnSpc>
              <a:spcBef>
                <a:spcPts val="120"/>
              </a:spcBef>
              <a:spcAft>
                <a:spcPts val="0"/>
              </a:spcAft>
              <a:buClr>
                <a:schemeClr val="dk1"/>
              </a:buClr>
              <a:buSzPts val="600"/>
              <a:buNone/>
              <a:defRPr sz="600"/>
            </a:lvl8pPr>
            <a:lvl9pPr marL="4114800" lvl="8" indent="-228600" algn="l">
              <a:lnSpc>
                <a:spcPct val="100000"/>
              </a:lnSpc>
              <a:spcBef>
                <a:spcPts val="120"/>
              </a:spcBef>
              <a:spcAft>
                <a:spcPts val="0"/>
              </a:spcAft>
              <a:buClr>
                <a:schemeClr val="dk1"/>
              </a:buClr>
              <a:buSzPts val="600"/>
              <a:buNone/>
              <a:defRPr sz="600"/>
            </a:lvl9pPr>
          </a:lstStyle>
          <a:p>
            <a:endParaRPr/>
          </a:p>
        </p:txBody>
      </p:sp>
      <p:sp>
        <p:nvSpPr>
          <p:cNvPr id="12270" name="Google Shape;12270;p396"/>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71" name="Google Shape;12271;p396"/>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72" name="Google Shape;12272;p396"/>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2273"/>
        <p:cNvGrpSpPr/>
        <p:nvPr/>
      </p:nvGrpSpPr>
      <p:grpSpPr>
        <a:xfrm>
          <a:off x="0" y="0"/>
          <a:ext cx="0" cy="0"/>
          <a:chOff x="0" y="0"/>
          <a:chExt cx="0" cy="0"/>
        </a:xfrm>
      </p:grpSpPr>
      <p:sp>
        <p:nvSpPr>
          <p:cNvPr id="12274" name="Google Shape;12274;p397"/>
          <p:cNvSpPr txBox="1">
            <a:spLocks noGrp="1"/>
          </p:cNvSpPr>
          <p:nvPr>
            <p:ph type="title"/>
          </p:nvPr>
        </p:nvSpPr>
        <p:spPr>
          <a:xfrm>
            <a:off x="1194859" y="3200401"/>
            <a:ext cx="3657600" cy="377825"/>
          </a:xfrm>
          <a:prstGeom prst="rect">
            <a:avLst/>
          </a:prstGeom>
          <a:noFill/>
          <a:ln>
            <a:noFill/>
          </a:ln>
        </p:spPr>
        <p:txBody>
          <a:bodyPr spcFirstLastPara="1" wrap="square" lIns="91425" tIns="45700" rIns="91425" bIns="45700" anchor="b" anchorCtr="0">
            <a:normAutofit/>
          </a:bodyPr>
          <a:lstStyle>
            <a:lvl1pPr lvl="0" algn="l">
              <a:lnSpc>
                <a:spcPct val="100000"/>
              </a:lnSpc>
              <a:spcBef>
                <a:spcPts val="0"/>
              </a:spcBef>
              <a:spcAft>
                <a:spcPts val="0"/>
              </a:spcAft>
              <a:buClr>
                <a:schemeClr val="dk1"/>
              </a:buClr>
              <a:buSzPts val="1333"/>
              <a:buFont typeface="Calibri"/>
              <a:buNone/>
              <a:defRPr sz="1333"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75" name="Google Shape;12275;p397"/>
          <p:cNvSpPr>
            <a:spLocks noGrp="1"/>
          </p:cNvSpPr>
          <p:nvPr>
            <p:ph type="pic" idx="2"/>
          </p:nvPr>
        </p:nvSpPr>
        <p:spPr>
          <a:xfrm>
            <a:off x="1194859" y="408517"/>
            <a:ext cx="3657600" cy="2743200"/>
          </a:xfrm>
          <a:prstGeom prst="rect">
            <a:avLst/>
          </a:prstGeom>
          <a:noFill/>
          <a:ln>
            <a:noFill/>
          </a:ln>
        </p:spPr>
      </p:sp>
      <p:sp>
        <p:nvSpPr>
          <p:cNvPr id="12276" name="Google Shape;12276;p397"/>
          <p:cNvSpPr txBox="1">
            <a:spLocks noGrp="1"/>
          </p:cNvSpPr>
          <p:nvPr>
            <p:ph type="body" idx="1"/>
          </p:nvPr>
        </p:nvSpPr>
        <p:spPr>
          <a:xfrm>
            <a:off x="1194859" y="3578226"/>
            <a:ext cx="3657600" cy="53657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87"/>
              </a:spcBef>
              <a:spcAft>
                <a:spcPts val="0"/>
              </a:spcAft>
              <a:buClr>
                <a:schemeClr val="dk1"/>
              </a:buClr>
              <a:buSzPts val="933"/>
              <a:buNone/>
              <a:defRPr sz="933"/>
            </a:lvl1pPr>
            <a:lvl2pPr marL="914400" lvl="1" indent="-228600" algn="l">
              <a:lnSpc>
                <a:spcPct val="100000"/>
              </a:lnSpc>
              <a:spcBef>
                <a:spcPts val="160"/>
              </a:spcBef>
              <a:spcAft>
                <a:spcPts val="0"/>
              </a:spcAft>
              <a:buClr>
                <a:schemeClr val="dk1"/>
              </a:buClr>
              <a:buSzPts val="800"/>
              <a:buNone/>
              <a:defRPr sz="800"/>
            </a:lvl2pPr>
            <a:lvl3pPr marL="1371600" lvl="2" indent="-228600" algn="l">
              <a:lnSpc>
                <a:spcPct val="100000"/>
              </a:lnSpc>
              <a:spcBef>
                <a:spcPts val="133"/>
              </a:spcBef>
              <a:spcAft>
                <a:spcPts val="0"/>
              </a:spcAft>
              <a:buClr>
                <a:schemeClr val="dk1"/>
              </a:buClr>
              <a:buSzPts val="667"/>
              <a:buNone/>
              <a:defRPr sz="667"/>
            </a:lvl3pPr>
            <a:lvl4pPr marL="1828800" lvl="3" indent="-228600" algn="l">
              <a:lnSpc>
                <a:spcPct val="100000"/>
              </a:lnSpc>
              <a:spcBef>
                <a:spcPts val="120"/>
              </a:spcBef>
              <a:spcAft>
                <a:spcPts val="0"/>
              </a:spcAft>
              <a:buClr>
                <a:schemeClr val="dk1"/>
              </a:buClr>
              <a:buSzPts val="600"/>
              <a:buNone/>
              <a:defRPr sz="600"/>
            </a:lvl4pPr>
            <a:lvl5pPr marL="2286000" lvl="4" indent="-228600" algn="l">
              <a:lnSpc>
                <a:spcPct val="100000"/>
              </a:lnSpc>
              <a:spcBef>
                <a:spcPts val="120"/>
              </a:spcBef>
              <a:spcAft>
                <a:spcPts val="0"/>
              </a:spcAft>
              <a:buClr>
                <a:schemeClr val="dk1"/>
              </a:buClr>
              <a:buSzPts val="600"/>
              <a:buNone/>
              <a:defRPr sz="600"/>
            </a:lvl5pPr>
            <a:lvl6pPr marL="2743200" lvl="5" indent="-228600" algn="l">
              <a:lnSpc>
                <a:spcPct val="100000"/>
              </a:lnSpc>
              <a:spcBef>
                <a:spcPts val="120"/>
              </a:spcBef>
              <a:spcAft>
                <a:spcPts val="0"/>
              </a:spcAft>
              <a:buClr>
                <a:schemeClr val="dk1"/>
              </a:buClr>
              <a:buSzPts val="600"/>
              <a:buNone/>
              <a:defRPr sz="600"/>
            </a:lvl6pPr>
            <a:lvl7pPr marL="3200400" lvl="6" indent="-228600" algn="l">
              <a:lnSpc>
                <a:spcPct val="100000"/>
              </a:lnSpc>
              <a:spcBef>
                <a:spcPts val="120"/>
              </a:spcBef>
              <a:spcAft>
                <a:spcPts val="0"/>
              </a:spcAft>
              <a:buClr>
                <a:schemeClr val="dk1"/>
              </a:buClr>
              <a:buSzPts val="600"/>
              <a:buNone/>
              <a:defRPr sz="600"/>
            </a:lvl7pPr>
            <a:lvl8pPr marL="3657600" lvl="7" indent="-228600" algn="l">
              <a:lnSpc>
                <a:spcPct val="100000"/>
              </a:lnSpc>
              <a:spcBef>
                <a:spcPts val="120"/>
              </a:spcBef>
              <a:spcAft>
                <a:spcPts val="0"/>
              </a:spcAft>
              <a:buClr>
                <a:schemeClr val="dk1"/>
              </a:buClr>
              <a:buSzPts val="600"/>
              <a:buNone/>
              <a:defRPr sz="600"/>
            </a:lvl8pPr>
            <a:lvl9pPr marL="4114800" lvl="8" indent="-228600" algn="l">
              <a:lnSpc>
                <a:spcPct val="100000"/>
              </a:lnSpc>
              <a:spcBef>
                <a:spcPts val="120"/>
              </a:spcBef>
              <a:spcAft>
                <a:spcPts val="0"/>
              </a:spcAft>
              <a:buClr>
                <a:schemeClr val="dk1"/>
              </a:buClr>
              <a:buSzPts val="600"/>
              <a:buNone/>
              <a:defRPr sz="600"/>
            </a:lvl9pPr>
          </a:lstStyle>
          <a:p>
            <a:endParaRPr/>
          </a:p>
        </p:txBody>
      </p:sp>
      <p:sp>
        <p:nvSpPr>
          <p:cNvPr id="12277" name="Google Shape;12277;p397"/>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78" name="Google Shape;12278;p397"/>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79" name="Google Shape;12279;p397"/>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12280"/>
        <p:cNvGrpSpPr/>
        <p:nvPr/>
      </p:nvGrpSpPr>
      <p:grpSpPr>
        <a:xfrm>
          <a:off x="0" y="0"/>
          <a:ext cx="0" cy="0"/>
          <a:chOff x="0" y="0"/>
          <a:chExt cx="0" cy="0"/>
        </a:xfrm>
      </p:grpSpPr>
      <p:sp>
        <p:nvSpPr>
          <p:cNvPr id="12281" name="Google Shape;12281;p398"/>
          <p:cNvSpPr txBox="1">
            <a:spLocks noGrp="1"/>
          </p:cNvSpPr>
          <p:nvPr>
            <p:ph type="title"/>
          </p:nvPr>
        </p:nvSpPr>
        <p:spPr>
          <a:xfrm>
            <a:off x="304800" y="182033"/>
            <a:ext cx="2005542" cy="774700"/>
          </a:xfrm>
          <a:prstGeom prst="rect">
            <a:avLst/>
          </a:prstGeom>
          <a:noFill/>
          <a:ln>
            <a:noFill/>
          </a:ln>
        </p:spPr>
        <p:txBody>
          <a:bodyPr spcFirstLastPara="1" wrap="square" lIns="91425" tIns="45700" rIns="91425" bIns="45700" anchor="b" anchorCtr="0">
            <a:normAutofit/>
          </a:bodyPr>
          <a:lstStyle>
            <a:lvl1pPr lvl="0" algn="l">
              <a:lnSpc>
                <a:spcPct val="100000"/>
              </a:lnSpc>
              <a:spcBef>
                <a:spcPts val="0"/>
              </a:spcBef>
              <a:spcAft>
                <a:spcPts val="0"/>
              </a:spcAft>
              <a:buClr>
                <a:schemeClr val="dk1"/>
              </a:buClr>
              <a:buSzPts val="1333"/>
              <a:buFont typeface="Calibri"/>
              <a:buNone/>
              <a:defRPr sz="1333"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82" name="Google Shape;12282;p398"/>
          <p:cNvSpPr txBox="1">
            <a:spLocks noGrp="1"/>
          </p:cNvSpPr>
          <p:nvPr>
            <p:ph type="body" idx="1"/>
          </p:nvPr>
        </p:nvSpPr>
        <p:spPr>
          <a:xfrm>
            <a:off x="2383367" y="182034"/>
            <a:ext cx="3407833" cy="3902075"/>
          </a:xfrm>
          <a:prstGeom prst="rect">
            <a:avLst/>
          </a:prstGeom>
          <a:noFill/>
          <a:ln>
            <a:noFill/>
          </a:ln>
        </p:spPr>
        <p:txBody>
          <a:bodyPr spcFirstLastPara="1" wrap="square" lIns="91425" tIns="45700" rIns="91425" bIns="45700" anchor="t" anchorCtr="0">
            <a:normAutofit/>
          </a:bodyPr>
          <a:lstStyle>
            <a:lvl1pPr marL="457200" lvl="0" indent="-364045" algn="l">
              <a:lnSpc>
                <a:spcPct val="100000"/>
              </a:lnSpc>
              <a:spcBef>
                <a:spcPts val="427"/>
              </a:spcBef>
              <a:spcAft>
                <a:spcPts val="0"/>
              </a:spcAft>
              <a:buClr>
                <a:schemeClr val="dk1"/>
              </a:buClr>
              <a:buSzPts val="2133"/>
              <a:buChar char="•"/>
              <a:defRPr sz="2133"/>
            </a:lvl1pPr>
            <a:lvl2pPr marL="914400" lvl="1" indent="-347154" algn="l">
              <a:lnSpc>
                <a:spcPct val="100000"/>
              </a:lnSpc>
              <a:spcBef>
                <a:spcPts val="373"/>
              </a:spcBef>
              <a:spcAft>
                <a:spcPts val="0"/>
              </a:spcAft>
              <a:buClr>
                <a:schemeClr val="dk1"/>
              </a:buClr>
              <a:buSzPts val="1867"/>
              <a:buChar char="–"/>
              <a:defRPr sz="1867"/>
            </a:lvl2pPr>
            <a:lvl3pPr marL="1371600" lvl="2" indent="-330200" algn="l">
              <a:lnSpc>
                <a:spcPct val="100000"/>
              </a:lnSpc>
              <a:spcBef>
                <a:spcPts val="320"/>
              </a:spcBef>
              <a:spcAft>
                <a:spcPts val="0"/>
              </a:spcAft>
              <a:buClr>
                <a:schemeClr val="dk1"/>
              </a:buClr>
              <a:buSzPts val="1600"/>
              <a:buChar char="•"/>
              <a:defRPr sz="1600"/>
            </a:lvl3pPr>
            <a:lvl4pPr marL="1828800" lvl="3" indent="-313245" algn="l">
              <a:lnSpc>
                <a:spcPct val="100000"/>
              </a:lnSpc>
              <a:spcBef>
                <a:spcPts val="267"/>
              </a:spcBef>
              <a:spcAft>
                <a:spcPts val="0"/>
              </a:spcAft>
              <a:buClr>
                <a:schemeClr val="dk1"/>
              </a:buClr>
              <a:buSzPts val="1333"/>
              <a:buChar char="–"/>
              <a:defRPr sz="1333"/>
            </a:lvl4pPr>
            <a:lvl5pPr marL="2286000" lvl="4" indent="-313245" algn="l">
              <a:lnSpc>
                <a:spcPct val="100000"/>
              </a:lnSpc>
              <a:spcBef>
                <a:spcPts val="267"/>
              </a:spcBef>
              <a:spcAft>
                <a:spcPts val="0"/>
              </a:spcAft>
              <a:buClr>
                <a:schemeClr val="dk1"/>
              </a:buClr>
              <a:buSzPts val="1333"/>
              <a:buChar char="»"/>
              <a:defRPr sz="1333"/>
            </a:lvl5pPr>
            <a:lvl6pPr marL="2743200" lvl="5" indent="-313245" algn="l">
              <a:lnSpc>
                <a:spcPct val="100000"/>
              </a:lnSpc>
              <a:spcBef>
                <a:spcPts val="267"/>
              </a:spcBef>
              <a:spcAft>
                <a:spcPts val="0"/>
              </a:spcAft>
              <a:buClr>
                <a:schemeClr val="dk1"/>
              </a:buClr>
              <a:buSzPts val="1333"/>
              <a:buChar char="•"/>
              <a:defRPr sz="1333"/>
            </a:lvl6pPr>
            <a:lvl7pPr marL="3200400" lvl="6" indent="-313245" algn="l">
              <a:lnSpc>
                <a:spcPct val="100000"/>
              </a:lnSpc>
              <a:spcBef>
                <a:spcPts val="267"/>
              </a:spcBef>
              <a:spcAft>
                <a:spcPts val="0"/>
              </a:spcAft>
              <a:buClr>
                <a:schemeClr val="dk1"/>
              </a:buClr>
              <a:buSzPts val="1333"/>
              <a:buChar char="•"/>
              <a:defRPr sz="1333"/>
            </a:lvl7pPr>
            <a:lvl8pPr marL="3657600" lvl="7" indent="-313245" algn="l">
              <a:lnSpc>
                <a:spcPct val="100000"/>
              </a:lnSpc>
              <a:spcBef>
                <a:spcPts val="267"/>
              </a:spcBef>
              <a:spcAft>
                <a:spcPts val="0"/>
              </a:spcAft>
              <a:buClr>
                <a:schemeClr val="dk1"/>
              </a:buClr>
              <a:buSzPts val="1333"/>
              <a:buChar char="•"/>
              <a:defRPr sz="1333"/>
            </a:lvl8pPr>
            <a:lvl9pPr marL="4114800" lvl="8" indent="-313245" algn="l">
              <a:lnSpc>
                <a:spcPct val="100000"/>
              </a:lnSpc>
              <a:spcBef>
                <a:spcPts val="267"/>
              </a:spcBef>
              <a:spcAft>
                <a:spcPts val="0"/>
              </a:spcAft>
              <a:buClr>
                <a:schemeClr val="dk1"/>
              </a:buClr>
              <a:buSzPts val="1333"/>
              <a:buChar char="•"/>
              <a:defRPr sz="1333"/>
            </a:lvl9pPr>
          </a:lstStyle>
          <a:p>
            <a:endParaRPr/>
          </a:p>
        </p:txBody>
      </p:sp>
      <p:sp>
        <p:nvSpPr>
          <p:cNvPr id="12283" name="Google Shape;12283;p398"/>
          <p:cNvSpPr txBox="1">
            <a:spLocks noGrp="1"/>
          </p:cNvSpPr>
          <p:nvPr>
            <p:ph type="body" idx="2"/>
          </p:nvPr>
        </p:nvSpPr>
        <p:spPr>
          <a:xfrm>
            <a:off x="304800" y="956734"/>
            <a:ext cx="2005542" cy="312737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87"/>
              </a:spcBef>
              <a:spcAft>
                <a:spcPts val="0"/>
              </a:spcAft>
              <a:buClr>
                <a:schemeClr val="dk1"/>
              </a:buClr>
              <a:buSzPts val="933"/>
              <a:buNone/>
              <a:defRPr sz="933"/>
            </a:lvl1pPr>
            <a:lvl2pPr marL="914400" lvl="1" indent="-228600" algn="l">
              <a:lnSpc>
                <a:spcPct val="100000"/>
              </a:lnSpc>
              <a:spcBef>
                <a:spcPts val="160"/>
              </a:spcBef>
              <a:spcAft>
                <a:spcPts val="0"/>
              </a:spcAft>
              <a:buClr>
                <a:schemeClr val="dk1"/>
              </a:buClr>
              <a:buSzPts val="800"/>
              <a:buNone/>
              <a:defRPr sz="800"/>
            </a:lvl2pPr>
            <a:lvl3pPr marL="1371600" lvl="2" indent="-228600" algn="l">
              <a:lnSpc>
                <a:spcPct val="100000"/>
              </a:lnSpc>
              <a:spcBef>
                <a:spcPts val="133"/>
              </a:spcBef>
              <a:spcAft>
                <a:spcPts val="0"/>
              </a:spcAft>
              <a:buClr>
                <a:schemeClr val="dk1"/>
              </a:buClr>
              <a:buSzPts val="667"/>
              <a:buNone/>
              <a:defRPr sz="667"/>
            </a:lvl3pPr>
            <a:lvl4pPr marL="1828800" lvl="3" indent="-228600" algn="l">
              <a:lnSpc>
                <a:spcPct val="100000"/>
              </a:lnSpc>
              <a:spcBef>
                <a:spcPts val="120"/>
              </a:spcBef>
              <a:spcAft>
                <a:spcPts val="0"/>
              </a:spcAft>
              <a:buClr>
                <a:schemeClr val="dk1"/>
              </a:buClr>
              <a:buSzPts val="600"/>
              <a:buNone/>
              <a:defRPr sz="600"/>
            </a:lvl4pPr>
            <a:lvl5pPr marL="2286000" lvl="4" indent="-228600" algn="l">
              <a:lnSpc>
                <a:spcPct val="100000"/>
              </a:lnSpc>
              <a:spcBef>
                <a:spcPts val="120"/>
              </a:spcBef>
              <a:spcAft>
                <a:spcPts val="0"/>
              </a:spcAft>
              <a:buClr>
                <a:schemeClr val="dk1"/>
              </a:buClr>
              <a:buSzPts val="600"/>
              <a:buNone/>
              <a:defRPr sz="600"/>
            </a:lvl5pPr>
            <a:lvl6pPr marL="2743200" lvl="5" indent="-228600" algn="l">
              <a:lnSpc>
                <a:spcPct val="100000"/>
              </a:lnSpc>
              <a:spcBef>
                <a:spcPts val="120"/>
              </a:spcBef>
              <a:spcAft>
                <a:spcPts val="0"/>
              </a:spcAft>
              <a:buClr>
                <a:schemeClr val="dk1"/>
              </a:buClr>
              <a:buSzPts val="600"/>
              <a:buNone/>
              <a:defRPr sz="600"/>
            </a:lvl6pPr>
            <a:lvl7pPr marL="3200400" lvl="6" indent="-228600" algn="l">
              <a:lnSpc>
                <a:spcPct val="100000"/>
              </a:lnSpc>
              <a:spcBef>
                <a:spcPts val="120"/>
              </a:spcBef>
              <a:spcAft>
                <a:spcPts val="0"/>
              </a:spcAft>
              <a:buClr>
                <a:schemeClr val="dk1"/>
              </a:buClr>
              <a:buSzPts val="600"/>
              <a:buNone/>
              <a:defRPr sz="600"/>
            </a:lvl7pPr>
            <a:lvl8pPr marL="3657600" lvl="7" indent="-228600" algn="l">
              <a:lnSpc>
                <a:spcPct val="100000"/>
              </a:lnSpc>
              <a:spcBef>
                <a:spcPts val="120"/>
              </a:spcBef>
              <a:spcAft>
                <a:spcPts val="0"/>
              </a:spcAft>
              <a:buClr>
                <a:schemeClr val="dk1"/>
              </a:buClr>
              <a:buSzPts val="600"/>
              <a:buNone/>
              <a:defRPr sz="600"/>
            </a:lvl8pPr>
            <a:lvl9pPr marL="4114800" lvl="8" indent="-228600" algn="l">
              <a:lnSpc>
                <a:spcPct val="100000"/>
              </a:lnSpc>
              <a:spcBef>
                <a:spcPts val="120"/>
              </a:spcBef>
              <a:spcAft>
                <a:spcPts val="0"/>
              </a:spcAft>
              <a:buClr>
                <a:schemeClr val="dk1"/>
              </a:buClr>
              <a:buSzPts val="600"/>
              <a:buNone/>
              <a:defRPr sz="600"/>
            </a:lvl9pPr>
          </a:lstStyle>
          <a:p>
            <a:endParaRPr/>
          </a:p>
        </p:txBody>
      </p:sp>
      <p:sp>
        <p:nvSpPr>
          <p:cNvPr id="12284" name="Google Shape;12284;p398"/>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85" name="Google Shape;12285;p398"/>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86" name="Google Shape;12286;p398"/>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287"/>
        <p:cNvGrpSpPr/>
        <p:nvPr/>
      </p:nvGrpSpPr>
      <p:grpSpPr>
        <a:xfrm>
          <a:off x="0" y="0"/>
          <a:ext cx="0" cy="0"/>
          <a:chOff x="0" y="0"/>
          <a:chExt cx="0" cy="0"/>
        </a:xfrm>
      </p:grpSpPr>
      <p:sp>
        <p:nvSpPr>
          <p:cNvPr id="12288" name="Google Shape;12288;p399"/>
          <p:cNvSpPr txBox="1">
            <a:spLocks noGrp="1"/>
          </p:cNvSpPr>
          <p:nvPr>
            <p:ph type="title"/>
          </p:nvPr>
        </p:nvSpPr>
        <p:spPr>
          <a:xfrm>
            <a:off x="1194859" y="3200400"/>
            <a:ext cx="3657600" cy="377825"/>
          </a:xfrm>
          <a:prstGeom prst="rect">
            <a:avLst/>
          </a:prstGeom>
          <a:noFill/>
          <a:ln>
            <a:noFill/>
          </a:ln>
        </p:spPr>
        <p:txBody>
          <a:bodyPr spcFirstLastPara="1" wrap="square" lIns="91425" tIns="45700" rIns="91425" bIns="45700" anchor="b" anchorCtr="0">
            <a:normAutofit/>
          </a:bodyPr>
          <a:lstStyle>
            <a:lvl1pPr lvl="0" algn="l">
              <a:lnSpc>
                <a:spcPct val="100000"/>
              </a:lnSpc>
              <a:spcBef>
                <a:spcPts val="0"/>
              </a:spcBef>
              <a:spcAft>
                <a:spcPts val="0"/>
              </a:spcAft>
              <a:buClr>
                <a:schemeClr val="dk1"/>
              </a:buClr>
              <a:buSzPts val="1333"/>
              <a:buFont typeface="Calibri"/>
              <a:buNone/>
              <a:defRPr sz="1333"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89" name="Google Shape;12289;p399"/>
          <p:cNvSpPr>
            <a:spLocks noGrp="1"/>
          </p:cNvSpPr>
          <p:nvPr>
            <p:ph type="pic" idx="2"/>
          </p:nvPr>
        </p:nvSpPr>
        <p:spPr>
          <a:xfrm>
            <a:off x="1194859" y="408517"/>
            <a:ext cx="3657600" cy="2743200"/>
          </a:xfrm>
          <a:prstGeom prst="rect">
            <a:avLst/>
          </a:prstGeom>
          <a:noFill/>
          <a:ln>
            <a:noFill/>
          </a:ln>
        </p:spPr>
      </p:sp>
      <p:sp>
        <p:nvSpPr>
          <p:cNvPr id="12290" name="Google Shape;12290;p399"/>
          <p:cNvSpPr txBox="1">
            <a:spLocks noGrp="1"/>
          </p:cNvSpPr>
          <p:nvPr>
            <p:ph type="body" idx="1"/>
          </p:nvPr>
        </p:nvSpPr>
        <p:spPr>
          <a:xfrm>
            <a:off x="1194859" y="3578225"/>
            <a:ext cx="3657600" cy="53657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87"/>
              </a:spcBef>
              <a:spcAft>
                <a:spcPts val="0"/>
              </a:spcAft>
              <a:buClr>
                <a:schemeClr val="dk1"/>
              </a:buClr>
              <a:buSzPts val="933"/>
              <a:buNone/>
              <a:defRPr sz="933"/>
            </a:lvl1pPr>
            <a:lvl2pPr marL="914400" lvl="1" indent="-228600" algn="l">
              <a:lnSpc>
                <a:spcPct val="100000"/>
              </a:lnSpc>
              <a:spcBef>
                <a:spcPts val="160"/>
              </a:spcBef>
              <a:spcAft>
                <a:spcPts val="0"/>
              </a:spcAft>
              <a:buClr>
                <a:schemeClr val="dk1"/>
              </a:buClr>
              <a:buSzPts val="800"/>
              <a:buNone/>
              <a:defRPr sz="800"/>
            </a:lvl2pPr>
            <a:lvl3pPr marL="1371600" lvl="2" indent="-228600" algn="l">
              <a:lnSpc>
                <a:spcPct val="100000"/>
              </a:lnSpc>
              <a:spcBef>
                <a:spcPts val="133"/>
              </a:spcBef>
              <a:spcAft>
                <a:spcPts val="0"/>
              </a:spcAft>
              <a:buClr>
                <a:schemeClr val="dk1"/>
              </a:buClr>
              <a:buSzPts val="667"/>
              <a:buNone/>
              <a:defRPr sz="667"/>
            </a:lvl3pPr>
            <a:lvl4pPr marL="1828800" lvl="3" indent="-228600" algn="l">
              <a:lnSpc>
                <a:spcPct val="100000"/>
              </a:lnSpc>
              <a:spcBef>
                <a:spcPts val="120"/>
              </a:spcBef>
              <a:spcAft>
                <a:spcPts val="0"/>
              </a:spcAft>
              <a:buClr>
                <a:schemeClr val="dk1"/>
              </a:buClr>
              <a:buSzPts val="600"/>
              <a:buNone/>
              <a:defRPr sz="600"/>
            </a:lvl4pPr>
            <a:lvl5pPr marL="2286000" lvl="4" indent="-228600" algn="l">
              <a:lnSpc>
                <a:spcPct val="100000"/>
              </a:lnSpc>
              <a:spcBef>
                <a:spcPts val="120"/>
              </a:spcBef>
              <a:spcAft>
                <a:spcPts val="0"/>
              </a:spcAft>
              <a:buClr>
                <a:schemeClr val="dk1"/>
              </a:buClr>
              <a:buSzPts val="600"/>
              <a:buNone/>
              <a:defRPr sz="600"/>
            </a:lvl5pPr>
            <a:lvl6pPr marL="2743200" lvl="5" indent="-228600" algn="l">
              <a:lnSpc>
                <a:spcPct val="100000"/>
              </a:lnSpc>
              <a:spcBef>
                <a:spcPts val="120"/>
              </a:spcBef>
              <a:spcAft>
                <a:spcPts val="0"/>
              </a:spcAft>
              <a:buClr>
                <a:schemeClr val="dk1"/>
              </a:buClr>
              <a:buSzPts val="600"/>
              <a:buNone/>
              <a:defRPr sz="600"/>
            </a:lvl6pPr>
            <a:lvl7pPr marL="3200400" lvl="6" indent="-228600" algn="l">
              <a:lnSpc>
                <a:spcPct val="100000"/>
              </a:lnSpc>
              <a:spcBef>
                <a:spcPts val="120"/>
              </a:spcBef>
              <a:spcAft>
                <a:spcPts val="0"/>
              </a:spcAft>
              <a:buClr>
                <a:schemeClr val="dk1"/>
              </a:buClr>
              <a:buSzPts val="600"/>
              <a:buNone/>
              <a:defRPr sz="600"/>
            </a:lvl7pPr>
            <a:lvl8pPr marL="3657600" lvl="7" indent="-228600" algn="l">
              <a:lnSpc>
                <a:spcPct val="100000"/>
              </a:lnSpc>
              <a:spcBef>
                <a:spcPts val="120"/>
              </a:spcBef>
              <a:spcAft>
                <a:spcPts val="0"/>
              </a:spcAft>
              <a:buClr>
                <a:schemeClr val="dk1"/>
              </a:buClr>
              <a:buSzPts val="600"/>
              <a:buNone/>
              <a:defRPr sz="600"/>
            </a:lvl8pPr>
            <a:lvl9pPr marL="4114800" lvl="8" indent="-228600" algn="l">
              <a:lnSpc>
                <a:spcPct val="100000"/>
              </a:lnSpc>
              <a:spcBef>
                <a:spcPts val="120"/>
              </a:spcBef>
              <a:spcAft>
                <a:spcPts val="0"/>
              </a:spcAft>
              <a:buClr>
                <a:schemeClr val="dk1"/>
              </a:buClr>
              <a:buSzPts val="600"/>
              <a:buNone/>
              <a:defRPr sz="600"/>
            </a:lvl9pPr>
          </a:lstStyle>
          <a:p>
            <a:endParaRPr/>
          </a:p>
        </p:txBody>
      </p:sp>
      <p:sp>
        <p:nvSpPr>
          <p:cNvPr id="12291" name="Google Shape;12291;p399"/>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2" name="Google Shape;12292;p399"/>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3" name="Google Shape;12293;p399"/>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2294"/>
        <p:cNvGrpSpPr/>
        <p:nvPr/>
      </p:nvGrpSpPr>
      <p:grpSpPr>
        <a:xfrm>
          <a:off x="0" y="0"/>
          <a:ext cx="0" cy="0"/>
          <a:chOff x="0" y="0"/>
          <a:chExt cx="0" cy="0"/>
        </a:xfrm>
      </p:grpSpPr>
      <p:sp>
        <p:nvSpPr>
          <p:cNvPr id="12295" name="Google Shape;12295;p400"/>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6" name="Google Shape;12296;p400"/>
          <p:cNvSpPr txBox="1">
            <a:spLocks noGrp="1"/>
          </p:cNvSpPr>
          <p:nvPr>
            <p:ph type="body" idx="1"/>
          </p:nvPr>
        </p:nvSpPr>
        <p:spPr>
          <a:xfrm rot="5400000">
            <a:off x="1539346" y="-167746"/>
            <a:ext cx="3017309" cy="54864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
        <p:nvSpPr>
          <p:cNvPr id="12297" name="Google Shape;12297;p400"/>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8" name="Google Shape;12298;p400"/>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9" name="Google Shape;12299;p400"/>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37_Quotation">
  <p:cSld name="37_Quotation">
    <p:spTree>
      <p:nvGrpSpPr>
        <p:cNvPr id="1" name="Shape 1348"/>
        <p:cNvGrpSpPr/>
        <p:nvPr/>
      </p:nvGrpSpPr>
      <p:grpSpPr>
        <a:xfrm>
          <a:off x="0" y="0"/>
          <a:ext cx="0" cy="0"/>
          <a:chOff x="0" y="0"/>
          <a:chExt cx="0" cy="0"/>
        </a:xfrm>
      </p:grpSpPr>
      <p:sp>
        <p:nvSpPr>
          <p:cNvPr id="1349" name="Google Shape;1349;p57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50" name="Google Shape;1350;p57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1" name="Google Shape;1351;p5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2" name="Google Shape;1352;p5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3" name="Google Shape;1353;p5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4" name="Google Shape;1354;p5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5" name="Google Shape;1355;p577"/>
          <p:cNvGrpSpPr/>
          <p:nvPr/>
        </p:nvGrpSpPr>
        <p:grpSpPr>
          <a:xfrm>
            <a:off x="7191543" y="1"/>
            <a:ext cx="5000459" cy="1425992"/>
            <a:chOff x="7191542" y="1"/>
            <a:chExt cx="5000459" cy="1425992"/>
          </a:xfrm>
        </p:grpSpPr>
        <p:pic>
          <p:nvPicPr>
            <p:cNvPr id="1356" name="Google Shape;1356;p5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7" name="Google Shape;1357;p577"/>
            <p:cNvGrpSpPr/>
            <p:nvPr/>
          </p:nvGrpSpPr>
          <p:grpSpPr>
            <a:xfrm>
              <a:off x="7191542" y="1"/>
              <a:ext cx="5000459" cy="1425992"/>
              <a:chOff x="7186272" y="0"/>
              <a:chExt cx="5005729" cy="1427495"/>
            </a:xfrm>
          </p:grpSpPr>
          <p:sp>
            <p:nvSpPr>
              <p:cNvPr id="1358" name="Google Shape;1358;p5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359" name="Google Shape;1359;p5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360" name="Google Shape;1360;p5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2300"/>
        <p:cNvGrpSpPr/>
        <p:nvPr/>
      </p:nvGrpSpPr>
      <p:grpSpPr>
        <a:xfrm>
          <a:off x="0" y="0"/>
          <a:ext cx="0" cy="0"/>
          <a:chOff x="0" y="0"/>
          <a:chExt cx="0" cy="0"/>
        </a:xfrm>
      </p:grpSpPr>
      <p:sp>
        <p:nvSpPr>
          <p:cNvPr id="12301" name="Google Shape;12301;p401"/>
          <p:cNvSpPr txBox="1">
            <a:spLocks noGrp="1"/>
          </p:cNvSpPr>
          <p:nvPr>
            <p:ph type="title"/>
          </p:nvPr>
        </p:nvSpPr>
        <p:spPr>
          <a:xfrm rot="5400000">
            <a:off x="3154892" y="1447800"/>
            <a:ext cx="3901017" cy="13716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02" name="Google Shape;12302;p401"/>
          <p:cNvSpPr txBox="1">
            <a:spLocks noGrp="1"/>
          </p:cNvSpPr>
          <p:nvPr>
            <p:ph type="body" idx="1"/>
          </p:nvPr>
        </p:nvSpPr>
        <p:spPr>
          <a:xfrm rot="5400000">
            <a:off x="360892" y="127000"/>
            <a:ext cx="3901017" cy="40132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
        <p:nvSpPr>
          <p:cNvPr id="12303" name="Google Shape;12303;p40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04" name="Google Shape;12304;p40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05" name="Google Shape;12305;p40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2311"/>
        <p:cNvGrpSpPr/>
        <p:nvPr/>
      </p:nvGrpSpPr>
      <p:grpSpPr>
        <a:xfrm>
          <a:off x="0" y="0"/>
          <a:ext cx="0" cy="0"/>
          <a:chOff x="0" y="0"/>
          <a:chExt cx="0" cy="0"/>
        </a:xfrm>
      </p:grpSpPr>
      <p:sp>
        <p:nvSpPr>
          <p:cNvPr id="12312" name="Google Shape;12312;p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13" name="Google Shape;12313;p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14" name="Google Shape;12314;p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15" name="Google Shape;12315;p290"/>
          <p:cNvGrpSpPr/>
          <p:nvPr/>
        </p:nvGrpSpPr>
        <p:grpSpPr>
          <a:xfrm>
            <a:off x="7191542" y="1"/>
            <a:ext cx="5000459" cy="1425992"/>
            <a:chOff x="7191542" y="1"/>
            <a:chExt cx="5000459" cy="1425992"/>
          </a:xfrm>
        </p:grpSpPr>
        <p:pic>
          <p:nvPicPr>
            <p:cNvPr id="12316" name="Google Shape;12316;p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17" name="Google Shape;12317;p290"/>
            <p:cNvGrpSpPr/>
            <p:nvPr/>
          </p:nvGrpSpPr>
          <p:grpSpPr>
            <a:xfrm>
              <a:off x="7191542" y="1"/>
              <a:ext cx="5000459" cy="1425992"/>
              <a:chOff x="7186272" y="0"/>
              <a:chExt cx="5005729" cy="1427495"/>
            </a:xfrm>
          </p:grpSpPr>
          <p:sp>
            <p:nvSpPr>
              <p:cNvPr id="12318" name="Google Shape;12318;p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19" name="Google Shape;12319;p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2320"/>
        <p:cNvGrpSpPr/>
        <p:nvPr/>
      </p:nvGrpSpPr>
      <p:grpSpPr>
        <a:xfrm>
          <a:off x="0" y="0"/>
          <a:ext cx="0" cy="0"/>
          <a:chOff x="0" y="0"/>
          <a:chExt cx="0" cy="0"/>
        </a:xfrm>
      </p:grpSpPr>
      <p:grpSp>
        <p:nvGrpSpPr>
          <p:cNvPr id="12321" name="Google Shape;12321;p18"/>
          <p:cNvGrpSpPr/>
          <p:nvPr/>
        </p:nvGrpSpPr>
        <p:grpSpPr>
          <a:xfrm>
            <a:off x="7191542" y="1"/>
            <a:ext cx="5000459" cy="1425992"/>
            <a:chOff x="7191542" y="1"/>
            <a:chExt cx="5000459" cy="1425992"/>
          </a:xfrm>
        </p:grpSpPr>
        <p:pic>
          <p:nvPicPr>
            <p:cNvPr id="12322" name="Google Shape;12322;p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23" name="Google Shape;12323;p18"/>
            <p:cNvGrpSpPr/>
            <p:nvPr/>
          </p:nvGrpSpPr>
          <p:grpSpPr>
            <a:xfrm>
              <a:off x="7191542" y="1"/>
              <a:ext cx="5000459" cy="1425992"/>
              <a:chOff x="7186272" y="0"/>
              <a:chExt cx="5005729" cy="1427495"/>
            </a:xfrm>
          </p:grpSpPr>
          <p:sp>
            <p:nvSpPr>
              <p:cNvPr id="12324" name="Google Shape;12324;p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25" name="Google Shape;12325;p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326" name="Google Shape;12326;p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27" name="Google Shape;12327;p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28" name="Google Shape;12328;p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29" name="Google Shape;12329;p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30" name="Google Shape;12330;p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2331"/>
        <p:cNvGrpSpPr/>
        <p:nvPr/>
      </p:nvGrpSpPr>
      <p:grpSpPr>
        <a:xfrm>
          <a:off x="0" y="0"/>
          <a:ext cx="0" cy="0"/>
          <a:chOff x="0" y="0"/>
          <a:chExt cx="0" cy="0"/>
        </a:xfrm>
      </p:grpSpPr>
      <p:grpSp>
        <p:nvGrpSpPr>
          <p:cNvPr id="12332" name="Google Shape;12332;p23"/>
          <p:cNvGrpSpPr/>
          <p:nvPr/>
        </p:nvGrpSpPr>
        <p:grpSpPr>
          <a:xfrm>
            <a:off x="7191542" y="1"/>
            <a:ext cx="5000459" cy="1425992"/>
            <a:chOff x="7191542" y="1"/>
            <a:chExt cx="5000459" cy="1425992"/>
          </a:xfrm>
        </p:grpSpPr>
        <p:pic>
          <p:nvPicPr>
            <p:cNvPr id="12333" name="Google Shape;12333;p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34" name="Google Shape;12334;p23"/>
            <p:cNvGrpSpPr/>
            <p:nvPr/>
          </p:nvGrpSpPr>
          <p:grpSpPr>
            <a:xfrm>
              <a:off x="7191542" y="1"/>
              <a:ext cx="5000459" cy="1425992"/>
              <a:chOff x="7186272" y="0"/>
              <a:chExt cx="5005729" cy="1427495"/>
            </a:xfrm>
          </p:grpSpPr>
          <p:sp>
            <p:nvSpPr>
              <p:cNvPr id="12335" name="Google Shape;12335;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36" name="Google Shape;12336;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337" name="Google Shape;12337;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38" name="Google Shape;12338;p2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39" name="Google Shape;12339;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40" name="Google Shape;12340;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41" name="Google Shape;12341;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2342"/>
        <p:cNvGrpSpPr/>
        <p:nvPr/>
      </p:nvGrpSpPr>
      <p:grpSpPr>
        <a:xfrm>
          <a:off x="0" y="0"/>
          <a:ext cx="0" cy="0"/>
          <a:chOff x="0" y="0"/>
          <a:chExt cx="0" cy="0"/>
        </a:xfrm>
      </p:grpSpPr>
      <p:sp>
        <p:nvSpPr>
          <p:cNvPr id="12343" name="Google Shape;12343;p1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344" name="Google Shape;12344;p1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45" name="Google Shape;12345;p1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346" name="Google Shape;12346;p19"/>
          <p:cNvSpPr>
            <a:spLocks noGrp="1"/>
          </p:cNvSpPr>
          <p:nvPr>
            <p:ph type="pic" idx="2"/>
          </p:nvPr>
        </p:nvSpPr>
        <p:spPr>
          <a:xfrm>
            <a:off x="7118684" y="233915"/>
            <a:ext cx="5073316" cy="5943600"/>
          </a:xfrm>
          <a:prstGeom prst="rect">
            <a:avLst/>
          </a:prstGeom>
          <a:noFill/>
          <a:ln>
            <a:noFill/>
          </a:ln>
        </p:spPr>
      </p:sp>
      <p:grpSp>
        <p:nvGrpSpPr>
          <p:cNvPr id="12347" name="Google Shape;12347;p19"/>
          <p:cNvGrpSpPr/>
          <p:nvPr/>
        </p:nvGrpSpPr>
        <p:grpSpPr>
          <a:xfrm>
            <a:off x="0" y="5020348"/>
            <a:ext cx="12192000" cy="1837653"/>
            <a:chOff x="0" y="5020348"/>
            <a:chExt cx="12192000" cy="1837653"/>
          </a:xfrm>
        </p:grpSpPr>
        <p:sp>
          <p:nvSpPr>
            <p:cNvPr id="12348" name="Google Shape;12348;p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349" name="Google Shape;12349;p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350" name="Google Shape;12350;p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12351"/>
        <p:cNvGrpSpPr/>
        <p:nvPr/>
      </p:nvGrpSpPr>
      <p:grpSpPr>
        <a:xfrm>
          <a:off x="0" y="0"/>
          <a:ext cx="0" cy="0"/>
          <a:chOff x="0" y="0"/>
          <a:chExt cx="0" cy="0"/>
        </a:xfrm>
      </p:grpSpPr>
      <p:grpSp>
        <p:nvGrpSpPr>
          <p:cNvPr id="12352" name="Google Shape;12352;p24"/>
          <p:cNvGrpSpPr/>
          <p:nvPr/>
        </p:nvGrpSpPr>
        <p:grpSpPr>
          <a:xfrm>
            <a:off x="7191542" y="1"/>
            <a:ext cx="5000459" cy="1425992"/>
            <a:chOff x="7191542" y="1"/>
            <a:chExt cx="5000459" cy="1425992"/>
          </a:xfrm>
        </p:grpSpPr>
        <p:pic>
          <p:nvPicPr>
            <p:cNvPr id="12353" name="Google Shape;12353;p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54" name="Google Shape;12354;p24"/>
            <p:cNvGrpSpPr/>
            <p:nvPr/>
          </p:nvGrpSpPr>
          <p:grpSpPr>
            <a:xfrm>
              <a:off x="7191542" y="1"/>
              <a:ext cx="5000459" cy="1425992"/>
              <a:chOff x="7186272" y="0"/>
              <a:chExt cx="5005729" cy="1427495"/>
            </a:xfrm>
          </p:grpSpPr>
          <p:sp>
            <p:nvSpPr>
              <p:cNvPr id="12355" name="Google Shape;12355;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56" name="Google Shape;12356;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357" name="Google Shape;12357;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58" name="Google Shape;12358;p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59" name="Google Shape;12359;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60" name="Google Shape;12360;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61" name="Google Shape;12361;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12362"/>
        <p:cNvGrpSpPr/>
        <p:nvPr/>
      </p:nvGrpSpPr>
      <p:grpSpPr>
        <a:xfrm>
          <a:off x="0" y="0"/>
          <a:ext cx="0" cy="0"/>
          <a:chOff x="0" y="0"/>
          <a:chExt cx="0" cy="0"/>
        </a:xfrm>
      </p:grpSpPr>
      <p:sp>
        <p:nvSpPr>
          <p:cNvPr id="12363" name="Google Shape;12363;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64" name="Google Shape;12364;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65" name="Google Shape;12365;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66" name="Google Shape;12366;p50"/>
          <p:cNvGrpSpPr/>
          <p:nvPr/>
        </p:nvGrpSpPr>
        <p:grpSpPr>
          <a:xfrm>
            <a:off x="7191542" y="1"/>
            <a:ext cx="5000459" cy="1425992"/>
            <a:chOff x="7191542" y="1"/>
            <a:chExt cx="5000459" cy="1425992"/>
          </a:xfrm>
        </p:grpSpPr>
        <p:pic>
          <p:nvPicPr>
            <p:cNvPr id="12367" name="Google Shape;12367;p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68" name="Google Shape;12368;p50"/>
            <p:cNvGrpSpPr/>
            <p:nvPr/>
          </p:nvGrpSpPr>
          <p:grpSpPr>
            <a:xfrm>
              <a:off x="7191542" y="1"/>
              <a:ext cx="5000459" cy="1425992"/>
              <a:chOff x="7186272" y="0"/>
              <a:chExt cx="5005729" cy="1427495"/>
            </a:xfrm>
          </p:grpSpPr>
          <p:sp>
            <p:nvSpPr>
              <p:cNvPr id="12369" name="Google Shape;12369;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70" name="Google Shape;12370;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371"/>
        <p:cNvGrpSpPr/>
        <p:nvPr/>
      </p:nvGrpSpPr>
      <p:grpSpPr>
        <a:xfrm>
          <a:off x="0" y="0"/>
          <a:ext cx="0" cy="0"/>
          <a:chOff x="0" y="0"/>
          <a:chExt cx="0" cy="0"/>
        </a:xfrm>
      </p:grpSpPr>
      <p:sp>
        <p:nvSpPr>
          <p:cNvPr id="12372" name="Google Shape;12372;p2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73" name="Google Shape;12373;p27"/>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374" name="Google Shape;12374;p2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375" name="Google Shape;12375;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76" name="Google Shape;12376;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2377"/>
        <p:cNvGrpSpPr/>
        <p:nvPr/>
      </p:nvGrpSpPr>
      <p:grpSpPr>
        <a:xfrm>
          <a:off x="0" y="0"/>
          <a:ext cx="0" cy="0"/>
          <a:chOff x="0" y="0"/>
          <a:chExt cx="0" cy="0"/>
        </a:xfrm>
      </p:grpSpPr>
      <p:sp>
        <p:nvSpPr>
          <p:cNvPr id="12378" name="Google Shape;12378;p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79" name="Google Shape;12379;p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380" name="Google Shape;12380;p26"/>
          <p:cNvGrpSpPr/>
          <p:nvPr/>
        </p:nvGrpSpPr>
        <p:grpSpPr>
          <a:xfrm>
            <a:off x="7191542" y="1"/>
            <a:ext cx="5000459" cy="1425992"/>
            <a:chOff x="7191542" y="1"/>
            <a:chExt cx="5000459" cy="1425992"/>
          </a:xfrm>
        </p:grpSpPr>
        <p:pic>
          <p:nvPicPr>
            <p:cNvPr id="12381" name="Google Shape;12381;p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82" name="Google Shape;12382;p26"/>
            <p:cNvGrpSpPr/>
            <p:nvPr/>
          </p:nvGrpSpPr>
          <p:grpSpPr>
            <a:xfrm>
              <a:off x="7191542" y="1"/>
              <a:ext cx="5000459" cy="1425992"/>
              <a:chOff x="7186272" y="0"/>
              <a:chExt cx="5005729" cy="1427495"/>
            </a:xfrm>
          </p:grpSpPr>
          <p:sp>
            <p:nvSpPr>
              <p:cNvPr id="12383" name="Google Shape;12383;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84" name="Google Shape;12384;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385" name="Google Shape;12385;p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86" name="Google Shape;12386;p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87" name="Google Shape;12387;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88" name="Google Shape;12388;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12389"/>
        <p:cNvGrpSpPr/>
        <p:nvPr/>
      </p:nvGrpSpPr>
      <p:grpSpPr>
        <a:xfrm>
          <a:off x="0" y="0"/>
          <a:ext cx="0" cy="0"/>
          <a:chOff x="0" y="0"/>
          <a:chExt cx="0" cy="0"/>
        </a:xfrm>
      </p:grpSpPr>
      <p:grpSp>
        <p:nvGrpSpPr>
          <p:cNvPr id="12390" name="Google Shape;12390;p28"/>
          <p:cNvGrpSpPr/>
          <p:nvPr/>
        </p:nvGrpSpPr>
        <p:grpSpPr>
          <a:xfrm>
            <a:off x="7191542" y="1"/>
            <a:ext cx="5000459" cy="1425992"/>
            <a:chOff x="7191542" y="1"/>
            <a:chExt cx="5000459" cy="1425992"/>
          </a:xfrm>
        </p:grpSpPr>
        <p:pic>
          <p:nvPicPr>
            <p:cNvPr id="12391" name="Google Shape;12391;p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92" name="Google Shape;12392;p28"/>
            <p:cNvGrpSpPr/>
            <p:nvPr/>
          </p:nvGrpSpPr>
          <p:grpSpPr>
            <a:xfrm>
              <a:off x="7191542" y="1"/>
              <a:ext cx="5000459" cy="1425992"/>
              <a:chOff x="7186272" y="0"/>
              <a:chExt cx="5005729" cy="1427495"/>
            </a:xfrm>
          </p:grpSpPr>
          <p:sp>
            <p:nvSpPr>
              <p:cNvPr id="12393" name="Google Shape;12393;p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94" name="Google Shape;12394;p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395" name="Google Shape;12395;p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96" name="Google Shape;12396;p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97" name="Google Shape;12397;p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98" name="Google Shape;12398;p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99" name="Google Shape;12399;p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15_Cover">
  <p:cSld name="15_Cover">
    <p:spTree>
      <p:nvGrpSpPr>
        <p:cNvPr id="1" name="Shape 1361"/>
        <p:cNvGrpSpPr/>
        <p:nvPr/>
      </p:nvGrpSpPr>
      <p:grpSpPr>
        <a:xfrm>
          <a:off x="0" y="0"/>
          <a:ext cx="0" cy="0"/>
          <a:chOff x="0" y="0"/>
          <a:chExt cx="0" cy="0"/>
        </a:xfrm>
      </p:grpSpPr>
      <p:sp>
        <p:nvSpPr>
          <p:cNvPr id="1362" name="Google Shape;1362;p57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63" name="Google Shape;1363;p57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4" name="Google Shape;1364;p57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65" name="Google Shape;1365;p578"/>
          <p:cNvSpPr>
            <a:spLocks noGrp="1"/>
          </p:cNvSpPr>
          <p:nvPr>
            <p:ph type="pic" idx="2"/>
          </p:nvPr>
        </p:nvSpPr>
        <p:spPr>
          <a:xfrm>
            <a:off x="7118684" y="233915"/>
            <a:ext cx="5073316" cy="5943600"/>
          </a:xfrm>
          <a:prstGeom prst="rect">
            <a:avLst/>
          </a:prstGeom>
          <a:noFill/>
          <a:ln>
            <a:noFill/>
          </a:ln>
        </p:spPr>
      </p:sp>
      <p:grpSp>
        <p:nvGrpSpPr>
          <p:cNvPr id="1366" name="Google Shape;1366;p578"/>
          <p:cNvGrpSpPr/>
          <p:nvPr/>
        </p:nvGrpSpPr>
        <p:grpSpPr>
          <a:xfrm>
            <a:off x="0" y="5020349"/>
            <a:ext cx="12192000" cy="1837653"/>
            <a:chOff x="0" y="5020348"/>
            <a:chExt cx="12192000" cy="1837653"/>
          </a:xfrm>
        </p:grpSpPr>
        <p:sp>
          <p:nvSpPr>
            <p:cNvPr id="1367" name="Google Shape;1367;p5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68" name="Google Shape;1368;p5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369" name="Google Shape;1369;p5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12400"/>
        <p:cNvGrpSpPr/>
        <p:nvPr/>
      </p:nvGrpSpPr>
      <p:grpSpPr>
        <a:xfrm>
          <a:off x="0" y="0"/>
          <a:ext cx="0" cy="0"/>
          <a:chOff x="0" y="0"/>
          <a:chExt cx="0" cy="0"/>
        </a:xfrm>
      </p:grpSpPr>
      <p:sp>
        <p:nvSpPr>
          <p:cNvPr id="12401" name="Google Shape;12401;p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02" name="Google Shape;12402;p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403" name="Google Shape;12403;p31"/>
          <p:cNvGrpSpPr/>
          <p:nvPr/>
        </p:nvGrpSpPr>
        <p:grpSpPr>
          <a:xfrm>
            <a:off x="7191542" y="1"/>
            <a:ext cx="5000459" cy="1425992"/>
            <a:chOff x="7191542" y="1"/>
            <a:chExt cx="5000459" cy="1425992"/>
          </a:xfrm>
        </p:grpSpPr>
        <p:pic>
          <p:nvPicPr>
            <p:cNvPr id="12404" name="Google Shape;12404;p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05" name="Google Shape;12405;p31"/>
            <p:cNvGrpSpPr/>
            <p:nvPr/>
          </p:nvGrpSpPr>
          <p:grpSpPr>
            <a:xfrm>
              <a:off x="7191542" y="1"/>
              <a:ext cx="5000459" cy="1425992"/>
              <a:chOff x="7186272" y="0"/>
              <a:chExt cx="5005729" cy="1427495"/>
            </a:xfrm>
          </p:grpSpPr>
          <p:sp>
            <p:nvSpPr>
              <p:cNvPr id="12406" name="Google Shape;12406;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407" name="Google Shape;12407;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408" name="Google Shape;12408;p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09" name="Google Shape;12409;p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410" name="Google Shape;12410;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11" name="Google Shape;12411;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2412"/>
        <p:cNvGrpSpPr/>
        <p:nvPr/>
      </p:nvGrpSpPr>
      <p:grpSpPr>
        <a:xfrm>
          <a:off x="0" y="0"/>
          <a:ext cx="0" cy="0"/>
          <a:chOff x="0" y="0"/>
          <a:chExt cx="0" cy="0"/>
        </a:xfrm>
      </p:grpSpPr>
      <p:sp>
        <p:nvSpPr>
          <p:cNvPr id="12413" name="Google Shape;12413;p2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14" name="Google Shape;12414;p29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415" name="Google Shape;12415;p299"/>
          <p:cNvGrpSpPr/>
          <p:nvPr/>
        </p:nvGrpSpPr>
        <p:grpSpPr>
          <a:xfrm>
            <a:off x="7191542" y="1"/>
            <a:ext cx="5000459" cy="1425992"/>
            <a:chOff x="7191542" y="1"/>
            <a:chExt cx="5000459" cy="1425992"/>
          </a:xfrm>
        </p:grpSpPr>
        <p:pic>
          <p:nvPicPr>
            <p:cNvPr id="12416" name="Google Shape;12416;p2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17" name="Google Shape;12417;p299"/>
            <p:cNvGrpSpPr/>
            <p:nvPr/>
          </p:nvGrpSpPr>
          <p:grpSpPr>
            <a:xfrm>
              <a:off x="7191542" y="1"/>
              <a:ext cx="5000459" cy="1425992"/>
              <a:chOff x="7186272" y="0"/>
              <a:chExt cx="5005729" cy="1427495"/>
            </a:xfrm>
          </p:grpSpPr>
          <p:sp>
            <p:nvSpPr>
              <p:cNvPr id="12418" name="Google Shape;12418;p2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419" name="Google Shape;12419;p2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420" name="Google Shape;12420;p29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21" name="Google Shape;12421;p29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422" name="Google Shape;12422;p2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23" name="Google Shape;12423;p2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2424"/>
        <p:cNvGrpSpPr/>
        <p:nvPr/>
      </p:nvGrpSpPr>
      <p:grpSpPr>
        <a:xfrm>
          <a:off x="0" y="0"/>
          <a:ext cx="0" cy="0"/>
          <a:chOff x="0" y="0"/>
          <a:chExt cx="0" cy="0"/>
        </a:xfrm>
      </p:grpSpPr>
      <p:sp>
        <p:nvSpPr>
          <p:cNvPr id="12425" name="Google Shape;12425;p3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26" name="Google Shape;12426;p3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27" name="Google Shape;12427;p3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428" name="Google Shape;12428;p300"/>
          <p:cNvSpPr>
            <a:spLocks noGrp="1"/>
          </p:cNvSpPr>
          <p:nvPr>
            <p:ph type="pic" idx="2"/>
          </p:nvPr>
        </p:nvSpPr>
        <p:spPr>
          <a:xfrm>
            <a:off x="7118684" y="233915"/>
            <a:ext cx="5073316" cy="5943600"/>
          </a:xfrm>
          <a:prstGeom prst="rect">
            <a:avLst/>
          </a:prstGeom>
          <a:noFill/>
          <a:ln>
            <a:noFill/>
          </a:ln>
        </p:spPr>
      </p:sp>
      <p:grpSp>
        <p:nvGrpSpPr>
          <p:cNvPr id="12429" name="Google Shape;12429;p300"/>
          <p:cNvGrpSpPr/>
          <p:nvPr/>
        </p:nvGrpSpPr>
        <p:grpSpPr>
          <a:xfrm>
            <a:off x="0" y="5020348"/>
            <a:ext cx="12192000" cy="1837653"/>
            <a:chOff x="0" y="5020348"/>
            <a:chExt cx="12192000" cy="1837653"/>
          </a:xfrm>
        </p:grpSpPr>
        <p:sp>
          <p:nvSpPr>
            <p:cNvPr id="12430" name="Google Shape;12430;p3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31" name="Google Shape;12431;p3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432" name="Google Shape;12432;p3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2433"/>
        <p:cNvGrpSpPr/>
        <p:nvPr/>
      </p:nvGrpSpPr>
      <p:grpSpPr>
        <a:xfrm>
          <a:off x="0" y="0"/>
          <a:ext cx="0" cy="0"/>
          <a:chOff x="0" y="0"/>
          <a:chExt cx="0" cy="0"/>
        </a:xfrm>
      </p:grpSpPr>
      <p:grpSp>
        <p:nvGrpSpPr>
          <p:cNvPr id="12434" name="Google Shape;12434;p301"/>
          <p:cNvGrpSpPr/>
          <p:nvPr/>
        </p:nvGrpSpPr>
        <p:grpSpPr>
          <a:xfrm>
            <a:off x="0" y="5020347"/>
            <a:ext cx="12192000" cy="1837653"/>
            <a:chOff x="0" y="5020347"/>
            <a:chExt cx="12192000" cy="1837653"/>
          </a:xfrm>
        </p:grpSpPr>
        <p:sp>
          <p:nvSpPr>
            <p:cNvPr id="12435" name="Google Shape;12435;p30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36" name="Google Shape;12436;p3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37" name="Google Shape;12437;p30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438" name="Google Shape;12438;p3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439" name="Google Shape;12439;p30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40" name="Google Shape;12440;p30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2441"/>
        <p:cNvGrpSpPr/>
        <p:nvPr/>
      </p:nvGrpSpPr>
      <p:grpSpPr>
        <a:xfrm>
          <a:off x="0" y="0"/>
          <a:ext cx="0" cy="0"/>
          <a:chOff x="0" y="0"/>
          <a:chExt cx="0" cy="0"/>
        </a:xfrm>
      </p:grpSpPr>
      <p:sp>
        <p:nvSpPr>
          <p:cNvPr id="12442" name="Google Shape;12442;p30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443" name="Google Shape;12443;p3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444" name="Google Shape;12444;p302"/>
          <p:cNvGrpSpPr/>
          <p:nvPr/>
        </p:nvGrpSpPr>
        <p:grpSpPr>
          <a:xfrm>
            <a:off x="0" y="5379426"/>
            <a:ext cx="2807368" cy="753891"/>
            <a:chOff x="0" y="5379426"/>
            <a:chExt cx="2807368" cy="753891"/>
          </a:xfrm>
        </p:grpSpPr>
        <p:sp>
          <p:nvSpPr>
            <p:cNvPr id="12445" name="Google Shape;12445;p3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46" name="Google Shape;12446;p3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2447" name="Google Shape;12447;p302"/>
          <p:cNvSpPr>
            <a:spLocks noGrp="1"/>
          </p:cNvSpPr>
          <p:nvPr>
            <p:ph type="pic" idx="2"/>
          </p:nvPr>
        </p:nvSpPr>
        <p:spPr>
          <a:xfrm>
            <a:off x="2807368" y="457202"/>
            <a:ext cx="8915400" cy="5943598"/>
          </a:xfrm>
          <a:prstGeom prst="rect">
            <a:avLst/>
          </a:prstGeom>
          <a:noFill/>
          <a:ln>
            <a:noFill/>
          </a:ln>
        </p:spPr>
      </p:sp>
      <p:pic>
        <p:nvPicPr>
          <p:cNvPr id="12448" name="Google Shape;12448;p30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2449"/>
        <p:cNvGrpSpPr/>
        <p:nvPr/>
      </p:nvGrpSpPr>
      <p:grpSpPr>
        <a:xfrm>
          <a:off x="0" y="0"/>
          <a:ext cx="0" cy="0"/>
          <a:chOff x="0" y="0"/>
          <a:chExt cx="0" cy="0"/>
        </a:xfrm>
      </p:grpSpPr>
      <p:sp>
        <p:nvSpPr>
          <p:cNvPr id="12450" name="Google Shape;12450;p3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51" name="Google Shape;12451;p3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52" name="Google Shape;12452;p3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53" name="Google Shape;12453;p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454" name="Google Shape;12454;p3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55" name="Google Shape;12455;p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56" name="Google Shape;12456;p303"/>
          <p:cNvGrpSpPr/>
          <p:nvPr/>
        </p:nvGrpSpPr>
        <p:grpSpPr>
          <a:xfrm>
            <a:off x="7191542" y="1"/>
            <a:ext cx="5000459" cy="1425992"/>
            <a:chOff x="7191542" y="1"/>
            <a:chExt cx="5000459" cy="1425992"/>
          </a:xfrm>
        </p:grpSpPr>
        <p:pic>
          <p:nvPicPr>
            <p:cNvPr id="12457" name="Google Shape;12457;p3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58" name="Google Shape;12458;p303"/>
            <p:cNvGrpSpPr/>
            <p:nvPr/>
          </p:nvGrpSpPr>
          <p:grpSpPr>
            <a:xfrm>
              <a:off x="7191542" y="1"/>
              <a:ext cx="5000459" cy="1425992"/>
              <a:chOff x="7186272" y="0"/>
              <a:chExt cx="5005729" cy="1427495"/>
            </a:xfrm>
          </p:grpSpPr>
          <p:sp>
            <p:nvSpPr>
              <p:cNvPr id="12459" name="Google Shape;12459;p3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460" name="Google Shape;12460;p3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461" name="Google Shape;12461;p3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2462"/>
        <p:cNvGrpSpPr/>
        <p:nvPr/>
      </p:nvGrpSpPr>
      <p:grpSpPr>
        <a:xfrm>
          <a:off x="0" y="0"/>
          <a:ext cx="0" cy="0"/>
          <a:chOff x="0" y="0"/>
          <a:chExt cx="0" cy="0"/>
        </a:xfrm>
      </p:grpSpPr>
      <p:grpSp>
        <p:nvGrpSpPr>
          <p:cNvPr id="12463" name="Google Shape;12463;p304"/>
          <p:cNvGrpSpPr/>
          <p:nvPr/>
        </p:nvGrpSpPr>
        <p:grpSpPr>
          <a:xfrm>
            <a:off x="7191542" y="1"/>
            <a:ext cx="5000459" cy="1425992"/>
            <a:chOff x="7191542" y="1"/>
            <a:chExt cx="5000459" cy="1425992"/>
          </a:xfrm>
        </p:grpSpPr>
        <p:pic>
          <p:nvPicPr>
            <p:cNvPr id="12464" name="Google Shape;12464;p3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65" name="Google Shape;12465;p304"/>
            <p:cNvGrpSpPr/>
            <p:nvPr/>
          </p:nvGrpSpPr>
          <p:grpSpPr>
            <a:xfrm>
              <a:off x="7191542" y="1"/>
              <a:ext cx="5000459" cy="1425992"/>
              <a:chOff x="7186272" y="0"/>
              <a:chExt cx="5005729" cy="1427495"/>
            </a:xfrm>
          </p:grpSpPr>
          <p:sp>
            <p:nvSpPr>
              <p:cNvPr id="12466" name="Google Shape;12466;p3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467" name="Google Shape;12467;p3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468" name="Google Shape;12468;p3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69" name="Google Shape;12469;p30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0" name="Google Shape;12470;p3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471" name="Google Shape;12471;p3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72" name="Google Shape;12472;p3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12473"/>
        <p:cNvGrpSpPr/>
        <p:nvPr/>
      </p:nvGrpSpPr>
      <p:grpSpPr>
        <a:xfrm>
          <a:off x="0" y="0"/>
          <a:ext cx="0" cy="0"/>
          <a:chOff x="0" y="0"/>
          <a:chExt cx="0" cy="0"/>
        </a:xfrm>
      </p:grpSpPr>
      <p:sp>
        <p:nvSpPr>
          <p:cNvPr id="12474" name="Google Shape;12474;p3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75" name="Google Shape;12475;p30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476" name="Google Shape;12476;p305"/>
          <p:cNvGrpSpPr/>
          <p:nvPr/>
        </p:nvGrpSpPr>
        <p:grpSpPr>
          <a:xfrm>
            <a:off x="7191542" y="1"/>
            <a:ext cx="5000459" cy="1425992"/>
            <a:chOff x="7191542" y="1"/>
            <a:chExt cx="5000459" cy="1425992"/>
          </a:xfrm>
        </p:grpSpPr>
        <p:pic>
          <p:nvPicPr>
            <p:cNvPr id="12477" name="Google Shape;12477;p3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78" name="Google Shape;12478;p305"/>
            <p:cNvGrpSpPr/>
            <p:nvPr/>
          </p:nvGrpSpPr>
          <p:grpSpPr>
            <a:xfrm>
              <a:off x="7191542" y="1"/>
              <a:ext cx="5000459" cy="1425992"/>
              <a:chOff x="7186272" y="0"/>
              <a:chExt cx="5005729" cy="1427495"/>
            </a:xfrm>
          </p:grpSpPr>
          <p:sp>
            <p:nvSpPr>
              <p:cNvPr id="12479" name="Google Shape;12479;p3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480" name="Google Shape;12480;p3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481" name="Google Shape;12481;p30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2" name="Google Shape;12482;p30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483" name="Google Shape;12483;p3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84" name="Google Shape;12484;p3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485"/>
        <p:cNvGrpSpPr/>
        <p:nvPr/>
      </p:nvGrpSpPr>
      <p:grpSpPr>
        <a:xfrm>
          <a:off x="0" y="0"/>
          <a:ext cx="0" cy="0"/>
          <a:chOff x="0" y="0"/>
          <a:chExt cx="0" cy="0"/>
        </a:xfrm>
      </p:grpSpPr>
      <p:grpSp>
        <p:nvGrpSpPr>
          <p:cNvPr id="12486" name="Google Shape;12486;p306"/>
          <p:cNvGrpSpPr/>
          <p:nvPr/>
        </p:nvGrpSpPr>
        <p:grpSpPr>
          <a:xfrm>
            <a:off x="7191542" y="1"/>
            <a:ext cx="5000459" cy="1425992"/>
            <a:chOff x="7191542" y="1"/>
            <a:chExt cx="5000459" cy="1425992"/>
          </a:xfrm>
        </p:grpSpPr>
        <p:pic>
          <p:nvPicPr>
            <p:cNvPr id="12487" name="Google Shape;12487;p3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88" name="Google Shape;12488;p306"/>
            <p:cNvGrpSpPr/>
            <p:nvPr/>
          </p:nvGrpSpPr>
          <p:grpSpPr>
            <a:xfrm>
              <a:off x="7191542" y="1"/>
              <a:ext cx="5000459" cy="1425992"/>
              <a:chOff x="7186272" y="0"/>
              <a:chExt cx="5005729" cy="1427495"/>
            </a:xfrm>
          </p:grpSpPr>
          <p:sp>
            <p:nvSpPr>
              <p:cNvPr id="12489" name="Google Shape;12489;p3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490" name="Google Shape;12490;p3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491" name="Google Shape;12491;p3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92" name="Google Shape;12492;p30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93" name="Google Shape;12493;p30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4" name="Google Shape;12494;p30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95" name="Google Shape;12495;p30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6" name="Google Shape;12496;p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497" name="Google Shape;12497;p3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98" name="Google Shape;12498;p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499"/>
        <p:cNvGrpSpPr/>
        <p:nvPr/>
      </p:nvGrpSpPr>
      <p:grpSpPr>
        <a:xfrm>
          <a:off x="0" y="0"/>
          <a:ext cx="0" cy="0"/>
          <a:chOff x="0" y="0"/>
          <a:chExt cx="0" cy="0"/>
        </a:xfrm>
      </p:grpSpPr>
      <p:grpSp>
        <p:nvGrpSpPr>
          <p:cNvPr id="12500" name="Google Shape;12500;p307"/>
          <p:cNvGrpSpPr/>
          <p:nvPr/>
        </p:nvGrpSpPr>
        <p:grpSpPr>
          <a:xfrm>
            <a:off x="7191542" y="1"/>
            <a:ext cx="5000459" cy="1425992"/>
            <a:chOff x="7191542" y="1"/>
            <a:chExt cx="5000459" cy="1425992"/>
          </a:xfrm>
        </p:grpSpPr>
        <p:pic>
          <p:nvPicPr>
            <p:cNvPr id="12501" name="Google Shape;12501;p3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02" name="Google Shape;12502;p307"/>
            <p:cNvGrpSpPr/>
            <p:nvPr/>
          </p:nvGrpSpPr>
          <p:grpSpPr>
            <a:xfrm>
              <a:off x="7191542" y="1"/>
              <a:ext cx="5000459" cy="1425992"/>
              <a:chOff x="7186272" y="0"/>
              <a:chExt cx="5005729" cy="1427495"/>
            </a:xfrm>
          </p:grpSpPr>
          <p:sp>
            <p:nvSpPr>
              <p:cNvPr id="12503" name="Google Shape;12503;p3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04" name="Google Shape;12504;p3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505" name="Google Shape;12505;p3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06" name="Google Shape;12506;p3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07" name="Google Shape;12507;p3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08" name="Google Shape;12508;p3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15_Divider">
  <p:cSld name="15_Divider">
    <p:spTree>
      <p:nvGrpSpPr>
        <p:cNvPr id="1" name="Shape 1370"/>
        <p:cNvGrpSpPr/>
        <p:nvPr/>
      </p:nvGrpSpPr>
      <p:grpSpPr>
        <a:xfrm>
          <a:off x="0" y="0"/>
          <a:ext cx="0" cy="0"/>
          <a:chOff x="0" y="0"/>
          <a:chExt cx="0" cy="0"/>
        </a:xfrm>
      </p:grpSpPr>
      <p:grpSp>
        <p:nvGrpSpPr>
          <p:cNvPr id="1371" name="Google Shape;1371;p579"/>
          <p:cNvGrpSpPr/>
          <p:nvPr/>
        </p:nvGrpSpPr>
        <p:grpSpPr>
          <a:xfrm>
            <a:off x="0" y="5020348"/>
            <a:ext cx="12192000" cy="1837653"/>
            <a:chOff x="0" y="5020347"/>
            <a:chExt cx="12192000" cy="1837653"/>
          </a:xfrm>
        </p:grpSpPr>
        <p:sp>
          <p:nvSpPr>
            <p:cNvPr id="1372" name="Google Shape;1372;p5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73" name="Google Shape;1373;p5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74" name="Google Shape;1374;p5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375" name="Google Shape;1375;p5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76" name="Google Shape;1376;p57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7" name="Google Shape;1377;p57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2509"/>
        <p:cNvGrpSpPr/>
        <p:nvPr/>
      </p:nvGrpSpPr>
      <p:grpSpPr>
        <a:xfrm>
          <a:off x="0" y="0"/>
          <a:ext cx="0" cy="0"/>
          <a:chOff x="0" y="0"/>
          <a:chExt cx="0" cy="0"/>
        </a:xfrm>
      </p:grpSpPr>
      <p:grpSp>
        <p:nvGrpSpPr>
          <p:cNvPr id="12510" name="Google Shape;12510;p308"/>
          <p:cNvGrpSpPr/>
          <p:nvPr/>
        </p:nvGrpSpPr>
        <p:grpSpPr>
          <a:xfrm>
            <a:off x="0" y="0"/>
            <a:ext cx="12192000" cy="2148830"/>
            <a:chOff x="0" y="0"/>
            <a:chExt cx="12192000" cy="2148830"/>
          </a:xfrm>
        </p:grpSpPr>
        <p:sp>
          <p:nvSpPr>
            <p:cNvPr id="12511" name="Google Shape;12511;p30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12" name="Google Shape;12512;p30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2513" name="Google Shape;12513;p30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14" name="Google Shape;12514;p30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15" name="Google Shape;12515;p30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516" name="Google Shape;12516;p30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517" name="Google Shape;12517;p30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2518"/>
        <p:cNvGrpSpPr/>
        <p:nvPr/>
      </p:nvGrpSpPr>
      <p:grpSpPr>
        <a:xfrm>
          <a:off x="0" y="0"/>
          <a:ext cx="0" cy="0"/>
          <a:chOff x="0" y="0"/>
          <a:chExt cx="0" cy="0"/>
        </a:xfrm>
      </p:grpSpPr>
      <p:sp>
        <p:nvSpPr>
          <p:cNvPr id="12519" name="Google Shape;12519;p3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20" name="Google Shape;12520;p3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21" name="Google Shape;12521;p3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22" name="Google Shape;12522;p309"/>
          <p:cNvGrpSpPr/>
          <p:nvPr/>
        </p:nvGrpSpPr>
        <p:grpSpPr>
          <a:xfrm>
            <a:off x="7191542" y="1"/>
            <a:ext cx="5000459" cy="1425992"/>
            <a:chOff x="7191542" y="1"/>
            <a:chExt cx="5000459" cy="1425992"/>
          </a:xfrm>
        </p:grpSpPr>
        <p:pic>
          <p:nvPicPr>
            <p:cNvPr id="12523" name="Google Shape;12523;p3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24" name="Google Shape;12524;p309"/>
            <p:cNvGrpSpPr/>
            <p:nvPr/>
          </p:nvGrpSpPr>
          <p:grpSpPr>
            <a:xfrm>
              <a:off x="7191542" y="1"/>
              <a:ext cx="5000459" cy="1425992"/>
              <a:chOff x="7186272" y="0"/>
              <a:chExt cx="5005729" cy="1427495"/>
            </a:xfrm>
          </p:grpSpPr>
          <p:sp>
            <p:nvSpPr>
              <p:cNvPr id="12525" name="Google Shape;12525;p3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26" name="Google Shape;12526;p3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2527"/>
        <p:cNvGrpSpPr/>
        <p:nvPr/>
      </p:nvGrpSpPr>
      <p:grpSpPr>
        <a:xfrm>
          <a:off x="0" y="0"/>
          <a:ext cx="0" cy="0"/>
          <a:chOff x="0" y="0"/>
          <a:chExt cx="0" cy="0"/>
        </a:xfrm>
      </p:grpSpPr>
      <p:sp>
        <p:nvSpPr>
          <p:cNvPr id="12528" name="Google Shape;12528;p31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29" name="Google Shape;12529;p31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30" name="Google Shape;12530;p31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531" name="Google Shape;12531;p310"/>
          <p:cNvSpPr>
            <a:spLocks noGrp="1"/>
          </p:cNvSpPr>
          <p:nvPr>
            <p:ph type="pic" idx="2"/>
          </p:nvPr>
        </p:nvSpPr>
        <p:spPr>
          <a:xfrm>
            <a:off x="7118684" y="233915"/>
            <a:ext cx="5073316" cy="5943600"/>
          </a:xfrm>
          <a:prstGeom prst="rect">
            <a:avLst/>
          </a:prstGeom>
          <a:noFill/>
          <a:ln>
            <a:noFill/>
          </a:ln>
        </p:spPr>
      </p:sp>
      <p:grpSp>
        <p:nvGrpSpPr>
          <p:cNvPr id="12532" name="Google Shape;12532;p310"/>
          <p:cNvGrpSpPr/>
          <p:nvPr/>
        </p:nvGrpSpPr>
        <p:grpSpPr>
          <a:xfrm>
            <a:off x="0" y="5020348"/>
            <a:ext cx="12192000" cy="1837653"/>
            <a:chOff x="0" y="5020348"/>
            <a:chExt cx="12192000" cy="1837653"/>
          </a:xfrm>
        </p:grpSpPr>
        <p:sp>
          <p:nvSpPr>
            <p:cNvPr id="12533" name="Google Shape;12533;p3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34" name="Google Shape;12534;p3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535" name="Google Shape;12535;p3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2536"/>
        <p:cNvGrpSpPr/>
        <p:nvPr/>
      </p:nvGrpSpPr>
      <p:grpSpPr>
        <a:xfrm>
          <a:off x="0" y="0"/>
          <a:ext cx="0" cy="0"/>
          <a:chOff x="0" y="0"/>
          <a:chExt cx="0" cy="0"/>
        </a:xfrm>
      </p:grpSpPr>
      <p:grpSp>
        <p:nvGrpSpPr>
          <p:cNvPr id="12537" name="Google Shape;12537;p311"/>
          <p:cNvGrpSpPr/>
          <p:nvPr/>
        </p:nvGrpSpPr>
        <p:grpSpPr>
          <a:xfrm>
            <a:off x="0" y="5020347"/>
            <a:ext cx="12192000" cy="1837653"/>
            <a:chOff x="0" y="5020347"/>
            <a:chExt cx="12192000" cy="1837653"/>
          </a:xfrm>
        </p:grpSpPr>
        <p:sp>
          <p:nvSpPr>
            <p:cNvPr id="12538" name="Google Shape;12538;p31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39" name="Google Shape;12539;p3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40" name="Google Shape;12540;p31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541" name="Google Shape;12541;p3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542" name="Google Shape;12542;p31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43" name="Google Shape;12543;p31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2544"/>
        <p:cNvGrpSpPr/>
        <p:nvPr/>
      </p:nvGrpSpPr>
      <p:grpSpPr>
        <a:xfrm>
          <a:off x="0" y="0"/>
          <a:ext cx="0" cy="0"/>
          <a:chOff x="0" y="0"/>
          <a:chExt cx="0" cy="0"/>
        </a:xfrm>
      </p:grpSpPr>
      <p:sp>
        <p:nvSpPr>
          <p:cNvPr id="12545" name="Google Shape;12545;p31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546" name="Google Shape;12546;p3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547" name="Google Shape;12547;p312"/>
          <p:cNvGrpSpPr/>
          <p:nvPr/>
        </p:nvGrpSpPr>
        <p:grpSpPr>
          <a:xfrm>
            <a:off x="0" y="5379426"/>
            <a:ext cx="2807368" cy="753891"/>
            <a:chOff x="0" y="5379426"/>
            <a:chExt cx="2807368" cy="753891"/>
          </a:xfrm>
        </p:grpSpPr>
        <p:sp>
          <p:nvSpPr>
            <p:cNvPr id="12548" name="Google Shape;12548;p3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49" name="Google Shape;12549;p3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2550" name="Google Shape;12550;p312"/>
          <p:cNvSpPr>
            <a:spLocks noGrp="1"/>
          </p:cNvSpPr>
          <p:nvPr>
            <p:ph type="pic" idx="2"/>
          </p:nvPr>
        </p:nvSpPr>
        <p:spPr>
          <a:xfrm>
            <a:off x="2807368" y="457202"/>
            <a:ext cx="8915400" cy="5943598"/>
          </a:xfrm>
          <a:prstGeom prst="rect">
            <a:avLst/>
          </a:prstGeom>
          <a:noFill/>
          <a:ln>
            <a:noFill/>
          </a:ln>
        </p:spPr>
      </p:sp>
      <p:pic>
        <p:nvPicPr>
          <p:cNvPr id="12551" name="Google Shape;12551;p31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2552"/>
        <p:cNvGrpSpPr/>
        <p:nvPr/>
      </p:nvGrpSpPr>
      <p:grpSpPr>
        <a:xfrm>
          <a:off x="0" y="0"/>
          <a:ext cx="0" cy="0"/>
          <a:chOff x="0" y="0"/>
          <a:chExt cx="0" cy="0"/>
        </a:xfrm>
      </p:grpSpPr>
      <p:sp>
        <p:nvSpPr>
          <p:cNvPr id="12553" name="Google Shape;12553;p3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54" name="Google Shape;12554;p3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55" name="Google Shape;12555;p3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56" name="Google Shape;12556;p3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57" name="Google Shape;12557;p3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58" name="Google Shape;12558;p3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59" name="Google Shape;12559;p313"/>
          <p:cNvGrpSpPr/>
          <p:nvPr/>
        </p:nvGrpSpPr>
        <p:grpSpPr>
          <a:xfrm>
            <a:off x="7191542" y="1"/>
            <a:ext cx="5000459" cy="1425992"/>
            <a:chOff x="7191542" y="1"/>
            <a:chExt cx="5000459" cy="1425992"/>
          </a:xfrm>
        </p:grpSpPr>
        <p:pic>
          <p:nvPicPr>
            <p:cNvPr id="12560" name="Google Shape;12560;p3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61" name="Google Shape;12561;p313"/>
            <p:cNvGrpSpPr/>
            <p:nvPr/>
          </p:nvGrpSpPr>
          <p:grpSpPr>
            <a:xfrm>
              <a:off x="7191542" y="1"/>
              <a:ext cx="5000459" cy="1425992"/>
              <a:chOff x="7186272" y="0"/>
              <a:chExt cx="5005729" cy="1427495"/>
            </a:xfrm>
          </p:grpSpPr>
          <p:sp>
            <p:nvSpPr>
              <p:cNvPr id="12562" name="Google Shape;12562;p3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63" name="Google Shape;12563;p3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564" name="Google Shape;12564;p3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2565"/>
        <p:cNvGrpSpPr/>
        <p:nvPr/>
      </p:nvGrpSpPr>
      <p:grpSpPr>
        <a:xfrm>
          <a:off x="0" y="0"/>
          <a:ext cx="0" cy="0"/>
          <a:chOff x="0" y="0"/>
          <a:chExt cx="0" cy="0"/>
        </a:xfrm>
      </p:grpSpPr>
      <p:grpSp>
        <p:nvGrpSpPr>
          <p:cNvPr id="12566" name="Google Shape;12566;p314"/>
          <p:cNvGrpSpPr/>
          <p:nvPr/>
        </p:nvGrpSpPr>
        <p:grpSpPr>
          <a:xfrm>
            <a:off x="7191542" y="1"/>
            <a:ext cx="5000459" cy="1425992"/>
            <a:chOff x="7191542" y="1"/>
            <a:chExt cx="5000459" cy="1425992"/>
          </a:xfrm>
        </p:grpSpPr>
        <p:pic>
          <p:nvPicPr>
            <p:cNvPr id="12567" name="Google Shape;12567;p3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68" name="Google Shape;12568;p314"/>
            <p:cNvGrpSpPr/>
            <p:nvPr/>
          </p:nvGrpSpPr>
          <p:grpSpPr>
            <a:xfrm>
              <a:off x="7191542" y="1"/>
              <a:ext cx="5000459" cy="1425992"/>
              <a:chOff x="7186272" y="0"/>
              <a:chExt cx="5005729" cy="1427495"/>
            </a:xfrm>
          </p:grpSpPr>
          <p:sp>
            <p:nvSpPr>
              <p:cNvPr id="12569" name="Google Shape;12569;p3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70" name="Google Shape;12570;p3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571" name="Google Shape;12571;p3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72" name="Google Shape;12572;p31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73" name="Google Shape;12573;p3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74" name="Google Shape;12574;p3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75" name="Google Shape;12575;p3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576"/>
        <p:cNvGrpSpPr/>
        <p:nvPr/>
      </p:nvGrpSpPr>
      <p:grpSpPr>
        <a:xfrm>
          <a:off x="0" y="0"/>
          <a:ext cx="0" cy="0"/>
          <a:chOff x="0" y="0"/>
          <a:chExt cx="0" cy="0"/>
        </a:xfrm>
      </p:grpSpPr>
      <p:grpSp>
        <p:nvGrpSpPr>
          <p:cNvPr id="12577" name="Google Shape;12577;p315"/>
          <p:cNvGrpSpPr/>
          <p:nvPr/>
        </p:nvGrpSpPr>
        <p:grpSpPr>
          <a:xfrm>
            <a:off x="7191542" y="1"/>
            <a:ext cx="5000459" cy="1425992"/>
            <a:chOff x="7191542" y="1"/>
            <a:chExt cx="5000459" cy="1425992"/>
          </a:xfrm>
        </p:grpSpPr>
        <p:pic>
          <p:nvPicPr>
            <p:cNvPr id="12578" name="Google Shape;12578;p3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79" name="Google Shape;12579;p315"/>
            <p:cNvGrpSpPr/>
            <p:nvPr/>
          </p:nvGrpSpPr>
          <p:grpSpPr>
            <a:xfrm>
              <a:off x="7191542" y="1"/>
              <a:ext cx="5000459" cy="1425992"/>
              <a:chOff x="7186272" y="0"/>
              <a:chExt cx="5005729" cy="1427495"/>
            </a:xfrm>
          </p:grpSpPr>
          <p:sp>
            <p:nvSpPr>
              <p:cNvPr id="12580" name="Google Shape;12580;p3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81" name="Google Shape;12581;p3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582" name="Google Shape;12582;p3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83" name="Google Shape;12583;p3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584" name="Google Shape;12584;p3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85" name="Google Shape;12585;p3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586" name="Google Shape;12586;p3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87" name="Google Shape;12587;p3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88" name="Google Shape;12588;p3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89" name="Google Shape;12589;p3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2590"/>
        <p:cNvGrpSpPr/>
        <p:nvPr/>
      </p:nvGrpSpPr>
      <p:grpSpPr>
        <a:xfrm>
          <a:off x="0" y="0"/>
          <a:ext cx="0" cy="0"/>
          <a:chOff x="0" y="0"/>
          <a:chExt cx="0" cy="0"/>
        </a:xfrm>
      </p:grpSpPr>
      <p:grpSp>
        <p:nvGrpSpPr>
          <p:cNvPr id="12591" name="Google Shape;12591;p316"/>
          <p:cNvGrpSpPr/>
          <p:nvPr/>
        </p:nvGrpSpPr>
        <p:grpSpPr>
          <a:xfrm>
            <a:off x="7191542" y="1"/>
            <a:ext cx="5000459" cy="1425992"/>
            <a:chOff x="7191542" y="1"/>
            <a:chExt cx="5000459" cy="1425992"/>
          </a:xfrm>
        </p:grpSpPr>
        <p:pic>
          <p:nvPicPr>
            <p:cNvPr id="12592" name="Google Shape;12592;p3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93" name="Google Shape;12593;p316"/>
            <p:cNvGrpSpPr/>
            <p:nvPr/>
          </p:nvGrpSpPr>
          <p:grpSpPr>
            <a:xfrm>
              <a:off x="7191542" y="1"/>
              <a:ext cx="5000459" cy="1425992"/>
              <a:chOff x="7186272" y="0"/>
              <a:chExt cx="5005729" cy="1427495"/>
            </a:xfrm>
          </p:grpSpPr>
          <p:sp>
            <p:nvSpPr>
              <p:cNvPr id="12594" name="Google Shape;12594;p3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95" name="Google Shape;12595;p3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596" name="Google Shape;12596;p3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97" name="Google Shape;12597;p3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98" name="Google Shape;12598;p3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99" name="Google Shape;12599;p3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12600"/>
        <p:cNvGrpSpPr/>
        <p:nvPr/>
      </p:nvGrpSpPr>
      <p:grpSpPr>
        <a:xfrm>
          <a:off x="0" y="0"/>
          <a:ext cx="0" cy="0"/>
          <a:chOff x="0" y="0"/>
          <a:chExt cx="0" cy="0"/>
        </a:xfrm>
      </p:grpSpPr>
      <p:grpSp>
        <p:nvGrpSpPr>
          <p:cNvPr id="12601" name="Google Shape;12601;p317"/>
          <p:cNvGrpSpPr/>
          <p:nvPr/>
        </p:nvGrpSpPr>
        <p:grpSpPr>
          <a:xfrm>
            <a:off x="0" y="0"/>
            <a:ext cx="12192000" cy="2148830"/>
            <a:chOff x="0" y="0"/>
            <a:chExt cx="12192000" cy="2148830"/>
          </a:xfrm>
        </p:grpSpPr>
        <p:sp>
          <p:nvSpPr>
            <p:cNvPr id="12602" name="Google Shape;12602;p3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03" name="Google Shape;12603;p3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2604" name="Google Shape;12604;p3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05" name="Google Shape;12605;p3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06" name="Google Shape;12606;p3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607" name="Google Shape;12607;p3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608" name="Google Shape;12608;p3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36"/>
        <p:cNvGrpSpPr/>
        <p:nvPr/>
      </p:nvGrpSpPr>
      <p:grpSpPr>
        <a:xfrm>
          <a:off x="0" y="0"/>
          <a:ext cx="0" cy="0"/>
          <a:chOff x="0" y="0"/>
          <a:chExt cx="0" cy="0"/>
        </a:xfrm>
      </p:grpSpPr>
      <p:sp>
        <p:nvSpPr>
          <p:cNvPr id="137" name="Google Shape;137;p46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8" name="Google Shape;138;p46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 name="Google Shape;139;p4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 name="Google Shape;140;p46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 name="Google Shape;141;p4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 name="Google Shape;142;p4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3" name="Google Shape;143;p463"/>
          <p:cNvGrpSpPr/>
          <p:nvPr/>
        </p:nvGrpSpPr>
        <p:grpSpPr>
          <a:xfrm>
            <a:off x="7191543" y="1"/>
            <a:ext cx="5000459" cy="1425992"/>
            <a:chOff x="7191542" y="1"/>
            <a:chExt cx="5000459" cy="1425992"/>
          </a:xfrm>
        </p:grpSpPr>
        <p:pic>
          <p:nvPicPr>
            <p:cNvPr id="144" name="Google Shape;144;p4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 name="Google Shape;145;p463"/>
            <p:cNvGrpSpPr/>
            <p:nvPr/>
          </p:nvGrpSpPr>
          <p:grpSpPr>
            <a:xfrm>
              <a:off x="7191542" y="1"/>
              <a:ext cx="5000459" cy="1425992"/>
              <a:chOff x="7186272" y="0"/>
              <a:chExt cx="5005729" cy="1427495"/>
            </a:xfrm>
          </p:grpSpPr>
          <p:sp>
            <p:nvSpPr>
              <p:cNvPr id="146" name="Google Shape;146;p4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47" name="Google Shape;147;p4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48" name="Google Shape;148;p4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15_Photo Slide">
  <p:cSld name="15_Photo Slide">
    <p:spTree>
      <p:nvGrpSpPr>
        <p:cNvPr id="1" name="Shape 1378"/>
        <p:cNvGrpSpPr/>
        <p:nvPr/>
      </p:nvGrpSpPr>
      <p:grpSpPr>
        <a:xfrm>
          <a:off x="0" y="0"/>
          <a:ext cx="0" cy="0"/>
          <a:chOff x="0" y="0"/>
          <a:chExt cx="0" cy="0"/>
        </a:xfrm>
      </p:grpSpPr>
      <p:sp>
        <p:nvSpPr>
          <p:cNvPr id="1379" name="Google Shape;1379;p580"/>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0" name="Google Shape;1380;p5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1" name="Google Shape;1381;p580"/>
          <p:cNvGrpSpPr/>
          <p:nvPr/>
        </p:nvGrpSpPr>
        <p:grpSpPr>
          <a:xfrm>
            <a:off x="0" y="5379427"/>
            <a:ext cx="2807368" cy="753891"/>
            <a:chOff x="0" y="5379426"/>
            <a:chExt cx="2807368" cy="753891"/>
          </a:xfrm>
        </p:grpSpPr>
        <p:sp>
          <p:nvSpPr>
            <p:cNvPr id="1382" name="Google Shape;1382;p5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83" name="Google Shape;1383;p5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384" name="Google Shape;1384;p580"/>
          <p:cNvSpPr>
            <a:spLocks noGrp="1"/>
          </p:cNvSpPr>
          <p:nvPr>
            <p:ph type="pic" idx="2"/>
          </p:nvPr>
        </p:nvSpPr>
        <p:spPr>
          <a:xfrm>
            <a:off x="2807368" y="457202"/>
            <a:ext cx="8915400" cy="5943598"/>
          </a:xfrm>
          <a:prstGeom prst="rect">
            <a:avLst/>
          </a:prstGeom>
          <a:noFill/>
          <a:ln>
            <a:noFill/>
          </a:ln>
        </p:spPr>
      </p:sp>
      <p:pic>
        <p:nvPicPr>
          <p:cNvPr id="1385" name="Google Shape;1385;p580"/>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2609"/>
        <p:cNvGrpSpPr/>
        <p:nvPr/>
      </p:nvGrpSpPr>
      <p:grpSpPr>
        <a:xfrm>
          <a:off x="0" y="0"/>
          <a:ext cx="0" cy="0"/>
          <a:chOff x="0" y="0"/>
          <a:chExt cx="0" cy="0"/>
        </a:xfrm>
      </p:grpSpPr>
      <p:sp>
        <p:nvSpPr>
          <p:cNvPr id="12610" name="Google Shape;12610;p3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11" name="Google Shape;12611;p3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12" name="Google Shape;12612;p3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13" name="Google Shape;12613;p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614" name="Google Shape;12614;p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15" name="Google Shape;12615;p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16" name="Google Shape;12616;p318"/>
          <p:cNvGrpSpPr/>
          <p:nvPr/>
        </p:nvGrpSpPr>
        <p:grpSpPr>
          <a:xfrm>
            <a:off x="7191542" y="1"/>
            <a:ext cx="5000459" cy="1425992"/>
            <a:chOff x="7191542" y="1"/>
            <a:chExt cx="5000459" cy="1425992"/>
          </a:xfrm>
        </p:grpSpPr>
        <p:pic>
          <p:nvPicPr>
            <p:cNvPr id="12617" name="Google Shape;12617;p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18" name="Google Shape;12618;p318"/>
            <p:cNvGrpSpPr/>
            <p:nvPr/>
          </p:nvGrpSpPr>
          <p:grpSpPr>
            <a:xfrm>
              <a:off x="7191542" y="1"/>
              <a:ext cx="5000459" cy="1425992"/>
              <a:chOff x="7186272" y="0"/>
              <a:chExt cx="5005729" cy="1427495"/>
            </a:xfrm>
          </p:grpSpPr>
          <p:sp>
            <p:nvSpPr>
              <p:cNvPr id="12619" name="Google Shape;12619;p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20" name="Google Shape;12620;p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621" name="Google Shape;12621;p3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matchingName="Two Content">
  <p:cSld name="TWO_OBJECTS 2">
    <p:spTree>
      <p:nvGrpSpPr>
        <p:cNvPr id="1" name="Shape 12622"/>
        <p:cNvGrpSpPr/>
        <p:nvPr/>
      </p:nvGrpSpPr>
      <p:grpSpPr>
        <a:xfrm>
          <a:off x="0" y="0"/>
          <a:ext cx="0" cy="0"/>
          <a:chOff x="0" y="0"/>
          <a:chExt cx="0" cy="0"/>
        </a:xfrm>
      </p:grpSpPr>
      <p:sp>
        <p:nvSpPr>
          <p:cNvPr id="12623" name="Google Shape;12623;p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24" name="Google Shape;12624;p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625" name="Google Shape;12625;p25"/>
          <p:cNvGrpSpPr/>
          <p:nvPr/>
        </p:nvGrpSpPr>
        <p:grpSpPr>
          <a:xfrm>
            <a:off x="7191542" y="1"/>
            <a:ext cx="5000459" cy="1425992"/>
            <a:chOff x="7191542" y="1"/>
            <a:chExt cx="5000459" cy="1425992"/>
          </a:xfrm>
        </p:grpSpPr>
        <p:pic>
          <p:nvPicPr>
            <p:cNvPr id="12626" name="Google Shape;12626;p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27" name="Google Shape;12627;p25"/>
            <p:cNvGrpSpPr/>
            <p:nvPr/>
          </p:nvGrpSpPr>
          <p:grpSpPr>
            <a:xfrm>
              <a:off x="7191542" y="1"/>
              <a:ext cx="5000459" cy="1425992"/>
              <a:chOff x="7186272" y="0"/>
              <a:chExt cx="5005729" cy="1427495"/>
            </a:xfrm>
          </p:grpSpPr>
          <p:sp>
            <p:nvSpPr>
              <p:cNvPr id="12628" name="Google Shape;12628;p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29" name="Google Shape;12629;p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630" name="Google Shape;12630;p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31" name="Google Shape;12631;p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632" name="Google Shape;12632;p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33" name="Google Shape;12633;p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matchingName="Cover">
  <p:cSld name="Cover 2 2">
    <p:spTree>
      <p:nvGrpSpPr>
        <p:cNvPr id="1" name="Shape 12634"/>
        <p:cNvGrpSpPr/>
        <p:nvPr/>
      </p:nvGrpSpPr>
      <p:grpSpPr>
        <a:xfrm>
          <a:off x="0" y="0"/>
          <a:ext cx="0" cy="0"/>
          <a:chOff x="0" y="0"/>
          <a:chExt cx="0" cy="0"/>
        </a:xfrm>
      </p:grpSpPr>
      <p:sp>
        <p:nvSpPr>
          <p:cNvPr id="12635" name="Google Shape;12635;p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36" name="Google Shape;12636;p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37" name="Google Shape;12637;p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638" name="Google Shape;12638;p32"/>
          <p:cNvSpPr>
            <a:spLocks noGrp="1"/>
          </p:cNvSpPr>
          <p:nvPr>
            <p:ph type="pic" idx="2"/>
          </p:nvPr>
        </p:nvSpPr>
        <p:spPr>
          <a:xfrm>
            <a:off x="7118684" y="233915"/>
            <a:ext cx="5073316" cy="5943600"/>
          </a:xfrm>
          <a:prstGeom prst="rect">
            <a:avLst/>
          </a:prstGeom>
          <a:noFill/>
          <a:ln>
            <a:noFill/>
          </a:ln>
        </p:spPr>
      </p:sp>
      <p:grpSp>
        <p:nvGrpSpPr>
          <p:cNvPr id="12639" name="Google Shape;12639;p32"/>
          <p:cNvGrpSpPr/>
          <p:nvPr/>
        </p:nvGrpSpPr>
        <p:grpSpPr>
          <a:xfrm>
            <a:off x="0" y="5020348"/>
            <a:ext cx="12192000" cy="1837653"/>
            <a:chOff x="0" y="5020348"/>
            <a:chExt cx="12192000" cy="1837653"/>
          </a:xfrm>
        </p:grpSpPr>
        <p:sp>
          <p:nvSpPr>
            <p:cNvPr id="12640" name="Google Shape;12640;p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41" name="Google Shape;12641;p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642" name="Google Shape;12642;p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2643"/>
        <p:cNvGrpSpPr/>
        <p:nvPr/>
      </p:nvGrpSpPr>
      <p:grpSpPr>
        <a:xfrm>
          <a:off x="0" y="0"/>
          <a:ext cx="0" cy="0"/>
          <a:chOff x="0" y="0"/>
          <a:chExt cx="0" cy="0"/>
        </a:xfrm>
      </p:grpSpPr>
      <p:grpSp>
        <p:nvGrpSpPr>
          <p:cNvPr id="12644" name="Google Shape;12644;p319"/>
          <p:cNvGrpSpPr/>
          <p:nvPr/>
        </p:nvGrpSpPr>
        <p:grpSpPr>
          <a:xfrm>
            <a:off x="0" y="5020347"/>
            <a:ext cx="12192000" cy="1837653"/>
            <a:chOff x="0" y="5020347"/>
            <a:chExt cx="12192000" cy="1837653"/>
          </a:xfrm>
        </p:grpSpPr>
        <p:sp>
          <p:nvSpPr>
            <p:cNvPr id="12645" name="Google Shape;12645;p3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46" name="Google Shape;12646;p3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47" name="Google Shape;12647;p3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648" name="Google Shape;12648;p3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649" name="Google Shape;12649;p31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50" name="Google Shape;12650;p31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12651"/>
        <p:cNvGrpSpPr/>
        <p:nvPr/>
      </p:nvGrpSpPr>
      <p:grpSpPr>
        <a:xfrm>
          <a:off x="0" y="0"/>
          <a:ext cx="0" cy="0"/>
          <a:chOff x="0" y="0"/>
          <a:chExt cx="0" cy="0"/>
        </a:xfrm>
      </p:grpSpPr>
      <p:sp>
        <p:nvSpPr>
          <p:cNvPr id="12652" name="Google Shape;12652;p32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653" name="Google Shape;12653;p3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654" name="Google Shape;12654;p320"/>
          <p:cNvGrpSpPr/>
          <p:nvPr/>
        </p:nvGrpSpPr>
        <p:grpSpPr>
          <a:xfrm>
            <a:off x="0" y="5379426"/>
            <a:ext cx="2807368" cy="753891"/>
            <a:chOff x="0" y="5379426"/>
            <a:chExt cx="2807368" cy="753891"/>
          </a:xfrm>
        </p:grpSpPr>
        <p:sp>
          <p:nvSpPr>
            <p:cNvPr id="12655" name="Google Shape;12655;p3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56" name="Google Shape;12656;p3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2657" name="Google Shape;12657;p320"/>
          <p:cNvSpPr>
            <a:spLocks noGrp="1"/>
          </p:cNvSpPr>
          <p:nvPr>
            <p:ph type="pic" idx="2"/>
          </p:nvPr>
        </p:nvSpPr>
        <p:spPr>
          <a:xfrm>
            <a:off x="2807368" y="457202"/>
            <a:ext cx="8915400" cy="5943598"/>
          </a:xfrm>
          <a:prstGeom prst="rect">
            <a:avLst/>
          </a:prstGeom>
          <a:noFill/>
          <a:ln>
            <a:noFill/>
          </a:ln>
        </p:spPr>
      </p:sp>
      <p:pic>
        <p:nvPicPr>
          <p:cNvPr id="12658" name="Google Shape;12658;p32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2659"/>
        <p:cNvGrpSpPr/>
        <p:nvPr/>
      </p:nvGrpSpPr>
      <p:grpSpPr>
        <a:xfrm>
          <a:off x="0" y="0"/>
          <a:ext cx="0" cy="0"/>
          <a:chOff x="0" y="0"/>
          <a:chExt cx="0" cy="0"/>
        </a:xfrm>
      </p:grpSpPr>
      <p:sp>
        <p:nvSpPr>
          <p:cNvPr id="12660" name="Google Shape;12660;p3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61" name="Google Shape;12661;p3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62" name="Google Shape;12662;p3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63" name="Google Shape;12663;p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664" name="Google Shape;12664;p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65" name="Google Shape;12665;p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66" name="Google Shape;12666;p321"/>
          <p:cNvGrpSpPr/>
          <p:nvPr/>
        </p:nvGrpSpPr>
        <p:grpSpPr>
          <a:xfrm>
            <a:off x="7191542" y="1"/>
            <a:ext cx="5000459" cy="1425992"/>
            <a:chOff x="7191542" y="1"/>
            <a:chExt cx="5000459" cy="1425992"/>
          </a:xfrm>
        </p:grpSpPr>
        <p:pic>
          <p:nvPicPr>
            <p:cNvPr id="12667" name="Google Shape;12667;p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68" name="Google Shape;12668;p321"/>
            <p:cNvGrpSpPr/>
            <p:nvPr/>
          </p:nvGrpSpPr>
          <p:grpSpPr>
            <a:xfrm>
              <a:off x="7191542" y="1"/>
              <a:ext cx="5000459" cy="1425992"/>
              <a:chOff x="7186272" y="0"/>
              <a:chExt cx="5005729" cy="1427495"/>
            </a:xfrm>
          </p:grpSpPr>
          <p:sp>
            <p:nvSpPr>
              <p:cNvPr id="12669" name="Google Shape;12669;p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70" name="Google Shape;12670;p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671" name="Google Shape;12671;p3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matchingName="Title and Content">
  <p:cSld name="Title and Content 4 2">
    <p:spTree>
      <p:nvGrpSpPr>
        <p:cNvPr id="1" name="Shape 12672"/>
        <p:cNvGrpSpPr/>
        <p:nvPr/>
      </p:nvGrpSpPr>
      <p:grpSpPr>
        <a:xfrm>
          <a:off x="0" y="0"/>
          <a:ext cx="0" cy="0"/>
          <a:chOff x="0" y="0"/>
          <a:chExt cx="0" cy="0"/>
        </a:xfrm>
      </p:grpSpPr>
      <p:grpSp>
        <p:nvGrpSpPr>
          <p:cNvPr id="12673" name="Google Shape;12673;p322"/>
          <p:cNvGrpSpPr/>
          <p:nvPr/>
        </p:nvGrpSpPr>
        <p:grpSpPr>
          <a:xfrm>
            <a:off x="7191542" y="1"/>
            <a:ext cx="5000459" cy="1425992"/>
            <a:chOff x="7191542" y="1"/>
            <a:chExt cx="5000459" cy="1425992"/>
          </a:xfrm>
        </p:grpSpPr>
        <p:pic>
          <p:nvPicPr>
            <p:cNvPr id="12674" name="Google Shape;12674;p3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75" name="Google Shape;12675;p322"/>
            <p:cNvGrpSpPr/>
            <p:nvPr/>
          </p:nvGrpSpPr>
          <p:grpSpPr>
            <a:xfrm>
              <a:off x="7191542" y="1"/>
              <a:ext cx="5000459" cy="1425992"/>
              <a:chOff x="7186272" y="0"/>
              <a:chExt cx="5005729" cy="1427495"/>
            </a:xfrm>
          </p:grpSpPr>
          <p:sp>
            <p:nvSpPr>
              <p:cNvPr id="12676" name="Google Shape;12676;p3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77" name="Google Shape;12677;p3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678" name="Google Shape;12678;p3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79" name="Google Shape;12679;p3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80" name="Google Shape;12680;p3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681" name="Google Shape;12681;p3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82" name="Google Shape;12682;p3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matchingName="Two Content">
  <p:cSld name="Two Content 3 2">
    <p:spTree>
      <p:nvGrpSpPr>
        <p:cNvPr id="1" name="Shape 12683"/>
        <p:cNvGrpSpPr/>
        <p:nvPr/>
      </p:nvGrpSpPr>
      <p:grpSpPr>
        <a:xfrm>
          <a:off x="0" y="0"/>
          <a:ext cx="0" cy="0"/>
          <a:chOff x="0" y="0"/>
          <a:chExt cx="0" cy="0"/>
        </a:xfrm>
      </p:grpSpPr>
      <p:sp>
        <p:nvSpPr>
          <p:cNvPr id="12684" name="Google Shape;12684;p3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85" name="Google Shape;12685;p3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686" name="Google Shape;12686;p323"/>
          <p:cNvGrpSpPr/>
          <p:nvPr/>
        </p:nvGrpSpPr>
        <p:grpSpPr>
          <a:xfrm>
            <a:off x="7191542" y="1"/>
            <a:ext cx="5000459" cy="1425992"/>
            <a:chOff x="7191542" y="1"/>
            <a:chExt cx="5000459" cy="1425992"/>
          </a:xfrm>
        </p:grpSpPr>
        <p:pic>
          <p:nvPicPr>
            <p:cNvPr id="12687" name="Google Shape;12687;p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88" name="Google Shape;12688;p323"/>
            <p:cNvGrpSpPr/>
            <p:nvPr/>
          </p:nvGrpSpPr>
          <p:grpSpPr>
            <a:xfrm>
              <a:off x="7191542" y="1"/>
              <a:ext cx="5000459" cy="1425992"/>
              <a:chOff x="7186272" y="0"/>
              <a:chExt cx="5005729" cy="1427495"/>
            </a:xfrm>
          </p:grpSpPr>
          <p:sp>
            <p:nvSpPr>
              <p:cNvPr id="12689" name="Google Shape;12689;p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90" name="Google Shape;12690;p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691" name="Google Shape;12691;p3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92" name="Google Shape;12692;p3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693" name="Google Shape;12693;p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94" name="Google Shape;12694;p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matchingName="Comparison">
  <p:cSld name="TWO_OBJECTS_WITH_TEXT 2">
    <p:spTree>
      <p:nvGrpSpPr>
        <p:cNvPr id="1" name="Shape 12695"/>
        <p:cNvGrpSpPr/>
        <p:nvPr/>
      </p:nvGrpSpPr>
      <p:grpSpPr>
        <a:xfrm>
          <a:off x="0" y="0"/>
          <a:ext cx="0" cy="0"/>
          <a:chOff x="0" y="0"/>
          <a:chExt cx="0" cy="0"/>
        </a:xfrm>
      </p:grpSpPr>
      <p:grpSp>
        <p:nvGrpSpPr>
          <p:cNvPr id="12696" name="Google Shape;12696;p324"/>
          <p:cNvGrpSpPr/>
          <p:nvPr/>
        </p:nvGrpSpPr>
        <p:grpSpPr>
          <a:xfrm>
            <a:off x="7191542" y="1"/>
            <a:ext cx="5000459" cy="1425992"/>
            <a:chOff x="7191542" y="1"/>
            <a:chExt cx="5000459" cy="1425992"/>
          </a:xfrm>
        </p:grpSpPr>
        <p:pic>
          <p:nvPicPr>
            <p:cNvPr id="12697" name="Google Shape;12697;p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98" name="Google Shape;12698;p324"/>
            <p:cNvGrpSpPr/>
            <p:nvPr/>
          </p:nvGrpSpPr>
          <p:grpSpPr>
            <a:xfrm>
              <a:off x="7191542" y="1"/>
              <a:ext cx="5000459" cy="1425992"/>
              <a:chOff x="7186272" y="0"/>
              <a:chExt cx="5005729" cy="1427495"/>
            </a:xfrm>
          </p:grpSpPr>
          <p:sp>
            <p:nvSpPr>
              <p:cNvPr id="12699" name="Google Shape;12699;p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00" name="Google Shape;12700;p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701" name="Google Shape;12701;p3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02" name="Google Shape;12702;p3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03" name="Google Shape;12703;p3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04" name="Google Shape;12704;p3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05" name="Google Shape;12705;p3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06" name="Google Shape;12706;p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07" name="Google Shape;12707;p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08" name="Google Shape;12708;p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matchingName="Title Only">
  <p:cSld name="TITLE_ONLY 2">
    <p:spTree>
      <p:nvGrpSpPr>
        <p:cNvPr id="1" name="Shape 12709"/>
        <p:cNvGrpSpPr/>
        <p:nvPr/>
      </p:nvGrpSpPr>
      <p:grpSpPr>
        <a:xfrm>
          <a:off x="0" y="0"/>
          <a:ext cx="0" cy="0"/>
          <a:chOff x="0" y="0"/>
          <a:chExt cx="0" cy="0"/>
        </a:xfrm>
      </p:grpSpPr>
      <p:grpSp>
        <p:nvGrpSpPr>
          <p:cNvPr id="12710" name="Google Shape;12710;p325"/>
          <p:cNvGrpSpPr/>
          <p:nvPr/>
        </p:nvGrpSpPr>
        <p:grpSpPr>
          <a:xfrm>
            <a:off x="7191542" y="1"/>
            <a:ext cx="5000459" cy="1425992"/>
            <a:chOff x="7191542" y="1"/>
            <a:chExt cx="5000459" cy="1425992"/>
          </a:xfrm>
        </p:grpSpPr>
        <p:pic>
          <p:nvPicPr>
            <p:cNvPr id="12711" name="Google Shape;12711;p3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12" name="Google Shape;12712;p325"/>
            <p:cNvGrpSpPr/>
            <p:nvPr/>
          </p:nvGrpSpPr>
          <p:grpSpPr>
            <a:xfrm>
              <a:off x="7191542" y="1"/>
              <a:ext cx="5000459" cy="1425992"/>
              <a:chOff x="7186272" y="0"/>
              <a:chExt cx="5005729" cy="1427495"/>
            </a:xfrm>
          </p:grpSpPr>
          <p:sp>
            <p:nvSpPr>
              <p:cNvPr id="12713" name="Google Shape;12713;p3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14" name="Google Shape;12714;p3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715" name="Google Shape;12715;p3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16" name="Google Shape;12716;p3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17" name="Google Shape;12717;p3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18" name="Google Shape;12718;p3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38_Quotation">
  <p:cSld name="38_Quotation">
    <p:spTree>
      <p:nvGrpSpPr>
        <p:cNvPr id="1" name="Shape 1386"/>
        <p:cNvGrpSpPr/>
        <p:nvPr/>
      </p:nvGrpSpPr>
      <p:grpSpPr>
        <a:xfrm>
          <a:off x="0" y="0"/>
          <a:ext cx="0" cy="0"/>
          <a:chOff x="0" y="0"/>
          <a:chExt cx="0" cy="0"/>
        </a:xfrm>
      </p:grpSpPr>
      <p:sp>
        <p:nvSpPr>
          <p:cNvPr id="1387" name="Google Shape;1387;p5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88" name="Google Shape;1388;p5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9" name="Google Shape;1389;p5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0" name="Google Shape;1390;p5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1" name="Google Shape;1391;p5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2" name="Google Shape;1392;p5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3" name="Google Shape;1393;p581"/>
          <p:cNvGrpSpPr/>
          <p:nvPr/>
        </p:nvGrpSpPr>
        <p:grpSpPr>
          <a:xfrm>
            <a:off x="7191543" y="1"/>
            <a:ext cx="5000459" cy="1425992"/>
            <a:chOff x="7191542" y="1"/>
            <a:chExt cx="5000459" cy="1425992"/>
          </a:xfrm>
        </p:grpSpPr>
        <p:pic>
          <p:nvPicPr>
            <p:cNvPr id="1394" name="Google Shape;1394;p5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5" name="Google Shape;1395;p581"/>
            <p:cNvGrpSpPr/>
            <p:nvPr/>
          </p:nvGrpSpPr>
          <p:grpSpPr>
            <a:xfrm>
              <a:off x="7191542" y="1"/>
              <a:ext cx="5000459" cy="1425992"/>
              <a:chOff x="7186272" y="0"/>
              <a:chExt cx="5005729" cy="1427495"/>
            </a:xfrm>
          </p:grpSpPr>
          <p:sp>
            <p:nvSpPr>
              <p:cNvPr id="1396" name="Google Shape;1396;p5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397" name="Google Shape;1397;p5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398" name="Google Shape;1398;p5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12719"/>
        <p:cNvGrpSpPr/>
        <p:nvPr/>
      </p:nvGrpSpPr>
      <p:grpSpPr>
        <a:xfrm>
          <a:off x="0" y="0"/>
          <a:ext cx="0" cy="0"/>
          <a:chOff x="0" y="0"/>
          <a:chExt cx="0" cy="0"/>
        </a:xfrm>
      </p:grpSpPr>
      <p:grpSp>
        <p:nvGrpSpPr>
          <p:cNvPr id="12720" name="Google Shape;12720;p326"/>
          <p:cNvGrpSpPr/>
          <p:nvPr/>
        </p:nvGrpSpPr>
        <p:grpSpPr>
          <a:xfrm>
            <a:off x="0" y="0"/>
            <a:ext cx="12192000" cy="2148830"/>
            <a:chOff x="0" y="0"/>
            <a:chExt cx="12192000" cy="2148830"/>
          </a:xfrm>
        </p:grpSpPr>
        <p:sp>
          <p:nvSpPr>
            <p:cNvPr id="12721" name="Google Shape;12721;p3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22" name="Google Shape;12722;p3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2723" name="Google Shape;12723;p3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24" name="Google Shape;12724;p3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5" name="Google Shape;12725;p3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726" name="Google Shape;12726;p3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727" name="Google Shape;12727;p3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12728"/>
        <p:cNvGrpSpPr/>
        <p:nvPr/>
      </p:nvGrpSpPr>
      <p:grpSpPr>
        <a:xfrm>
          <a:off x="0" y="0"/>
          <a:ext cx="0" cy="0"/>
          <a:chOff x="0" y="0"/>
          <a:chExt cx="0" cy="0"/>
        </a:xfrm>
      </p:grpSpPr>
      <p:sp>
        <p:nvSpPr>
          <p:cNvPr id="12729" name="Google Shape;12729;p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30" name="Google Shape;12730;p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31" name="Google Shape;12731;p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32" name="Google Shape;12732;p327"/>
          <p:cNvGrpSpPr/>
          <p:nvPr/>
        </p:nvGrpSpPr>
        <p:grpSpPr>
          <a:xfrm>
            <a:off x="7191542" y="1"/>
            <a:ext cx="5000459" cy="1425992"/>
            <a:chOff x="7191542" y="1"/>
            <a:chExt cx="5000459" cy="1425992"/>
          </a:xfrm>
        </p:grpSpPr>
        <p:pic>
          <p:nvPicPr>
            <p:cNvPr id="12733" name="Google Shape;12733;p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34" name="Google Shape;12734;p327"/>
            <p:cNvGrpSpPr/>
            <p:nvPr/>
          </p:nvGrpSpPr>
          <p:grpSpPr>
            <a:xfrm>
              <a:off x="7191542" y="1"/>
              <a:ext cx="5000459" cy="1425992"/>
              <a:chOff x="7186272" y="0"/>
              <a:chExt cx="5005729" cy="1427495"/>
            </a:xfrm>
          </p:grpSpPr>
          <p:sp>
            <p:nvSpPr>
              <p:cNvPr id="12735" name="Google Shape;12735;p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36" name="Google Shape;12736;p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matchingName="Cover">
  <p:cSld name="Cover 3 2">
    <p:spTree>
      <p:nvGrpSpPr>
        <p:cNvPr id="1" name="Shape 12737"/>
        <p:cNvGrpSpPr/>
        <p:nvPr/>
      </p:nvGrpSpPr>
      <p:grpSpPr>
        <a:xfrm>
          <a:off x="0" y="0"/>
          <a:ext cx="0" cy="0"/>
          <a:chOff x="0" y="0"/>
          <a:chExt cx="0" cy="0"/>
        </a:xfrm>
      </p:grpSpPr>
      <p:sp>
        <p:nvSpPr>
          <p:cNvPr id="12738" name="Google Shape;12738;p3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39" name="Google Shape;12739;p3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40" name="Google Shape;12740;p3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741" name="Google Shape;12741;p328"/>
          <p:cNvSpPr>
            <a:spLocks noGrp="1"/>
          </p:cNvSpPr>
          <p:nvPr>
            <p:ph type="pic" idx="2"/>
          </p:nvPr>
        </p:nvSpPr>
        <p:spPr>
          <a:xfrm>
            <a:off x="7118684" y="233915"/>
            <a:ext cx="5073316" cy="5943600"/>
          </a:xfrm>
          <a:prstGeom prst="rect">
            <a:avLst/>
          </a:prstGeom>
          <a:noFill/>
          <a:ln>
            <a:noFill/>
          </a:ln>
        </p:spPr>
      </p:sp>
      <p:grpSp>
        <p:nvGrpSpPr>
          <p:cNvPr id="12742" name="Google Shape;12742;p328"/>
          <p:cNvGrpSpPr/>
          <p:nvPr/>
        </p:nvGrpSpPr>
        <p:grpSpPr>
          <a:xfrm>
            <a:off x="0" y="5020348"/>
            <a:ext cx="12192000" cy="1837653"/>
            <a:chOff x="0" y="5020348"/>
            <a:chExt cx="12192000" cy="1837653"/>
          </a:xfrm>
        </p:grpSpPr>
        <p:sp>
          <p:nvSpPr>
            <p:cNvPr id="12743" name="Google Shape;12743;p3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44" name="Google Shape;12744;p3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745" name="Google Shape;12745;p3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matchingName="Divider">
  <p:cSld name="Divider 2 2">
    <p:bg>
      <p:bgPr>
        <a:solidFill>
          <a:schemeClr val="lt2"/>
        </a:solidFill>
        <a:effectLst/>
      </p:bgPr>
    </p:bg>
    <p:spTree>
      <p:nvGrpSpPr>
        <p:cNvPr id="1" name="Shape 12746"/>
        <p:cNvGrpSpPr/>
        <p:nvPr/>
      </p:nvGrpSpPr>
      <p:grpSpPr>
        <a:xfrm>
          <a:off x="0" y="0"/>
          <a:ext cx="0" cy="0"/>
          <a:chOff x="0" y="0"/>
          <a:chExt cx="0" cy="0"/>
        </a:xfrm>
      </p:grpSpPr>
      <p:grpSp>
        <p:nvGrpSpPr>
          <p:cNvPr id="12747" name="Google Shape;12747;p329"/>
          <p:cNvGrpSpPr/>
          <p:nvPr/>
        </p:nvGrpSpPr>
        <p:grpSpPr>
          <a:xfrm>
            <a:off x="0" y="5020347"/>
            <a:ext cx="12192000" cy="1837653"/>
            <a:chOff x="0" y="5020347"/>
            <a:chExt cx="12192000" cy="1837653"/>
          </a:xfrm>
        </p:grpSpPr>
        <p:sp>
          <p:nvSpPr>
            <p:cNvPr id="12748" name="Google Shape;12748;p3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49" name="Google Shape;12749;p3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50" name="Google Shape;12750;p3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751" name="Google Shape;12751;p3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752" name="Google Shape;12752;p3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53" name="Google Shape;12753;p3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matchingName="Photo Slide">
  <p:cSld name="Photo Slide 2 2">
    <p:spTree>
      <p:nvGrpSpPr>
        <p:cNvPr id="1" name="Shape 12754"/>
        <p:cNvGrpSpPr/>
        <p:nvPr/>
      </p:nvGrpSpPr>
      <p:grpSpPr>
        <a:xfrm>
          <a:off x="0" y="0"/>
          <a:ext cx="0" cy="0"/>
          <a:chOff x="0" y="0"/>
          <a:chExt cx="0" cy="0"/>
        </a:xfrm>
      </p:grpSpPr>
      <p:sp>
        <p:nvSpPr>
          <p:cNvPr id="12755" name="Google Shape;12755;p3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756" name="Google Shape;12756;p3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757" name="Google Shape;12757;p330"/>
          <p:cNvGrpSpPr/>
          <p:nvPr/>
        </p:nvGrpSpPr>
        <p:grpSpPr>
          <a:xfrm>
            <a:off x="0" y="5379426"/>
            <a:ext cx="2807368" cy="753891"/>
            <a:chOff x="0" y="5379426"/>
            <a:chExt cx="2807368" cy="753891"/>
          </a:xfrm>
        </p:grpSpPr>
        <p:sp>
          <p:nvSpPr>
            <p:cNvPr id="12758" name="Google Shape;12758;p3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59" name="Google Shape;12759;p3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2760" name="Google Shape;12760;p330"/>
          <p:cNvSpPr>
            <a:spLocks noGrp="1"/>
          </p:cNvSpPr>
          <p:nvPr>
            <p:ph type="pic" idx="2"/>
          </p:nvPr>
        </p:nvSpPr>
        <p:spPr>
          <a:xfrm>
            <a:off x="2807368" y="457202"/>
            <a:ext cx="8915400" cy="5943598"/>
          </a:xfrm>
          <a:prstGeom prst="rect">
            <a:avLst/>
          </a:prstGeom>
          <a:noFill/>
          <a:ln>
            <a:noFill/>
          </a:ln>
        </p:spPr>
      </p:sp>
      <p:pic>
        <p:nvPicPr>
          <p:cNvPr id="12761" name="Google Shape;12761;p3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matchingName="Quotation">
  <p:cSld name="Quotation 2 2">
    <p:spTree>
      <p:nvGrpSpPr>
        <p:cNvPr id="1" name="Shape 12762"/>
        <p:cNvGrpSpPr/>
        <p:nvPr/>
      </p:nvGrpSpPr>
      <p:grpSpPr>
        <a:xfrm>
          <a:off x="0" y="0"/>
          <a:ext cx="0" cy="0"/>
          <a:chOff x="0" y="0"/>
          <a:chExt cx="0" cy="0"/>
        </a:xfrm>
      </p:grpSpPr>
      <p:sp>
        <p:nvSpPr>
          <p:cNvPr id="12763" name="Google Shape;12763;p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64" name="Google Shape;12764;p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65" name="Google Shape;12765;p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66" name="Google Shape;12766;p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67" name="Google Shape;12767;p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68" name="Google Shape;12768;p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69" name="Google Shape;12769;p45"/>
          <p:cNvGrpSpPr/>
          <p:nvPr/>
        </p:nvGrpSpPr>
        <p:grpSpPr>
          <a:xfrm>
            <a:off x="7191542" y="1"/>
            <a:ext cx="5000459" cy="1425992"/>
            <a:chOff x="7191542" y="1"/>
            <a:chExt cx="5000459" cy="1425992"/>
          </a:xfrm>
        </p:grpSpPr>
        <p:pic>
          <p:nvPicPr>
            <p:cNvPr id="12770" name="Google Shape;12770;p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71" name="Google Shape;12771;p45"/>
            <p:cNvGrpSpPr/>
            <p:nvPr/>
          </p:nvGrpSpPr>
          <p:grpSpPr>
            <a:xfrm>
              <a:off x="7191542" y="1"/>
              <a:ext cx="5000459" cy="1425992"/>
              <a:chOff x="7186272" y="0"/>
              <a:chExt cx="5005729" cy="1427495"/>
            </a:xfrm>
          </p:grpSpPr>
          <p:sp>
            <p:nvSpPr>
              <p:cNvPr id="12772" name="Google Shape;12772;p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73" name="Google Shape;12773;p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774" name="Google Shape;12774;p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matchingName="Title and Content">
  <p:cSld name="Title and Content 5 2">
    <p:spTree>
      <p:nvGrpSpPr>
        <p:cNvPr id="1" name="Shape 12775"/>
        <p:cNvGrpSpPr/>
        <p:nvPr/>
      </p:nvGrpSpPr>
      <p:grpSpPr>
        <a:xfrm>
          <a:off x="0" y="0"/>
          <a:ext cx="0" cy="0"/>
          <a:chOff x="0" y="0"/>
          <a:chExt cx="0" cy="0"/>
        </a:xfrm>
      </p:grpSpPr>
      <p:grpSp>
        <p:nvGrpSpPr>
          <p:cNvPr id="12776" name="Google Shape;12776;p46"/>
          <p:cNvGrpSpPr/>
          <p:nvPr/>
        </p:nvGrpSpPr>
        <p:grpSpPr>
          <a:xfrm>
            <a:off x="7191542" y="1"/>
            <a:ext cx="5000459" cy="1425992"/>
            <a:chOff x="7191542" y="1"/>
            <a:chExt cx="5000459" cy="1425992"/>
          </a:xfrm>
        </p:grpSpPr>
        <p:pic>
          <p:nvPicPr>
            <p:cNvPr id="12777" name="Google Shape;12777;p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78" name="Google Shape;12778;p46"/>
            <p:cNvGrpSpPr/>
            <p:nvPr/>
          </p:nvGrpSpPr>
          <p:grpSpPr>
            <a:xfrm>
              <a:off x="7191542" y="1"/>
              <a:ext cx="5000459" cy="1425992"/>
              <a:chOff x="7186272" y="0"/>
              <a:chExt cx="5005729" cy="1427495"/>
            </a:xfrm>
          </p:grpSpPr>
          <p:sp>
            <p:nvSpPr>
              <p:cNvPr id="12779" name="Google Shape;12779;p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80" name="Google Shape;12780;p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781" name="Google Shape;12781;p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82" name="Google Shape;12782;p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83" name="Google Shape;12783;p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84" name="Google Shape;12784;p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85" name="Google Shape;12785;p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12786"/>
        <p:cNvGrpSpPr/>
        <p:nvPr/>
      </p:nvGrpSpPr>
      <p:grpSpPr>
        <a:xfrm>
          <a:off x="0" y="0"/>
          <a:ext cx="0" cy="0"/>
          <a:chOff x="0" y="0"/>
          <a:chExt cx="0" cy="0"/>
        </a:xfrm>
      </p:grpSpPr>
      <p:grpSp>
        <p:nvGrpSpPr>
          <p:cNvPr id="12787" name="Google Shape;12787;p47"/>
          <p:cNvGrpSpPr/>
          <p:nvPr/>
        </p:nvGrpSpPr>
        <p:grpSpPr>
          <a:xfrm>
            <a:off x="7191542" y="1"/>
            <a:ext cx="5000459" cy="1425992"/>
            <a:chOff x="7191542" y="1"/>
            <a:chExt cx="5000459" cy="1425992"/>
          </a:xfrm>
        </p:grpSpPr>
        <p:pic>
          <p:nvPicPr>
            <p:cNvPr id="12788" name="Google Shape;12788;p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89" name="Google Shape;12789;p47"/>
            <p:cNvGrpSpPr/>
            <p:nvPr/>
          </p:nvGrpSpPr>
          <p:grpSpPr>
            <a:xfrm>
              <a:off x="7191542" y="1"/>
              <a:ext cx="5000459" cy="1425992"/>
              <a:chOff x="7186272" y="0"/>
              <a:chExt cx="5005729" cy="1427495"/>
            </a:xfrm>
          </p:grpSpPr>
          <p:sp>
            <p:nvSpPr>
              <p:cNvPr id="12790" name="Google Shape;127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91" name="Google Shape;127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792" name="Google Shape;12792;p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93" name="Google Shape;12793;p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94" name="Google Shape;12794;p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95" name="Google Shape;12795;p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96" name="Google Shape;12796;p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97" name="Google Shape;12797;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98" name="Google Shape;12798;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99" name="Google Shape;12799;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12800"/>
        <p:cNvGrpSpPr/>
        <p:nvPr/>
      </p:nvGrpSpPr>
      <p:grpSpPr>
        <a:xfrm>
          <a:off x="0" y="0"/>
          <a:ext cx="0" cy="0"/>
          <a:chOff x="0" y="0"/>
          <a:chExt cx="0" cy="0"/>
        </a:xfrm>
      </p:grpSpPr>
      <p:grpSp>
        <p:nvGrpSpPr>
          <p:cNvPr id="12801" name="Google Shape;12801;p48"/>
          <p:cNvGrpSpPr/>
          <p:nvPr/>
        </p:nvGrpSpPr>
        <p:grpSpPr>
          <a:xfrm>
            <a:off x="7191542" y="1"/>
            <a:ext cx="5000459" cy="1425992"/>
            <a:chOff x="7191542" y="1"/>
            <a:chExt cx="5000459" cy="1425992"/>
          </a:xfrm>
        </p:grpSpPr>
        <p:pic>
          <p:nvPicPr>
            <p:cNvPr id="12802" name="Google Shape;12802;p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03" name="Google Shape;12803;p48"/>
            <p:cNvGrpSpPr/>
            <p:nvPr/>
          </p:nvGrpSpPr>
          <p:grpSpPr>
            <a:xfrm>
              <a:off x="7191542" y="1"/>
              <a:ext cx="5000459" cy="1425992"/>
              <a:chOff x="7186272" y="0"/>
              <a:chExt cx="5005729" cy="1427495"/>
            </a:xfrm>
          </p:grpSpPr>
          <p:sp>
            <p:nvSpPr>
              <p:cNvPr id="12804" name="Google Shape;12804;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05" name="Google Shape;12805;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806" name="Google Shape;12806;p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07" name="Google Shape;1280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08" name="Google Shape;1280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09" name="Google Shape;1280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matchingName="End">
  <p:cSld name="End 2 2">
    <p:spTree>
      <p:nvGrpSpPr>
        <p:cNvPr id="1" name="Shape 12810"/>
        <p:cNvGrpSpPr/>
        <p:nvPr/>
      </p:nvGrpSpPr>
      <p:grpSpPr>
        <a:xfrm>
          <a:off x="0" y="0"/>
          <a:ext cx="0" cy="0"/>
          <a:chOff x="0" y="0"/>
          <a:chExt cx="0" cy="0"/>
        </a:xfrm>
      </p:grpSpPr>
      <p:grpSp>
        <p:nvGrpSpPr>
          <p:cNvPr id="12811" name="Google Shape;12811;p49"/>
          <p:cNvGrpSpPr/>
          <p:nvPr/>
        </p:nvGrpSpPr>
        <p:grpSpPr>
          <a:xfrm>
            <a:off x="0" y="0"/>
            <a:ext cx="12192000" cy="2148830"/>
            <a:chOff x="0" y="0"/>
            <a:chExt cx="12192000" cy="2148830"/>
          </a:xfrm>
        </p:grpSpPr>
        <p:sp>
          <p:nvSpPr>
            <p:cNvPr id="12812" name="Google Shape;12812;p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13" name="Google Shape;12813;p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2814" name="Google Shape;12814;p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15" name="Google Shape;12815;p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16" name="Google Shape;12816;p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817" name="Google Shape;12817;p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818" name="Google Shape;12818;p4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1399"/>
        <p:cNvGrpSpPr/>
        <p:nvPr/>
      </p:nvGrpSpPr>
      <p:grpSpPr>
        <a:xfrm>
          <a:off x="0" y="0"/>
          <a:ext cx="0" cy="0"/>
          <a:chOff x="0" y="0"/>
          <a:chExt cx="0" cy="0"/>
        </a:xfrm>
      </p:grpSpPr>
      <p:grpSp>
        <p:nvGrpSpPr>
          <p:cNvPr id="1400" name="Google Shape;1400;p582"/>
          <p:cNvGrpSpPr/>
          <p:nvPr/>
        </p:nvGrpSpPr>
        <p:grpSpPr>
          <a:xfrm>
            <a:off x="7191543" y="1"/>
            <a:ext cx="5000459" cy="1425992"/>
            <a:chOff x="7191542" y="1"/>
            <a:chExt cx="5000459" cy="1425992"/>
          </a:xfrm>
        </p:grpSpPr>
        <p:pic>
          <p:nvPicPr>
            <p:cNvPr id="1401" name="Google Shape;1401;p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2" name="Google Shape;1402;p582"/>
            <p:cNvGrpSpPr/>
            <p:nvPr/>
          </p:nvGrpSpPr>
          <p:grpSpPr>
            <a:xfrm>
              <a:off x="7191542" y="1"/>
              <a:ext cx="5000459" cy="1425992"/>
              <a:chOff x="7186272" y="0"/>
              <a:chExt cx="5005729" cy="1427495"/>
            </a:xfrm>
          </p:grpSpPr>
          <p:sp>
            <p:nvSpPr>
              <p:cNvPr id="1403" name="Google Shape;1403;p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404" name="Google Shape;1404;p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405" name="Google Shape;1405;p5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6" name="Google Shape;1406;p5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7" name="Google Shape;1407;p5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08" name="Google Shape;1408;p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9" name="Google Shape;1409;p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matchingName="Quotation">
  <p:cSld name="Quotation 3 2">
    <p:spTree>
      <p:nvGrpSpPr>
        <p:cNvPr id="1" name="Shape 12819"/>
        <p:cNvGrpSpPr/>
        <p:nvPr/>
      </p:nvGrpSpPr>
      <p:grpSpPr>
        <a:xfrm>
          <a:off x="0" y="0"/>
          <a:ext cx="0" cy="0"/>
          <a:chOff x="0" y="0"/>
          <a:chExt cx="0" cy="0"/>
        </a:xfrm>
      </p:grpSpPr>
      <p:sp>
        <p:nvSpPr>
          <p:cNvPr id="12820" name="Google Shape;12820;p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21" name="Google Shape;12821;p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22" name="Google Shape;12822;p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23" name="Google Shape;12823;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24" name="Google Shape;12824;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25" name="Google Shape;12825;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26" name="Google Shape;12826;p51"/>
          <p:cNvGrpSpPr/>
          <p:nvPr/>
        </p:nvGrpSpPr>
        <p:grpSpPr>
          <a:xfrm>
            <a:off x="7191542" y="1"/>
            <a:ext cx="5000459" cy="1425992"/>
            <a:chOff x="7191542" y="1"/>
            <a:chExt cx="5000459" cy="1425992"/>
          </a:xfrm>
        </p:grpSpPr>
        <p:pic>
          <p:nvPicPr>
            <p:cNvPr id="12827" name="Google Shape;12827;p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28" name="Google Shape;12828;p51"/>
            <p:cNvGrpSpPr/>
            <p:nvPr/>
          </p:nvGrpSpPr>
          <p:grpSpPr>
            <a:xfrm>
              <a:off x="7191542" y="1"/>
              <a:ext cx="5000459" cy="1425992"/>
              <a:chOff x="7186272" y="0"/>
              <a:chExt cx="5005729" cy="1427495"/>
            </a:xfrm>
          </p:grpSpPr>
          <p:sp>
            <p:nvSpPr>
              <p:cNvPr id="12829" name="Google Shape;12829;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30" name="Google Shape;12830;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31" name="Google Shape;12831;p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12832"/>
        <p:cNvGrpSpPr/>
        <p:nvPr/>
      </p:nvGrpSpPr>
      <p:grpSpPr>
        <a:xfrm>
          <a:off x="0" y="0"/>
          <a:ext cx="0" cy="0"/>
          <a:chOff x="0" y="0"/>
          <a:chExt cx="0" cy="0"/>
        </a:xfrm>
      </p:grpSpPr>
      <p:sp>
        <p:nvSpPr>
          <p:cNvPr id="12833" name="Google Shape;12833;p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34" name="Google Shape;12834;p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35" name="Google Shape;12835;p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836" name="Google Shape;12836;p52"/>
          <p:cNvSpPr>
            <a:spLocks noGrp="1"/>
          </p:cNvSpPr>
          <p:nvPr>
            <p:ph type="pic" idx="2"/>
          </p:nvPr>
        </p:nvSpPr>
        <p:spPr>
          <a:xfrm>
            <a:off x="7118684" y="233915"/>
            <a:ext cx="5073316" cy="5943600"/>
          </a:xfrm>
          <a:prstGeom prst="rect">
            <a:avLst/>
          </a:prstGeom>
          <a:noFill/>
          <a:ln>
            <a:noFill/>
          </a:ln>
        </p:spPr>
      </p:sp>
      <p:grpSp>
        <p:nvGrpSpPr>
          <p:cNvPr id="12837" name="Google Shape;12837;p52"/>
          <p:cNvGrpSpPr/>
          <p:nvPr/>
        </p:nvGrpSpPr>
        <p:grpSpPr>
          <a:xfrm>
            <a:off x="0" y="5020348"/>
            <a:ext cx="12192000" cy="1837653"/>
            <a:chOff x="0" y="5020348"/>
            <a:chExt cx="12192000" cy="1837653"/>
          </a:xfrm>
        </p:grpSpPr>
        <p:sp>
          <p:nvSpPr>
            <p:cNvPr id="12838" name="Google Shape;12838;p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39" name="Google Shape;12839;p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840" name="Google Shape;12840;p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matchingName="Divider">
  <p:cSld name="Divider 3 2">
    <p:bg>
      <p:bgPr>
        <a:solidFill>
          <a:schemeClr val="lt2"/>
        </a:solidFill>
        <a:effectLst/>
      </p:bgPr>
    </p:bg>
    <p:spTree>
      <p:nvGrpSpPr>
        <p:cNvPr id="1" name="Shape 12841"/>
        <p:cNvGrpSpPr/>
        <p:nvPr/>
      </p:nvGrpSpPr>
      <p:grpSpPr>
        <a:xfrm>
          <a:off x="0" y="0"/>
          <a:ext cx="0" cy="0"/>
          <a:chOff x="0" y="0"/>
          <a:chExt cx="0" cy="0"/>
        </a:xfrm>
      </p:grpSpPr>
      <p:grpSp>
        <p:nvGrpSpPr>
          <p:cNvPr id="12842" name="Google Shape;12842;p53"/>
          <p:cNvGrpSpPr/>
          <p:nvPr/>
        </p:nvGrpSpPr>
        <p:grpSpPr>
          <a:xfrm>
            <a:off x="0" y="5020347"/>
            <a:ext cx="12192000" cy="1837653"/>
            <a:chOff x="0" y="5020347"/>
            <a:chExt cx="12192000" cy="1837653"/>
          </a:xfrm>
        </p:grpSpPr>
        <p:sp>
          <p:nvSpPr>
            <p:cNvPr id="12843" name="Google Shape;12843;p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44" name="Google Shape;12844;p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45" name="Google Shape;12845;p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846" name="Google Shape;12846;p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847" name="Google Shape;12847;p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48" name="Google Shape;12848;p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matchingName="Photo Slide">
  <p:cSld name="Photo Slide 3 2">
    <p:spTree>
      <p:nvGrpSpPr>
        <p:cNvPr id="1" name="Shape 12849"/>
        <p:cNvGrpSpPr/>
        <p:nvPr/>
      </p:nvGrpSpPr>
      <p:grpSpPr>
        <a:xfrm>
          <a:off x="0" y="0"/>
          <a:ext cx="0" cy="0"/>
          <a:chOff x="0" y="0"/>
          <a:chExt cx="0" cy="0"/>
        </a:xfrm>
      </p:grpSpPr>
      <p:sp>
        <p:nvSpPr>
          <p:cNvPr id="12850" name="Google Shape;12850;p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851" name="Google Shape;12851;p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852" name="Google Shape;12852;p54"/>
          <p:cNvGrpSpPr/>
          <p:nvPr/>
        </p:nvGrpSpPr>
        <p:grpSpPr>
          <a:xfrm>
            <a:off x="0" y="5379426"/>
            <a:ext cx="2807368" cy="753891"/>
            <a:chOff x="0" y="5379426"/>
            <a:chExt cx="2807368" cy="753891"/>
          </a:xfrm>
        </p:grpSpPr>
        <p:sp>
          <p:nvSpPr>
            <p:cNvPr id="12853" name="Google Shape;12853;p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54" name="Google Shape;12854;p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2855" name="Google Shape;12855;p54"/>
          <p:cNvSpPr>
            <a:spLocks noGrp="1"/>
          </p:cNvSpPr>
          <p:nvPr>
            <p:ph type="pic" idx="2"/>
          </p:nvPr>
        </p:nvSpPr>
        <p:spPr>
          <a:xfrm>
            <a:off x="2807368" y="457202"/>
            <a:ext cx="8915400" cy="5943598"/>
          </a:xfrm>
          <a:prstGeom prst="rect">
            <a:avLst/>
          </a:prstGeom>
          <a:noFill/>
          <a:ln>
            <a:noFill/>
          </a:ln>
        </p:spPr>
      </p:sp>
      <p:pic>
        <p:nvPicPr>
          <p:cNvPr id="12856" name="Google Shape;12856;p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matchingName="Quotation">
  <p:cSld name="Quotation 4 2">
    <p:spTree>
      <p:nvGrpSpPr>
        <p:cNvPr id="1" name="Shape 12857"/>
        <p:cNvGrpSpPr/>
        <p:nvPr/>
      </p:nvGrpSpPr>
      <p:grpSpPr>
        <a:xfrm>
          <a:off x="0" y="0"/>
          <a:ext cx="0" cy="0"/>
          <a:chOff x="0" y="0"/>
          <a:chExt cx="0" cy="0"/>
        </a:xfrm>
      </p:grpSpPr>
      <p:sp>
        <p:nvSpPr>
          <p:cNvPr id="12858" name="Google Shape;12858;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59" name="Google Shape;12859;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60" name="Google Shape;12860;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61" name="Google Shape;12861;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62" name="Google Shape;12862;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63" name="Google Shape;12863;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64" name="Google Shape;12864;p55"/>
          <p:cNvGrpSpPr/>
          <p:nvPr/>
        </p:nvGrpSpPr>
        <p:grpSpPr>
          <a:xfrm>
            <a:off x="7191542" y="1"/>
            <a:ext cx="5000459" cy="1425992"/>
            <a:chOff x="7191542" y="1"/>
            <a:chExt cx="5000459" cy="1425992"/>
          </a:xfrm>
        </p:grpSpPr>
        <p:pic>
          <p:nvPicPr>
            <p:cNvPr id="12865" name="Google Shape;12865;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66" name="Google Shape;12866;p55"/>
            <p:cNvGrpSpPr/>
            <p:nvPr/>
          </p:nvGrpSpPr>
          <p:grpSpPr>
            <a:xfrm>
              <a:off x="7191542" y="1"/>
              <a:ext cx="5000459" cy="1425992"/>
              <a:chOff x="7186272" y="0"/>
              <a:chExt cx="5005729" cy="1427495"/>
            </a:xfrm>
          </p:grpSpPr>
          <p:sp>
            <p:nvSpPr>
              <p:cNvPr id="12867" name="Google Shape;12867;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68" name="Google Shape;12868;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69" name="Google Shape;12869;p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12870"/>
        <p:cNvGrpSpPr/>
        <p:nvPr/>
      </p:nvGrpSpPr>
      <p:grpSpPr>
        <a:xfrm>
          <a:off x="0" y="0"/>
          <a:ext cx="0" cy="0"/>
          <a:chOff x="0" y="0"/>
          <a:chExt cx="0" cy="0"/>
        </a:xfrm>
      </p:grpSpPr>
      <p:sp>
        <p:nvSpPr>
          <p:cNvPr id="12871" name="Google Shape;12871;p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72" name="Google Shape;12872;p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73" name="Google Shape;12873;p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74" name="Google Shape;12874;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75" name="Google Shape;12875;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76" name="Google Shape;12876;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77" name="Google Shape;12877;p56"/>
          <p:cNvGrpSpPr/>
          <p:nvPr/>
        </p:nvGrpSpPr>
        <p:grpSpPr>
          <a:xfrm>
            <a:off x="7191542" y="1"/>
            <a:ext cx="5000459" cy="1425992"/>
            <a:chOff x="7191542" y="1"/>
            <a:chExt cx="5000459" cy="1425992"/>
          </a:xfrm>
        </p:grpSpPr>
        <p:pic>
          <p:nvPicPr>
            <p:cNvPr id="12878" name="Google Shape;12878;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79" name="Google Shape;12879;p56"/>
            <p:cNvGrpSpPr/>
            <p:nvPr/>
          </p:nvGrpSpPr>
          <p:grpSpPr>
            <a:xfrm>
              <a:off x="7191542" y="1"/>
              <a:ext cx="5000459" cy="1425992"/>
              <a:chOff x="7186272" y="0"/>
              <a:chExt cx="5005729" cy="1427495"/>
            </a:xfrm>
          </p:grpSpPr>
          <p:sp>
            <p:nvSpPr>
              <p:cNvPr id="12880" name="Google Shape;12880;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81" name="Google Shape;12881;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82" name="Google Shape;12882;p5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12883"/>
        <p:cNvGrpSpPr/>
        <p:nvPr/>
      </p:nvGrpSpPr>
      <p:grpSpPr>
        <a:xfrm>
          <a:off x="0" y="0"/>
          <a:ext cx="0" cy="0"/>
          <a:chOff x="0" y="0"/>
          <a:chExt cx="0" cy="0"/>
        </a:xfrm>
      </p:grpSpPr>
      <p:sp>
        <p:nvSpPr>
          <p:cNvPr id="12884" name="Google Shape;12884;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85" name="Google Shape;12885;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886" name="Google Shape;12886;p57"/>
          <p:cNvGrpSpPr/>
          <p:nvPr/>
        </p:nvGrpSpPr>
        <p:grpSpPr>
          <a:xfrm>
            <a:off x="7191542" y="1"/>
            <a:ext cx="5000459" cy="1425992"/>
            <a:chOff x="7191542" y="1"/>
            <a:chExt cx="5000459" cy="1425992"/>
          </a:xfrm>
        </p:grpSpPr>
        <p:pic>
          <p:nvPicPr>
            <p:cNvPr id="12887" name="Google Shape;12887;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88" name="Google Shape;12888;p57"/>
            <p:cNvGrpSpPr/>
            <p:nvPr/>
          </p:nvGrpSpPr>
          <p:grpSpPr>
            <a:xfrm>
              <a:off x="7191542" y="1"/>
              <a:ext cx="5000459" cy="1425992"/>
              <a:chOff x="7186272" y="0"/>
              <a:chExt cx="5005729" cy="1427495"/>
            </a:xfrm>
          </p:grpSpPr>
          <p:sp>
            <p:nvSpPr>
              <p:cNvPr id="12889" name="Google Shape;12889;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90" name="Google Shape;12890;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891" name="Google Shape;12891;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92" name="Google Shape;12892;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93" name="Google Shape;12893;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94" name="Google Shape;12894;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matchingName="Comparison">
  <p:cSld name="Comparison 2 2">
    <p:spTree>
      <p:nvGrpSpPr>
        <p:cNvPr id="1" name="Shape 12895"/>
        <p:cNvGrpSpPr/>
        <p:nvPr/>
      </p:nvGrpSpPr>
      <p:grpSpPr>
        <a:xfrm>
          <a:off x="0" y="0"/>
          <a:ext cx="0" cy="0"/>
          <a:chOff x="0" y="0"/>
          <a:chExt cx="0" cy="0"/>
        </a:xfrm>
      </p:grpSpPr>
      <p:grpSp>
        <p:nvGrpSpPr>
          <p:cNvPr id="12896" name="Google Shape;12896;p58"/>
          <p:cNvGrpSpPr/>
          <p:nvPr/>
        </p:nvGrpSpPr>
        <p:grpSpPr>
          <a:xfrm>
            <a:off x="7191542" y="1"/>
            <a:ext cx="5000459" cy="1425992"/>
            <a:chOff x="7191542" y="1"/>
            <a:chExt cx="5000459" cy="1425992"/>
          </a:xfrm>
        </p:grpSpPr>
        <p:pic>
          <p:nvPicPr>
            <p:cNvPr id="12897" name="Google Shape;12897;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98" name="Google Shape;12898;p58"/>
            <p:cNvGrpSpPr/>
            <p:nvPr/>
          </p:nvGrpSpPr>
          <p:grpSpPr>
            <a:xfrm>
              <a:off x="7191542" y="1"/>
              <a:ext cx="5000459" cy="1425992"/>
              <a:chOff x="7186272" y="0"/>
              <a:chExt cx="5005729" cy="1427495"/>
            </a:xfrm>
          </p:grpSpPr>
          <p:sp>
            <p:nvSpPr>
              <p:cNvPr id="12899" name="Google Shape;12899;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00" name="Google Shape;12900;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901" name="Google Shape;12901;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02" name="Google Shape;12902;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03" name="Google Shape;12903;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04" name="Google Shape;12904;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05" name="Google Shape;12905;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06" name="Google Shape;12906;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907" name="Google Shape;12907;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08" name="Google Shape;12908;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matchingName="Title Only">
  <p:cSld name="Title Only 2 2">
    <p:spTree>
      <p:nvGrpSpPr>
        <p:cNvPr id="1" name="Shape 12909"/>
        <p:cNvGrpSpPr/>
        <p:nvPr/>
      </p:nvGrpSpPr>
      <p:grpSpPr>
        <a:xfrm>
          <a:off x="0" y="0"/>
          <a:ext cx="0" cy="0"/>
          <a:chOff x="0" y="0"/>
          <a:chExt cx="0" cy="0"/>
        </a:xfrm>
      </p:grpSpPr>
      <p:grpSp>
        <p:nvGrpSpPr>
          <p:cNvPr id="12910" name="Google Shape;12910;p59"/>
          <p:cNvGrpSpPr/>
          <p:nvPr/>
        </p:nvGrpSpPr>
        <p:grpSpPr>
          <a:xfrm>
            <a:off x="7191542" y="1"/>
            <a:ext cx="5000459" cy="1425992"/>
            <a:chOff x="7191542" y="1"/>
            <a:chExt cx="5000459" cy="1425992"/>
          </a:xfrm>
        </p:grpSpPr>
        <p:pic>
          <p:nvPicPr>
            <p:cNvPr id="12911" name="Google Shape;12911;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12" name="Google Shape;12912;p59"/>
            <p:cNvGrpSpPr/>
            <p:nvPr/>
          </p:nvGrpSpPr>
          <p:grpSpPr>
            <a:xfrm>
              <a:off x="7191542" y="1"/>
              <a:ext cx="5000459" cy="1425992"/>
              <a:chOff x="7186272" y="0"/>
              <a:chExt cx="5005729" cy="1427495"/>
            </a:xfrm>
          </p:grpSpPr>
          <p:sp>
            <p:nvSpPr>
              <p:cNvPr id="12913" name="Google Shape;12913;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14" name="Google Shape;12914;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915" name="Google Shape;12915;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16" name="Google Shape;12916;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917" name="Google Shape;12917;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18" name="Google Shape;12918;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matchingName="End">
  <p:cSld name="End 3 2">
    <p:spTree>
      <p:nvGrpSpPr>
        <p:cNvPr id="1" name="Shape 12919"/>
        <p:cNvGrpSpPr/>
        <p:nvPr/>
      </p:nvGrpSpPr>
      <p:grpSpPr>
        <a:xfrm>
          <a:off x="0" y="0"/>
          <a:ext cx="0" cy="0"/>
          <a:chOff x="0" y="0"/>
          <a:chExt cx="0" cy="0"/>
        </a:xfrm>
      </p:grpSpPr>
      <p:grpSp>
        <p:nvGrpSpPr>
          <p:cNvPr id="12920" name="Google Shape;12920;p60"/>
          <p:cNvGrpSpPr/>
          <p:nvPr/>
        </p:nvGrpSpPr>
        <p:grpSpPr>
          <a:xfrm>
            <a:off x="0" y="0"/>
            <a:ext cx="12192000" cy="2148830"/>
            <a:chOff x="0" y="0"/>
            <a:chExt cx="12192000" cy="2148830"/>
          </a:xfrm>
        </p:grpSpPr>
        <p:sp>
          <p:nvSpPr>
            <p:cNvPr id="12921" name="Google Shape;12921;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22" name="Google Shape;12922;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2923" name="Google Shape;12923;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24" name="Google Shape;12924;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25" name="Google Shape;12925;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926" name="Google Shape;12926;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927" name="Google Shape;12927;p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15_Two Content">
  <p:cSld name="15_Two Content">
    <p:spTree>
      <p:nvGrpSpPr>
        <p:cNvPr id="1" name="Shape 1410"/>
        <p:cNvGrpSpPr/>
        <p:nvPr/>
      </p:nvGrpSpPr>
      <p:grpSpPr>
        <a:xfrm>
          <a:off x="0" y="0"/>
          <a:ext cx="0" cy="0"/>
          <a:chOff x="0" y="0"/>
          <a:chExt cx="0" cy="0"/>
        </a:xfrm>
      </p:grpSpPr>
      <p:sp>
        <p:nvSpPr>
          <p:cNvPr id="1411" name="Google Shape;1411;p5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2" name="Google Shape;1412;p58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13" name="Google Shape;1413;p583"/>
          <p:cNvGrpSpPr/>
          <p:nvPr/>
        </p:nvGrpSpPr>
        <p:grpSpPr>
          <a:xfrm>
            <a:off x="7191543" y="1"/>
            <a:ext cx="5000459" cy="1425992"/>
            <a:chOff x="7191542" y="1"/>
            <a:chExt cx="5000459" cy="1425992"/>
          </a:xfrm>
        </p:grpSpPr>
        <p:pic>
          <p:nvPicPr>
            <p:cNvPr id="1414" name="Google Shape;1414;p5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5" name="Google Shape;1415;p583"/>
            <p:cNvGrpSpPr/>
            <p:nvPr/>
          </p:nvGrpSpPr>
          <p:grpSpPr>
            <a:xfrm>
              <a:off x="7191542" y="1"/>
              <a:ext cx="5000459" cy="1425992"/>
              <a:chOff x="7186272" y="0"/>
              <a:chExt cx="5005729" cy="1427495"/>
            </a:xfrm>
          </p:grpSpPr>
          <p:sp>
            <p:nvSpPr>
              <p:cNvPr id="1416" name="Google Shape;1416;p5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417" name="Google Shape;1417;p5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418" name="Google Shape;1418;p58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9" name="Google Shape;1419;p58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20" name="Google Shape;1420;p5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1" name="Google Shape;1421;p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matchingName="Blank">
  <p:cSld name="Blank 2 2">
    <p:spTree>
      <p:nvGrpSpPr>
        <p:cNvPr id="1" name="Shape 12928"/>
        <p:cNvGrpSpPr/>
        <p:nvPr/>
      </p:nvGrpSpPr>
      <p:grpSpPr>
        <a:xfrm>
          <a:off x="0" y="0"/>
          <a:ext cx="0" cy="0"/>
          <a:chOff x="0" y="0"/>
          <a:chExt cx="0" cy="0"/>
        </a:xfrm>
      </p:grpSpPr>
      <p:sp>
        <p:nvSpPr>
          <p:cNvPr id="12929" name="Google Shape;12929;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930" name="Google Shape;12930;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31" name="Google Shape;12931;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32" name="Google Shape;12932;p61"/>
          <p:cNvGrpSpPr/>
          <p:nvPr/>
        </p:nvGrpSpPr>
        <p:grpSpPr>
          <a:xfrm>
            <a:off x="7191542" y="1"/>
            <a:ext cx="5000459" cy="1425992"/>
            <a:chOff x="7191542" y="1"/>
            <a:chExt cx="5000459" cy="1425992"/>
          </a:xfrm>
        </p:grpSpPr>
        <p:pic>
          <p:nvPicPr>
            <p:cNvPr id="12933" name="Google Shape;12933;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34" name="Google Shape;12934;p61"/>
            <p:cNvGrpSpPr/>
            <p:nvPr/>
          </p:nvGrpSpPr>
          <p:grpSpPr>
            <a:xfrm>
              <a:off x="7191542" y="1"/>
              <a:ext cx="5000459" cy="1425992"/>
              <a:chOff x="7186272" y="0"/>
              <a:chExt cx="5005729" cy="1427495"/>
            </a:xfrm>
          </p:grpSpPr>
          <p:sp>
            <p:nvSpPr>
              <p:cNvPr id="12935" name="Google Shape;12935;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36" name="Google Shape;12936;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12937"/>
        <p:cNvGrpSpPr/>
        <p:nvPr/>
      </p:nvGrpSpPr>
      <p:grpSpPr>
        <a:xfrm>
          <a:off x="0" y="0"/>
          <a:ext cx="0" cy="0"/>
          <a:chOff x="0" y="0"/>
          <a:chExt cx="0" cy="0"/>
        </a:xfrm>
      </p:grpSpPr>
      <p:sp>
        <p:nvSpPr>
          <p:cNvPr id="12938" name="Google Shape;12938;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39" name="Google Shape;12939;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40" name="Google Shape;12940;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941" name="Google Shape;12941;p62"/>
          <p:cNvSpPr>
            <a:spLocks noGrp="1"/>
          </p:cNvSpPr>
          <p:nvPr>
            <p:ph type="pic" idx="2"/>
          </p:nvPr>
        </p:nvSpPr>
        <p:spPr>
          <a:xfrm>
            <a:off x="7118684" y="233915"/>
            <a:ext cx="5073316" cy="5943600"/>
          </a:xfrm>
          <a:prstGeom prst="rect">
            <a:avLst/>
          </a:prstGeom>
          <a:noFill/>
          <a:ln>
            <a:noFill/>
          </a:ln>
        </p:spPr>
      </p:sp>
      <p:grpSp>
        <p:nvGrpSpPr>
          <p:cNvPr id="12942" name="Google Shape;12942;p62"/>
          <p:cNvGrpSpPr/>
          <p:nvPr/>
        </p:nvGrpSpPr>
        <p:grpSpPr>
          <a:xfrm>
            <a:off x="0" y="5020348"/>
            <a:ext cx="12192000" cy="1837653"/>
            <a:chOff x="0" y="5020348"/>
            <a:chExt cx="12192000" cy="1837653"/>
          </a:xfrm>
        </p:grpSpPr>
        <p:sp>
          <p:nvSpPr>
            <p:cNvPr id="12943" name="Google Shape;12943;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44" name="Google Shape;12944;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945" name="Google Shape;12945;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2946"/>
        <p:cNvGrpSpPr/>
        <p:nvPr/>
      </p:nvGrpSpPr>
      <p:grpSpPr>
        <a:xfrm>
          <a:off x="0" y="0"/>
          <a:ext cx="0" cy="0"/>
          <a:chOff x="0" y="0"/>
          <a:chExt cx="0" cy="0"/>
        </a:xfrm>
      </p:grpSpPr>
      <p:grpSp>
        <p:nvGrpSpPr>
          <p:cNvPr id="12947" name="Google Shape;12947;p63"/>
          <p:cNvGrpSpPr/>
          <p:nvPr/>
        </p:nvGrpSpPr>
        <p:grpSpPr>
          <a:xfrm>
            <a:off x="0" y="5020347"/>
            <a:ext cx="12192000" cy="1837653"/>
            <a:chOff x="0" y="5020347"/>
            <a:chExt cx="12192000" cy="1837653"/>
          </a:xfrm>
        </p:grpSpPr>
        <p:sp>
          <p:nvSpPr>
            <p:cNvPr id="12948" name="Google Shape;12948;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49" name="Google Shape;12949;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50" name="Google Shape;12950;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951" name="Google Shape;12951;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952" name="Google Shape;12952;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53" name="Google Shape;12953;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12954"/>
        <p:cNvGrpSpPr/>
        <p:nvPr/>
      </p:nvGrpSpPr>
      <p:grpSpPr>
        <a:xfrm>
          <a:off x="0" y="0"/>
          <a:ext cx="0" cy="0"/>
          <a:chOff x="0" y="0"/>
          <a:chExt cx="0" cy="0"/>
        </a:xfrm>
      </p:grpSpPr>
      <p:sp>
        <p:nvSpPr>
          <p:cNvPr id="12955" name="Google Shape;12955;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56" name="Google Shape;12956;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57" name="Google Shape;12957;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58" name="Google Shape;12958;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959" name="Google Shape;12959;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60" name="Google Shape;12960;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61" name="Google Shape;12961;p64"/>
          <p:cNvGrpSpPr/>
          <p:nvPr/>
        </p:nvGrpSpPr>
        <p:grpSpPr>
          <a:xfrm>
            <a:off x="7191542" y="1"/>
            <a:ext cx="5000459" cy="1425992"/>
            <a:chOff x="7191542" y="1"/>
            <a:chExt cx="5000459" cy="1425992"/>
          </a:xfrm>
        </p:grpSpPr>
        <p:pic>
          <p:nvPicPr>
            <p:cNvPr id="12962" name="Google Shape;12962;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63" name="Google Shape;12963;p64"/>
            <p:cNvGrpSpPr/>
            <p:nvPr/>
          </p:nvGrpSpPr>
          <p:grpSpPr>
            <a:xfrm>
              <a:off x="7191542" y="1"/>
              <a:ext cx="5000459" cy="1425992"/>
              <a:chOff x="7186272" y="0"/>
              <a:chExt cx="5005729" cy="1427495"/>
            </a:xfrm>
          </p:grpSpPr>
          <p:sp>
            <p:nvSpPr>
              <p:cNvPr id="12964" name="Google Shape;12964;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65" name="Google Shape;12965;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966" name="Google Shape;12966;p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2967"/>
        <p:cNvGrpSpPr/>
        <p:nvPr/>
      </p:nvGrpSpPr>
      <p:grpSpPr>
        <a:xfrm>
          <a:off x="0" y="0"/>
          <a:ext cx="0" cy="0"/>
          <a:chOff x="0" y="0"/>
          <a:chExt cx="0" cy="0"/>
        </a:xfrm>
      </p:grpSpPr>
      <p:grpSp>
        <p:nvGrpSpPr>
          <p:cNvPr id="12968" name="Google Shape;12968;p65"/>
          <p:cNvGrpSpPr/>
          <p:nvPr/>
        </p:nvGrpSpPr>
        <p:grpSpPr>
          <a:xfrm>
            <a:off x="7191542" y="1"/>
            <a:ext cx="5000459" cy="1425992"/>
            <a:chOff x="7191542" y="1"/>
            <a:chExt cx="5000459" cy="1425992"/>
          </a:xfrm>
        </p:grpSpPr>
        <p:pic>
          <p:nvPicPr>
            <p:cNvPr id="12969" name="Google Shape;12969;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70" name="Google Shape;12970;p65"/>
            <p:cNvGrpSpPr/>
            <p:nvPr/>
          </p:nvGrpSpPr>
          <p:grpSpPr>
            <a:xfrm>
              <a:off x="7191542" y="1"/>
              <a:ext cx="5000459" cy="1425992"/>
              <a:chOff x="7186272" y="0"/>
              <a:chExt cx="5005729" cy="1427495"/>
            </a:xfrm>
          </p:grpSpPr>
          <p:sp>
            <p:nvSpPr>
              <p:cNvPr id="12971" name="Google Shape;12971;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72" name="Google Shape;12972;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973" name="Google Shape;12973;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74" name="Google Shape;12974;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75" name="Google Shape;12975;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976" name="Google Shape;12976;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77" name="Google Shape;12977;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12978"/>
        <p:cNvGrpSpPr/>
        <p:nvPr/>
      </p:nvGrpSpPr>
      <p:grpSpPr>
        <a:xfrm>
          <a:off x="0" y="0"/>
          <a:ext cx="0" cy="0"/>
          <a:chOff x="0" y="0"/>
          <a:chExt cx="0" cy="0"/>
        </a:xfrm>
      </p:grpSpPr>
      <p:sp>
        <p:nvSpPr>
          <p:cNvPr id="12979" name="Google Shape;12979;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80" name="Google Shape;12980;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981" name="Google Shape;12981;p66"/>
          <p:cNvGrpSpPr/>
          <p:nvPr/>
        </p:nvGrpSpPr>
        <p:grpSpPr>
          <a:xfrm>
            <a:off x="7191542" y="1"/>
            <a:ext cx="5000459" cy="1425992"/>
            <a:chOff x="7191542" y="1"/>
            <a:chExt cx="5000459" cy="1425992"/>
          </a:xfrm>
        </p:grpSpPr>
        <p:pic>
          <p:nvPicPr>
            <p:cNvPr id="12982" name="Google Shape;12982;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83" name="Google Shape;12983;p66"/>
            <p:cNvGrpSpPr/>
            <p:nvPr/>
          </p:nvGrpSpPr>
          <p:grpSpPr>
            <a:xfrm>
              <a:off x="7191542" y="1"/>
              <a:ext cx="5000459" cy="1425992"/>
              <a:chOff x="7186272" y="0"/>
              <a:chExt cx="5005729" cy="1427495"/>
            </a:xfrm>
          </p:grpSpPr>
          <p:sp>
            <p:nvSpPr>
              <p:cNvPr id="12984" name="Google Shape;12984;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85" name="Google Shape;12985;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986" name="Google Shape;12986;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87" name="Google Shape;12987;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988" name="Google Shape;12988;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89" name="Google Shape;12989;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12990"/>
        <p:cNvGrpSpPr/>
        <p:nvPr/>
      </p:nvGrpSpPr>
      <p:grpSpPr>
        <a:xfrm>
          <a:off x="0" y="0"/>
          <a:ext cx="0" cy="0"/>
          <a:chOff x="0" y="0"/>
          <a:chExt cx="0" cy="0"/>
        </a:xfrm>
      </p:grpSpPr>
      <p:grpSp>
        <p:nvGrpSpPr>
          <p:cNvPr id="12991" name="Google Shape;12991;p67"/>
          <p:cNvGrpSpPr/>
          <p:nvPr/>
        </p:nvGrpSpPr>
        <p:grpSpPr>
          <a:xfrm>
            <a:off x="7191542" y="1"/>
            <a:ext cx="5000459" cy="1425992"/>
            <a:chOff x="7191542" y="1"/>
            <a:chExt cx="5000459" cy="1425992"/>
          </a:xfrm>
        </p:grpSpPr>
        <p:pic>
          <p:nvPicPr>
            <p:cNvPr id="12992" name="Google Shape;12992;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93" name="Google Shape;12993;p67"/>
            <p:cNvGrpSpPr/>
            <p:nvPr/>
          </p:nvGrpSpPr>
          <p:grpSpPr>
            <a:xfrm>
              <a:off x="7191542" y="1"/>
              <a:ext cx="5000459" cy="1425992"/>
              <a:chOff x="7186272" y="0"/>
              <a:chExt cx="5005729" cy="1427495"/>
            </a:xfrm>
          </p:grpSpPr>
          <p:sp>
            <p:nvSpPr>
              <p:cNvPr id="12994" name="Google Shape;12994;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95" name="Google Shape;12995;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996" name="Google Shape;12996;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97" name="Google Shape;12997;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98" name="Google Shape;12998;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99" name="Google Shape;12999;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000" name="Google Shape;13000;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01" name="Google Shape;13001;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02" name="Google Shape;13002;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03" name="Google Shape;13003;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13004"/>
        <p:cNvGrpSpPr/>
        <p:nvPr/>
      </p:nvGrpSpPr>
      <p:grpSpPr>
        <a:xfrm>
          <a:off x="0" y="0"/>
          <a:ext cx="0" cy="0"/>
          <a:chOff x="0" y="0"/>
          <a:chExt cx="0" cy="0"/>
        </a:xfrm>
      </p:grpSpPr>
      <p:sp>
        <p:nvSpPr>
          <p:cNvPr id="13005" name="Google Shape;13005;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006" name="Google Shape;13006;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007" name="Google Shape;13007;p68"/>
          <p:cNvGrpSpPr/>
          <p:nvPr/>
        </p:nvGrpSpPr>
        <p:grpSpPr>
          <a:xfrm>
            <a:off x="0" y="5379426"/>
            <a:ext cx="2807368" cy="753891"/>
            <a:chOff x="0" y="5379426"/>
            <a:chExt cx="2807368" cy="753891"/>
          </a:xfrm>
        </p:grpSpPr>
        <p:sp>
          <p:nvSpPr>
            <p:cNvPr id="13008" name="Google Shape;13008;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09" name="Google Shape;13009;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010" name="Google Shape;13010;p68"/>
          <p:cNvSpPr>
            <a:spLocks noGrp="1"/>
          </p:cNvSpPr>
          <p:nvPr>
            <p:ph type="pic" idx="2"/>
          </p:nvPr>
        </p:nvSpPr>
        <p:spPr>
          <a:xfrm>
            <a:off x="2807368" y="457202"/>
            <a:ext cx="8915400" cy="5943598"/>
          </a:xfrm>
          <a:prstGeom prst="rect">
            <a:avLst/>
          </a:prstGeom>
          <a:noFill/>
          <a:ln>
            <a:noFill/>
          </a:ln>
        </p:spPr>
      </p:sp>
      <p:pic>
        <p:nvPicPr>
          <p:cNvPr id="13011" name="Google Shape;13011;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13012"/>
        <p:cNvGrpSpPr/>
        <p:nvPr/>
      </p:nvGrpSpPr>
      <p:grpSpPr>
        <a:xfrm>
          <a:off x="0" y="0"/>
          <a:ext cx="0" cy="0"/>
          <a:chOff x="0" y="0"/>
          <a:chExt cx="0" cy="0"/>
        </a:xfrm>
      </p:grpSpPr>
      <p:grpSp>
        <p:nvGrpSpPr>
          <p:cNvPr id="13013" name="Google Shape;13013;p69"/>
          <p:cNvGrpSpPr/>
          <p:nvPr/>
        </p:nvGrpSpPr>
        <p:grpSpPr>
          <a:xfrm>
            <a:off x="0" y="0"/>
            <a:ext cx="12192000" cy="2148830"/>
            <a:chOff x="0" y="0"/>
            <a:chExt cx="12192000" cy="2148830"/>
          </a:xfrm>
        </p:grpSpPr>
        <p:sp>
          <p:nvSpPr>
            <p:cNvPr id="13014" name="Google Shape;13014;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15" name="Google Shape;13015;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016" name="Google Shape;13016;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17" name="Google Shape;13017;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8" name="Google Shape;13018;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019" name="Google Shape;13019;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020" name="Google Shape;13020;p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13021"/>
        <p:cNvGrpSpPr/>
        <p:nvPr/>
      </p:nvGrpSpPr>
      <p:grpSpPr>
        <a:xfrm>
          <a:off x="0" y="0"/>
          <a:ext cx="0" cy="0"/>
          <a:chOff x="0" y="0"/>
          <a:chExt cx="0" cy="0"/>
        </a:xfrm>
      </p:grpSpPr>
      <p:sp>
        <p:nvSpPr>
          <p:cNvPr id="13022" name="Google Shape;13022;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23" name="Google Shape;13023;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24" name="Google Shape;13024;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25" name="Google Shape;13025;p70"/>
          <p:cNvGrpSpPr/>
          <p:nvPr/>
        </p:nvGrpSpPr>
        <p:grpSpPr>
          <a:xfrm>
            <a:off x="7191542" y="1"/>
            <a:ext cx="5000459" cy="1425992"/>
            <a:chOff x="7191542" y="1"/>
            <a:chExt cx="5000459" cy="1425992"/>
          </a:xfrm>
        </p:grpSpPr>
        <p:pic>
          <p:nvPicPr>
            <p:cNvPr id="13026" name="Google Shape;13026;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27" name="Google Shape;13027;p70"/>
            <p:cNvGrpSpPr/>
            <p:nvPr/>
          </p:nvGrpSpPr>
          <p:grpSpPr>
            <a:xfrm>
              <a:off x="7191542" y="1"/>
              <a:ext cx="5000459" cy="1425992"/>
              <a:chOff x="7186272" y="0"/>
              <a:chExt cx="5005729" cy="1427495"/>
            </a:xfrm>
          </p:grpSpPr>
          <p:sp>
            <p:nvSpPr>
              <p:cNvPr id="13028" name="Google Shape;13028;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29" name="Google Shape;13029;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15_Comparison">
  <p:cSld name="15_Comparison">
    <p:spTree>
      <p:nvGrpSpPr>
        <p:cNvPr id="1" name="Shape 1422"/>
        <p:cNvGrpSpPr/>
        <p:nvPr/>
      </p:nvGrpSpPr>
      <p:grpSpPr>
        <a:xfrm>
          <a:off x="0" y="0"/>
          <a:ext cx="0" cy="0"/>
          <a:chOff x="0" y="0"/>
          <a:chExt cx="0" cy="0"/>
        </a:xfrm>
      </p:grpSpPr>
      <p:grpSp>
        <p:nvGrpSpPr>
          <p:cNvPr id="1423" name="Google Shape;1423;p584"/>
          <p:cNvGrpSpPr/>
          <p:nvPr/>
        </p:nvGrpSpPr>
        <p:grpSpPr>
          <a:xfrm>
            <a:off x="7191543" y="1"/>
            <a:ext cx="5000459" cy="1425992"/>
            <a:chOff x="7191542" y="1"/>
            <a:chExt cx="5000459" cy="1425992"/>
          </a:xfrm>
        </p:grpSpPr>
        <p:pic>
          <p:nvPicPr>
            <p:cNvPr id="1424" name="Google Shape;1424;p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5" name="Google Shape;1425;p584"/>
            <p:cNvGrpSpPr/>
            <p:nvPr/>
          </p:nvGrpSpPr>
          <p:grpSpPr>
            <a:xfrm>
              <a:off x="7191542" y="1"/>
              <a:ext cx="5000459" cy="1425992"/>
              <a:chOff x="7186272" y="0"/>
              <a:chExt cx="5005729" cy="1427495"/>
            </a:xfrm>
          </p:grpSpPr>
          <p:sp>
            <p:nvSpPr>
              <p:cNvPr id="1426" name="Google Shape;1426;p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427" name="Google Shape;1427;p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428" name="Google Shape;1428;p58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9" name="Google Shape;1429;p58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30" name="Google Shape;1430;p58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1" name="Google Shape;1431;p58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32" name="Google Shape;1432;p58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3" name="Google Shape;1433;p5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34" name="Google Shape;1434;p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5" name="Google Shape;1435;p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13030"/>
        <p:cNvGrpSpPr/>
        <p:nvPr/>
      </p:nvGrpSpPr>
      <p:grpSpPr>
        <a:xfrm>
          <a:off x="0" y="0"/>
          <a:ext cx="0" cy="0"/>
          <a:chOff x="0" y="0"/>
          <a:chExt cx="0" cy="0"/>
        </a:xfrm>
      </p:grpSpPr>
      <p:grpSp>
        <p:nvGrpSpPr>
          <p:cNvPr id="13031" name="Google Shape;13031;p71"/>
          <p:cNvGrpSpPr/>
          <p:nvPr/>
        </p:nvGrpSpPr>
        <p:grpSpPr>
          <a:xfrm>
            <a:off x="7191542" y="1"/>
            <a:ext cx="5000459" cy="1425992"/>
            <a:chOff x="7191542" y="1"/>
            <a:chExt cx="5000459" cy="1425992"/>
          </a:xfrm>
        </p:grpSpPr>
        <p:pic>
          <p:nvPicPr>
            <p:cNvPr id="13032" name="Google Shape;13032;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33" name="Google Shape;13033;p71"/>
            <p:cNvGrpSpPr/>
            <p:nvPr/>
          </p:nvGrpSpPr>
          <p:grpSpPr>
            <a:xfrm>
              <a:off x="7191542" y="1"/>
              <a:ext cx="5000459" cy="1425992"/>
              <a:chOff x="7186272" y="0"/>
              <a:chExt cx="5005729" cy="1427495"/>
            </a:xfrm>
          </p:grpSpPr>
          <p:sp>
            <p:nvSpPr>
              <p:cNvPr id="13034" name="Google Shape;13034;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35" name="Google Shape;13035;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036" name="Google Shape;13036;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37" name="Google Shape;13037;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38" name="Google Shape;13038;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39" name="Google Shape;13039;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13040"/>
        <p:cNvGrpSpPr/>
        <p:nvPr/>
      </p:nvGrpSpPr>
      <p:grpSpPr>
        <a:xfrm>
          <a:off x="0" y="0"/>
          <a:ext cx="0" cy="0"/>
          <a:chOff x="0" y="0"/>
          <a:chExt cx="0" cy="0"/>
        </a:xfrm>
      </p:grpSpPr>
      <p:sp>
        <p:nvSpPr>
          <p:cNvPr id="13041" name="Google Shape;13041;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42" name="Google Shape;13042;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43" name="Google Shape;13043;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044" name="Google Shape;13044;p72"/>
          <p:cNvSpPr>
            <a:spLocks noGrp="1"/>
          </p:cNvSpPr>
          <p:nvPr>
            <p:ph type="pic" idx="2"/>
          </p:nvPr>
        </p:nvSpPr>
        <p:spPr>
          <a:xfrm>
            <a:off x="7118684" y="233915"/>
            <a:ext cx="5073316" cy="5943600"/>
          </a:xfrm>
          <a:prstGeom prst="rect">
            <a:avLst/>
          </a:prstGeom>
          <a:noFill/>
          <a:ln>
            <a:noFill/>
          </a:ln>
        </p:spPr>
      </p:sp>
      <p:grpSp>
        <p:nvGrpSpPr>
          <p:cNvPr id="13045" name="Google Shape;13045;p72"/>
          <p:cNvGrpSpPr/>
          <p:nvPr/>
        </p:nvGrpSpPr>
        <p:grpSpPr>
          <a:xfrm>
            <a:off x="0" y="5020348"/>
            <a:ext cx="12192000" cy="1837653"/>
            <a:chOff x="0" y="5020348"/>
            <a:chExt cx="12192000" cy="1837653"/>
          </a:xfrm>
        </p:grpSpPr>
        <p:sp>
          <p:nvSpPr>
            <p:cNvPr id="13046" name="Google Shape;13046;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47" name="Google Shape;13047;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048" name="Google Shape;13048;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13049"/>
        <p:cNvGrpSpPr/>
        <p:nvPr/>
      </p:nvGrpSpPr>
      <p:grpSpPr>
        <a:xfrm>
          <a:off x="0" y="0"/>
          <a:ext cx="0" cy="0"/>
          <a:chOff x="0" y="0"/>
          <a:chExt cx="0" cy="0"/>
        </a:xfrm>
      </p:grpSpPr>
      <p:grpSp>
        <p:nvGrpSpPr>
          <p:cNvPr id="13050" name="Google Shape;13050;p73"/>
          <p:cNvGrpSpPr/>
          <p:nvPr/>
        </p:nvGrpSpPr>
        <p:grpSpPr>
          <a:xfrm>
            <a:off x="0" y="5020347"/>
            <a:ext cx="12192000" cy="1837653"/>
            <a:chOff x="0" y="5020347"/>
            <a:chExt cx="12192000" cy="1837653"/>
          </a:xfrm>
        </p:grpSpPr>
        <p:sp>
          <p:nvSpPr>
            <p:cNvPr id="13051" name="Google Shape;13051;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52" name="Google Shape;13052;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53" name="Google Shape;13053;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054" name="Google Shape;13054;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055" name="Google Shape;13055;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56" name="Google Shape;13056;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13057"/>
        <p:cNvGrpSpPr/>
        <p:nvPr/>
      </p:nvGrpSpPr>
      <p:grpSpPr>
        <a:xfrm>
          <a:off x="0" y="0"/>
          <a:ext cx="0" cy="0"/>
          <a:chOff x="0" y="0"/>
          <a:chExt cx="0" cy="0"/>
        </a:xfrm>
      </p:grpSpPr>
      <p:sp>
        <p:nvSpPr>
          <p:cNvPr id="13058" name="Google Shape;13058;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59" name="Google Shape;13059;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60" name="Google Shape;13060;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1" name="Google Shape;13061;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62" name="Google Shape;13062;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63" name="Google Shape;13063;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64" name="Google Shape;13064;p74"/>
          <p:cNvGrpSpPr/>
          <p:nvPr/>
        </p:nvGrpSpPr>
        <p:grpSpPr>
          <a:xfrm>
            <a:off x="7191542" y="1"/>
            <a:ext cx="5000459" cy="1425992"/>
            <a:chOff x="7191542" y="1"/>
            <a:chExt cx="5000459" cy="1425992"/>
          </a:xfrm>
        </p:grpSpPr>
        <p:pic>
          <p:nvPicPr>
            <p:cNvPr id="13065" name="Google Shape;13065;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66" name="Google Shape;13066;p74"/>
            <p:cNvGrpSpPr/>
            <p:nvPr/>
          </p:nvGrpSpPr>
          <p:grpSpPr>
            <a:xfrm>
              <a:off x="7191542" y="1"/>
              <a:ext cx="5000459" cy="1425992"/>
              <a:chOff x="7186272" y="0"/>
              <a:chExt cx="5005729" cy="1427495"/>
            </a:xfrm>
          </p:grpSpPr>
          <p:sp>
            <p:nvSpPr>
              <p:cNvPr id="13067" name="Google Shape;13067;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68" name="Google Shape;13068;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069" name="Google Shape;13069;p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13070"/>
        <p:cNvGrpSpPr/>
        <p:nvPr/>
      </p:nvGrpSpPr>
      <p:grpSpPr>
        <a:xfrm>
          <a:off x="0" y="0"/>
          <a:ext cx="0" cy="0"/>
          <a:chOff x="0" y="0"/>
          <a:chExt cx="0" cy="0"/>
        </a:xfrm>
      </p:grpSpPr>
      <p:grpSp>
        <p:nvGrpSpPr>
          <p:cNvPr id="13071" name="Google Shape;13071;p331"/>
          <p:cNvGrpSpPr/>
          <p:nvPr/>
        </p:nvGrpSpPr>
        <p:grpSpPr>
          <a:xfrm>
            <a:off x="7191542" y="1"/>
            <a:ext cx="5000459" cy="1425992"/>
            <a:chOff x="7191542" y="1"/>
            <a:chExt cx="5000459" cy="1425992"/>
          </a:xfrm>
        </p:grpSpPr>
        <p:pic>
          <p:nvPicPr>
            <p:cNvPr id="13072" name="Google Shape;13072;p3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73" name="Google Shape;13073;p331"/>
            <p:cNvGrpSpPr/>
            <p:nvPr/>
          </p:nvGrpSpPr>
          <p:grpSpPr>
            <a:xfrm>
              <a:off x="7191542" y="1"/>
              <a:ext cx="5000459" cy="1425992"/>
              <a:chOff x="7186272" y="0"/>
              <a:chExt cx="5005729" cy="1427495"/>
            </a:xfrm>
          </p:grpSpPr>
          <p:sp>
            <p:nvSpPr>
              <p:cNvPr id="13074" name="Google Shape;13074;p3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75" name="Google Shape;13075;p3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076" name="Google Shape;13076;p3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77" name="Google Shape;13077;p33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078" name="Google Shape;13078;p33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79" name="Google Shape;13079;p3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080" name="Google Shape;13080;p3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81" name="Google Shape;13081;p3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82" name="Google Shape;13082;p3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83" name="Google Shape;13083;p3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13084"/>
        <p:cNvGrpSpPr/>
        <p:nvPr/>
      </p:nvGrpSpPr>
      <p:grpSpPr>
        <a:xfrm>
          <a:off x="0" y="0"/>
          <a:ext cx="0" cy="0"/>
          <a:chOff x="0" y="0"/>
          <a:chExt cx="0" cy="0"/>
        </a:xfrm>
      </p:grpSpPr>
      <p:sp>
        <p:nvSpPr>
          <p:cNvPr id="13085" name="Google Shape;13085;p33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086" name="Google Shape;13086;p33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087" name="Google Shape;13087;p332"/>
          <p:cNvGrpSpPr/>
          <p:nvPr/>
        </p:nvGrpSpPr>
        <p:grpSpPr>
          <a:xfrm>
            <a:off x="0" y="5379426"/>
            <a:ext cx="2807368" cy="753891"/>
            <a:chOff x="0" y="5379426"/>
            <a:chExt cx="2807368" cy="753891"/>
          </a:xfrm>
        </p:grpSpPr>
        <p:sp>
          <p:nvSpPr>
            <p:cNvPr id="13088" name="Google Shape;13088;p33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89" name="Google Shape;13089;p33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090" name="Google Shape;13090;p332"/>
          <p:cNvSpPr>
            <a:spLocks noGrp="1"/>
          </p:cNvSpPr>
          <p:nvPr>
            <p:ph type="pic" idx="2"/>
          </p:nvPr>
        </p:nvSpPr>
        <p:spPr>
          <a:xfrm>
            <a:off x="2807368" y="457202"/>
            <a:ext cx="8915400" cy="5943598"/>
          </a:xfrm>
          <a:prstGeom prst="rect">
            <a:avLst/>
          </a:prstGeom>
          <a:noFill/>
          <a:ln>
            <a:noFill/>
          </a:ln>
        </p:spPr>
      </p:sp>
      <p:pic>
        <p:nvPicPr>
          <p:cNvPr id="13091" name="Google Shape;13091;p33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13092"/>
        <p:cNvGrpSpPr/>
        <p:nvPr/>
      </p:nvGrpSpPr>
      <p:grpSpPr>
        <a:xfrm>
          <a:off x="0" y="0"/>
          <a:ext cx="0" cy="0"/>
          <a:chOff x="0" y="0"/>
          <a:chExt cx="0" cy="0"/>
        </a:xfrm>
      </p:grpSpPr>
      <p:sp>
        <p:nvSpPr>
          <p:cNvPr id="13093" name="Google Shape;13093;p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94" name="Google Shape;13094;p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95" name="Google Shape;13095;p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96" name="Google Shape;13096;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97" name="Google Shape;13097;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98" name="Google Shape;13098;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99" name="Google Shape;13099;p77"/>
          <p:cNvGrpSpPr/>
          <p:nvPr/>
        </p:nvGrpSpPr>
        <p:grpSpPr>
          <a:xfrm>
            <a:off x="7191542" y="1"/>
            <a:ext cx="5000459" cy="1425992"/>
            <a:chOff x="7191542" y="1"/>
            <a:chExt cx="5000459" cy="1425992"/>
          </a:xfrm>
        </p:grpSpPr>
        <p:pic>
          <p:nvPicPr>
            <p:cNvPr id="13100" name="Google Shape;13100;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01" name="Google Shape;13101;p77"/>
            <p:cNvGrpSpPr/>
            <p:nvPr/>
          </p:nvGrpSpPr>
          <p:grpSpPr>
            <a:xfrm>
              <a:off x="7191542" y="1"/>
              <a:ext cx="5000459" cy="1425992"/>
              <a:chOff x="7186272" y="0"/>
              <a:chExt cx="5005729" cy="1427495"/>
            </a:xfrm>
          </p:grpSpPr>
          <p:sp>
            <p:nvSpPr>
              <p:cNvPr id="13102" name="Google Shape;13102;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103" name="Google Shape;13103;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104" name="Google Shape;13104;p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13105"/>
        <p:cNvGrpSpPr/>
        <p:nvPr/>
      </p:nvGrpSpPr>
      <p:grpSpPr>
        <a:xfrm>
          <a:off x="0" y="0"/>
          <a:ext cx="0" cy="0"/>
          <a:chOff x="0" y="0"/>
          <a:chExt cx="0" cy="0"/>
        </a:xfrm>
      </p:grpSpPr>
      <p:grpSp>
        <p:nvGrpSpPr>
          <p:cNvPr id="13106" name="Google Shape;13106;p333"/>
          <p:cNvGrpSpPr/>
          <p:nvPr/>
        </p:nvGrpSpPr>
        <p:grpSpPr>
          <a:xfrm>
            <a:off x="0" y="0"/>
            <a:ext cx="12192000" cy="2148830"/>
            <a:chOff x="0" y="0"/>
            <a:chExt cx="12192000" cy="2148830"/>
          </a:xfrm>
        </p:grpSpPr>
        <p:sp>
          <p:nvSpPr>
            <p:cNvPr id="13107" name="Google Shape;13107;p3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108" name="Google Shape;13108;p3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109" name="Google Shape;13109;p33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10" name="Google Shape;13110;p33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11" name="Google Shape;13111;p3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112" name="Google Shape;13112;p33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113" name="Google Shape;13113;p3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13114"/>
        <p:cNvGrpSpPr/>
        <p:nvPr/>
      </p:nvGrpSpPr>
      <p:grpSpPr>
        <a:xfrm>
          <a:off x="0" y="0"/>
          <a:ext cx="0" cy="0"/>
          <a:chOff x="0" y="0"/>
          <a:chExt cx="0" cy="0"/>
        </a:xfrm>
      </p:grpSpPr>
      <p:sp>
        <p:nvSpPr>
          <p:cNvPr id="13115" name="Google Shape;13115;p3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16" name="Google Shape;13116;p3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17" name="Google Shape;13117;p3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18" name="Google Shape;13118;p334"/>
          <p:cNvGrpSpPr/>
          <p:nvPr/>
        </p:nvGrpSpPr>
        <p:grpSpPr>
          <a:xfrm>
            <a:off x="7191542" y="1"/>
            <a:ext cx="5000459" cy="1425992"/>
            <a:chOff x="7191542" y="1"/>
            <a:chExt cx="5000459" cy="1425992"/>
          </a:xfrm>
        </p:grpSpPr>
        <p:pic>
          <p:nvPicPr>
            <p:cNvPr id="13119" name="Google Shape;13119;p3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20" name="Google Shape;13120;p334"/>
            <p:cNvGrpSpPr/>
            <p:nvPr/>
          </p:nvGrpSpPr>
          <p:grpSpPr>
            <a:xfrm>
              <a:off x="7191542" y="1"/>
              <a:ext cx="5000459" cy="1425992"/>
              <a:chOff x="7186272" y="0"/>
              <a:chExt cx="5005729" cy="1427495"/>
            </a:xfrm>
          </p:grpSpPr>
          <p:sp>
            <p:nvSpPr>
              <p:cNvPr id="13121" name="Google Shape;13121;p3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122" name="Google Shape;13122;p3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13123"/>
        <p:cNvGrpSpPr/>
        <p:nvPr/>
      </p:nvGrpSpPr>
      <p:grpSpPr>
        <a:xfrm>
          <a:off x="0" y="0"/>
          <a:ext cx="0" cy="0"/>
          <a:chOff x="0" y="0"/>
          <a:chExt cx="0" cy="0"/>
        </a:xfrm>
      </p:grpSpPr>
      <p:grpSp>
        <p:nvGrpSpPr>
          <p:cNvPr id="13124" name="Google Shape;13124;p335"/>
          <p:cNvGrpSpPr/>
          <p:nvPr/>
        </p:nvGrpSpPr>
        <p:grpSpPr>
          <a:xfrm>
            <a:off x="7191542" y="1"/>
            <a:ext cx="5000459" cy="1425992"/>
            <a:chOff x="7191542" y="1"/>
            <a:chExt cx="5000459" cy="1425992"/>
          </a:xfrm>
        </p:grpSpPr>
        <p:pic>
          <p:nvPicPr>
            <p:cNvPr id="13125" name="Google Shape;13125;p3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26" name="Google Shape;13126;p335"/>
            <p:cNvGrpSpPr/>
            <p:nvPr/>
          </p:nvGrpSpPr>
          <p:grpSpPr>
            <a:xfrm>
              <a:off x="7191542" y="1"/>
              <a:ext cx="5000459" cy="1425992"/>
              <a:chOff x="7186272" y="0"/>
              <a:chExt cx="5005729" cy="1427495"/>
            </a:xfrm>
          </p:grpSpPr>
          <p:sp>
            <p:nvSpPr>
              <p:cNvPr id="13127" name="Google Shape;13127;p3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128" name="Google Shape;13128;p3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129" name="Google Shape;13129;p3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30" name="Google Shape;13130;p3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31" name="Google Shape;13131;p3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32" name="Google Shape;13132;p3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15_Title Only">
  <p:cSld name="15_Title Only">
    <p:spTree>
      <p:nvGrpSpPr>
        <p:cNvPr id="1" name="Shape 1436"/>
        <p:cNvGrpSpPr/>
        <p:nvPr/>
      </p:nvGrpSpPr>
      <p:grpSpPr>
        <a:xfrm>
          <a:off x="0" y="0"/>
          <a:ext cx="0" cy="0"/>
          <a:chOff x="0" y="0"/>
          <a:chExt cx="0" cy="0"/>
        </a:xfrm>
      </p:grpSpPr>
      <p:grpSp>
        <p:nvGrpSpPr>
          <p:cNvPr id="1437" name="Google Shape;1437;p223"/>
          <p:cNvGrpSpPr/>
          <p:nvPr/>
        </p:nvGrpSpPr>
        <p:grpSpPr>
          <a:xfrm>
            <a:off x="7191543" y="1"/>
            <a:ext cx="5000459" cy="1425992"/>
            <a:chOff x="7191542" y="1"/>
            <a:chExt cx="5000459" cy="1425992"/>
          </a:xfrm>
        </p:grpSpPr>
        <p:pic>
          <p:nvPicPr>
            <p:cNvPr id="1438" name="Google Shape;1438;p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9" name="Google Shape;1439;p223"/>
            <p:cNvGrpSpPr/>
            <p:nvPr/>
          </p:nvGrpSpPr>
          <p:grpSpPr>
            <a:xfrm>
              <a:off x="7191542" y="1"/>
              <a:ext cx="5000459" cy="1425992"/>
              <a:chOff x="7186272" y="0"/>
              <a:chExt cx="5005729" cy="1427495"/>
            </a:xfrm>
          </p:grpSpPr>
          <p:sp>
            <p:nvSpPr>
              <p:cNvPr id="1440" name="Google Shape;1440;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441" name="Google Shape;1441;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442" name="Google Shape;1442;p2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3" name="Google Shape;1443;p2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44" name="Google Shape;1444;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5" name="Google Shape;1445;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13133"/>
        <p:cNvGrpSpPr/>
        <p:nvPr/>
      </p:nvGrpSpPr>
      <p:grpSpPr>
        <a:xfrm>
          <a:off x="0" y="0"/>
          <a:ext cx="0" cy="0"/>
          <a:chOff x="0" y="0"/>
          <a:chExt cx="0" cy="0"/>
        </a:xfrm>
      </p:grpSpPr>
      <p:sp>
        <p:nvSpPr>
          <p:cNvPr id="13134" name="Google Shape;13134;p33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35" name="Google Shape;13135;p33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36" name="Google Shape;13136;p33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137" name="Google Shape;13137;p336"/>
          <p:cNvSpPr>
            <a:spLocks noGrp="1"/>
          </p:cNvSpPr>
          <p:nvPr>
            <p:ph type="pic" idx="2"/>
          </p:nvPr>
        </p:nvSpPr>
        <p:spPr>
          <a:xfrm>
            <a:off x="7118684" y="233915"/>
            <a:ext cx="5073316" cy="5943600"/>
          </a:xfrm>
          <a:prstGeom prst="rect">
            <a:avLst/>
          </a:prstGeom>
          <a:noFill/>
          <a:ln>
            <a:noFill/>
          </a:ln>
        </p:spPr>
      </p:sp>
      <p:grpSp>
        <p:nvGrpSpPr>
          <p:cNvPr id="13138" name="Google Shape;13138;p336"/>
          <p:cNvGrpSpPr/>
          <p:nvPr/>
        </p:nvGrpSpPr>
        <p:grpSpPr>
          <a:xfrm>
            <a:off x="0" y="5020348"/>
            <a:ext cx="12192000" cy="1837653"/>
            <a:chOff x="0" y="5020348"/>
            <a:chExt cx="12192000" cy="1837653"/>
          </a:xfrm>
        </p:grpSpPr>
        <p:sp>
          <p:nvSpPr>
            <p:cNvPr id="13139" name="Google Shape;13139;p3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40" name="Google Shape;13140;p3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141" name="Google Shape;13141;p3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13142"/>
        <p:cNvGrpSpPr/>
        <p:nvPr/>
      </p:nvGrpSpPr>
      <p:grpSpPr>
        <a:xfrm>
          <a:off x="0" y="0"/>
          <a:ext cx="0" cy="0"/>
          <a:chOff x="0" y="0"/>
          <a:chExt cx="0" cy="0"/>
        </a:xfrm>
      </p:grpSpPr>
      <p:grpSp>
        <p:nvGrpSpPr>
          <p:cNvPr id="13143" name="Google Shape;13143;p337"/>
          <p:cNvGrpSpPr/>
          <p:nvPr/>
        </p:nvGrpSpPr>
        <p:grpSpPr>
          <a:xfrm>
            <a:off x="0" y="5020347"/>
            <a:ext cx="12192000" cy="1837653"/>
            <a:chOff x="0" y="5020347"/>
            <a:chExt cx="12192000" cy="1837653"/>
          </a:xfrm>
        </p:grpSpPr>
        <p:sp>
          <p:nvSpPr>
            <p:cNvPr id="13144" name="Google Shape;13144;p3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45" name="Google Shape;13145;p3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46" name="Google Shape;13146;p3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147" name="Google Shape;13147;p3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148" name="Google Shape;13148;p3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49" name="Google Shape;13149;p3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13150"/>
        <p:cNvGrpSpPr/>
        <p:nvPr/>
      </p:nvGrpSpPr>
      <p:grpSpPr>
        <a:xfrm>
          <a:off x="0" y="0"/>
          <a:ext cx="0" cy="0"/>
          <a:chOff x="0" y="0"/>
          <a:chExt cx="0" cy="0"/>
        </a:xfrm>
      </p:grpSpPr>
      <p:sp>
        <p:nvSpPr>
          <p:cNvPr id="13151" name="Google Shape;13151;p33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152" name="Google Shape;13152;p33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153" name="Google Shape;13153;p338"/>
          <p:cNvGrpSpPr/>
          <p:nvPr/>
        </p:nvGrpSpPr>
        <p:grpSpPr>
          <a:xfrm>
            <a:off x="0" y="5379426"/>
            <a:ext cx="2807368" cy="753891"/>
            <a:chOff x="0" y="5379426"/>
            <a:chExt cx="2807368" cy="753891"/>
          </a:xfrm>
        </p:grpSpPr>
        <p:sp>
          <p:nvSpPr>
            <p:cNvPr id="13154" name="Google Shape;13154;p33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55" name="Google Shape;13155;p33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156" name="Google Shape;13156;p338"/>
          <p:cNvSpPr>
            <a:spLocks noGrp="1"/>
          </p:cNvSpPr>
          <p:nvPr>
            <p:ph type="pic" idx="2"/>
          </p:nvPr>
        </p:nvSpPr>
        <p:spPr>
          <a:xfrm>
            <a:off x="2807368" y="457202"/>
            <a:ext cx="8915400" cy="5943598"/>
          </a:xfrm>
          <a:prstGeom prst="rect">
            <a:avLst/>
          </a:prstGeom>
          <a:noFill/>
          <a:ln>
            <a:noFill/>
          </a:ln>
        </p:spPr>
      </p:sp>
      <p:pic>
        <p:nvPicPr>
          <p:cNvPr id="13157" name="Google Shape;13157;p33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13158"/>
        <p:cNvGrpSpPr/>
        <p:nvPr/>
      </p:nvGrpSpPr>
      <p:grpSpPr>
        <a:xfrm>
          <a:off x="0" y="0"/>
          <a:ext cx="0" cy="0"/>
          <a:chOff x="0" y="0"/>
          <a:chExt cx="0" cy="0"/>
        </a:xfrm>
      </p:grpSpPr>
      <p:sp>
        <p:nvSpPr>
          <p:cNvPr id="13159" name="Google Shape;13159;p3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60" name="Google Shape;13160;p3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61" name="Google Shape;13161;p3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2" name="Google Shape;13162;p3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63" name="Google Shape;13163;p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64" name="Google Shape;13164;p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65" name="Google Shape;13165;p339"/>
          <p:cNvGrpSpPr/>
          <p:nvPr/>
        </p:nvGrpSpPr>
        <p:grpSpPr>
          <a:xfrm>
            <a:off x="7191542" y="1"/>
            <a:ext cx="5000459" cy="1425992"/>
            <a:chOff x="7191542" y="1"/>
            <a:chExt cx="5000459" cy="1425992"/>
          </a:xfrm>
        </p:grpSpPr>
        <p:pic>
          <p:nvPicPr>
            <p:cNvPr id="13166" name="Google Shape;13166;p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67" name="Google Shape;13167;p339"/>
            <p:cNvGrpSpPr/>
            <p:nvPr/>
          </p:nvGrpSpPr>
          <p:grpSpPr>
            <a:xfrm>
              <a:off x="7191542" y="1"/>
              <a:ext cx="5000459" cy="1425992"/>
              <a:chOff x="7186272" y="0"/>
              <a:chExt cx="5005729" cy="1427495"/>
            </a:xfrm>
          </p:grpSpPr>
          <p:sp>
            <p:nvSpPr>
              <p:cNvPr id="13168" name="Google Shape;13168;p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169" name="Google Shape;13169;p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170" name="Google Shape;13170;p3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13171"/>
        <p:cNvGrpSpPr/>
        <p:nvPr/>
      </p:nvGrpSpPr>
      <p:grpSpPr>
        <a:xfrm>
          <a:off x="0" y="0"/>
          <a:ext cx="0" cy="0"/>
          <a:chOff x="0" y="0"/>
          <a:chExt cx="0" cy="0"/>
        </a:xfrm>
      </p:grpSpPr>
      <p:sp>
        <p:nvSpPr>
          <p:cNvPr id="13172" name="Google Shape;13172;p34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73" name="Google Shape;13173;p34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74" name="Google Shape;13174;p3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75" name="Google Shape;13175;p3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76" name="Google Shape;13176;p3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77" name="Google Shape;13177;p3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78" name="Google Shape;13178;p340"/>
          <p:cNvGrpSpPr/>
          <p:nvPr/>
        </p:nvGrpSpPr>
        <p:grpSpPr>
          <a:xfrm>
            <a:off x="7191542" y="1"/>
            <a:ext cx="5000459" cy="1425992"/>
            <a:chOff x="7191542" y="1"/>
            <a:chExt cx="5000459" cy="1425992"/>
          </a:xfrm>
        </p:grpSpPr>
        <p:pic>
          <p:nvPicPr>
            <p:cNvPr id="13179" name="Google Shape;13179;p3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80" name="Google Shape;13180;p340"/>
            <p:cNvGrpSpPr/>
            <p:nvPr/>
          </p:nvGrpSpPr>
          <p:grpSpPr>
            <a:xfrm>
              <a:off x="7191542" y="1"/>
              <a:ext cx="5000459" cy="1425992"/>
              <a:chOff x="7186272" y="0"/>
              <a:chExt cx="5005729" cy="1427495"/>
            </a:xfrm>
          </p:grpSpPr>
          <p:sp>
            <p:nvSpPr>
              <p:cNvPr id="13181" name="Google Shape;13181;p3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182" name="Google Shape;13182;p3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183" name="Google Shape;13183;p3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13184"/>
        <p:cNvGrpSpPr/>
        <p:nvPr/>
      </p:nvGrpSpPr>
      <p:grpSpPr>
        <a:xfrm>
          <a:off x="0" y="0"/>
          <a:ext cx="0" cy="0"/>
          <a:chOff x="0" y="0"/>
          <a:chExt cx="0" cy="0"/>
        </a:xfrm>
      </p:grpSpPr>
      <p:sp>
        <p:nvSpPr>
          <p:cNvPr id="13185" name="Google Shape;13185;p3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86" name="Google Shape;13186;p34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187" name="Google Shape;13187;p341"/>
          <p:cNvGrpSpPr/>
          <p:nvPr/>
        </p:nvGrpSpPr>
        <p:grpSpPr>
          <a:xfrm>
            <a:off x="7191542" y="1"/>
            <a:ext cx="5000459" cy="1425992"/>
            <a:chOff x="7191542" y="1"/>
            <a:chExt cx="5000459" cy="1425992"/>
          </a:xfrm>
        </p:grpSpPr>
        <p:pic>
          <p:nvPicPr>
            <p:cNvPr id="13188" name="Google Shape;13188;p3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89" name="Google Shape;13189;p341"/>
            <p:cNvGrpSpPr/>
            <p:nvPr/>
          </p:nvGrpSpPr>
          <p:grpSpPr>
            <a:xfrm>
              <a:off x="7191542" y="1"/>
              <a:ext cx="5000459" cy="1425992"/>
              <a:chOff x="7186272" y="0"/>
              <a:chExt cx="5005729" cy="1427495"/>
            </a:xfrm>
          </p:grpSpPr>
          <p:sp>
            <p:nvSpPr>
              <p:cNvPr id="13190" name="Google Shape;13190;p3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191" name="Google Shape;13191;p3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192" name="Google Shape;13192;p34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93" name="Google Shape;13193;p34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94" name="Google Shape;13194;p3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95" name="Google Shape;13195;p3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13196"/>
        <p:cNvGrpSpPr/>
        <p:nvPr/>
      </p:nvGrpSpPr>
      <p:grpSpPr>
        <a:xfrm>
          <a:off x="0" y="0"/>
          <a:ext cx="0" cy="0"/>
          <a:chOff x="0" y="0"/>
          <a:chExt cx="0" cy="0"/>
        </a:xfrm>
      </p:grpSpPr>
      <p:grpSp>
        <p:nvGrpSpPr>
          <p:cNvPr id="13197" name="Google Shape;13197;p342"/>
          <p:cNvGrpSpPr/>
          <p:nvPr/>
        </p:nvGrpSpPr>
        <p:grpSpPr>
          <a:xfrm>
            <a:off x="7191542" y="1"/>
            <a:ext cx="5000459" cy="1425992"/>
            <a:chOff x="7191542" y="1"/>
            <a:chExt cx="5000459" cy="1425992"/>
          </a:xfrm>
        </p:grpSpPr>
        <p:pic>
          <p:nvPicPr>
            <p:cNvPr id="13198" name="Google Shape;13198;p3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99" name="Google Shape;13199;p342"/>
            <p:cNvGrpSpPr/>
            <p:nvPr/>
          </p:nvGrpSpPr>
          <p:grpSpPr>
            <a:xfrm>
              <a:off x="7191542" y="1"/>
              <a:ext cx="5000459" cy="1425992"/>
              <a:chOff x="7186272" y="0"/>
              <a:chExt cx="5005729" cy="1427495"/>
            </a:xfrm>
          </p:grpSpPr>
          <p:sp>
            <p:nvSpPr>
              <p:cNvPr id="13200" name="Google Shape;13200;p3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01" name="Google Shape;13201;p3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202" name="Google Shape;13202;p3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03" name="Google Shape;13203;p3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04" name="Google Shape;13204;p3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05" name="Google Shape;13205;p3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06" name="Google Shape;13206;p3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07" name="Google Shape;13207;p3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08" name="Google Shape;13208;p3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09" name="Google Shape;13209;p3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13210"/>
        <p:cNvGrpSpPr/>
        <p:nvPr/>
      </p:nvGrpSpPr>
      <p:grpSpPr>
        <a:xfrm>
          <a:off x="0" y="0"/>
          <a:ext cx="0" cy="0"/>
          <a:chOff x="0" y="0"/>
          <a:chExt cx="0" cy="0"/>
        </a:xfrm>
      </p:grpSpPr>
      <p:grpSp>
        <p:nvGrpSpPr>
          <p:cNvPr id="13211" name="Google Shape;13211;p343"/>
          <p:cNvGrpSpPr/>
          <p:nvPr/>
        </p:nvGrpSpPr>
        <p:grpSpPr>
          <a:xfrm>
            <a:off x="7191542" y="1"/>
            <a:ext cx="5000459" cy="1425992"/>
            <a:chOff x="7191542" y="1"/>
            <a:chExt cx="5000459" cy="1425992"/>
          </a:xfrm>
        </p:grpSpPr>
        <p:pic>
          <p:nvPicPr>
            <p:cNvPr id="13212" name="Google Shape;13212;p3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13" name="Google Shape;13213;p343"/>
            <p:cNvGrpSpPr/>
            <p:nvPr/>
          </p:nvGrpSpPr>
          <p:grpSpPr>
            <a:xfrm>
              <a:off x="7191542" y="1"/>
              <a:ext cx="5000459" cy="1425992"/>
              <a:chOff x="7186272" y="0"/>
              <a:chExt cx="5005729" cy="1427495"/>
            </a:xfrm>
          </p:grpSpPr>
          <p:sp>
            <p:nvSpPr>
              <p:cNvPr id="13214" name="Google Shape;13214;p3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15" name="Google Shape;13215;p3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216" name="Google Shape;13216;p3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17" name="Google Shape;13217;p3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18" name="Google Shape;13218;p3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19" name="Google Shape;13219;p3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13220"/>
        <p:cNvGrpSpPr/>
        <p:nvPr/>
      </p:nvGrpSpPr>
      <p:grpSpPr>
        <a:xfrm>
          <a:off x="0" y="0"/>
          <a:ext cx="0" cy="0"/>
          <a:chOff x="0" y="0"/>
          <a:chExt cx="0" cy="0"/>
        </a:xfrm>
      </p:grpSpPr>
      <p:grpSp>
        <p:nvGrpSpPr>
          <p:cNvPr id="13221" name="Google Shape;13221;p344"/>
          <p:cNvGrpSpPr/>
          <p:nvPr/>
        </p:nvGrpSpPr>
        <p:grpSpPr>
          <a:xfrm>
            <a:off x="0" y="0"/>
            <a:ext cx="12192000" cy="2148830"/>
            <a:chOff x="0" y="0"/>
            <a:chExt cx="12192000" cy="2148830"/>
          </a:xfrm>
        </p:grpSpPr>
        <p:sp>
          <p:nvSpPr>
            <p:cNvPr id="13222" name="Google Shape;13222;p3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23" name="Google Shape;13223;p3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224" name="Google Shape;13224;p3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25" name="Google Shape;13225;p3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26" name="Google Shape;13226;p3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227" name="Google Shape;13227;p3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228" name="Google Shape;13228;p3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13229"/>
        <p:cNvGrpSpPr/>
        <p:nvPr/>
      </p:nvGrpSpPr>
      <p:grpSpPr>
        <a:xfrm>
          <a:off x="0" y="0"/>
          <a:ext cx="0" cy="0"/>
          <a:chOff x="0" y="0"/>
          <a:chExt cx="0" cy="0"/>
        </a:xfrm>
      </p:grpSpPr>
      <p:sp>
        <p:nvSpPr>
          <p:cNvPr id="13230" name="Google Shape;13230;p3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31" name="Google Shape;13231;p3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32" name="Google Shape;13232;p3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33" name="Google Shape;13233;p345"/>
          <p:cNvGrpSpPr/>
          <p:nvPr/>
        </p:nvGrpSpPr>
        <p:grpSpPr>
          <a:xfrm>
            <a:off x="7191542" y="1"/>
            <a:ext cx="5000459" cy="1425992"/>
            <a:chOff x="7191542" y="1"/>
            <a:chExt cx="5000459" cy="1425992"/>
          </a:xfrm>
        </p:grpSpPr>
        <p:pic>
          <p:nvPicPr>
            <p:cNvPr id="13234" name="Google Shape;13234;p3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35" name="Google Shape;13235;p345"/>
            <p:cNvGrpSpPr/>
            <p:nvPr/>
          </p:nvGrpSpPr>
          <p:grpSpPr>
            <a:xfrm>
              <a:off x="7191542" y="1"/>
              <a:ext cx="5000459" cy="1425992"/>
              <a:chOff x="7186272" y="0"/>
              <a:chExt cx="5005729" cy="1427495"/>
            </a:xfrm>
          </p:grpSpPr>
          <p:sp>
            <p:nvSpPr>
              <p:cNvPr id="13236" name="Google Shape;13236;p3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37" name="Google Shape;13237;p3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15_End">
  <p:cSld name="15_End">
    <p:spTree>
      <p:nvGrpSpPr>
        <p:cNvPr id="1" name="Shape 1446"/>
        <p:cNvGrpSpPr/>
        <p:nvPr/>
      </p:nvGrpSpPr>
      <p:grpSpPr>
        <a:xfrm>
          <a:off x="0" y="0"/>
          <a:ext cx="0" cy="0"/>
          <a:chOff x="0" y="0"/>
          <a:chExt cx="0" cy="0"/>
        </a:xfrm>
      </p:grpSpPr>
      <p:grpSp>
        <p:nvGrpSpPr>
          <p:cNvPr id="1447" name="Google Shape;1447;p224"/>
          <p:cNvGrpSpPr/>
          <p:nvPr/>
        </p:nvGrpSpPr>
        <p:grpSpPr>
          <a:xfrm>
            <a:off x="0" y="0"/>
            <a:ext cx="12192000" cy="2148830"/>
            <a:chOff x="0" y="0"/>
            <a:chExt cx="12192000" cy="2148830"/>
          </a:xfrm>
        </p:grpSpPr>
        <p:sp>
          <p:nvSpPr>
            <p:cNvPr id="1448" name="Google Shape;1448;p22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449" name="Google Shape;1449;p22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1450" name="Google Shape;1450;p22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451" name="Google Shape;1451;p22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 name="Google Shape;1452;p22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53" name="Google Shape;1453;p22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454" name="Google Shape;1454;p22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3238"/>
        <p:cNvGrpSpPr/>
        <p:nvPr/>
      </p:nvGrpSpPr>
      <p:grpSpPr>
        <a:xfrm>
          <a:off x="0" y="0"/>
          <a:ext cx="0" cy="0"/>
          <a:chOff x="0" y="0"/>
          <a:chExt cx="0" cy="0"/>
        </a:xfrm>
      </p:grpSpPr>
      <p:sp>
        <p:nvSpPr>
          <p:cNvPr id="13239" name="Google Shape;13239;p34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40" name="Google Shape;13240;p34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3241" name="Google Shape;13241;p346"/>
          <p:cNvGrpSpPr/>
          <p:nvPr/>
        </p:nvGrpSpPr>
        <p:grpSpPr>
          <a:xfrm flipH="1">
            <a:off x="-1" y="1"/>
            <a:ext cx="6418725" cy="1509822"/>
            <a:chOff x="7522541" y="1"/>
            <a:chExt cx="4669459" cy="1098357"/>
          </a:xfrm>
        </p:grpSpPr>
        <p:sp>
          <p:nvSpPr>
            <p:cNvPr id="13242" name="Google Shape;13242;p34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43" name="Google Shape;13243;p34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3244" name="Google Shape;13244;p346"/>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13245"/>
        <p:cNvGrpSpPr/>
        <p:nvPr/>
      </p:nvGrpSpPr>
      <p:grpSpPr>
        <a:xfrm>
          <a:off x="0" y="0"/>
          <a:ext cx="0" cy="0"/>
          <a:chOff x="0" y="0"/>
          <a:chExt cx="0" cy="0"/>
        </a:xfrm>
      </p:grpSpPr>
      <p:grpSp>
        <p:nvGrpSpPr>
          <p:cNvPr id="13246" name="Google Shape;13246;p347"/>
          <p:cNvGrpSpPr/>
          <p:nvPr/>
        </p:nvGrpSpPr>
        <p:grpSpPr>
          <a:xfrm>
            <a:off x="0" y="5020347"/>
            <a:ext cx="12192000" cy="1837653"/>
            <a:chOff x="0" y="5020347"/>
            <a:chExt cx="12192000" cy="1837653"/>
          </a:xfrm>
        </p:grpSpPr>
        <p:sp>
          <p:nvSpPr>
            <p:cNvPr id="13247" name="Google Shape;13247;p3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48" name="Google Shape;13248;p3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49" name="Google Shape;13249;p3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250" name="Google Shape;13250;p3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251" name="Google Shape;13251;p34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52" name="Google Shape;13252;p34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13253"/>
        <p:cNvGrpSpPr/>
        <p:nvPr/>
      </p:nvGrpSpPr>
      <p:grpSpPr>
        <a:xfrm>
          <a:off x="0" y="0"/>
          <a:ext cx="0" cy="0"/>
          <a:chOff x="0" y="0"/>
          <a:chExt cx="0" cy="0"/>
        </a:xfrm>
      </p:grpSpPr>
      <p:sp>
        <p:nvSpPr>
          <p:cNvPr id="13254" name="Google Shape;13254;p34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255" name="Google Shape;13255;p34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256" name="Google Shape;13256;p348"/>
          <p:cNvGrpSpPr/>
          <p:nvPr/>
        </p:nvGrpSpPr>
        <p:grpSpPr>
          <a:xfrm>
            <a:off x="0" y="5379426"/>
            <a:ext cx="2807368" cy="753891"/>
            <a:chOff x="0" y="5379426"/>
            <a:chExt cx="2807368" cy="753891"/>
          </a:xfrm>
        </p:grpSpPr>
        <p:sp>
          <p:nvSpPr>
            <p:cNvPr id="13257" name="Google Shape;13257;p34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58" name="Google Shape;13258;p34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259" name="Google Shape;13259;p348"/>
          <p:cNvSpPr>
            <a:spLocks noGrp="1"/>
          </p:cNvSpPr>
          <p:nvPr>
            <p:ph type="pic" idx="2"/>
          </p:nvPr>
        </p:nvSpPr>
        <p:spPr>
          <a:xfrm>
            <a:off x="2807368" y="457202"/>
            <a:ext cx="8915400" cy="5943598"/>
          </a:xfrm>
          <a:prstGeom prst="rect">
            <a:avLst/>
          </a:prstGeom>
          <a:noFill/>
          <a:ln>
            <a:noFill/>
          </a:ln>
        </p:spPr>
      </p:sp>
      <p:pic>
        <p:nvPicPr>
          <p:cNvPr id="13260" name="Google Shape;13260;p34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13261"/>
        <p:cNvGrpSpPr/>
        <p:nvPr/>
      </p:nvGrpSpPr>
      <p:grpSpPr>
        <a:xfrm>
          <a:off x="0" y="0"/>
          <a:ext cx="0" cy="0"/>
          <a:chOff x="0" y="0"/>
          <a:chExt cx="0" cy="0"/>
        </a:xfrm>
      </p:grpSpPr>
      <p:sp>
        <p:nvSpPr>
          <p:cNvPr id="13262" name="Google Shape;13262;p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63" name="Google Shape;13263;p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64" name="Google Shape;13264;p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265" name="Google Shape;13265;p94"/>
          <p:cNvSpPr>
            <a:spLocks noGrp="1"/>
          </p:cNvSpPr>
          <p:nvPr>
            <p:ph type="pic" idx="2"/>
          </p:nvPr>
        </p:nvSpPr>
        <p:spPr>
          <a:xfrm>
            <a:off x="7118684" y="233915"/>
            <a:ext cx="5073316" cy="5943600"/>
          </a:xfrm>
          <a:prstGeom prst="rect">
            <a:avLst/>
          </a:prstGeom>
          <a:noFill/>
          <a:ln>
            <a:noFill/>
          </a:ln>
        </p:spPr>
      </p:sp>
      <p:grpSp>
        <p:nvGrpSpPr>
          <p:cNvPr id="13266" name="Google Shape;13266;p94"/>
          <p:cNvGrpSpPr/>
          <p:nvPr/>
        </p:nvGrpSpPr>
        <p:grpSpPr>
          <a:xfrm>
            <a:off x="0" y="5020348"/>
            <a:ext cx="12192000" cy="1837653"/>
            <a:chOff x="0" y="5020348"/>
            <a:chExt cx="12192000" cy="1837653"/>
          </a:xfrm>
        </p:grpSpPr>
        <p:sp>
          <p:nvSpPr>
            <p:cNvPr id="13267" name="Google Shape;13267;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68" name="Google Shape;13268;p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269" name="Google Shape;13269;p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3270"/>
        <p:cNvGrpSpPr/>
        <p:nvPr/>
      </p:nvGrpSpPr>
      <p:grpSpPr>
        <a:xfrm>
          <a:off x="0" y="0"/>
          <a:ext cx="0" cy="0"/>
          <a:chOff x="0" y="0"/>
          <a:chExt cx="0" cy="0"/>
        </a:xfrm>
      </p:grpSpPr>
      <p:grpSp>
        <p:nvGrpSpPr>
          <p:cNvPr id="13271" name="Google Shape;13271;p349"/>
          <p:cNvGrpSpPr/>
          <p:nvPr/>
        </p:nvGrpSpPr>
        <p:grpSpPr>
          <a:xfrm>
            <a:off x="7191542" y="1"/>
            <a:ext cx="5000459" cy="1425992"/>
            <a:chOff x="7191542" y="1"/>
            <a:chExt cx="5000459" cy="1425992"/>
          </a:xfrm>
        </p:grpSpPr>
        <p:pic>
          <p:nvPicPr>
            <p:cNvPr id="13272" name="Google Shape;13272;p3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73" name="Google Shape;13273;p349"/>
            <p:cNvGrpSpPr/>
            <p:nvPr/>
          </p:nvGrpSpPr>
          <p:grpSpPr>
            <a:xfrm>
              <a:off x="7191542" y="1"/>
              <a:ext cx="5000459" cy="1425992"/>
              <a:chOff x="7186272" y="0"/>
              <a:chExt cx="5005729" cy="1427495"/>
            </a:xfrm>
          </p:grpSpPr>
          <p:sp>
            <p:nvSpPr>
              <p:cNvPr id="13274" name="Google Shape;13274;p3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75" name="Google Shape;13275;p3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276" name="Google Shape;13276;p3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77" name="Google Shape;13277;p3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78" name="Google Shape;13278;p3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79" name="Google Shape;13279;p3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80" name="Google Shape;13280;p3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13281"/>
        <p:cNvGrpSpPr/>
        <p:nvPr/>
      </p:nvGrpSpPr>
      <p:grpSpPr>
        <a:xfrm>
          <a:off x="0" y="0"/>
          <a:ext cx="0" cy="0"/>
          <a:chOff x="0" y="0"/>
          <a:chExt cx="0" cy="0"/>
        </a:xfrm>
      </p:grpSpPr>
      <p:sp>
        <p:nvSpPr>
          <p:cNvPr id="13282" name="Google Shape;13282;p3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83" name="Google Shape;13283;p35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284" name="Google Shape;13284;p350"/>
          <p:cNvGrpSpPr/>
          <p:nvPr/>
        </p:nvGrpSpPr>
        <p:grpSpPr>
          <a:xfrm>
            <a:off x="7191542" y="1"/>
            <a:ext cx="5000459" cy="1425992"/>
            <a:chOff x="7191542" y="1"/>
            <a:chExt cx="5000459" cy="1425992"/>
          </a:xfrm>
        </p:grpSpPr>
        <p:pic>
          <p:nvPicPr>
            <p:cNvPr id="13285" name="Google Shape;13285;p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86" name="Google Shape;13286;p350"/>
            <p:cNvGrpSpPr/>
            <p:nvPr/>
          </p:nvGrpSpPr>
          <p:grpSpPr>
            <a:xfrm>
              <a:off x="7191542" y="1"/>
              <a:ext cx="5000459" cy="1425992"/>
              <a:chOff x="7186272" y="0"/>
              <a:chExt cx="5005729" cy="1427495"/>
            </a:xfrm>
          </p:grpSpPr>
          <p:sp>
            <p:nvSpPr>
              <p:cNvPr id="13287" name="Google Shape;13287;p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88" name="Google Shape;13288;p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289" name="Google Shape;13289;p35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90" name="Google Shape;13290;p35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91" name="Google Shape;13291;p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92" name="Google Shape;13292;p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13293"/>
        <p:cNvGrpSpPr/>
        <p:nvPr/>
      </p:nvGrpSpPr>
      <p:grpSpPr>
        <a:xfrm>
          <a:off x="0" y="0"/>
          <a:ext cx="0" cy="0"/>
          <a:chOff x="0" y="0"/>
          <a:chExt cx="0" cy="0"/>
        </a:xfrm>
      </p:grpSpPr>
      <p:grpSp>
        <p:nvGrpSpPr>
          <p:cNvPr id="13294" name="Google Shape;13294;p97"/>
          <p:cNvGrpSpPr/>
          <p:nvPr/>
        </p:nvGrpSpPr>
        <p:grpSpPr>
          <a:xfrm>
            <a:off x="7191542" y="1"/>
            <a:ext cx="5000459" cy="1425992"/>
            <a:chOff x="7191542" y="1"/>
            <a:chExt cx="5000459" cy="1425992"/>
          </a:xfrm>
        </p:grpSpPr>
        <p:pic>
          <p:nvPicPr>
            <p:cNvPr id="13295" name="Google Shape;13295;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96" name="Google Shape;13296;p97"/>
            <p:cNvGrpSpPr/>
            <p:nvPr/>
          </p:nvGrpSpPr>
          <p:grpSpPr>
            <a:xfrm>
              <a:off x="7191542" y="1"/>
              <a:ext cx="5000459" cy="1425992"/>
              <a:chOff x="7186272" y="0"/>
              <a:chExt cx="5005729" cy="1427495"/>
            </a:xfrm>
          </p:grpSpPr>
          <p:sp>
            <p:nvSpPr>
              <p:cNvPr id="13297" name="Google Shape;1329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98" name="Google Shape;1329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299" name="Google Shape;13299;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0" name="Google Shape;13300;p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301" name="Google Shape;13301;p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2" name="Google Shape;13302;p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303" name="Google Shape;13303;p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4" name="Google Shape;13304;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305" name="Google Shape;13305;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06" name="Google Shape;13306;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13307"/>
        <p:cNvGrpSpPr/>
        <p:nvPr/>
      </p:nvGrpSpPr>
      <p:grpSpPr>
        <a:xfrm>
          <a:off x="0" y="0"/>
          <a:ext cx="0" cy="0"/>
          <a:chOff x="0" y="0"/>
          <a:chExt cx="0" cy="0"/>
        </a:xfrm>
      </p:grpSpPr>
      <p:sp>
        <p:nvSpPr>
          <p:cNvPr id="13308" name="Google Shape;13308;p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09" name="Google Shape;13309;p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0" name="Google Shape;13310;p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11" name="Google Shape;13311;p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312" name="Google Shape;13312;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13" name="Google Shape;13313;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314" name="Google Shape;13314;p98"/>
          <p:cNvGrpSpPr/>
          <p:nvPr/>
        </p:nvGrpSpPr>
        <p:grpSpPr>
          <a:xfrm>
            <a:off x="7191542" y="1"/>
            <a:ext cx="5000459" cy="1425992"/>
            <a:chOff x="7191542" y="1"/>
            <a:chExt cx="5000459" cy="1425992"/>
          </a:xfrm>
        </p:grpSpPr>
        <p:pic>
          <p:nvPicPr>
            <p:cNvPr id="13315" name="Google Shape;13315;p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16" name="Google Shape;13316;p98"/>
            <p:cNvGrpSpPr/>
            <p:nvPr/>
          </p:nvGrpSpPr>
          <p:grpSpPr>
            <a:xfrm>
              <a:off x="7191542" y="1"/>
              <a:ext cx="5000459" cy="1425992"/>
              <a:chOff x="7186272" y="0"/>
              <a:chExt cx="5005729" cy="1427495"/>
            </a:xfrm>
          </p:grpSpPr>
          <p:sp>
            <p:nvSpPr>
              <p:cNvPr id="13317" name="Google Shape;13317;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318" name="Google Shape;13318;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319" name="Google Shape;13319;p9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13320"/>
        <p:cNvGrpSpPr/>
        <p:nvPr/>
      </p:nvGrpSpPr>
      <p:grpSpPr>
        <a:xfrm>
          <a:off x="0" y="0"/>
          <a:ext cx="0" cy="0"/>
          <a:chOff x="0" y="0"/>
          <a:chExt cx="0" cy="0"/>
        </a:xfrm>
      </p:grpSpPr>
      <p:grpSp>
        <p:nvGrpSpPr>
          <p:cNvPr id="13321" name="Google Shape;13321;p99"/>
          <p:cNvGrpSpPr/>
          <p:nvPr/>
        </p:nvGrpSpPr>
        <p:grpSpPr>
          <a:xfrm>
            <a:off x="0" y="0"/>
            <a:ext cx="12192000" cy="2148830"/>
            <a:chOff x="0" y="0"/>
            <a:chExt cx="12192000" cy="2148830"/>
          </a:xfrm>
        </p:grpSpPr>
        <p:sp>
          <p:nvSpPr>
            <p:cNvPr id="13322" name="Google Shape;13322;p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323" name="Google Shape;13323;p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324" name="Google Shape;13324;p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25" name="Google Shape;13325;p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26" name="Google Shape;13326;p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327" name="Google Shape;13327;p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328" name="Google Shape;13328;p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13329"/>
        <p:cNvGrpSpPr/>
        <p:nvPr/>
      </p:nvGrpSpPr>
      <p:grpSpPr>
        <a:xfrm>
          <a:off x="0" y="0"/>
          <a:ext cx="0" cy="0"/>
          <a:chOff x="0" y="0"/>
          <a:chExt cx="0" cy="0"/>
        </a:xfrm>
      </p:grpSpPr>
      <p:grpSp>
        <p:nvGrpSpPr>
          <p:cNvPr id="13330" name="Google Shape;13330;p100"/>
          <p:cNvGrpSpPr/>
          <p:nvPr/>
        </p:nvGrpSpPr>
        <p:grpSpPr>
          <a:xfrm>
            <a:off x="7191542" y="1"/>
            <a:ext cx="5000459" cy="1425992"/>
            <a:chOff x="7191542" y="1"/>
            <a:chExt cx="5000459" cy="1425992"/>
          </a:xfrm>
        </p:grpSpPr>
        <p:pic>
          <p:nvPicPr>
            <p:cNvPr id="13331" name="Google Shape;13331;p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32" name="Google Shape;13332;p100"/>
            <p:cNvGrpSpPr/>
            <p:nvPr/>
          </p:nvGrpSpPr>
          <p:grpSpPr>
            <a:xfrm>
              <a:off x="7191542" y="1"/>
              <a:ext cx="5000459" cy="1425992"/>
              <a:chOff x="7186272" y="0"/>
              <a:chExt cx="5005729" cy="1427495"/>
            </a:xfrm>
          </p:grpSpPr>
          <p:sp>
            <p:nvSpPr>
              <p:cNvPr id="13333" name="Google Shape;13333;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334" name="Google Shape;13334;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335" name="Google Shape;13335;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6" name="Google Shape;13336;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337" name="Google Shape;13337;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38" name="Google Shape;13338;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14_Blank">
  <p:cSld name="14_Blank">
    <p:spTree>
      <p:nvGrpSpPr>
        <p:cNvPr id="1" name="Shape 1455"/>
        <p:cNvGrpSpPr/>
        <p:nvPr/>
      </p:nvGrpSpPr>
      <p:grpSpPr>
        <a:xfrm>
          <a:off x="0" y="0"/>
          <a:ext cx="0" cy="0"/>
          <a:chOff x="0" y="0"/>
          <a:chExt cx="0" cy="0"/>
        </a:xfrm>
      </p:grpSpPr>
      <p:sp>
        <p:nvSpPr>
          <p:cNvPr id="1456" name="Google Shape;1456;p5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7" name="Google Shape;1457;p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8" name="Google Shape;1458;p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9" name="Google Shape;1459;p585"/>
          <p:cNvGrpSpPr/>
          <p:nvPr/>
        </p:nvGrpSpPr>
        <p:grpSpPr>
          <a:xfrm>
            <a:off x="7191543" y="1"/>
            <a:ext cx="5000459" cy="1425992"/>
            <a:chOff x="7191542" y="1"/>
            <a:chExt cx="5000459" cy="1425992"/>
          </a:xfrm>
        </p:grpSpPr>
        <p:pic>
          <p:nvPicPr>
            <p:cNvPr id="1460" name="Google Shape;1460;p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1" name="Google Shape;1461;p585"/>
            <p:cNvGrpSpPr/>
            <p:nvPr/>
          </p:nvGrpSpPr>
          <p:grpSpPr>
            <a:xfrm>
              <a:off x="7191542" y="1"/>
              <a:ext cx="5000459" cy="1425992"/>
              <a:chOff x="7186272" y="0"/>
              <a:chExt cx="5005729" cy="1427495"/>
            </a:xfrm>
          </p:grpSpPr>
          <p:sp>
            <p:nvSpPr>
              <p:cNvPr id="1462" name="Google Shape;1462;p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463" name="Google Shape;1463;p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3339"/>
        <p:cNvGrpSpPr/>
        <p:nvPr/>
      </p:nvGrpSpPr>
      <p:grpSpPr>
        <a:xfrm>
          <a:off x="0" y="0"/>
          <a:ext cx="0" cy="0"/>
          <a:chOff x="0" y="0"/>
          <a:chExt cx="0" cy="0"/>
        </a:xfrm>
      </p:grpSpPr>
      <p:sp>
        <p:nvSpPr>
          <p:cNvPr id="13340" name="Google Shape;13340;p10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1" name="Google Shape;13341;p10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3342" name="Google Shape;13342;p101"/>
          <p:cNvGrpSpPr/>
          <p:nvPr/>
        </p:nvGrpSpPr>
        <p:grpSpPr>
          <a:xfrm flipH="1">
            <a:off x="-1" y="1"/>
            <a:ext cx="6418725" cy="1509822"/>
            <a:chOff x="7522541" y="1"/>
            <a:chExt cx="4669459" cy="1098357"/>
          </a:xfrm>
        </p:grpSpPr>
        <p:sp>
          <p:nvSpPr>
            <p:cNvPr id="13343" name="Google Shape;13343;p10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344" name="Google Shape;13344;p10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3345" name="Google Shape;13345;p101"/>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13346"/>
        <p:cNvGrpSpPr/>
        <p:nvPr/>
      </p:nvGrpSpPr>
      <p:grpSpPr>
        <a:xfrm>
          <a:off x="0" y="0"/>
          <a:ext cx="0" cy="0"/>
          <a:chOff x="0" y="0"/>
          <a:chExt cx="0" cy="0"/>
        </a:xfrm>
      </p:grpSpPr>
      <p:sp>
        <p:nvSpPr>
          <p:cNvPr id="13347" name="Google Shape;13347;p10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48" name="Google Shape;13348;p10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9" name="Google Shape;13349;p10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350" name="Google Shape;13350;p102"/>
          <p:cNvSpPr>
            <a:spLocks noGrp="1"/>
          </p:cNvSpPr>
          <p:nvPr>
            <p:ph type="pic" idx="2"/>
          </p:nvPr>
        </p:nvSpPr>
        <p:spPr>
          <a:xfrm>
            <a:off x="7118684" y="233915"/>
            <a:ext cx="5073316" cy="5943600"/>
          </a:xfrm>
          <a:prstGeom prst="rect">
            <a:avLst/>
          </a:prstGeom>
          <a:noFill/>
          <a:ln>
            <a:noFill/>
          </a:ln>
        </p:spPr>
      </p:sp>
      <p:grpSp>
        <p:nvGrpSpPr>
          <p:cNvPr id="13351" name="Google Shape;13351;p102"/>
          <p:cNvGrpSpPr/>
          <p:nvPr/>
        </p:nvGrpSpPr>
        <p:grpSpPr>
          <a:xfrm>
            <a:off x="0" y="5020348"/>
            <a:ext cx="12192000" cy="1837653"/>
            <a:chOff x="0" y="5020348"/>
            <a:chExt cx="12192000" cy="1837653"/>
          </a:xfrm>
        </p:grpSpPr>
        <p:sp>
          <p:nvSpPr>
            <p:cNvPr id="13352" name="Google Shape;13352;p10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53" name="Google Shape;13353;p10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354" name="Google Shape;13354;p10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3355"/>
        <p:cNvGrpSpPr/>
        <p:nvPr/>
      </p:nvGrpSpPr>
      <p:grpSpPr>
        <a:xfrm>
          <a:off x="0" y="0"/>
          <a:ext cx="0" cy="0"/>
          <a:chOff x="0" y="0"/>
          <a:chExt cx="0" cy="0"/>
        </a:xfrm>
      </p:grpSpPr>
      <p:sp>
        <p:nvSpPr>
          <p:cNvPr id="13356" name="Google Shape;13356;p1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57" name="Google Shape;13357;p1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58" name="Google Shape;13358;p1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59" name="Google Shape;13359;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360" name="Google Shape;13360;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61" name="Google Shape;13361;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362" name="Google Shape;13362;p103"/>
          <p:cNvGrpSpPr/>
          <p:nvPr/>
        </p:nvGrpSpPr>
        <p:grpSpPr>
          <a:xfrm>
            <a:off x="7191542" y="1"/>
            <a:ext cx="5000459" cy="1425992"/>
            <a:chOff x="7191542" y="1"/>
            <a:chExt cx="5000459" cy="1425992"/>
          </a:xfrm>
        </p:grpSpPr>
        <p:pic>
          <p:nvPicPr>
            <p:cNvPr id="13363" name="Google Shape;13363;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64" name="Google Shape;13364;p103"/>
            <p:cNvGrpSpPr/>
            <p:nvPr/>
          </p:nvGrpSpPr>
          <p:grpSpPr>
            <a:xfrm>
              <a:off x="7191542" y="1"/>
              <a:ext cx="5000459" cy="1425992"/>
              <a:chOff x="7186272" y="0"/>
              <a:chExt cx="5005729" cy="1427495"/>
            </a:xfrm>
          </p:grpSpPr>
          <p:sp>
            <p:nvSpPr>
              <p:cNvPr id="13365" name="Google Shape;13365;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366" name="Google Shape;13366;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367" name="Google Shape;13367;p1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13368"/>
        <p:cNvGrpSpPr/>
        <p:nvPr/>
      </p:nvGrpSpPr>
      <p:grpSpPr>
        <a:xfrm>
          <a:off x="0" y="0"/>
          <a:ext cx="0" cy="0"/>
          <a:chOff x="0" y="0"/>
          <a:chExt cx="0" cy="0"/>
        </a:xfrm>
      </p:grpSpPr>
      <p:grpSp>
        <p:nvGrpSpPr>
          <p:cNvPr id="13369" name="Google Shape;13369;p104"/>
          <p:cNvGrpSpPr/>
          <p:nvPr/>
        </p:nvGrpSpPr>
        <p:grpSpPr>
          <a:xfrm>
            <a:off x="0" y="5020347"/>
            <a:ext cx="12192000" cy="1837653"/>
            <a:chOff x="0" y="5020347"/>
            <a:chExt cx="12192000" cy="1837653"/>
          </a:xfrm>
        </p:grpSpPr>
        <p:sp>
          <p:nvSpPr>
            <p:cNvPr id="13370" name="Google Shape;13370;p1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71" name="Google Shape;1337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72" name="Google Shape;13372;p1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373" name="Google Shape;13373;p1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374" name="Google Shape;13374;p1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75" name="Google Shape;13375;p1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13376"/>
        <p:cNvGrpSpPr/>
        <p:nvPr/>
      </p:nvGrpSpPr>
      <p:grpSpPr>
        <a:xfrm>
          <a:off x="0" y="0"/>
          <a:ext cx="0" cy="0"/>
          <a:chOff x="0" y="0"/>
          <a:chExt cx="0" cy="0"/>
        </a:xfrm>
      </p:grpSpPr>
      <p:sp>
        <p:nvSpPr>
          <p:cNvPr id="13377" name="Google Shape;13377;p1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378" name="Google Shape;13378;p1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379" name="Google Shape;13379;p105"/>
          <p:cNvGrpSpPr/>
          <p:nvPr/>
        </p:nvGrpSpPr>
        <p:grpSpPr>
          <a:xfrm>
            <a:off x="0" y="5379426"/>
            <a:ext cx="2807368" cy="753891"/>
            <a:chOff x="0" y="5379426"/>
            <a:chExt cx="2807368" cy="753891"/>
          </a:xfrm>
        </p:grpSpPr>
        <p:sp>
          <p:nvSpPr>
            <p:cNvPr id="13380" name="Google Shape;13380;p1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81" name="Google Shape;13381;p1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382" name="Google Shape;13382;p105"/>
          <p:cNvSpPr>
            <a:spLocks noGrp="1"/>
          </p:cNvSpPr>
          <p:nvPr>
            <p:ph type="pic" idx="2"/>
          </p:nvPr>
        </p:nvSpPr>
        <p:spPr>
          <a:xfrm>
            <a:off x="2807368" y="457202"/>
            <a:ext cx="8915400" cy="5943598"/>
          </a:xfrm>
          <a:prstGeom prst="rect">
            <a:avLst/>
          </a:prstGeom>
          <a:noFill/>
          <a:ln>
            <a:noFill/>
          </a:ln>
        </p:spPr>
      </p:sp>
      <p:pic>
        <p:nvPicPr>
          <p:cNvPr id="13383" name="Google Shape;13383;p10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13384"/>
        <p:cNvGrpSpPr/>
        <p:nvPr/>
      </p:nvGrpSpPr>
      <p:grpSpPr>
        <a:xfrm>
          <a:off x="0" y="0"/>
          <a:ext cx="0" cy="0"/>
          <a:chOff x="0" y="0"/>
          <a:chExt cx="0" cy="0"/>
        </a:xfrm>
      </p:grpSpPr>
      <p:sp>
        <p:nvSpPr>
          <p:cNvPr id="13385" name="Google Shape;13385;p1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86" name="Google Shape;13386;p1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87" name="Google Shape;13387;p1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88" name="Google Shape;13388;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389" name="Google Shape;13389;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90" name="Google Shape;13390;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391" name="Google Shape;13391;p106"/>
          <p:cNvGrpSpPr/>
          <p:nvPr/>
        </p:nvGrpSpPr>
        <p:grpSpPr>
          <a:xfrm>
            <a:off x="7191542" y="1"/>
            <a:ext cx="5000459" cy="1425992"/>
            <a:chOff x="7191542" y="1"/>
            <a:chExt cx="5000459" cy="1425992"/>
          </a:xfrm>
        </p:grpSpPr>
        <p:pic>
          <p:nvPicPr>
            <p:cNvPr id="13392" name="Google Shape;13392;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93" name="Google Shape;13393;p106"/>
            <p:cNvGrpSpPr/>
            <p:nvPr/>
          </p:nvGrpSpPr>
          <p:grpSpPr>
            <a:xfrm>
              <a:off x="7191542" y="1"/>
              <a:ext cx="5000459" cy="1425992"/>
              <a:chOff x="7186272" y="0"/>
              <a:chExt cx="5005729" cy="1427495"/>
            </a:xfrm>
          </p:grpSpPr>
          <p:sp>
            <p:nvSpPr>
              <p:cNvPr id="13394" name="Google Shape;13394;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395" name="Google Shape;13395;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396" name="Google Shape;13396;p1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13397"/>
        <p:cNvGrpSpPr/>
        <p:nvPr/>
      </p:nvGrpSpPr>
      <p:grpSpPr>
        <a:xfrm>
          <a:off x="0" y="0"/>
          <a:ext cx="0" cy="0"/>
          <a:chOff x="0" y="0"/>
          <a:chExt cx="0" cy="0"/>
        </a:xfrm>
      </p:grpSpPr>
      <p:grpSp>
        <p:nvGrpSpPr>
          <p:cNvPr id="13398" name="Google Shape;13398;p107"/>
          <p:cNvGrpSpPr/>
          <p:nvPr/>
        </p:nvGrpSpPr>
        <p:grpSpPr>
          <a:xfrm>
            <a:off x="7191542" y="1"/>
            <a:ext cx="5000459" cy="1425992"/>
            <a:chOff x="7191542" y="1"/>
            <a:chExt cx="5000459" cy="1425992"/>
          </a:xfrm>
        </p:grpSpPr>
        <p:pic>
          <p:nvPicPr>
            <p:cNvPr id="13399" name="Google Shape;13399;p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00" name="Google Shape;13400;p107"/>
            <p:cNvGrpSpPr/>
            <p:nvPr/>
          </p:nvGrpSpPr>
          <p:grpSpPr>
            <a:xfrm>
              <a:off x="7191542" y="1"/>
              <a:ext cx="5000459" cy="1425992"/>
              <a:chOff x="7186272" y="0"/>
              <a:chExt cx="5005729" cy="1427495"/>
            </a:xfrm>
          </p:grpSpPr>
          <p:sp>
            <p:nvSpPr>
              <p:cNvPr id="13401" name="Google Shape;13401;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02" name="Google Shape;13402;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403" name="Google Shape;13403;p1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04" name="Google Shape;13404;p10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5" name="Google Shape;13405;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406" name="Google Shape;13406;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07" name="Google Shape;13407;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13408"/>
        <p:cNvGrpSpPr/>
        <p:nvPr/>
      </p:nvGrpSpPr>
      <p:grpSpPr>
        <a:xfrm>
          <a:off x="0" y="0"/>
          <a:ext cx="0" cy="0"/>
          <a:chOff x="0" y="0"/>
          <a:chExt cx="0" cy="0"/>
        </a:xfrm>
      </p:grpSpPr>
      <p:sp>
        <p:nvSpPr>
          <p:cNvPr id="13409" name="Google Shape;13409;p1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410" name="Google Shape;13410;p1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11" name="Google Shape;13411;p1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2" name="Google Shape;13412;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413" name="Google Shape;13413;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14" name="Google Shape;13414;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15" name="Google Shape;13415;p108"/>
          <p:cNvGrpSpPr/>
          <p:nvPr/>
        </p:nvGrpSpPr>
        <p:grpSpPr>
          <a:xfrm>
            <a:off x="7191542" y="1"/>
            <a:ext cx="5000459" cy="1425992"/>
            <a:chOff x="7191542" y="1"/>
            <a:chExt cx="5000459" cy="1425992"/>
          </a:xfrm>
        </p:grpSpPr>
        <p:pic>
          <p:nvPicPr>
            <p:cNvPr id="13416" name="Google Shape;13416;p1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17" name="Google Shape;13417;p108"/>
            <p:cNvGrpSpPr/>
            <p:nvPr/>
          </p:nvGrpSpPr>
          <p:grpSpPr>
            <a:xfrm>
              <a:off x="7191542" y="1"/>
              <a:ext cx="5000459" cy="1425992"/>
              <a:chOff x="7186272" y="0"/>
              <a:chExt cx="5005729" cy="1427495"/>
            </a:xfrm>
          </p:grpSpPr>
          <p:sp>
            <p:nvSpPr>
              <p:cNvPr id="13418" name="Google Shape;13418;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19" name="Google Shape;13419;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420" name="Google Shape;13420;p1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3421"/>
        <p:cNvGrpSpPr/>
        <p:nvPr/>
      </p:nvGrpSpPr>
      <p:grpSpPr>
        <a:xfrm>
          <a:off x="0" y="0"/>
          <a:ext cx="0" cy="0"/>
          <a:chOff x="0" y="0"/>
          <a:chExt cx="0" cy="0"/>
        </a:xfrm>
      </p:grpSpPr>
      <p:sp>
        <p:nvSpPr>
          <p:cNvPr id="13422" name="Google Shape;13422;p109"/>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23" name="Google Shape;13423;p109"/>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3424" name="Google Shape;13424;p109"/>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3425" name="Google Shape;13425;p109"/>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3426" name="Google Shape;13426;p109"/>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3427" name="Google Shape;13427;p109"/>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28" name="Google Shape;13428;p109"/>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29" name="Google Shape;13429;p109"/>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3430" name="Google Shape;13430;p109"/>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31" name="Google Shape;13431;p109"/>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32" name="Google Shape;13432;p109"/>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3433"/>
        <p:cNvGrpSpPr/>
        <p:nvPr/>
      </p:nvGrpSpPr>
      <p:grpSpPr>
        <a:xfrm>
          <a:off x="0" y="0"/>
          <a:ext cx="0" cy="0"/>
          <a:chOff x="0" y="0"/>
          <a:chExt cx="0" cy="0"/>
        </a:xfrm>
      </p:grpSpPr>
      <p:sp>
        <p:nvSpPr>
          <p:cNvPr id="13434" name="Google Shape;13434;p1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435" name="Google Shape;13435;p1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36" name="Google Shape;13436;p1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37" name="Google Shape;1343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438" name="Google Shape;1343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39" name="Google Shape;1343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40" name="Google Shape;13440;p110"/>
          <p:cNvGrpSpPr/>
          <p:nvPr/>
        </p:nvGrpSpPr>
        <p:grpSpPr>
          <a:xfrm>
            <a:off x="7191542" y="1"/>
            <a:ext cx="5000459" cy="1425992"/>
            <a:chOff x="7191542" y="1"/>
            <a:chExt cx="5000459" cy="1425992"/>
          </a:xfrm>
        </p:grpSpPr>
        <p:pic>
          <p:nvPicPr>
            <p:cNvPr id="13441" name="Google Shape;13441;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42" name="Google Shape;13442;p110"/>
            <p:cNvGrpSpPr/>
            <p:nvPr/>
          </p:nvGrpSpPr>
          <p:grpSpPr>
            <a:xfrm>
              <a:off x="7191542" y="1"/>
              <a:ext cx="5000459" cy="1425992"/>
              <a:chOff x="7186272" y="0"/>
              <a:chExt cx="5005729" cy="1427495"/>
            </a:xfrm>
          </p:grpSpPr>
          <p:sp>
            <p:nvSpPr>
              <p:cNvPr id="13443" name="Google Shape;13443;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44" name="Google Shape;13444;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445" name="Google Shape;13445;p1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17_Cover">
  <p:cSld name="17_Cover">
    <p:spTree>
      <p:nvGrpSpPr>
        <p:cNvPr id="1" name="Shape 1464"/>
        <p:cNvGrpSpPr/>
        <p:nvPr/>
      </p:nvGrpSpPr>
      <p:grpSpPr>
        <a:xfrm>
          <a:off x="0" y="0"/>
          <a:ext cx="0" cy="0"/>
          <a:chOff x="0" y="0"/>
          <a:chExt cx="0" cy="0"/>
        </a:xfrm>
      </p:grpSpPr>
      <p:sp>
        <p:nvSpPr>
          <p:cNvPr id="1465" name="Google Shape;1465;p23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466" name="Google Shape;1466;p23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7" name="Google Shape;1467;p23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68" name="Google Shape;1468;p234"/>
          <p:cNvSpPr>
            <a:spLocks noGrp="1"/>
          </p:cNvSpPr>
          <p:nvPr>
            <p:ph type="pic" idx="2"/>
          </p:nvPr>
        </p:nvSpPr>
        <p:spPr>
          <a:xfrm>
            <a:off x="7118684" y="233915"/>
            <a:ext cx="5073316" cy="5943600"/>
          </a:xfrm>
          <a:prstGeom prst="rect">
            <a:avLst/>
          </a:prstGeom>
          <a:noFill/>
          <a:ln>
            <a:noFill/>
          </a:ln>
        </p:spPr>
      </p:sp>
      <p:grpSp>
        <p:nvGrpSpPr>
          <p:cNvPr id="1469" name="Google Shape;1469;p234"/>
          <p:cNvGrpSpPr/>
          <p:nvPr/>
        </p:nvGrpSpPr>
        <p:grpSpPr>
          <a:xfrm>
            <a:off x="0" y="5020349"/>
            <a:ext cx="12192000" cy="1837653"/>
            <a:chOff x="0" y="5020348"/>
            <a:chExt cx="12192000" cy="1837653"/>
          </a:xfrm>
        </p:grpSpPr>
        <p:sp>
          <p:nvSpPr>
            <p:cNvPr id="1470" name="Google Shape;1470;p23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471" name="Google Shape;1471;p23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472" name="Google Shape;1472;p23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3446"/>
        <p:cNvGrpSpPr/>
        <p:nvPr/>
      </p:nvGrpSpPr>
      <p:grpSpPr>
        <a:xfrm>
          <a:off x="0" y="0"/>
          <a:ext cx="0" cy="0"/>
          <a:chOff x="0" y="0"/>
          <a:chExt cx="0" cy="0"/>
        </a:xfrm>
      </p:grpSpPr>
      <p:sp>
        <p:nvSpPr>
          <p:cNvPr id="13447" name="Google Shape;13447;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48" name="Google Shape;13448;p1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449" name="Google Shape;13449;p111"/>
          <p:cNvGrpSpPr/>
          <p:nvPr/>
        </p:nvGrpSpPr>
        <p:grpSpPr>
          <a:xfrm>
            <a:off x="7191542" y="1"/>
            <a:ext cx="5000459" cy="1425992"/>
            <a:chOff x="7191542" y="1"/>
            <a:chExt cx="5000459" cy="1425992"/>
          </a:xfrm>
        </p:grpSpPr>
        <p:pic>
          <p:nvPicPr>
            <p:cNvPr id="13450" name="Google Shape;13450;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51" name="Google Shape;13451;p111"/>
            <p:cNvGrpSpPr/>
            <p:nvPr/>
          </p:nvGrpSpPr>
          <p:grpSpPr>
            <a:xfrm>
              <a:off x="7191542" y="1"/>
              <a:ext cx="5000459" cy="1425992"/>
              <a:chOff x="7186272" y="0"/>
              <a:chExt cx="5005729" cy="1427495"/>
            </a:xfrm>
          </p:grpSpPr>
          <p:sp>
            <p:nvSpPr>
              <p:cNvPr id="13452" name="Google Shape;13452;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53" name="Google Shape;13453;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454" name="Google Shape;13454;p1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5" name="Google Shape;13455;p1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456" name="Google Shape;13456;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57" name="Google Shape;13457;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3458"/>
        <p:cNvGrpSpPr/>
        <p:nvPr/>
      </p:nvGrpSpPr>
      <p:grpSpPr>
        <a:xfrm>
          <a:off x="0" y="0"/>
          <a:ext cx="0" cy="0"/>
          <a:chOff x="0" y="0"/>
          <a:chExt cx="0" cy="0"/>
        </a:xfrm>
      </p:grpSpPr>
      <p:grpSp>
        <p:nvGrpSpPr>
          <p:cNvPr id="13459" name="Google Shape;13459;p112"/>
          <p:cNvGrpSpPr/>
          <p:nvPr/>
        </p:nvGrpSpPr>
        <p:grpSpPr>
          <a:xfrm>
            <a:off x="7191542" y="1"/>
            <a:ext cx="5000459" cy="1425992"/>
            <a:chOff x="7191542" y="1"/>
            <a:chExt cx="5000459" cy="1425992"/>
          </a:xfrm>
        </p:grpSpPr>
        <p:pic>
          <p:nvPicPr>
            <p:cNvPr id="13460" name="Google Shape;13460;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61" name="Google Shape;13461;p112"/>
            <p:cNvGrpSpPr/>
            <p:nvPr/>
          </p:nvGrpSpPr>
          <p:grpSpPr>
            <a:xfrm>
              <a:off x="7191542" y="1"/>
              <a:ext cx="5000459" cy="1425992"/>
              <a:chOff x="7186272" y="0"/>
              <a:chExt cx="5005729" cy="1427495"/>
            </a:xfrm>
          </p:grpSpPr>
          <p:sp>
            <p:nvSpPr>
              <p:cNvPr id="13462" name="Google Shape;13462;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63" name="Google Shape;13463;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464" name="Google Shape;13464;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65" name="Google Shape;13465;p1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466" name="Google Shape;13466;p1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67" name="Google Shape;13467;p1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468" name="Google Shape;13468;p1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69" name="Google Shape;13469;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470" name="Google Shape;13470;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71" name="Google Shape;13471;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3472"/>
        <p:cNvGrpSpPr/>
        <p:nvPr/>
      </p:nvGrpSpPr>
      <p:grpSpPr>
        <a:xfrm>
          <a:off x="0" y="0"/>
          <a:ext cx="0" cy="0"/>
          <a:chOff x="0" y="0"/>
          <a:chExt cx="0" cy="0"/>
        </a:xfrm>
      </p:grpSpPr>
      <p:grpSp>
        <p:nvGrpSpPr>
          <p:cNvPr id="13473" name="Google Shape;13473;p113"/>
          <p:cNvGrpSpPr/>
          <p:nvPr/>
        </p:nvGrpSpPr>
        <p:grpSpPr>
          <a:xfrm>
            <a:off x="7191542" y="1"/>
            <a:ext cx="5000459" cy="1425992"/>
            <a:chOff x="7191542" y="1"/>
            <a:chExt cx="5000459" cy="1425992"/>
          </a:xfrm>
        </p:grpSpPr>
        <p:pic>
          <p:nvPicPr>
            <p:cNvPr id="13474" name="Google Shape;13474;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75" name="Google Shape;13475;p113"/>
            <p:cNvGrpSpPr/>
            <p:nvPr/>
          </p:nvGrpSpPr>
          <p:grpSpPr>
            <a:xfrm>
              <a:off x="7191542" y="1"/>
              <a:ext cx="5000459" cy="1425992"/>
              <a:chOff x="7186272" y="0"/>
              <a:chExt cx="5005729" cy="1427495"/>
            </a:xfrm>
          </p:grpSpPr>
          <p:sp>
            <p:nvSpPr>
              <p:cNvPr id="13476" name="Google Shape;1347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77" name="Google Shape;1347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478" name="Google Shape;13478;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79" name="Google Shape;13479;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480" name="Google Shape;13480;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81" name="Google Shape;13481;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3482"/>
        <p:cNvGrpSpPr/>
        <p:nvPr/>
      </p:nvGrpSpPr>
      <p:grpSpPr>
        <a:xfrm>
          <a:off x="0" y="0"/>
          <a:ext cx="0" cy="0"/>
          <a:chOff x="0" y="0"/>
          <a:chExt cx="0" cy="0"/>
        </a:xfrm>
      </p:grpSpPr>
      <p:grpSp>
        <p:nvGrpSpPr>
          <p:cNvPr id="13483" name="Google Shape;13483;p114"/>
          <p:cNvGrpSpPr/>
          <p:nvPr/>
        </p:nvGrpSpPr>
        <p:grpSpPr>
          <a:xfrm>
            <a:off x="0" y="0"/>
            <a:ext cx="12192000" cy="2148830"/>
            <a:chOff x="0" y="0"/>
            <a:chExt cx="12192000" cy="2148830"/>
          </a:xfrm>
        </p:grpSpPr>
        <p:sp>
          <p:nvSpPr>
            <p:cNvPr id="13484" name="Google Shape;13484;p11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85" name="Google Shape;13485;p11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486" name="Google Shape;13486;p11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487" name="Google Shape;13487;p11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88" name="Google Shape;13488;p11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489" name="Google Shape;13489;p11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490" name="Google Shape;13490;p11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3491"/>
        <p:cNvGrpSpPr/>
        <p:nvPr/>
      </p:nvGrpSpPr>
      <p:grpSpPr>
        <a:xfrm>
          <a:off x="0" y="0"/>
          <a:ext cx="0" cy="0"/>
          <a:chOff x="0" y="0"/>
          <a:chExt cx="0" cy="0"/>
        </a:xfrm>
      </p:grpSpPr>
      <p:sp>
        <p:nvSpPr>
          <p:cNvPr id="13492" name="Google Shape;13492;p1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493" name="Google Shape;13493;p1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94" name="Google Shape;13494;p1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95" name="Google Shape;13495;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496" name="Google Shape;13496;p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97" name="Google Shape;13497;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98" name="Google Shape;13498;p116"/>
          <p:cNvGrpSpPr/>
          <p:nvPr/>
        </p:nvGrpSpPr>
        <p:grpSpPr>
          <a:xfrm>
            <a:off x="7191542" y="1"/>
            <a:ext cx="5000459" cy="1425992"/>
            <a:chOff x="7191542" y="1"/>
            <a:chExt cx="5000459" cy="1425992"/>
          </a:xfrm>
        </p:grpSpPr>
        <p:pic>
          <p:nvPicPr>
            <p:cNvPr id="13499" name="Google Shape;13499;p1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00" name="Google Shape;13500;p116"/>
            <p:cNvGrpSpPr/>
            <p:nvPr/>
          </p:nvGrpSpPr>
          <p:grpSpPr>
            <a:xfrm>
              <a:off x="7191542" y="1"/>
              <a:ext cx="5000459" cy="1425992"/>
              <a:chOff x="7186272" y="0"/>
              <a:chExt cx="5005729" cy="1427495"/>
            </a:xfrm>
          </p:grpSpPr>
          <p:sp>
            <p:nvSpPr>
              <p:cNvPr id="13501" name="Google Shape;13501;p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02" name="Google Shape;13502;p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503" name="Google Shape;13503;p1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3504"/>
        <p:cNvGrpSpPr/>
        <p:nvPr/>
      </p:nvGrpSpPr>
      <p:grpSpPr>
        <a:xfrm>
          <a:off x="0" y="0"/>
          <a:ext cx="0" cy="0"/>
          <a:chOff x="0" y="0"/>
          <a:chExt cx="0" cy="0"/>
        </a:xfrm>
      </p:grpSpPr>
      <p:sp>
        <p:nvSpPr>
          <p:cNvPr id="13505" name="Google Shape;13505;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06" name="Google Shape;13506;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07" name="Google Shape;13507;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08" name="Google Shape;13508;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09" name="Google Shape;13509;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10" name="Google Shape;13510;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11" name="Google Shape;13511;p117"/>
          <p:cNvGrpSpPr/>
          <p:nvPr/>
        </p:nvGrpSpPr>
        <p:grpSpPr>
          <a:xfrm>
            <a:off x="7191542" y="1"/>
            <a:ext cx="5000459" cy="1425992"/>
            <a:chOff x="7191542" y="1"/>
            <a:chExt cx="5000459" cy="1425992"/>
          </a:xfrm>
        </p:grpSpPr>
        <p:pic>
          <p:nvPicPr>
            <p:cNvPr id="13512" name="Google Shape;13512;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13" name="Google Shape;13513;p117"/>
            <p:cNvGrpSpPr/>
            <p:nvPr/>
          </p:nvGrpSpPr>
          <p:grpSpPr>
            <a:xfrm>
              <a:off x="7191542" y="1"/>
              <a:ext cx="5000459" cy="1425992"/>
              <a:chOff x="7186272" y="0"/>
              <a:chExt cx="5005729" cy="1427495"/>
            </a:xfrm>
          </p:grpSpPr>
          <p:sp>
            <p:nvSpPr>
              <p:cNvPr id="13514" name="Google Shape;13514;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15" name="Google Shape;13515;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516" name="Google Shape;13516;p1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3517"/>
        <p:cNvGrpSpPr/>
        <p:nvPr/>
      </p:nvGrpSpPr>
      <p:grpSpPr>
        <a:xfrm>
          <a:off x="0" y="0"/>
          <a:ext cx="0" cy="0"/>
          <a:chOff x="0" y="0"/>
          <a:chExt cx="0" cy="0"/>
        </a:xfrm>
      </p:grpSpPr>
      <p:sp>
        <p:nvSpPr>
          <p:cNvPr id="13518" name="Google Shape;13518;p11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19" name="Google Shape;13519;p11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20" name="Google Shape;13520;p11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521" name="Google Shape;13521;p118"/>
          <p:cNvSpPr>
            <a:spLocks noGrp="1"/>
          </p:cNvSpPr>
          <p:nvPr>
            <p:ph type="pic" idx="2"/>
          </p:nvPr>
        </p:nvSpPr>
        <p:spPr>
          <a:xfrm>
            <a:off x="7118684" y="233915"/>
            <a:ext cx="5073316" cy="5943600"/>
          </a:xfrm>
          <a:prstGeom prst="rect">
            <a:avLst/>
          </a:prstGeom>
          <a:noFill/>
          <a:ln>
            <a:noFill/>
          </a:ln>
        </p:spPr>
      </p:sp>
      <p:grpSp>
        <p:nvGrpSpPr>
          <p:cNvPr id="13522" name="Google Shape;13522;p118"/>
          <p:cNvGrpSpPr/>
          <p:nvPr/>
        </p:nvGrpSpPr>
        <p:grpSpPr>
          <a:xfrm>
            <a:off x="0" y="5020348"/>
            <a:ext cx="12192000" cy="1837653"/>
            <a:chOff x="0" y="5020348"/>
            <a:chExt cx="12192000" cy="1837653"/>
          </a:xfrm>
        </p:grpSpPr>
        <p:sp>
          <p:nvSpPr>
            <p:cNvPr id="13523" name="Google Shape;13523;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24" name="Google Shape;13524;p1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525" name="Google Shape;13525;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13526"/>
        <p:cNvGrpSpPr/>
        <p:nvPr/>
      </p:nvGrpSpPr>
      <p:grpSpPr>
        <a:xfrm>
          <a:off x="0" y="0"/>
          <a:ext cx="0" cy="0"/>
          <a:chOff x="0" y="0"/>
          <a:chExt cx="0" cy="0"/>
        </a:xfrm>
      </p:grpSpPr>
      <p:grpSp>
        <p:nvGrpSpPr>
          <p:cNvPr id="13527" name="Google Shape;13527;p119"/>
          <p:cNvGrpSpPr/>
          <p:nvPr/>
        </p:nvGrpSpPr>
        <p:grpSpPr>
          <a:xfrm>
            <a:off x="0" y="5020347"/>
            <a:ext cx="12192000" cy="1837653"/>
            <a:chOff x="0" y="5020347"/>
            <a:chExt cx="12192000" cy="1837653"/>
          </a:xfrm>
        </p:grpSpPr>
        <p:sp>
          <p:nvSpPr>
            <p:cNvPr id="13528" name="Google Shape;13528;p1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29" name="Google Shape;13529;p1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30" name="Google Shape;13530;p1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531" name="Google Shape;13531;p1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532" name="Google Shape;13532;p11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33" name="Google Shape;13533;p11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3534"/>
        <p:cNvGrpSpPr/>
        <p:nvPr/>
      </p:nvGrpSpPr>
      <p:grpSpPr>
        <a:xfrm>
          <a:off x="0" y="0"/>
          <a:ext cx="0" cy="0"/>
          <a:chOff x="0" y="0"/>
          <a:chExt cx="0" cy="0"/>
        </a:xfrm>
      </p:grpSpPr>
      <p:sp>
        <p:nvSpPr>
          <p:cNvPr id="13535" name="Google Shape;13535;p12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536" name="Google Shape;13536;p1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537" name="Google Shape;13537;p120"/>
          <p:cNvGrpSpPr/>
          <p:nvPr/>
        </p:nvGrpSpPr>
        <p:grpSpPr>
          <a:xfrm>
            <a:off x="0" y="5379426"/>
            <a:ext cx="2807368" cy="753891"/>
            <a:chOff x="0" y="5379426"/>
            <a:chExt cx="2807368" cy="753891"/>
          </a:xfrm>
        </p:grpSpPr>
        <p:sp>
          <p:nvSpPr>
            <p:cNvPr id="13538" name="Google Shape;13538;p1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39" name="Google Shape;13539;p1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540" name="Google Shape;13540;p120"/>
          <p:cNvSpPr>
            <a:spLocks noGrp="1"/>
          </p:cNvSpPr>
          <p:nvPr>
            <p:ph type="pic" idx="2"/>
          </p:nvPr>
        </p:nvSpPr>
        <p:spPr>
          <a:xfrm>
            <a:off x="2807368" y="457202"/>
            <a:ext cx="8915400" cy="5943598"/>
          </a:xfrm>
          <a:prstGeom prst="rect">
            <a:avLst/>
          </a:prstGeom>
          <a:noFill/>
          <a:ln>
            <a:noFill/>
          </a:ln>
        </p:spPr>
      </p:sp>
      <p:pic>
        <p:nvPicPr>
          <p:cNvPr id="13541" name="Google Shape;13541;p12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3542"/>
        <p:cNvGrpSpPr/>
        <p:nvPr/>
      </p:nvGrpSpPr>
      <p:grpSpPr>
        <a:xfrm>
          <a:off x="0" y="0"/>
          <a:ext cx="0" cy="0"/>
          <a:chOff x="0" y="0"/>
          <a:chExt cx="0" cy="0"/>
        </a:xfrm>
      </p:grpSpPr>
      <p:sp>
        <p:nvSpPr>
          <p:cNvPr id="13543" name="Google Shape;13543;p1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44" name="Google Shape;13544;p1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45" name="Google Shape;13545;p1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46" name="Google Shape;13546;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47" name="Google Shape;13547;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48" name="Google Shape;13548;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49" name="Google Shape;13549;p121"/>
          <p:cNvGrpSpPr/>
          <p:nvPr/>
        </p:nvGrpSpPr>
        <p:grpSpPr>
          <a:xfrm>
            <a:off x="7191542" y="1"/>
            <a:ext cx="5000459" cy="1425992"/>
            <a:chOff x="7191542" y="1"/>
            <a:chExt cx="5000459" cy="1425992"/>
          </a:xfrm>
        </p:grpSpPr>
        <p:pic>
          <p:nvPicPr>
            <p:cNvPr id="13550" name="Google Shape;13550;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51" name="Google Shape;13551;p121"/>
            <p:cNvGrpSpPr/>
            <p:nvPr/>
          </p:nvGrpSpPr>
          <p:grpSpPr>
            <a:xfrm>
              <a:off x="7191542" y="1"/>
              <a:ext cx="5000459" cy="1425992"/>
              <a:chOff x="7186272" y="0"/>
              <a:chExt cx="5005729" cy="1427495"/>
            </a:xfrm>
          </p:grpSpPr>
          <p:sp>
            <p:nvSpPr>
              <p:cNvPr id="13552" name="Google Shape;13552;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53" name="Google Shape;13553;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554" name="Google Shape;13554;p1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17_Divider">
  <p:cSld name="17_Divider">
    <p:spTree>
      <p:nvGrpSpPr>
        <p:cNvPr id="1" name="Shape 1473"/>
        <p:cNvGrpSpPr/>
        <p:nvPr/>
      </p:nvGrpSpPr>
      <p:grpSpPr>
        <a:xfrm>
          <a:off x="0" y="0"/>
          <a:ext cx="0" cy="0"/>
          <a:chOff x="0" y="0"/>
          <a:chExt cx="0" cy="0"/>
        </a:xfrm>
      </p:grpSpPr>
      <p:grpSp>
        <p:nvGrpSpPr>
          <p:cNvPr id="1474" name="Google Shape;1474;p235"/>
          <p:cNvGrpSpPr/>
          <p:nvPr/>
        </p:nvGrpSpPr>
        <p:grpSpPr>
          <a:xfrm>
            <a:off x="0" y="5020348"/>
            <a:ext cx="12192000" cy="1837653"/>
            <a:chOff x="0" y="5020347"/>
            <a:chExt cx="12192000" cy="1837653"/>
          </a:xfrm>
        </p:grpSpPr>
        <p:sp>
          <p:nvSpPr>
            <p:cNvPr id="1475" name="Google Shape;1475;p23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476" name="Google Shape;1476;p2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477" name="Google Shape;1477;p23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478" name="Google Shape;1478;p23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79" name="Google Shape;1479;p23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0" name="Google Shape;1480;p23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3555"/>
        <p:cNvGrpSpPr/>
        <p:nvPr/>
      </p:nvGrpSpPr>
      <p:grpSpPr>
        <a:xfrm>
          <a:off x="0" y="0"/>
          <a:ext cx="0" cy="0"/>
          <a:chOff x="0" y="0"/>
          <a:chExt cx="0" cy="0"/>
        </a:xfrm>
      </p:grpSpPr>
      <p:grpSp>
        <p:nvGrpSpPr>
          <p:cNvPr id="13556" name="Google Shape;13556;p122"/>
          <p:cNvGrpSpPr/>
          <p:nvPr/>
        </p:nvGrpSpPr>
        <p:grpSpPr>
          <a:xfrm>
            <a:off x="7191542" y="1"/>
            <a:ext cx="5000459" cy="1425992"/>
            <a:chOff x="7191542" y="1"/>
            <a:chExt cx="5000459" cy="1425992"/>
          </a:xfrm>
        </p:grpSpPr>
        <p:pic>
          <p:nvPicPr>
            <p:cNvPr id="13557" name="Google Shape;13557;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58" name="Google Shape;13558;p122"/>
            <p:cNvGrpSpPr/>
            <p:nvPr/>
          </p:nvGrpSpPr>
          <p:grpSpPr>
            <a:xfrm>
              <a:off x="7191542" y="1"/>
              <a:ext cx="5000459" cy="1425992"/>
              <a:chOff x="7186272" y="0"/>
              <a:chExt cx="5005729" cy="1427495"/>
            </a:xfrm>
          </p:grpSpPr>
          <p:sp>
            <p:nvSpPr>
              <p:cNvPr id="13559" name="Google Shape;13559;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60" name="Google Shape;13560;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61" name="Google Shape;13561;p1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62" name="Google Shape;13562;p1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63" name="Google Shape;13563;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64" name="Google Shape;13564;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65" name="Google Shape;13565;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3566"/>
        <p:cNvGrpSpPr/>
        <p:nvPr/>
      </p:nvGrpSpPr>
      <p:grpSpPr>
        <a:xfrm>
          <a:off x="0" y="0"/>
          <a:ext cx="0" cy="0"/>
          <a:chOff x="0" y="0"/>
          <a:chExt cx="0" cy="0"/>
        </a:xfrm>
      </p:grpSpPr>
      <p:sp>
        <p:nvSpPr>
          <p:cNvPr id="13567" name="Google Shape;13567;p1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68" name="Google Shape;13568;p1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569" name="Google Shape;13569;p123"/>
          <p:cNvGrpSpPr/>
          <p:nvPr/>
        </p:nvGrpSpPr>
        <p:grpSpPr>
          <a:xfrm>
            <a:off x="7191542" y="1"/>
            <a:ext cx="5000459" cy="1425992"/>
            <a:chOff x="7191542" y="1"/>
            <a:chExt cx="5000459" cy="1425992"/>
          </a:xfrm>
        </p:grpSpPr>
        <p:pic>
          <p:nvPicPr>
            <p:cNvPr id="13570" name="Google Shape;13570;p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71" name="Google Shape;13571;p123"/>
            <p:cNvGrpSpPr/>
            <p:nvPr/>
          </p:nvGrpSpPr>
          <p:grpSpPr>
            <a:xfrm>
              <a:off x="7191542" y="1"/>
              <a:ext cx="5000459" cy="1425992"/>
              <a:chOff x="7186272" y="0"/>
              <a:chExt cx="5005729" cy="1427495"/>
            </a:xfrm>
          </p:grpSpPr>
          <p:sp>
            <p:nvSpPr>
              <p:cNvPr id="13572" name="Google Shape;13572;p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73" name="Google Shape;13573;p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74" name="Google Shape;13574;p1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75" name="Google Shape;13575;p1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76" name="Google Shape;13576;p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77" name="Google Shape;13577;p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3578"/>
        <p:cNvGrpSpPr/>
        <p:nvPr/>
      </p:nvGrpSpPr>
      <p:grpSpPr>
        <a:xfrm>
          <a:off x="0" y="0"/>
          <a:ext cx="0" cy="0"/>
          <a:chOff x="0" y="0"/>
          <a:chExt cx="0" cy="0"/>
        </a:xfrm>
      </p:grpSpPr>
      <p:grpSp>
        <p:nvGrpSpPr>
          <p:cNvPr id="13579" name="Google Shape;13579;p124"/>
          <p:cNvGrpSpPr/>
          <p:nvPr/>
        </p:nvGrpSpPr>
        <p:grpSpPr>
          <a:xfrm>
            <a:off x="7191542" y="1"/>
            <a:ext cx="5000459" cy="1425992"/>
            <a:chOff x="7191542" y="1"/>
            <a:chExt cx="5000459" cy="1425992"/>
          </a:xfrm>
        </p:grpSpPr>
        <p:pic>
          <p:nvPicPr>
            <p:cNvPr id="13580" name="Google Shape;13580;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81" name="Google Shape;13581;p124"/>
            <p:cNvGrpSpPr/>
            <p:nvPr/>
          </p:nvGrpSpPr>
          <p:grpSpPr>
            <a:xfrm>
              <a:off x="7191542" y="1"/>
              <a:ext cx="5000459" cy="1425992"/>
              <a:chOff x="7186272" y="0"/>
              <a:chExt cx="5005729" cy="1427495"/>
            </a:xfrm>
          </p:grpSpPr>
          <p:sp>
            <p:nvSpPr>
              <p:cNvPr id="13582" name="Google Shape;13582;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83" name="Google Shape;13583;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84" name="Google Shape;13584;p1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85" name="Google Shape;13585;p1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586" name="Google Shape;13586;p1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87" name="Google Shape;13587;p1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588" name="Google Shape;13588;p1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89" name="Google Shape;13589;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90" name="Google Shape;13590;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91" name="Google Shape;13591;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3592"/>
        <p:cNvGrpSpPr/>
        <p:nvPr/>
      </p:nvGrpSpPr>
      <p:grpSpPr>
        <a:xfrm>
          <a:off x="0" y="0"/>
          <a:ext cx="0" cy="0"/>
          <a:chOff x="0" y="0"/>
          <a:chExt cx="0" cy="0"/>
        </a:xfrm>
      </p:grpSpPr>
      <p:grpSp>
        <p:nvGrpSpPr>
          <p:cNvPr id="13593" name="Google Shape;13593;p125"/>
          <p:cNvGrpSpPr/>
          <p:nvPr/>
        </p:nvGrpSpPr>
        <p:grpSpPr>
          <a:xfrm>
            <a:off x="7191542" y="1"/>
            <a:ext cx="5000459" cy="1425992"/>
            <a:chOff x="7191542" y="1"/>
            <a:chExt cx="5000459" cy="1425992"/>
          </a:xfrm>
        </p:grpSpPr>
        <p:pic>
          <p:nvPicPr>
            <p:cNvPr id="13594" name="Google Shape;13594;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95" name="Google Shape;13595;p125"/>
            <p:cNvGrpSpPr/>
            <p:nvPr/>
          </p:nvGrpSpPr>
          <p:grpSpPr>
            <a:xfrm>
              <a:off x="7191542" y="1"/>
              <a:ext cx="5000459" cy="1425992"/>
              <a:chOff x="7186272" y="0"/>
              <a:chExt cx="5005729" cy="1427495"/>
            </a:xfrm>
          </p:grpSpPr>
          <p:sp>
            <p:nvSpPr>
              <p:cNvPr id="13596" name="Google Shape;13596;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97" name="Google Shape;13597;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98" name="Google Shape;13598;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99" name="Google Shape;13599;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00" name="Google Shape;13600;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01" name="Google Shape;13601;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3602"/>
        <p:cNvGrpSpPr/>
        <p:nvPr/>
      </p:nvGrpSpPr>
      <p:grpSpPr>
        <a:xfrm>
          <a:off x="0" y="0"/>
          <a:ext cx="0" cy="0"/>
          <a:chOff x="0" y="0"/>
          <a:chExt cx="0" cy="0"/>
        </a:xfrm>
      </p:grpSpPr>
      <p:grpSp>
        <p:nvGrpSpPr>
          <p:cNvPr id="13603" name="Google Shape;13603;p126"/>
          <p:cNvGrpSpPr/>
          <p:nvPr/>
        </p:nvGrpSpPr>
        <p:grpSpPr>
          <a:xfrm>
            <a:off x="0" y="0"/>
            <a:ext cx="12192000" cy="2148830"/>
            <a:chOff x="0" y="0"/>
            <a:chExt cx="12192000" cy="2148830"/>
          </a:xfrm>
        </p:grpSpPr>
        <p:sp>
          <p:nvSpPr>
            <p:cNvPr id="13604" name="Google Shape;13604;p1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05" name="Google Shape;13605;p1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606" name="Google Shape;13606;p1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07" name="Google Shape;13607;p1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08" name="Google Shape;13608;p1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609" name="Google Shape;13609;p1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610" name="Google Shape;13610;p1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3611"/>
        <p:cNvGrpSpPr/>
        <p:nvPr/>
      </p:nvGrpSpPr>
      <p:grpSpPr>
        <a:xfrm>
          <a:off x="0" y="0"/>
          <a:ext cx="0" cy="0"/>
          <a:chOff x="0" y="0"/>
          <a:chExt cx="0" cy="0"/>
        </a:xfrm>
      </p:grpSpPr>
      <p:sp>
        <p:nvSpPr>
          <p:cNvPr id="13612" name="Google Shape;13612;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13" name="Google Shape;13613;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14" name="Google Shape;13614;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615" name="Google Shape;13615;p127"/>
          <p:cNvGrpSpPr/>
          <p:nvPr/>
        </p:nvGrpSpPr>
        <p:grpSpPr>
          <a:xfrm>
            <a:off x="7191542" y="1"/>
            <a:ext cx="5000459" cy="1425992"/>
            <a:chOff x="7191542" y="1"/>
            <a:chExt cx="5000459" cy="1425992"/>
          </a:xfrm>
        </p:grpSpPr>
        <p:pic>
          <p:nvPicPr>
            <p:cNvPr id="13616" name="Google Shape;13616;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17" name="Google Shape;13617;p127"/>
            <p:cNvGrpSpPr/>
            <p:nvPr/>
          </p:nvGrpSpPr>
          <p:grpSpPr>
            <a:xfrm>
              <a:off x="7191542" y="1"/>
              <a:ext cx="5000459" cy="1425992"/>
              <a:chOff x="7186272" y="0"/>
              <a:chExt cx="5005729" cy="1427495"/>
            </a:xfrm>
          </p:grpSpPr>
          <p:sp>
            <p:nvSpPr>
              <p:cNvPr id="13618" name="Google Shape;13618;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19" name="Google Shape;13619;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3620"/>
        <p:cNvGrpSpPr/>
        <p:nvPr/>
      </p:nvGrpSpPr>
      <p:grpSpPr>
        <a:xfrm>
          <a:off x="0" y="0"/>
          <a:ext cx="0" cy="0"/>
          <a:chOff x="0" y="0"/>
          <a:chExt cx="0" cy="0"/>
        </a:xfrm>
      </p:grpSpPr>
      <p:sp>
        <p:nvSpPr>
          <p:cNvPr id="13621" name="Google Shape;13621;p1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22" name="Google Shape;13622;p1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23" name="Google Shape;13623;p1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624" name="Google Shape;13624;p128"/>
          <p:cNvSpPr>
            <a:spLocks noGrp="1"/>
          </p:cNvSpPr>
          <p:nvPr>
            <p:ph type="pic" idx="2"/>
          </p:nvPr>
        </p:nvSpPr>
        <p:spPr>
          <a:xfrm>
            <a:off x="7118684" y="233915"/>
            <a:ext cx="5073316" cy="5943600"/>
          </a:xfrm>
          <a:prstGeom prst="rect">
            <a:avLst/>
          </a:prstGeom>
          <a:noFill/>
          <a:ln>
            <a:noFill/>
          </a:ln>
        </p:spPr>
      </p:sp>
      <p:grpSp>
        <p:nvGrpSpPr>
          <p:cNvPr id="13625" name="Google Shape;13625;p128"/>
          <p:cNvGrpSpPr/>
          <p:nvPr/>
        </p:nvGrpSpPr>
        <p:grpSpPr>
          <a:xfrm>
            <a:off x="0" y="5020348"/>
            <a:ext cx="12192000" cy="1837653"/>
            <a:chOff x="0" y="5020348"/>
            <a:chExt cx="12192000" cy="1837653"/>
          </a:xfrm>
        </p:grpSpPr>
        <p:sp>
          <p:nvSpPr>
            <p:cNvPr id="13626" name="Google Shape;13626;p1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27" name="Google Shape;13627;p1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628" name="Google Shape;13628;p1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3629"/>
        <p:cNvGrpSpPr/>
        <p:nvPr/>
      </p:nvGrpSpPr>
      <p:grpSpPr>
        <a:xfrm>
          <a:off x="0" y="0"/>
          <a:ext cx="0" cy="0"/>
          <a:chOff x="0" y="0"/>
          <a:chExt cx="0" cy="0"/>
        </a:xfrm>
      </p:grpSpPr>
      <p:grpSp>
        <p:nvGrpSpPr>
          <p:cNvPr id="13630" name="Google Shape;13630;p129"/>
          <p:cNvGrpSpPr/>
          <p:nvPr/>
        </p:nvGrpSpPr>
        <p:grpSpPr>
          <a:xfrm>
            <a:off x="0" y="5020347"/>
            <a:ext cx="12192000" cy="1837653"/>
            <a:chOff x="0" y="5020347"/>
            <a:chExt cx="12192000" cy="1837653"/>
          </a:xfrm>
        </p:grpSpPr>
        <p:sp>
          <p:nvSpPr>
            <p:cNvPr id="13631" name="Google Shape;13631;p1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32" name="Google Shape;13632;p1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33" name="Google Shape;13633;p1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634" name="Google Shape;13634;p1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635" name="Google Shape;13635;p1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36" name="Google Shape;13636;p1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3637"/>
        <p:cNvGrpSpPr/>
        <p:nvPr/>
      </p:nvGrpSpPr>
      <p:grpSpPr>
        <a:xfrm>
          <a:off x="0" y="0"/>
          <a:ext cx="0" cy="0"/>
          <a:chOff x="0" y="0"/>
          <a:chExt cx="0" cy="0"/>
        </a:xfrm>
      </p:grpSpPr>
      <p:sp>
        <p:nvSpPr>
          <p:cNvPr id="13638" name="Google Shape;13638;p1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39" name="Google Shape;13639;p1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640" name="Google Shape;13640;p130"/>
          <p:cNvGrpSpPr/>
          <p:nvPr/>
        </p:nvGrpSpPr>
        <p:grpSpPr>
          <a:xfrm>
            <a:off x="0" y="5379426"/>
            <a:ext cx="2807368" cy="753891"/>
            <a:chOff x="0" y="5379426"/>
            <a:chExt cx="2807368" cy="753891"/>
          </a:xfrm>
        </p:grpSpPr>
        <p:sp>
          <p:nvSpPr>
            <p:cNvPr id="13641" name="Google Shape;13641;p1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42" name="Google Shape;13642;p1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643" name="Google Shape;13643;p130"/>
          <p:cNvSpPr>
            <a:spLocks noGrp="1"/>
          </p:cNvSpPr>
          <p:nvPr>
            <p:ph type="pic" idx="2"/>
          </p:nvPr>
        </p:nvSpPr>
        <p:spPr>
          <a:xfrm>
            <a:off x="2807368" y="457202"/>
            <a:ext cx="8915400" cy="5943598"/>
          </a:xfrm>
          <a:prstGeom prst="rect">
            <a:avLst/>
          </a:prstGeom>
          <a:noFill/>
          <a:ln>
            <a:noFill/>
          </a:ln>
        </p:spPr>
      </p:sp>
      <p:pic>
        <p:nvPicPr>
          <p:cNvPr id="13644" name="Google Shape;13644;p1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3645"/>
        <p:cNvGrpSpPr/>
        <p:nvPr/>
      </p:nvGrpSpPr>
      <p:grpSpPr>
        <a:xfrm>
          <a:off x="0" y="0"/>
          <a:ext cx="0" cy="0"/>
          <a:chOff x="0" y="0"/>
          <a:chExt cx="0" cy="0"/>
        </a:xfrm>
      </p:grpSpPr>
      <p:sp>
        <p:nvSpPr>
          <p:cNvPr id="13646" name="Google Shape;13646;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47" name="Google Shape;13647;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48" name="Google Shape;13648;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9" name="Google Shape;13649;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50" name="Google Shape;13650;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51" name="Google Shape;13651;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652" name="Google Shape;13652;p131"/>
          <p:cNvGrpSpPr/>
          <p:nvPr/>
        </p:nvGrpSpPr>
        <p:grpSpPr>
          <a:xfrm>
            <a:off x="7191542" y="1"/>
            <a:ext cx="5000459" cy="1425992"/>
            <a:chOff x="7191542" y="1"/>
            <a:chExt cx="5000459" cy="1425992"/>
          </a:xfrm>
        </p:grpSpPr>
        <p:pic>
          <p:nvPicPr>
            <p:cNvPr id="13653" name="Google Shape;13653;p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54" name="Google Shape;13654;p131"/>
            <p:cNvGrpSpPr/>
            <p:nvPr/>
          </p:nvGrpSpPr>
          <p:grpSpPr>
            <a:xfrm>
              <a:off x="7191542" y="1"/>
              <a:ext cx="5000459" cy="1425992"/>
              <a:chOff x="7186272" y="0"/>
              <a:chExt cx="5005729" cy="1427495"/>
            </a:xfrm>
          </p:grpSpPr>
          <p:sp>
            <p:nvSpPr>
              <p:cNvPr id="13655" name="Google Shape;13655;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56" name="Google Shape;13656;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657" name="Google Shape;13657;p13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49"/>
        <p:cNvGrpSpPr/>
        <p:nvPr/>
      </p:nvGrpSpPr>
      <p:grpSpPr>
        <a:xfrm>
          <a:off x="0" y="0"/>
          <a:ext cx="0" cy="0"/>
          <a:chOff x="0" y="0"/>
          <a:chExt cx="0" cy="0"/>
        </a:xfrm>
      </p:grpSpPr>
      <p:grpSp>
        <p:nvGrpSpPr>
          <p:cNvPr id="150" name="Google Shape;150;p464"/>
          <p:cNvGrpSpPr/>
          <p:nvPr/>
        </p:nvGrpSpPr>
        <p:grpSpPr>
          <a:xfrm>
            <a:off x="7191543" y="1"/>
            <a:ext cx="5000459" cy="1425992"/>
            <a:chOff x="7191542" y="1"/>
            <a:chExt cx="5000459" cy="1425992"/>
          </a:xfrm>
        </p:grpSpPr>
        <p:pic>
          <p:nvPicPr>
            <p:cNvPr id="151" name="Google Shape;151;p4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 name="Google Shape;152;p464"/>
            <p:cNvGrpSpPr/>
            <p:nvPr/>
          </p:nvGrpSpPr>
          <p:grpSpPr>
            <a:xfrm>
              <a:off x="7191542" y="1"/>
              <a:ext cx="5000459" cy="1425992"/>
              <a:chOff x="7186272" y="0"/>
              <a:chExt cx="5005729" cy="1427495"/>
            </a:xfrm>
          </p:grpSpPr>
          <p:sp>
            <p:nvSpPr>
              <p:cNvPr id="153" name="Google Shape;153;p4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54" name="Google Shape;154;p4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55" name="Google Shape;155;p4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 name="Google Shape;156;p46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 name="Google Shape;157;p4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 name="Google Shape;158;p4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 name="Google Shape;159;p4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17_Photo Slide">
  <p:cSld name="17_Photo Slide">
    <p:spTree>
      <p:nvGrpSpPr>
        <p:cNvPr id="1" name="Shape 1481"/>
        <p:cNvGrpSpPr/>
        <p:nvPr/>
      </p:nvGrpSpPr>
      <p:grpSpPr>
        <a:xfrm>
          <a:off x="0" y="0"/>
          <a:ext cx="0" cy="0"/>
          <a:chOff x="0" y="0"/>
          <a:chExt cx="0" cy="0"/>
        </a:xfrm>
      </p:grpSpPr>
      <p:sp>
        <p:nvSpPr>
          <p:cNvPr id="1482" name="Google Shape;1482;p23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83" name="Google Shape;1483;p23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84" name="Google Shape;1484;p236"/>
          <p:cNvGrpSpPr/>
          <p:nvPr/>
        </p:nvGrpSpPr>
        <p:grpSpPr>
          <a:xfrm>
            <a:off x="0" y="5379427"/>
            <a:ext cx="2807368" cy="753891"/>
            <a:chOff x="0" y="5379426"/>
            <a:chExt cx="2807368" cy="753891"/>
          </a:xfrm>
        </p:grpSpPr>
        <p:sp>
          <p:nvSpPr>
            <p:cNvPr id="1485" name="Google Shape;1485;p23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486" name="Google Shape;1486;p23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487" name="Google Shape;1487;p236"/>
          <p:cNvSpPr>
            <a:spLocks noGrp="1"/>
          </p:cNvSpPr>
          <p:nvPr>
            <p:ph type="pic" idx="2"/>
          </p:nvPr>
        </p:nvSpPr>
        <p:spPr>
          <a:xfrm>
            <a:off x="2807368" y="457202"/>
            <a:ext cx="8915400" cy="5943598"/>
          </a:xfrm>
          <a:prstGeom prst="rect">
            <a:avLst/>
          </a:prstGeom>
          <a:noFill/>
          <a:ln>
            <a:noFill/>
          </a:ln>
        </p:spPr>
      </p:sp>
      <p:pic>
        <p:nvPicPr>
          <p:cNvPr id="1488" name="Google Shape;1488;p23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3658"/>
        <p:cNvGrpSpPr/>
        <p:nvPr/>
      </p:nvGrpSpPr>
      <p:grpSpPr>
        <a:xfrm>
          <a:off x="0" y="0"/>
          <a:ext cx="0" cy="0"/>
          <a:chOff x="0" y="0"/>
          <a:chExt cx="0" cy="0"/>
        </a:xfrm>
      </p:grpSpPr>
      <p:grpSp>
        <p:nvGrpSpPr>
          <p:cNvPr id="13659" name="Google Shape;13659;p132"/>
          <p:cNvGrpSpPr/>
          <p:nvPr/>
        </p:nvGrpSpPr>
        <p:grpSpPr>
          <a:xfrm>
            <a:off x="7191542" y="1"/>
            <a:ext cx="5000459" cy="1425992"/>
            <a:chOff x="7191542" y="1"/>
            <a:chExt cx="5000459" cy="1425992"/>
          </a:xfrm>
        </p:grpSpPr>
        <p:pic>
          <p:nvPicPr>
            <p:cNvPr id="13660" name="Google Shape;13660;p1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61" name="Google Shape;13661;p132"/>
            <p:cNvGrpSpPr/>
            <p:nvPr/>
          </p:nvGrpSpPr>
          <p:grpSpPr>
            <a:xfrm>
              <a:off x="7191542" y="1"/>
              <a:ext cx="5000459" cy="1425992"/>
              <a:chOff x="7186272" y="0"/>
              <a:chExt cx="5005729" cy="1427495"/>
            </a:xfrm>
          </p:grpSpPr>
          <p:sp>
            <p:nvSpPr>
              <p:cNvPr id="13662" name="Google Shape;13662;p1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63" name="Google Shape;13663;p1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664" name="Google Shape;13664;p1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65" name="Google Shape;13665;p1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6" name="Google Shape;13666;p1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67" name="Google Shape;13667;p1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68" name="Google Shape;13668;p1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3669"/>
        <p:cNvGrpSpPr/>
        <p:nvPr/>
      </p:nvGrpSpPr>
      <p:grpSpPr>
        <a:xfrm>
          <a:off x="0" y="0"/>
          <a:ext cx="0" cy="0"/>
          <a:chOff x="0" y="0"/>
          <a:chExt cx="0" cy="0"/>
        </a:xfrm>
      </p:grpSpPr>
      <p:sp>
        <p:nvSpPr>
          <p:cNvPr id="13670" name="Google Shape;13670;p1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71" name="Google Shape;13671;p1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672" name="Google Shape;13672;p133"/>
          <p:cNvGrpSpPr/>
          <p:nvPr/>
        </p:nvGrpSpPr>
        <p:grpSpPr>
          <a:xfrm>
            <a:off x="7191542" y="1"/>
            <a:ext cx="5000459" cy="1425992"/>
            <a:chOff x="7191542" y="1"/>
            <a:chExt cx="5000459" cy="1425992"/>
          </a:xfrm>
        </p:grpSpPr>
        <p:pic>
          <p:nvPicPr>
            <p:cNvPr id="13673" name="Google Shape;13673;p1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74" name="Google Shape;13674;p133"/>
            <p:cNvGrpSpPr/>
            <p:nvPr/>
          </p:nvGrpSpPr>
          <p:grpSpPr>
            <a:xfrm>
              <a:off x="7191542" y="1"/>
              <a:ext cx="5000459" cy="1425992"/>
              <a:chOff x="7186272" y="0"/>
              <a:chExt cx="5005729" cy="1427495"/>
            </a:xfrm>
          </p:grpSpPr>
          <p:sp>
            <p:nvSpPr>
              <p:cNvPr id="13675" name="Google Shape;13675;p1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76" name="Google Shape;13676;p1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677" name="Google Shape;13677;p1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78" name="Google Shape;13678;p1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79" name="Google Shape;13679;p1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80" name="Google Shape;13680;p1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3681"/>
        <p:cNvGrpSpPr/>
        <p:nvPr/>
      </p:nvGrpSpPr>
      <p:grpSpPr>
        <a:xfrm>
          <a:off x="0" y="0"/>
          <a:ext cx="0" cy="0"/>
          <a:chOff x="0" y="0"/>
          <a:chExt cx="0" cy="0"/>
        </a:xfrm>
      </p:grpSpPr>
      <p:grpSp>
        <p:nvGrpSpPr>
          <p:cNvPr id="13682" name="Google Shape;13682;p134"/>
          <p:cNvGrpSpPr/>
          <p:nvPr/>
        </p:nvGrpSpPr>
        <p:grpSpPr>
          <a:xfrm>
            <a:off x="7191542" y="1"/>
            <a:ext cx="5000459" cy="1425992"/>
            <a:chOff x="7191542" y="1"/>
            <a:chExt cx="5000459" cy="1425992"/>
          </a:xfrm>
        </p:grpSpPr>
        <p:pic>
          <p:nvPicPr>
            <p:cNvPr id="13683" name="Google Shape;13683;p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84" name="Google Shape;13684;p134"/>
            <p:cNvGrpSpPr/>
            <p:nvPr/>
          </p:nvGrpSpPr>
          <p:grpSpPr>
            <a:xfrm>
              <a:off x="7191542" y="1"/>
              <a:ext cx="5000459" cy="1425992"/>
              <a:chOff x="7186272" y="0"/>
              <a:chExt cx="5005729" cy="1427495"/>
            </a:xfrm>
          </p:grpSpPr>
          <p:sp>
            <p:nvSpPr>
              <p:cNvPr id="13685" name="Google Shape;13685;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86" name="Google Shape;13686;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687" name="Google Shape;13687;p1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88" name="Google Shape;13688;p1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689" name="Google Shape;13689;p1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0" name="Google Shape;13690;p1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691" name="Google Shape;13691;p1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2" name="Google Shape;13692;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93" name="Google Shape;13693;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94" name="Google Shape;13694;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3695"/>
        <p:cNvGrpSpPr/>
        <p:nvPr/>
      </p:nvGrpSpPr>
      <p:grpSpPr>
        <a:xfrm>
          <a:off x="0" y="0"/>
          <a:ext cx="0" cy="0"/>
          <a:chOff x="0" y="0"/>
          <a:chExt cx="0" cy="0"/>
        </a:xfrm>
      </p:grpSpPr>
      <p:grpSp>
        <p:nvGrpSpPr>
          <p:cNvPr id="13696" name="Google Shape;13696;p135"/>
          <p:cNvGrpSpPr/>
          <p:nvPr/>
        </p:nvGrpSpPr>
        <p:grpSpPr>
          <a:xfrm>
            <a:off x="7191542" y="1"/>
            <a:ext cx="5000459" cy="1425992"/>
            <a:chOff x="7191542" y="1"/>
            <a:chExt cx="5000459" cy="1425992"/>
          </a:xfrm>
        </p:grpSpPr>
        <p:pic>
          <p:nvPicPr>
            <p:cNvPr id="13697" name="Google Shape;13697;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98" name="Google Shape;13698;p135"/>
            <p:cNvGrpSpPr/>
            <p:nvPr/>
          </p:nvGrpSpPr>
          <p:grpSpPr>
            <a:xfrm>
              <a:off x="7191542" y="1"/>
              <a:ext cx="5000459" cy="1425992"/>
              <a:chOff x="7186272" y="0"/>
              <a:chExt cx="5005729" cy="1427495"/>
            </a:xfrm>
          </p:grpSpPr>
          <p:sp>
            <p:nvSpPr>
              <p:cNvPr id="13699" name="Google Shape;13699;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00" name="Google Shape;13700;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01" name="Google Shape;13701;p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02" name="Google Shape;13702;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03" name="Google Shape;13703;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04" name="Google Shape;13704;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3705"/>
        <p:cNvGrpSpPr/>
        <p:nvPr/>
      </p:nvGrpSpPr>
      <p:grpSpPr>
        <a:xfrm>
          <a:off x="0" y="0"/>
          <a:ext cx="0" cy="0"/>
          <a:chOff x="0" y="0"/>
          <a:chExt cx="0" cy="0"/>
        </a:xfrm>
      </p:grpSpPr>
      <p:grpSp>
        <p:nvGrpSpPr>
          <p:cNvPr id="13706" name="Google Shape;13706;p136"/>
          <p:cNvGrpSpPr/>
          <p:nvPr/>
        </p:nvGrpSpPr>
        <p:grpSpPr>
          <a:xfrm>
            <a:off x="0" y="0"/>
            <a:ext cx="12192000" cy="2148830"/>
            <a:chOff x="0" y="0"/>
            <a:chExt cx="12192000" cy="2148830"/>
          </a:xfrm>
        </p:grpSpPr>
        <p:sp>
          <p:nvSpPr>
            <p:cNvPr id="13707" name="Google Shape;13707;p13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08" name="Google Shape;13708;p13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709" name="Google Shape;13709;p13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710" name="Google Shape;13710;p13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11" name="Google Shape;13711;p13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712" name="Google Shape;13712;p13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713" name="Google Shape;13713;p13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3714"/>
        <p:cNvGrpSpPr/>
        <p:nvPr/>
      </p:nvGrpSpPr>
      <p:grpSpPr>
        <a:xfrm>
          <a:off x="0" y="0"/>
          <a:ext cx="0" cy="0"/>
          <a:chOff x="0" y="0"/>
          <a:chExt cx="0" cy="0"/>
        </a:xfrm>
      </p:grpSpPr>
      <p:sp>
        <p:nvSpPr>
          <p:cNvPr id="13715" name="Google Shape;13715;p1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16" name="Google Shape;13716;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17" name="Google Shape;13717;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18" name="Google Shape;13718;p137"/>
          <p:cNvGrpSpPr/>
          <p:nvPr/>
        </p:nvGrpSpPr>
        <p:grpSpPr>
          <a:xfrm>
            <a:off x="7191542" y="1"/>
            <a:ext cx="5000459" cy="1425992"/>
            <a:chOff x="7191542" y="1"/>
            <a:chExt cx="5000459" cy="1425992"/>
          </a:xfrm>
        </p:grpSpPr>
        <p:pic>
          <p:nvPicPr>
            <p:cNvPr id="13719" name="Google Shape;13719;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20" name="Google Shape;13720;p137"/>
            <p:cNvGrpSpPr/>
            <p:nvPr/>
          </p:nvGrpSpPr>
          <p:grpSpPr>
            <a:xfrm>
              <a:off x="7191542" y="1"/>
              <a:ext cx="5000459" cy="1425992"/>
              <a:chOff x="7186272" y="0"/>
              <a:chExt cx="5005729" cy="1427495"/>
            </a:xfrm>
          </p:grpSpPr>
          <p:sp>
            <p:nvSpPr>
              <p:cNvPr id="13721" name="Google Shape;13721;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22" name="Google Shape;13722;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3723"/>
        <p:cNvGrpSpPr/>
        <p:nvPr/>
      </p:nvGrpSpPr>
      <p:grpSpPr>
        <a:xfrm>
          <a:off x="0" y="0"/>
          <a:ext cx="0" cy="0"/>
          <a:chOff x="0" y="0"/>
          <a:chExt cx="0" cy="0"/>
        </a:xfrm>
      </p:grpSpPr>
      <p:sp>
        <p:nvSpPr>
          <p:cNvPr id="13724" name="Google Shape;13724;p3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725" name="Google Shape;13725;p3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26" name="Google Shape;13726;p3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27" name="Google Shape;13727;p3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28" name="Google Shape;13728;p3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9" name="Google Shape;13729;p3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30" name="Google Shape;13730;p351"/>
          <p:cNvGrpSpPr/>
          <p:nvPr/>
        </p:nvGrpSpPr>
        <p:grpSpPr>
          <a:xfrm>
            <a:off x="7191542" y="1"/>
            <a:ext cx="5000459" cy="1425992"/>
            <a:chOff x="7191542" y="1"/>
            <a:chExt cx="5000459" cy="1425992"/>
          </a:xfrm>
        </p:grpSpPr>
        <p:pic>
          <p:nvPicPr>
            <p:cNvPr id="13731" name="Google Shape;13731;p3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32" name="Google Shape;13732;p351"/>
            <p:cNvGrpSpPr/>
            <p:nvPr/>
          </p:nvGrpSpPr>
          <p:grpSpPr>
            <a:xfrm>
              <a:off x="7191542" y="1"/>
              <a:ext cx="5000459" cy="1425992"/>
              <a:chOff x="7186272" y="0"/>
              <a:chExt cx="5005729" cy="1427495"/>
            </a:xfrm>
          </p:grpSpPr>
          <p:sp>
            <p:nvSpPr>
              <p:cNvPr id="13733" name="Google Shape;13733;p3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34" name="Google Shape;13734;p3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35" name="Google Shape;13735;p3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matchingName="3_Quotation">
  <p:cSld name="3_Quotation 3 2">
    <p:spTree>
      <p:nvGrpSpPr>
        <p:cNvPr id="1" name="Shape 13736"/>
        <p:cNvGrpSpPr/>
        <p:nvPr/>
      </p:nvGrpSpPr>
      <p:grpSpPr>
        <a:xfrm>
          <a:off x="0" y="0"/>
          <a:ext cx="0" cy="0"/>
          <a:chOff x="0" y="0"/>
          <a:chExt cx="0" cy="0"/>
        </a:xfrm>
      </p:grpSpPr>
      <p:sp>
        <p:nvSpPr>
          <p:cNvPr id="13737" name="Google Shape;13737;p1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738" name="Google Shape;13738;p1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39" name="Google Shape;13739;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40" name="Google Shape;13740;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41" name="Google Shape;13741;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42" name="Google Shape;13742;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43" name="Google Shape;13743;p138"/>
          <p:cNvGrpSpPr/>
          <p:nvPr/>
        </p:nvGrpSpPr>
        <p:grpSpPr>
          <a:xfrm>
            <a:off x="7191542" y="1"/>
            <a:ext cx="5000459" cy="1425992"/>
            <a:chOff x="7191542" y="1"/>
            <a:chExt cx="5000459" cy="1425992"/>
          </a:xfrm>
        </p:grpSpPr>
        <p:pic>
          <p:nvPicPr>
            <p:cNvPr id="13744" name="Google Shape;13744;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45" name="Google Shape;13745;p138"/>
            <p:cNvGrpSpPr/>
            <p:nvPr/>
          </p:nvGrpSpPr>
          <p:grpSpPr>
            <a:xfrm>
              <a:off x="7191542" y="1"/>
              <a:ext cx="5000459" cy="1425992"/>
              <a:chOff x="7186272" y="0"/>
              <a:chExt cx="5005729" cy="1427495"/>
            </a:xfrm>
          </p:grpSpPr>
          <p:sp>
            <p:nvSpPr>
              <p:cNvPr id="13746" name="Google Shape;13746;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47" name="Google Shape;13747;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48" name="Google Shape;13748;p1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3749"/>
        <p:cNvGrpSpPr/>
        <p:nvPr/>
      </p:nvGrpSpPr>
      <p:grpSpPr>
        <a:xfrm>
          <a:off x="0" y="0"/>
          <a:ext cx="0" cy="0"/>
          <a:chOff x="0" y="0"/>
          <a:chExt cx="0" cy="0"/>
        </a:xfrm>
      </p:grpSpPr>
      <p:sp>
        <p:nvSpPr>
          <p:cNvPr id="13750" name="Google Shape;13750;p1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51" name="Google Shape;13751;p1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52" name="Google Shape;13752;p1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753" name="Google Shape;13753;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54" name="Google Shape;13754;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755" name="Google Shape;13755;p1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756" name="Google Shape;13756;p1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757" name="Google Shape;13757;p1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58" name="Google Shape;13758;p1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3759"/>
        <p:cNvGrpSpPr/>
        <p:nvPr/>
      </p:nvGrpSpPr>
      <p:grpSpPr>
        <a:xfrm>
          <a:off x="0" y="0"/>
          <a:ext cx="0" cy="0"/>
          <a:chOff x="0" y="0"/>
          <a:chExt cx="0" cy="0"/>
        </a:xfrm>
      </p:grpSpPr>
      <p:sp>
        <p:nvSpPr>
          <p:cNvPr id="13760" name="Google Shape;13760;p1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61" name="Google Shape;13761;p1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62" name="Google Shape;13762;p1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763" name="Google Shape;13763;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64" name="Google Shape;13764;p1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765" name="Google Shape;13765;p1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766" name="Google Shape;13766;p1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767" name="Google Shape;13767;p1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68" name="Google Shape;13768;p1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41_Quotation">
  <p:cSld name="41_Quotation">
    <p:spTree>
      <p:nvGrpSpPr>
        <p:cNvPr id="1" name="Shape 1489"/>
        <p:cNvGrpSpPr/>
        <p:nvPr/>
      </p:nvGrpSpPr>
      <p:grpSpPr>
        <a:xfrm>
          <a:off x="0" y="0"/>
          <a:ext cx="0" cy="0"/>
          <a:chOff x="0" y="0"/>
          <a:chExt cx="0" cy="0"/>
        </a:xfrm>
      </p:grpSpPr>
      <p:sp>
        <p:nvSpPr>
          <p:cNvPr id="1490" name="Google Shape;1490;p58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491" name="Google Shape;1491;p58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2" name="Google Shape;1492;p5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3" name="Google Shape;1493;p5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94" name="Google Shape;1494;p5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5" name="Google Shape;1495;p5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6" name="Google Shape;1496;p586"/>
          <p:cNvGrpSpPr/>
          <p:nvPr/>
        </p:nvGrpSpPr>
        <p:grpSpPr>
          <a:xfrm>
            <a:off x="7191543" y="1"/>
            <a:ext cx="5000459" cy="1425992"/>
            <a:chOff x="7191542" y="1"/>
            <a:chExt cx="5000459" cy="1425992"/>
          </a:xfrm>
        </p:grpSpPr>
        <p:pic>
          <p:nvPicPr>
            <p:cNvPr id="1497" name="Google Shape;1497;p5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8" name="Google Shape;1498;p586"/>
            <p:cNvGrpSpPr/>
            <p:nvPr/>
          </p:nvGrpSpPr>
          <p:grpSpPr>
            <a:xfrm>
              <a:off x="7191542" y="1"/>
              <a:ext cx="5000459" cy="1425992"/>
              <a:chOff x="7186272" y="0"/>
              <a:chExt cx="5005729" cy="1427495"/>
            </a:xfrm>
          </p:grpSpPr>
          <p:sp>
            <p:nvSpPr>
              <p:cNvPr id="1499" name="Google Shape;1499;p5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500" name="Google Shape;1500;p5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501" name="Google Shape;1501;p5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3769"/>
        <p:cNvGrpSpPr/>
        <p:nvPr/>
      </p:nvGrpSpPr>
      <p:grpSpPr>
        <a:xfrm>
          <a:off x="0" y="0"/>
          <a:ext cx="0" cy="0"/>
          <a:chOff x="0" y="0"/>
          <a:chExt cx="0" cy="0"/>
        </a:xfrm>
      </p:grpSpPr>
      <p:sp>
        <p:nvSpPr>
          <p:cNvPr id="13770" name="Google Shape;13770;p1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71" name="Google Shape;13771;p1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72" name="Google Shape;13772;p1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73" name="Google Shape;13773;p1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74" name="Google Shape;13774;p1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3775"/>
        <p:cNvGrpSpPr/>
        <p:nvPr/>
      </p:nvGrpSpPr>
      <p:grpSpPr>
        <a:xfrm>
          <a:off x="0" y="0"/>
          <a:ext cx="0" cy="0"/>
          <a:chOff x="0" y="0"/>
          <a:chExt cx="0" cy="0"/>
        </a:xfrm>
      </p:grpSpPr>
      <p:sp>
        <p:nvSpPr>
          <p:cNvPr id="13776" name="Google Shape;13776;p1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777" name="Google Shape;13777;p1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778" name="Google Shape;13778;p1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79" name="Google Shape;13779;p1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80" name="Google Shape;13780;p1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3781"/>
        <p:cNvGrpSpPr/>
        <p:nvPr/>
      </p:nvGrpSpPr>
      <p:grpSpPr>
        <a:xfrm>
          <a:off x="0" y="0"/>
          <a:ext cx="0" cy="0"/>
          <a:chOff x="0" y="0"/>
          <a:chExt cx="0" cy="0"/>
        </a:xfrm>
      </p:grpSpPr>
      <p:sp>
        <p:nvSpPr>
          <p:cNvPr id="13782" name="Google Shape;13782;p1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83" name="Google Shape;13783;p1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84" name="Google Shape;13784;p1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85" name="Google Shape;13785;p1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86" name="Google Shape;13786;p1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787" name="Google Shape;13787;p1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3788"/>
        <p:cNvGrpSpPr/>
        <p:nvPr/>
      </p:nvGrpSpPr>
      <p:grpSpPr>
        <a:xfrm>
          <a:off x="0" y="0"/>
          <a:ext cx="0" cy="0"/>
          <a:chOff x="0" y="0"/>
          <a:chExt cx="0" cy="0"/>
        </a:xfrm>
      </p:grpSpPr>
      <p:sp>
        <p:nvSpPr>
          <p:cNvPr id="13789" name="Google Shape;13789;p1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90" name="Google Shape;13790;p1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91" name="Google Shape;13791;p1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792" name="Google Shape;1379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93" name="Google Shape;13793;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794" name="Google Shape;13794;p1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795" name="Google Shape;13795;p1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796" name="Google Shape;13796;p1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97" name="Google Shape;13797;p1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3798"/>
        <p:cNvGrpSpPr/>
        <p:nvPr/>
      </p:nvGrpSpPr>
      <p:grpSpPr>
        <a:xfrm>
          <a:off x="0" y="0"/>
          <a:ext cx="0" cy="0"/>
          <a:chOff x="0" y="0"/>
          <a:chExt cx="0" cy="0"/>
        </a:xfrm>
      </p:grpSpPr>
      <p:sp>
        <p:nvSpPr>
          <p:cNvPr id="13799" name="Google Shape;13799;p1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00" name="Google Shape;13800;p1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01" name="Google Shape;13801;p1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02" name="Google Shape;13802;p1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03" name="Google Shape;13803;p1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3804"/>
        <p:cNvGrpSpPr/>
        <p:nvPr/>
      </p:nvGrpSpPr>
      <p:grpSpPr>
        <a:xfrm>
          <a:off x="0" y="0"/>
          <a:ext cx="0" cy="0"/>
          <a:chOff x="0" y="0"/>
          <a:chExt cx="0" cy="0"/>
        </a:xfrm>
      </p:grpSpPr>
      <p:sp>
        <p:nvSpPr>
          <p:cNvPr id="13805" name="Google Shape;13805;p1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806" name="Google Shape;13806;p1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807" name="Google Shape;13807;p1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08" name="Google Shape;13808;p1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09" name="Google Shape;13809;p1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3810"/>
        <p:cNvGrpSpPr/>
        <p:nvPr/>
      </p:nvGrpSpPr>
      <p:grpSpPr>
        <a:xfrm>
          <a:off x="0" y="0"/>
          <a:ext cx="0" cy="0"/>
          <a:chOff x="0" y="0"/>
          <a:chExt cx="0" cy="0"/>
        </a:xfrm>
      </p:grpSpPr>
      <p:sp>
        <p:nvSpPr>
          <p:cNvPr id="13811" name="Google Shape;13811;p1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12" name="Google Shape;13812;p1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13" name="Google Shape;13813;p1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14" name="Google Shape;13814;p1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15" name="Google Shape;13815;p1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816" name="Google Shape;13816;p1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3817"/>
        <p:cNvGrpSpPr/>
        <p:nvPr/>
      </p:nvGrpSpPr>
      <p:grpSpPr>
        <a:xfrm>
          <a:off x="0" y="0"/>
          <a:ext cx="0" cy="0"/>
          <a:chOff x="0" y="0"/>
          <a:chExt cx="0" cy="0"/>
        </a:xfrm>
      </p:grpSpPr>
      <p:sp>
        <p:nvSpPr>
          <p:cNvPr id="13818" name="Google Shape;13818;p14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19" name="Google Shape;13819;p14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20" name="Google Shape;13820;p14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821" name="Google Shape;13821;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22" name="Google Shape;13822;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823" name="Google Shape;13823;p14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824" name="Google Shape;13824;p14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825" name="Google Shape;13825;p14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26" name="Google Shape;13826;p14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827"/>
        <p:cNvGrpSpPr/>
        <p:nvPr/>
      </p:nvGrpSpPr>
      <p:grpSpPr>
        <a:xfrm>
          <a:off x="0" y="0"/>
          <a:ext cx="0" cy="0"/>
          <a:chOff x="0" y="0"/>
          <a:chExt cx="0" cy="0"/>
        </a:xfrm>
      </p:grpSpPr>
      <p:sp>
        <p:nvSpPr>
          <p:cNvPr id="13828" name="Google Shape;13828;p14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9" name="Google Shape;13829;p14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30" name="Google Shape;13830;p14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831" name="Google Shape;13831;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32" name="Google Shape;13832;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833" name="Google Shape;13833;p14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834" name="Google Shape;13834;p14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835" name="Google Shape;13835;p14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36" name="Google Shape;13836;p14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837"/>
        <p:cNvGrpSpPr/>
        <p:nvPr/>
      </p:nvGrpSpPr>
      <p:grpSpPr>
        <a:xfrm>
          <a:off x="0" y="0"/>
          <a:ext cx="0" cy="0"/>
          <a:chOff x="0" y="0"/>
          <a:chExt cx="0" cy="0"/>
        </a:xfrm>
      </p:grpSpPr>
      <p:sp>
        <p:nvSpPr>
          <p:cNvPr id="13838" name="Google Shape;13838;p35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9" name="Google Shape;13839;p35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40" name="Google Shape;13840;p3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841" name="Google Shape;13841;p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42" name="Google Shape;13842;p3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843" name="Google Shape;13843;p35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844" name="Google Shape;13844;p35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845" name="Google Shape;13845;p35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46" name="Google Shape;13846;p35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1502"/>
        <p:cNvGrpSpPr/>
        <p:nvPr/>
      </p:nvGrpSpPr>
      <p:grpSpPr>
        <a:xfrm>
          <a:off x="0" y="0"/>
          <a:ext cx="0" cy="0"/>
          <a:chOff x="0" y="0"/>
          <a:chExt cx="0" cy="0"/>
        </a:xfrm>
      </p:grpSpPr>
      <p:grpSp>
        <p:nvGrpSpPr>
          <p:cNvPr id="1503" name="Google Shape;1503;p238"/>
          <p:cNvGrpSpPr/>
          <p:nvPr/>
        </p:nvGrpSpPr>
        <p:grpSpPr>
          <a:xfrm>
            <a:off x="7191543" y="1"/>
            <a:ext cx="5000459" cy="1425992"/>
            <a:chOff x="7191542" y="1"/>
            <a:chExt cx="5000459" cy="1425992"/>
          </a:xfrm>
        </p:grpSpPr>
        <p:pic>
          <p:nvPicPr>
            <p:cNvPr id="1504" name="Google Shape;1504;p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5" name="Google Shape;1505;p238"/>
            <p:cNvGrpSpPr/>
            <p:nvPr/>
          </p:nvGrpSpPr>
          <p:grpSpPr>
            <a:xfrm>
              <a:off x="7191542" y="1"/>
              <a:ext cx="5000459" cy="1425992"/>
              <a:chOff x="7186272" y="0"/>
              <a:chExt cx="5005729" cy="1427495"/>
            </a:xfrm>
          </p:grpSpPr>
          <p:sp>
            <p:nvSpPr>
              <p:cNvPr id="1506" name="Google Shape;1506;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507" name="Google Shape;1507;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508" name="Google Shape;1508;p2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9" name="Google Shape;1509;p2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0" name="Google Shape;1510;p2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11" name="Google Shape;1511;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2" name="Google Shape;1512;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3847"/>
        <p:cNvGrpSpPr/>
        <p:nvPr/>
      </p:nvGrpSpPr>
      <p:grpSpPr>
        <a:xfrm>
          <a:off x="0" y="0"/>
          <a:ext cx="0" cy="0"/>
          <a:chOff x="0" y="0"/>
          <a:chExt cx="0" cy="0"/>
        </a:xfrm>
      </p:grpSpPr>
      <p:sp>
        <p:nvSpPr>
          <p:cNvPr id="13848" name="Google Shape;13848;p35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49" name="Google Shape;13849;p3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50" name="Google Shape;13850;p3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51" name="Google Shape;13851;p35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52" name="Google Shape;13852;p3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3853"/>
        <p:cNvGrpSpPr/>
        <p:nvPr/>
      </p:nvGrpSpPr>
      <p:grpSpPr>
        <a:xfrm>
          <a:off x="0" y="0"/>
          <a:ext cx="0" cy="0"/>
          <a:chOff x="0" y="0"/>
          <a:chExt cx="0" cy="0"/>
        </a:xfrm>
      </p:grpSpPr>
      <p:sp>
        <p:nvSpPr>
          <p:cNvPr id="13854" name="Google Shape;13854;p3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855" name="Google Shape;13855;p35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856" name="Google Shape;13856;p3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57" name="Google Shape;13857;p35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58" name="Google Shape;13858;p35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3859"/>
        <p:cNvGrpSpPr/>
        <p:nvPr/>
      </p:nvGrpSpPr>
      <p:grpSpPr>
        <a:xfrm>
          <a:off x="0" y="0"/>
          <a:ext cx="0" cy="0"/>
          <a:chOff x="0" y="0"/>
          <a:chExt cx="0" cy="0"/>
        </a:xfrm>
      </p:grpSpPr>
      <p:sp>
        <p:nvSpPr>
          <p:cNvPr id="13860" name="Google Shape;13860;p3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61" name="Google Shape;13861;p3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62" name="Google Shape;13862;p35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63" name="Google Shape;13863;p35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64" name="Google Shape;13864;p35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865" name="Google Shape;13865;p3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2">
    <p:spTree>
      <p:nvGrpSpPr>
        <p:cNvPr id="1" name="Shape 13866"/>
        <p:cNvGrpSpPr/>
        <p:nvPr/>
      </p:nvGrpSpPr>
      <p:grpSpPr>
        <a:xfrm>
          <a:off x="0" y="0"/>
          <a:ext cx="0" cy="0"/>
          <a:chOff x="0" y="0"/>
          <a:chExt cx="0" cy="0"/>
        </a:xfrm>
      </p:grpSpPr>
      <p:sp>
        <p:nvSpPr>
          <p:cNvPr id="13867" name="Google Shape;13867;p15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68" name="Google Shape;13868;p15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69" name="Google Shape;13869;p15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870" name="Google Shape;13870;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71" name="Google Shape;13871;p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872" name="Google Shape;13872;p15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873" name="Google Shape;13873;p15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874" name="Google Shape;13874;p15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75" name="Google Shape;13875;p15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2">
    <p:spTree>
      <p:nvGrpSpPr>
        <p:cNvPr id="1" name="Shape 13876"/>
        <p:cNvGrpSpPr/>
        <p:nvPr/>
      </p:nvGrpSpPr>
      <p:grpSpPr>
        <a:xfrm>
          <a:off x="0" y="0"/>
          <a:ext cx="0" cy="0"/>
          <a:chOff x="0" y="0"/>
          <a:chExt cx="0" cy="0"/>
        </a:xfrm>
      </p:grpSpPr>
      <p:sp>
        <p:nvSpPr>
          <p:cNvPr id="13877" name="Google Shape;13877;p15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78" name="Google Shape;13878;p15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79" name="Google Shape;13879;p15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80" name="Google Shape;13880;p15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81" name="Google Shape;13881;p15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2">
    <p:spTree>
      <p:nvGrpSpPr>
        <p:cNvPr id="1" name="Shape 13882"/>
        <p:cNvGrpSpPr/>
        <p:nvPr/>
      </p:nvGrpSpPr>
      <p:grpSpPr>
        <a:xfrm>
          <a:off x="0" y="0"/>
          <a:ext cx="0" cy="0"/>
          <a:chOff x="0" y="0"/>
          <a:chExt cx="0" cy="0"/>
        </a:xfrm>
      </p:grpSpPr>
      <p:sp>
        <p:nvSpPr>
          <p:cNvPr id="13883" name="Google Shape;13883;p15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884" name="Google Shape;13884;p15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885" name="Google Shape;13885;p15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86" name="Google Shape;13886;p15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87" name="Google Shape;13887;p15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2">
    <p:spTree>
      <p:nvGrpSpPr>
        <p:cNvPr id="1" name="Shape 13888"/>
        <p:cNvGrpSpPr/>
        <p:nvPr/>
      </p:nvGrpSpPr>
      <p:grpSpPr>
        <a:xfrm>
          <a:off x="0" y="0"/>
          <a:ext cx="0" cy="0"/>
          <a:chOff x="0" y="0"/>
          <a:chExt cx="0" cy="0"/>
        </a:xfrm>
      </p:grpSpPr>
      <p:sp>
        <p:nvSpPr>
          <p:cNvPr id="13889" name="Google Shape;13889;p1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90" name="Google Shape;13890;p1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91" name="Google Shape;13891;p15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2" name="Google Shape;13892;p15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3" name="Google Shape;13893;p15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894" name="Google Shape;13894;p1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895"/>
        <p:cNvGrpSpPr/>
        <p:nvPr/>
      </p:nvGrpSpPr>
      <p:grpSpPr>
        <a:xfrm>
          <a:off x="0" y="0"/>
          <a:ext cx="0" cy="0"/>
          <a:chOff x="0" y="0"/>
          <a:chExt cx="0" cy="0"/>
        </a:xfrm>
      </p:grpSpPr>
      <p:sp>
        <p:nvSpPr>
          <p:cNvPr id="13896" name="Google Shape;13896;p15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7" name="Google Shape;13897;p15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98" name="Google Shape;13898;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899" name="Google Shape;13899;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00" name="Google Shape;13900;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901" name="Google Shape;13901;p15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02" name="Google Shape;13902;p15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03" name="Google Shape;13903;p15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04" name="Google Shape;13904;p15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905"/>
        <p:cNvGrpSpPr/>
        <p:nvPr/>
      </p:nvGrpSpPr>
      <p:grpSpPr>
        <a:xfrm>
          <a:off x="0" y="0"/>
          <a:ext cx="0" cy="0"/>
          <a:chOff x="0" y="0"/>
          <a:chExt cx="0" cy="0"/>
        </a:xfrm>
      </p:grpSpPr>
      <p:sp>
        <p:nvSpPr>
          <p:cNvPr id="13906" name="Google Shape;13906;p15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07" name="Google Shape;13907;p1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08" name="Google Shape;13908;p1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09" name="Google Shape;13909;p15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10" name="Google Shape;13910;p1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911"/>
        <p:cNvGrpSpPr/>
        <p:nvPr/>
      </p:nvGrpSpPr>
      <p:grpSpPr>
        <a:xfrm>
          <a:off x="0" y="0"/>
          <a:ext cx="0" cy="0"/>
          <a:chOff x="0" y="0"/>
          <a:chExt cx="0" cy="0"/>
        </a:xfrm>
      </p:grpSpPr>
      <p:sp>
        <p:nvSpPr>
          <p:cNvPr id="13912" name="Google Shape;13912;p15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913" name="Google Shape;13913;p15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914" name="Google Shape;13914;p15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15" name="Google Shape;13915;p15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16" name="Google Shape;13916;p15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17_Two Content">
  <p:cSld name="17_Two Content">
    <p:spTree>
      <p:nvGrpSpPr>
        <p:cNvPr id="1" name="Shape 1513"/>
        <p:cNvGrpSpPr/>
        <p:nvPr/>
      </p:nvGrpSpPr>
      <p:grpSpPr>
        <a:xfrm>
          <a:off x="0" y="0"/>
          <a:ext cx="0" cy="0"/>
          <a:chOff x="0" y="0"/>
          <a:chExt cx="0" cy="0"/>
        </a:xfrm>
      </p:grpSpPr>
      <p:sp>
        <p:nvSpPr>
          <p:cNvPr id="1514" name="Google Shape;1514;p2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5" name="Google Shape;1515;p23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16" name="Google Shape;1516;p239"/>
          <p:cNvGrpSpPr/>
          <p:nvPr/>
        </p:nvGrpSpPr>
        <p:grpSpPr>
          <a:xfrm>
            <a:off x="7191543" y="1"/>
            <a:ext cx="5000459" cy="1425992"/>
            <a:chOff x="7191542" y="1"/>
            <a:chExt cx="5000459" cy="1425992"/>
          </a:xfrm>
        </p:grpSpPr>
        <p:pic>
          <p:nvPicPr>
            <p:cNvPr id="1517" name="Google Shape;1517;p2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8" name="Google Shape;1518;p239"/>
            <p:cNvGrpSpPr/>
            <p:nvPr/>
          </p:nvGrpSpPr>
          <p:grpSpPr>
            <a:xfrm>
              <a:off x="7191542" y="1"/>
              <a:ext cx="5000459" cy="1425992"/>
              <a:chOff x="7186272" y="0"/>
              <a:chExt cx="5005729" cy="1427495"/>
            </a:xfrm>
          </p:grpSpPr>
          <p:sp>
            <p:nvSpPr>
              <p:cNvPr id="1519" name="Google Shape;1519;p2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520" name="Google Shape;1520;p2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521" name="Google Shape;1521;p23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2" name="Google Shape;1522;p23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23" name="Google Shape;1523;p2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4" name="Google Shape;1524;p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917"/>
        <p:cNvGrpSpPr/>
        <p:nvPr/>
      </p:nvGrpSpPr>
      <p:grpSpPr>
        <a:xfrm>
          <a:off x="0" y="0"/>
          <a:ext cx="0" cy="0"/>
          <a:chOff x="0" y="0"/>
          <a:chExt cx="0" cy="0"/>
        </a:xfrm>
      </p:grpSpPr>
      <p:sp>
        <p:nvSpPr>
          <p:cNvPr id="13918" name="Google Shape;13918;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19" name="Google Shape;13919;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20" name="Google Shape;13920;p15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21" name="Google Shape;13921;p15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22" name="Google Shape;13922;p15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923" name="Google Shape;13923;p1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924"/>
        <p:cNvGrpSpPr/>
        <p:nvPr/>
      </p:nvGrpSpPr>
      <p:grpSpPr>
        <a:xfrm>
          <a:off x="0" y="0"/>
          <a:ext cx="0" cy="0"/>
          <a:chOff x="0" y="0"/>
          <a:chExt cx="0" cy="0"/>
        </a:xfrm>
      </p:grpSpPr>
      <p:sp>
        <p:nvSpPr>
          <p:cNvPr id="13925" name="Google Shape;13925;p15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26" name="Google Shape;13926;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27" name="Google Shape;13927;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28" name="Google Shape;13928;p15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29" name="Google Shape;13929;p15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930"/>
        <p:cNvGrpSpPr/>
        <p:nvPr/>
      </p:nvGrpSpPr>
      <p:grpSpPr>
        <a:xfrm>
          <a:off x="0" y="0"/>
          <a:ext cx="0" cy="0"/>
          <a:chOff x="0" y="0"/>
          <a:chExt cx="0" cy="0"/>
        </a:xfrm>
      </p:grpSpPr>
      <p:sp>
        <p:nvSpPr>
          <p:cNvPr id="13931" name="Google Shape;13931;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932" name="Google Shape;13932;p15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933" name="Google Shape;13933;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34" name="Google Shape;13934;p15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35" name="Google Shape;13935;p15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936"/>
        <p:cNvGrpSpPr/>
        <p:nvPr/>
      </p:nvGrpSpPr>
      <p:grpSpPr>
        <a:xfrm>
          <a:off x="0" y="0"/>
          <a:ext cx="0" cy="0"/>
          <a:chOff x="0" y="0"/>
          <a:chExt cx="0" cy="0"/>
        </a:xfrm>
      </p:grpSpPr>
      <p:sp>
        <p:nvSpPr>
          <p:cNvPr id="13937" name="Google Shape;13937;p1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38" name="Google Shape;13938;p16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39" name="Google Shape;13939;p16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0" name="Google Shape;13940;p16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1" name="Google Shape;13941;p16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942" name="Google Shape;13942;p16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3943"/>
        <p:cNvGrpSpPr/>
        <p:nvPr/>
      </p:nvGrpSpPr>
      <p:grpSpPr>
        <a:xfrm>
          <a:off x="0" y="0"/>
          <a:ext cx="0" cy="0"/>
          <a:chOff x="0" y="0"/>
          <a:chExt cx="0" cy="0"/>
        </a:xfrm>
      </p:grpSpPr>
      <p:sp>
        <p:nvSpPr>
          <p:cNvPr id="13944" name="Google Shape;13944;p16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45" name="Google Shape;13945;p16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46" name="Google Shape;13946;p16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947" name="Google Shape;13947;p161"/>
          <p:cNvSpPr>
            <a:spLocks noGrp="1"/>
          </p:cNvSpPr>
          <p:nvPr>
            <p:ph type="pic" idx="2"/>
          </p:nvPr>
        </p:nvSpPr>
        <p:spPr>
          <a:xfrm>
            <a:off x="7118684" y="233915"/>
            <a:ext cx="5073316" cy="5943600"/>
          </a:xfrm>
          <a:prstGeom prst="rect">
            <a:avLst/>
          </a:prstGeom>
          <a:noFill/>
          <a:ln>
            <a:noFill/>
          </a:ln>
        </p:spPr>
      </p:sp>
      <p:grpSp>
        <p:nvGrpSpPr>
          <p:cNvPr id="13948" name="Google Shape;13948;p161"/>
          <p:cNvGrpSpPr/>
          <p:nvPr/>
        </p:nvGrpSpPr>
        <p:grpSpPr>
          <a:xfrm>
            <a:off x="0" y="5020348"/>
            <a:ext cx="12192000" cy="1837653"/>
            <a:chOff x="0" y="5020348"/>
            <a:chExt cx="12192000" cy="1837653"/>
          </a:xfrm>
        </p:grpSpPr>
        <p:sp>
          <p:nvSpPr>
            <p:cNvPr id="13949" name="Google Shape;13949;p1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50" name="Google Shape;13950;p16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951" name="Google Shape;13951;p1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3952"/>
        <p:cNvGrpSpPr/>
        <p:nvPr/>
      </p:nvGrpSpPr>
      <p:grpSpPr>
        <a:xfrm>
          <a:off x="0" y="0"/>
          <a:ext cx="0" cy="0"/>
          <a:chOff x="0" y="0"/>
          <a:chExt cx="0" cy="0"/>
        </a:xfrm>
      </p:grpSpPr>
      <p:grpSp>
        <p:nvGrpSpPr>
          <p:cNvPr id="13953" name="Google Shape;13953;p162"/>
          <p:cNvGrpSpPr/>
          <p:nvPr/>
        </p:nvGrpSpPr>
        <p:grpSpPr>
          <a:xfrm>
            <a:off x="0" y="5020347"/>
            <a:ext cx="12192000" cy="1837653"/>
            <a:chOff x="0" y="5020347"/>
            <a:chExt cx="12192000" cy="1837653"/>
          </a:xfrm>
        </p:grpSpPr>
        <p:sp>
          <p:nvSpPr>
            <p:cNvPr id="13954" name="Google Shape;13954;p16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55" name="Google Shape;13955;p1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56" name="Google Shape;13956;p16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957" name="Google Shape;13957;p1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958" name="Google Shape;13958;p16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59" name="Google Shape;13959;p16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3960"/>
        <p:cNvGrpSpPr/>
        <p:nvPr/>
      </p:nvGrpSpPr>
      <p:grpSpPr>
        <a:xfrm>
          <a:off x="0" y="0"/>
          <a:ext cx="0" cy="0"/>
          <a:chOff x="0" y="0"/>
          <a:chExt cx="0" cy="0"/>
        </a:xfrm>
      </p:grpSpPr>
      <p:sp>
        <p:nvSpPr>
          <p:cNvPr id="13961" name="Google Shape;13961;p16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962" name="Google Shape;13962;p16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963" name="Google Shape;13963;p163"/>
          <p:cNvGrpSpPr/>
          <p:nvPr/>
        </p:nvGrpSpPr>
        <p:grpSpPr>
          <a:xfrm>
            <a:off x="0" y="5379426"/>
            <a:ext cx="2807368" cy="753891"/>
            <a:chOff x="0" y="5379426"/>
            <a:chExt cx="2807368" cy="753891"/>
          </a:xfrm>
        </p:grpSpPr>
        <p:sp>
          <p:nvSpPr>
            <p:cNvPr id="13964" name="Google Shape;13964;p16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65" name="Google Shape;13965;p16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966" name="Google Shape;13966;p163"/>
          <p:cNvSpPr>
            <a:spLocks noGrp="1"/>
          </p:cNvSpPr>
          <p:nvPr>
            <p:ph type="pic" idx="2"/>
          </p:nvPr>
        </p:nvSpPr>
        <p:spPr>
          <a:xfrm>
            <a:off x="2807368" y="457202"/>
            <a:ext cx="8915400" cy="5943598"/>
          </a:xfrm>
          <a:prstGeom prst="rect">
            <a:avLst/>
          </a:prstGeom>
          <a:noFill/>
          <a:ln>
            <a:noFill/>
          </a:ln>
        </p:spPr>
      </p:sp>
      <p:pic>
        <p:nvPicPr>
          <p:cNvPr id="13967" name="Google Shape;13967;p16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3968"/>
        <p:cNvGrpSpPr/>
        <p:nvPr/>
      </p:nvGrpSpPr>
      <p:grpSpPr>
        <a:xfrm>
          <a:off x="0" y="0"/>
          <a:ext cx="0" cy="0"/>
          <a:chOff x="0" y="0"/>
          <a:chExt cx="0" cy="0"/>
        </a:xfrm>
      </p:grpSpPr>
      <p:sp>
        <p:nvSpPr>
          <p:cNvPr id="13969" name="Google Shape;13969;p1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70" name="Google Shape;13970;p1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71" name="Google Shape;13971;p1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72" name="Google Shape;13972;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73" name="Google Shape;13973;p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74" name="Google Shape;13974;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75" name="Google Shape;13975;p164"/>
          <p:cNvGrpSpPr/>
          <p:nvPr/>
        </p:nvGrpSpPr>
        <p:grpSpPr>
          <a:xfrm>
            <a:off x="7191542" y="1"/>
            <a:ext cx="5000459" cy="1425992"/>
            <a:chOff x="7191542" y="1"/>
            <a:chExt cx="5000459" cy="1425992"/>
          </a:xfrm>
        </p:grpSpPr>
        <p:pic>
          <p:nvPicPr>
            <p:cNvPr id="13976" name="Google Shape;13976;p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77" name="Google Shape;13977;p164"/>
            <p:cNvGrpSpPr/>
            <p:nvPr/>
          </p:nvGrpSpPr>
          <p:grpSpPr>
            <a:xfrm>
              <a:off x="7191542" y="1"/>
              <a:ext cx="5000459" cy="1425992"/>
              <a:chOff x="7186272" y="0"/>
              <a:chExt cx="5005729" cy="1427495"/>
            </a:xfrm>
          </p:grpSpPr>
          <p:sp>
            <p:nvSpPr>
              <p:cNvPr id="13978" name="Google Shape;13978;p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79" name="Google Shape;13979;p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980" name="Google Shape;13980;p1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3981"/>
        <p:cNvGrpSpPr/>
        <p:nvPr/>
      </p:nvGrpSpPr>
      <p:grpSpPr>
        <a:xfrm>
          <a:off x="0" y="0"/>
          <a:ext cx="0" cy="0"/>
          <a:chOff x="0" y="0"/>
          <a:chExt cx="0" cy="0"/>
        </a:xfrm>
      </p:grpSpPr>
      <p:grpSp>
        <p:nvGrpSpPr>
          <p:cNvPr id="13982" name="Google Shape;13982;p165"/>
          <p:cNvGrpSpPr/>
          <p:nvPr/>
        </p:nvGrpSpPr>
        <p:grpSpPr>
          <a:xfrm>
            <a:off x="7191542" y="1"/>
            <a:ext cx="5000459" cy="1425992"/>
            <a:chOff x="7191542" y="1"/>
            <a:chExt cx="5000459" cy="1425992"/>
          </a:xfrm>
        </p:grpSpPr>
        <p:pic>
          <p:nvPicPr>
            <p:cNvPr id="13983" name="Google Shape;13983;p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84" name="Google Shape;13984;p165"/>
            <p:cNvGrpSpPr/>
            <p:nvPr/>
          </p:nvGrpSpPr>
          <p:grpSpPr>
            <a:xfrm>
              <a:off x="7191542" y="1"/>
              <a:ext cx="5000459" cy="1425992"/>
              <a:chOff x="7186272" y="0"/>
              <a:chExt cx="5005729" cy="1427495"/>
            </a:xfrm>
          </p:grpSpPr>
          <p:sp>
            <p:nvSpPr>
              <p:cNvPr id="13985" name="Google Shape;13985;p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86" name="Google Shape;13986;p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987" name="Google Shape;13987;p1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88" name="Google Shape;13988;p1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89" name="Google Shape;13989;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90" name="Google Shape;13990;p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91" name="Google Shape;13991;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3992"/>
        <p:cNvGrpSpPr/>
        <p:nvPr/>
      </p:nvGrpSpPr>
      <p:grpSpPr>
        <a:xfrm>
          <a:off x="0" y="0"/>
          <a:ext cx="0" cy="0"/>
          <a:chOff x="0" y="0"/>
          <a:chExt cx="0" cy="0"/>
        </a:xfrm>
      </p:grpSpPr>
      <p:sp>
        <p:nvSpPr>
          <p:cNvPr id="13993" name="Google Shape;13993;p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94" name="Google Shape;13994;p1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995" name="Google Shape;13995;p166"/>
          <p:cNvGrpSpPr/>
          <p:nvPr/>
        </p:nvGrpSpPr>
        <p:grpSpPr>
          <a:xfrm>
            <a:off x="7191542" y="1"/>
            <a:ext cx="5000459" cy="1425992"/>
            <a:chOff x="7191542" y="1"/>
            <a:chExt cx="5000459" cy="1425992"/>
          </a:xfrm>
        </p:grpSpPr>
        <p:pic>
          <p:nvPicPr>
            <p:cNvPr id="13996" name="Google Shape;13996;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97" name="Google Shape;13997;p166"/>
            <p:cNvGrpSpPr/>
            <p:nvPr/>
          </p:nvGrpSpPr>
          <p:grpSpPr>
            <a:xfrm>
              <a:off x="7191542" y="1"/>
              <a:ext cx="5000459" cy="1425992"/>
              <a:chOff x="7186272" y="0"/>
              <a:chExt cx="5005729" cy="1427495"/>
            </a:xfrm>
          </p:grpSpPr>
          <p:sp>
            <p:nvSpPr>
              <p:cNvPr id="13998" name="Google Shape;13998;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99" name="Google Shape;13999;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000" name="Google Shape;14000;p1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01" name="Google Shape;14001;p1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02" name="Google Shape;14002;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03" name="Google Shape;14003;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17_Comparison">
  <p:cSld name="17_Comparison">
    <p:spTree>
      <p:nvGrpSpPr>
        <p:cNvPr id="1" name="Shape 1525"/>
        <p:cNvGrpSpPr/>
        <p:nvPr/>
      </p:nvGrpSpPr>
      <p:grpSpPr>
        <a:xfrm>
          <a:off x="0" y="0"/>
          <a:ext cx="0" cy="0"/>
          <a:chOff x="0" y="0"/>
          <a:chExt cx="0" cy="0"/>
        </a:xfrm>
      </p:grpSpPr>
      <p:grpSp>
        <p:nvGrpSpPr>
          <p:cNvPr id="1526" name="Google Shape;1526;p240"/>
          <p:cNvGrpSpPr/>
          <p:nvPr/>
        </p:nvGrpSpPr>
        <p:grpSpPr>
          <a:xfrm>
            <a:off x="7191543" y="1"/>
            <a:ext cx="5000459" cy="1425992"/>
            <a:chOff x="7191542" y="1"/>
            <a:chExt cx="5000459" cy="1425992"/>
          </a:xfrm>
        </p:grpSpPr>
        <p:pic>
          <p:nvPicPr>
            <p:cNvPr id="1527" name="Google Shape;1527;p2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8" name="Google Shape;1528;p240"/>
            <p:cNvGrpSpPr/>
            <p:nvPr/>
          </p:nvGrpSpPr>
          <p:grpSpPr>
            <a:xfrm>
              <a:off x="7191542" y="1"/>
              <a:ext cx="5000459" cy="1425992"/>
              <a:chOff x="7186272" y="0"/>
              <a:chExt cx="5005729" cy="1427495"/>
            </a:xfrm>
          </p:grpSpPr>
          <p:sp>
            <p:nvSpPr>
              <p:cNvPr id="1529" name="Google Shape;1529;p2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530" name="Google Shape;1530;p2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531" name="Google Shape;1531;p24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2" name="Google Shape;1532;p24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3" name="Google Shape;1533;p24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4" name="Google Shape;1534;p24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5" name="Google Shape;1535;p24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 name="Google Shape;1536;p2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37" name="Google Shape;1537;p2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8" name="Google Shape;1538;p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4004"/>
        <p:cNvGrpSpPr/>
        <p:nvPr/>
      </p:nvGrpSpPr>
      <p:grpSpPr>
        <a:xfrm>
          <a:off x="0" y="0"/>
          <a:ext cx="0" cy="0"/>
          <a:chOff x="0" y="0"/>
          <a:chExt cx="0" cy="0"/>
        </a:xfrm>
      </p:grpSpPr>
      <p:grpSp>
        <p:nvGrpSpPr>
          <p:cNvPr id="14005" name="Google Shape;14005;p167"/>
          <p:cNvGrpSpPr/>
          <p:nvPr/>
        </p:nvGrpSpPr>
        <p:grpSpPr>
          <a:xfrm>
            <a:off x="7191542" y="1"/>
            <a:ext cx="5000459" cy="1425992"/>
            <a:chOff x="7191542" y="1"/>
            <a:chExt cx="5000459" cy="1425992"/>
          </a:xfrm>
        </p:grpSpPr>
        <p:pic>
          <p:nvPicPr>
            <p:cNvPr id="14006" name="Google Shape;14006;p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07" name="Google Shape;14007;p167"/>
            <p:cNvGrpSpPr/>
            <p:nvPr/>
          </p:nvGrpSpPr>
          <p:grpSpPr>
            <a:xfrm>
              <a:off x="7191542" y="1"/>
              <a:ext cx="5000459" cy="1425992"/>
              <a:chOff x="7186272" y="0"/>
              <a:chExt cx="5005729" cy="1427495"/>
            </a:xfrm>
          </p:grpSpPr>
          <p:sp>
            <p:nvSpPr>
              <p:cNvPr id="14008" name="Google Shape;14008;p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09" name="Google Shape;14009;p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010" name="Google Shape;14010;p1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11" name="Google Shape;14011;p1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012" name="Google Shape;14012;p1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13" name="Google Shape;14013;p1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014" name="Google Shape;14014;p1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15" name="Google Shape;14015;p1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16" name="Google Shape;14016;p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17" name="Google Shape;14017;p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4018"/>
        <p:cNvGrpSpPr/>
        <p:nvPr/>
      </p:nvGrpSpPr>
      <p:grpSpPr>
        <a:xfrm>
          <a:off x="0" y="0"/>
          <a:ext cx="0" cy="0"/>
          <a:chOff x="0" y="0"/>
          <a:chExt cx="0" cy="0"/>
        </a:xfrm>
      </p:grpSpPr>
      <p:grpSp>
        <p:nvGrpSpPr>
          <p:cNvPr id="14019" name="Google Shape;14019;p168"/>
          <p:cNvGrpSpPr/>
          <p:nvPr/>
        </p:nvGrpSpPr>
        <p:grpSpPr>
          <a:xfrm>
            <a:off x="7191542" y="1"/>
            <a:ext cx="5000459" cy="1425992"/>
            <a:chOff x="7191542" y="1"/>
            <a:chExt cx="5000459" cy="1425992"/>
          </a:xfrm>
        </p:grpSpPr>
        <p:pic>
          <p:nvPicPr>
            <p:cNvPr id="14020" name="Google Shape;14020;p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21" name="Google Shape;14021;p168"/>
            <p:cNvGrpSpPr/>
            <p:nvPr/>
          </p:nvGrpSpPr>
          <p:grpSpPr>
            <a:xfrm>
              <a:off x="7191542" y="1"/>
              <a:ext cx="5000459" cy="1425992"/>
              <a:chOff x="7186272" y="0"/>
              <a:chExt cx="5005729" cy="1427495"/>
            </a:xfrm>
          </p:grpSpPr>
          <p:sp>
            <p:nvSpPr>
              <p:cNvPr id="14022" name="Google Shape;14022;p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23" name="Google Shape;14023;p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024" name="Google Shape;14024;p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25" name="Google Shape;14025;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26" name="Google Shape;14026;p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27" name="Google Shape;14027;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4028"/>
        <p:cNvGrpSpPr/>
        <p:nvPr/>
      </p:nvGrpSpPr>
      <p:grpSpPr>
        <a:xfrm>
          <a:off x="0" y="0"/>
          <a:ext cx="0" cy="0"/>
          <a:chOff x="0" y="0"/>
          <a:chExt cx="0" cy="0"/>
        </a:xfrm>
      </p:grpSpPr>
      <p:grpSp>
        <p:nvGrpSpPr>
          <p:cNvPr id="14029" name="Google Shape;14029;p169"/>
          <p:cNvGrpSpPr/>
          <p:nvPr/>
        </p:nvGrpSpPr>
        <p:grpSpPr>
          <a:xfrm>
            <a:off x="0" y="0"/>
            <a:ext cx="12192000" cy="2148830"/>
            <a:chOff x="0" y="0"/>
            <a:chExt cx="12192000" cy="2148830"/>
          </a:xfrm>
        </p:grpSpPr>
        <p:sp>
          <p:nvSpPr>
            <p:cNvPr id="14030" name="Google Shape;14030;p1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31" name="Google Shape;14031;p1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032" name="Google Shape;14032;p1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33" name="Google Shape;14033;p1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34" name="Google Shape;14034;p1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035" name="Google Shape;14035;p1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036" name="Google Shape;14036;p1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4037"/>
        <p:cNvGrpSpPr/>
        <p:nvPr/>
      </p:nvGrpSpPr>
      <p:grpSpPr>
        <a:xfrm>
          <a:off x="0" y="0"/>
          <a:ext cx="0" cy="0"/>
          <a:chOff x="0" y="0"/>
          <a:chExt cx="0" cy="0"/>
        </a:xfrm>
      </p:grpSpPr>
      <p:sp>
        <p:nvSpPr>
          <p:cNvPr id="14038" name="Google Shape;14038;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39" name="Google Shape;14039;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40" name="Google Shape;1404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41" name="Google Shape;14041;p170"/>
          <p:cNvGrpSpPr/>
          <p:nvPr/>
        </p:nvGrpSpPr>
        <p:grpSpPr>
          <a:xfrm>
            <a:off x="7191542" y="1"/>
            <a:ext cx="5000459" cy="1425992"/>
            <a:chOff x="7191542" y="1"/>
            <a:chExt cx="5000459" cy="1425992"/>
          </a:xfrm>
        </p:grpSpPr>
        <p:pic>
          <p:nvPicPr>
            <p:cNvPr id="14042" name="Google Shape;14042;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43" name="Google Shape;14043;p170"/>
            <p:cNvGrpSpPr/>
            <p:nvPr/>
          </p:nvGrpSpPr>
          <p:grpSpPr>
            <a:xfrm>
              <a:off x="7191542" y="1"/>
              <a:ext cx="5000459" cy="1425992"/>
              <a:chOff x="7186272" y="0"/>
              <a:chExt cx="5005729" cy="1427495"/>
            </a:xfrm>
          </p:grpSpPr>
          <p:sp>
            <p:nvSpPr>
              <p:cNvPr id="14044" name="Google Shape;14044;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45" name="Google Shape;14045;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4046"/>
        <p:cNvGrpSpPr/>
        <p:nvPr/>
      </p:nvGrpSpPr>
      <p:grpSpPr>
        <a:xfrm>
          <a:off x="0" y="0"/>
          <a:ext cx="0" cy="0"/>
          <a:chOff x="0" y="0"/>
          <a:chExt cx="0" cy="0"/>
        </a:xfrm>
      </p:grpSpPr>
      <p:sp>
        <p:nvSpPr>
          <p:cNvPr id="14047" name="Google Shape;14047;p17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48" name="Google Shape;14048;p17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49" name="Google Shape;14049;p17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050" name="Google Shape;14050;p171"/>
          <p:cNvSpPr>
            <a:spLocks noGrp="1"/>
          </p:cNvSpPr>
          <p:nvPr>
            <p:ph type="pic" idx="2"/>
          </p:nvPr>
        </p:nvSpPr>
        <p:spPr>
          <a:xfrm>
            <a:off x="7118684" y="233915"/>
            <a:ext cx="5073316" cy="5943600"/>
          </a:xfrm>
          <a:prstGeom prst="rect">
            <a:avLst/>
          </a:prstGeom>
          <a:noFill/>
          <a:ln>
            <a:noFill/>
          </a:ln>
        </p:spPr>
      </p:sp>
      <p:grpSp>
        <p:nvGrpSpPr>
          <p:cNvPr id="14051" name="Google Shape;14051;p171"/>
          <p:cNvGrpSpPr/>
          <p:nvPr/>
        </p:nvGrpSpPr>
        <p:grpSpPr>
          <a:xfrm>
            <a:off x="0" y="5020348"/>
            <a:ext cx="12192000" cy="1837653"/>
            <a:chOff x="0" y="5020348"/>
            <a:chExt cx="12192000" cy="1837653"/>
          </a:xfrm>
        </p:grpSpPr>
        <p:sp>
          <p:nvSpPr>
            <p:cNvPr id="14052" name="Google Shape;14052;p1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53" name="Google Shape;14053;p17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054" name="Google Shape;14054;p1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4055"/>
        <p:cNvGrpSpPr/>
        <p:nvPr/>
      </p:nvGrpSpPr>
      <p:grpSpPr>
        <a:xfrm>
          <a:off x="0" y="0"/>
          <a:ext cx="0" cy="0"/>
          <a:chOff x="0" y="0"/>
          <a:chExt cx="0" cy="0"/>
        </a:xfrm>
      </p:grpSpPr>
      <p:grpSp>
        <p:nvGrpSpPr>
          <p:cNvPr id="14056" name="Google Shape;14056;p172"/>
          <p:cNvGrpSpPr/>
          <p:nvPr/>
        </p:nvGrpSpPr>
        <p:grpSpPr>
          <a:xfrm>
            <a:off x="0" y="5020347"/>
            <a:ext cx="12192000" cy="1837653"/>
            <a:chOff x="0" y="5020347"/>
            <a:chExt cx="12192000" cy="1837653"/>
          </a:xfrm>
        </p:grpSpPr>
        <p:sp>
          <p:nvSpPr>
            <p:cNvPr id="14057" name="Google Shape;14057;p17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58" name="Google Shape;14058;p1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59" name="Google Shape;14059;p17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060" name="Google Shape;14060;p1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061" name="Google Shape;14061;p17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62" name="Google Shape;14062;p17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4063"/>
        <p:cNvGrpSpPr/>
        <p:nvPr/>
      </p:nvGrpSpPr>
      <p:grpSpPr>
        <a:xfrm>
          <a:off x="0" y="0"/>
          <a:ext cx="0" cy="0"/>
          <a:chOff x="0" y="0"/>
          <a:chExt cx="0" cy="0"/>
        </a:xfrm>
      </p:grpSpPr>
      <p:sp>
        <p:nvSpPr>
          <p:cNvPr id="14064" name="Google Shape;14064;p17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065" name="Google Shape;14065;p17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066" name="Google Shape;14066;p173"/>
          <p:cNvGrpSpPr/>
          <p:nvPr/>
        </p:nvGrpSpPr>
        <p:grpSpPr>
          <a:xfrm>
            <a:off x="0" y="5379426"/>
            <a:ext cx="2807368" cy="753891"/>
            <a:chOff x="0" y="5379426"/>
            <a:chExt cx="2807368" cy="753891"/>
          </a:xfrm>
        </p:grpSpPr>
        <p:sp>
          <p:nvSpPr>
            <p:cNvPr id="14067" name="Google Shape;14067;p17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68" name="Google Shape;14068;p17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069" name="Google Shape;14069;p173"/>
          <p:cNvSpPr>
            <a:spLocks noGrp="1"/>
          </p:cNvSpPr>
          <p:nvPr>
            <p:ph type="pic" idx="2"/>
          </p:nvPr>
        </p:nvSpPr>
        <p:spPr>
          <a:xfrm>
            <a:off x="2807368" y="457202"/>
            <a:ext cx="8915400" cy="5943598"/>
          </a:xfrm>
          <a:prstGeom prst="rect">
            <a:avLst/>
          </a:prstGeom>
          <a:noFill/>
          <a:ln>
            <a:noFill/>
          </a:ln>
        </p:spPr>
      </p:sp>
      <p:pic>
        <p:nvPicPr>
          <p:cNvPr id="14070" name="Google Shape;14070;p17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4071"/>
        <p:cNvGrpSpPr/>
        <p:nvPr/>
      </p:nvGrpSpPr>
      <p:grpSpPr>
        <a:xfrm>
          <a:off x="0" y="0"/>
          <a:ext cx="0" cy="0"/>
          <a:chOff x="0" y="0"/>
          <a:chExt cx="0" cy="0"/>
        </a:xfrm>
      </p:grpSpPr>
      <p:sp>
        <p:nvSpPr>
          <p:cNvPr id="14072" name="Google Shape;14072;p1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73" name="Google Shape;14073;p1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74" name="Google Shape;14074;p1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75" name="Google Shape;14075;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76" name="Google Shape;14076;p1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77" name="Google Shape;14077;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78" name="Google Shape;14078;p174"/>
          <p:cNvGrpSpPr/>
          <p:nvPr/>
        </p:nvGrpSpPr>
        <p:grpSpPr>
          <a:xfrm>
            <a:off x="7191542" y="1"/>
            <a:ext cx="5000459" cy="1425992"/>
            <a:chOff x="7191542" y="1"/>
            <a:chExt cx="5000459" cy="1425992"/>
          </a:xfrm>
        </p:grpSpPr>
        <p:pic>
          <p:nvPicPr>
            <p:cNvPr id="14079" name="Google Shape;14079;p1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80" name="Google Shape;14080;p174"/>
            <p:cNvGrpSpPr/>
            <p:nvPr/>
          </p:nvGrpSpPr>
          <p:grpSpPr>
            <a:xfrm>
              <a:off x="7191542" y="1"/>
              <a:ext cx="5000459" cy="1425992"/>
              <a:chOff x="7186272" y="0"/>
              <a:chExt cx="5005729" cy="1427495"/>
            </a:xfrm>
          </p:grpSpPr>
          <p:sp>
            <p:nvSpPr>
              <p:cNvPr id="14081" name="Google Shape;14081;p1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82" name="Google Shape;14082;p1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083" name="Google Shape;14083;p1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4084"/>
        <p:cNvGrpSpPr/>
        <p:nvPr/>
      </p:nvGrpSpPr>
      <p:grpSpPr>
        <a:xfrm>
          <a:off x="0" y="0"/>
          <a:ext cx="0" cy="0"/>
          <a:chOff x="0" y="0"/>
          <a:chExt cx="0" cy="0"/>
        </a:xfrm>
      </p:grpSpPr>
      <p:grpSp>
        <p:nvGrpSpPr>
          <p:cNvPr id="14085" name="Google Shape;14085;p175"/>
          <p:cNvGrpSpPr/>
          <p:nvPr/>
        </p:nvGrpSpPr>
        <p:grpSpPr>
          <a:xfrm>
            <a:off x="7191542" y="1"/>
            <a:ext cx="5000459" cy="1425992"/>
            <a:chOff x="7191542" y="1"/>
            <a:chExt cx="5000459" cy="1425992"/>
          </a:xfrm>
        </p:grpSpPr>
        <p:pic>
          <p:nvPicPr>
            <p:cNvPr id="14086" name="Google Shape;14086;p1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87" name="Google Shape;14087;p175"/>
            <p:cNvGrpSpPr/>
            <p:nvPr/>
          </p:nvGrpSpPr>
          <p:grpSpPr>
            <a:xfrm>
              <a:off x="7191542" y="1"/>
              <a:ext cx="5000459" cy="1425992"/>
              <a:chOff x="7186272" y="0"/>
              <a:chExt cx="5005729" cy="1427495"/>
            </a:xfrm>
          </p:grpSpPr>
          <p:sp>
            <p:nvSpPr>
              <p:cNvPr id="14088" name="Google Shape;14088;p1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89" name="Google Shape;14089;p1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090" name="Google Shape;14090;p1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91" name="Google Shape;14091;p17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92" name="Google Shape;14092;p1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93" name="Google Shape;14093;p1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94" name="Google Shape;14094;p1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4095"/>
        <p:cNvGrpSpPr/>
        <p:nvPr/>
      </p:nvGrpSpPr>
      <p:grpSpPr>
        <a:xfrm>
          <a:off x="0" y="0"/>
          <a:ext cx="0" cy="0"/>
          <a:chOff x="0" y="0"/>
          <a:chExt cx="0" cy="0"/>
        </a:xfrm>
      </p:grpSpPr>
      <p:sp>
        <p:nvSpPr>
          <p:cNvPr id="14096" name="Google Shape;14096;p1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97" name="Google Shape;14097;p17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098" name="Google Shape;14098;p176"/>
          <p:cNvGrpSpPr/>
          <p:nvPr/>
        </p:nvGrpSpPr>
        <p:grpSpPr>
          <a:xfrm>
            <a:off x="7191542" y="1"/>
            <a:ext cx="5000459" cy="1425992"/>
            <a:chOff x="7191542" y="1"/>
            <a:chExt cx="5000459" cy="1425992"/>
          </a:xfrm>
        </p:grpSpPr>
        <p:pic>
          <p:nvPicPr>
            <p:cNvPr id="14099" name="Google Shape;14099;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00" name="Google Shape;14100;p176"/>
            <p:cNvGrpSpPr/>
            <p:nvPr/>
          </p:nvGrpSpPr>
          <p:grpSpPr>
            <a:xfrm>
              <a:off x="7191542" y="1"/>
              <a:ext cx="5000459" cy="1425992"/>
              <a:chOff x="7186272" y="0"/>
              <a:chExt cx="5005729" cy="1427495"/>
            </a:xfrm>
          </p:grpSpPr>
          <p:sp>
            <p:nvSpPr>
              <p:cNvPr id="14101" name="Google Shape;14101;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02" name="Google Shape;14102;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103" name="Google Shape;14103;p17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04" name="Google Shape;14104;p17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05" name="Google Shape;14105;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06" name="Google Shape;14106;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17_Title Only">
  <p:cSld name="17_Title Only">
    <p:spTree>
      <p:nvGrpSpPr>
        <p:cNvPr id="1" name="Shape 1539"/>
        <p:cNvGrpSpPr/>
        <p:nvPr/>
      </p:nvGrpSpPr>
      <p:grpSpPr>
        <a:xfrm>
          <a:off x="0" y="0"/>
          <a:ext cx="0" cy="0"/>
          <a:chOff x="0" y="0"/>
          <a:chExt cx="0" cy="0"/>
        </a:xfrm>
      </p:grpSpPr>
      <p:grpSp>
        <p:nvGrpSpPr>
          <p:cNvPr id="1540" name="Google Shape;1540;p241"/>
          <p:cNvGrpSpPr/>
          <p:nvPr/>
        </p:nvGrpSpPr>
        <p:grpSpPr>
          <a:xfrm>
            <a:off x="7191543" y="1"/>
            <a:ext cx="5000459" cy="1425992"/>
            <a:chOff x="7191542" y="1"/>
            <a:chExt cx="5000459" cy="1425992"/>
          </a:xfrm>
        </p:grpSpPr>
        <p:pic>
          <p:nvPicPr>
            <p:cNvPr id="1541" name="Google Shape;1541;p2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2" name="Google Shape;1542;p241"/>
            <p:cNvGrpSpPr/>
            <p:nvPr/>
          </p:nvGrpSpPr>
          <p:grpSpPr>
            <a:xfrm>
              <a:off x="7191542" y="1"/>
              <a:ext cx="5000459" cy="1425992"/>
              <a:chOff x="7186272" y="0"/>
              <a:chExt cx="5005729" cy="1427495"/>
            </a:xfrm>
          </p:grpSpPr>
          <p:sp>
            <p:nvSpPr>
              <p:cNvPr id="1543" name="Google Shape;1543;p2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544" name="Google Shape;1544;p2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545" name="Google Shape;1545;p2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6" name="Google Shape;1546;p24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47" name="Google Shape;1547;p2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8" name="Google Shape;1548;p2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4107"/>
        <p:cNvGrpSpPr/>
        <p:nvPr/>
      </p:nvGrpSpPr>
      <p:grpSpPr>
        <a:xfrm>
          <a:off x="0" y="0"/>
          <a:ext cx="0" cy="0"/>
          <a:chOff x="0" y="0"/>
          <a:chExt cx="0" cy="0"/>
        </a:xfrm>
      </p:grpSpPr>
      <p:grpSp>
        <p:nvGrpSpPr>
          <p:cNvPr id="14108" name="Google Shape;14108;p177"/>
          <p:cNvGrpSpPr/>
          <p:nvPr/>
        </p:nvGrpSpPr>
        <p:grpSpPr>
          <a:xfrm>
            <a:off x="7191542" y="1"/>
            <a:ext cx="5000459" cy="1425992"/>
            <a:chOff x="7191542" y="1"/>
            <a:chExt cx="5000459" cy="1425992"/>
          </a:xfrm>
        </p:grpSpPr>
        <p:pic>
          <p:nvPicPr>
            <p:cNvPr id="14109" name="Google Shape;14109;p1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10" name="Google Shape;14110;p177"/>
            <p:cNvGrpSpPr/>
            <p:nvPr/>
          </p:nvGrpSpPr>
          <p:grpSpPr>
            <a:xfrm>
              <a:off x="7191542" y="1"/>
              <a:ext cx="5000459" cy="1425992"/>
              <a:chOff x="7186272" y="0"/>
              <a:chExt cx="5005729" cy="1427495"/>
            </a:xfrm>
          </p:grpSpPr>
          <p:sp>
            <p:nvSpPr>
              <p:cNvPr id="14111" name="Google Shape;14111;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12" name="Google Shape;14112;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113" name="Google Shape;14113;p1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14" name="Google Shape;14114;p17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115" name="Google Shape;14115;p17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16" name="Google Shape;14116;p17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117" name="Google Shape;14117;p17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18" name="Google Shape;14118;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19" name="Google Shape;14119;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20" name="Google Shape;14120;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4121"/>
        <p:cNvGrpSpPr/>
        <p:nvPr/>
      </p:nvGrpSpPr>
      <p:grpSpPr>
        <a:xfrm>
          <a:off x="0" y="0"/>
          <a:ext cx="0" cy="0"/>
          <a:chOff x="0" y="0"/>
          <a:chExt cx="0" cy="0"/>
        </a:xfrm>
      </p:grpSpPr>
      <p:grpSp>
        <p:nvGrpSpPr>
          <p:cNvPr id="14122" name="Google Shape;14122;p178"/>
          <p:cNvGrpSpPr/>
          <p:nvPr/>
        </p:nvGrpSpPr>
        <p:grpSpPr>
          <a:xfrm>
            <a:off x="7191542" y="1"/>
            <a:ext cx="5000459" cy="1425992"/>
            <a:chOff x="7191542" y="1"/>
            <a:chExt cx="5000459" cy="1425992"/>
          </a:xfrm>
        </p:grpSpPr>
        <p:pic>
          <p:nvPicPr>
            <p:cNvPr id="14123" name="Google Shape;14123;p1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24" name="Google Shape;14124;p178"/>
            <p:cNvGrpSpPr/>
            <p:nvPr/>
          </p:nvGrpSpPr>
          <p:grpSpPr>
            <a:xfrm>
              <a:off x="7191542" y="1"/>
              <a:ext cx="5000459" cy="1425992"/>
              <a:chOff x="7186272" y="0"/>
              <a:chExt cx="5005729" cy="1427495"/>
            </a:xfrm>
          </p:grpSpPr>
          <p:sp>
            <p:nvSpPr>
              <p:cNvPr id="14125" name="Google Shape;14125;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26" name="Google Shape;14126;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127" name="Google Shape;14127;p1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28" name="Google Shape;14128;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29" name="Google Shape;14129;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30" name="Google Shape;14130;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4131"/>
        <p:cNvGrpSpPr/>
        <p:nvPr/>
      </p:nvGrpSpPr>
      <p:grpSpPr>
        <a:xfrm>
          <a:off x="0" y="0"/>
          <a:ext cx="0" cy="0"/>
          <a:chOff x="0" y="0"/>
          <a:chExt cx="0" cy="0"/>
        </a:xfrm>
      </p:grpSpPr>
      <p:grpSp>
        <p:nvGrpSpPr>
          <p:cNvPr id="14132" name="Google Shape;14132;p179"/>
          <p:cNvGrpSpPr/>
          <p:nvPr/>
        </p:nvGrpSpPr>
        <p:grpSpPr>
          <a:xfrm>
            <a:off x="0" y="0"/>
            <a:ext cx="12192000" cy="2148830"/>
            <a:chOff x="0" y="0"/>
            <a:chExt cx="12192000" cy="2148830"/>
          </a:xfrm>
        </p:grpSpPr>
        <p:sp>
          <p:nvSpPr>
            <p:cNvPr id="14133" name="Google Shape;14133;p1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34" name="Google Shape;14134;p1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135" name="Google Shape;14135;p1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36" name="Google Shape;14136;p1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37" name="Google Shape;14137;p1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138" name="Google Shape;14138;p1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139" name="Google Shape;14139;p1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4140"/>
        <p:cNvGrpSpPr/>
        <p:nvPr/>
      </p:nvGrpSpPr>
      <p:grpSpPr>
        <a:xfrm>
          <a:off x="0" y="0"/>
          <a:ext cx="0" cy="0"/>
          <a:chOff x="0" y="0"/>
          <a:chExt cx="0" cy="0"/>
        </a:xfrm>
      </p:grpSpPr>
      <p:sp>
        <p:nvSpPr>
          <p:cNvPr id="14141" name="Google Shape;14141;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42" name="Google Shape;14142;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43" name="Google Shape;14143;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44" name="Google Shape;14144;p180"/>
          <p:cNvGrpSpPr/>
          <p:nvPr/>
        </p:nvGrpSpPr>
        <p:grpSpPr>
          <a:xfrm>
            <a:off x="7191542" y="1"/>
            <a:ext cx="5000459" cy="1425992"/>
            <a:chOff x="7191542" y="1"/>
            <a:chExt cx="5000459" cy="1425992"/>
          </a:xfrm>
        </p:grpSpPr>
        <p:pic>
          <p:nvPicPr>
            <p:cNvPr id="14145" name="Google Shape;14145;p1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46" name="Google Shape;14146;p180"/>
            <p:cNvGrpSpPr/>
            <p:nvPr/>
          </p:nvGrpSpPr>
          <p:grpSpPr>
            <a:xfrm>
              <a:off x="7191542" y="1"/>
              <a:ext cx="5000459" cy="1425992"/>
              <a:chOff x="7186272" y="0"/>
              <a:chExt cx="5005729" cy="1427495"/>
            </a:xfrm>
          </p:grpSpPr>
          <p:sp>
            <p:nvSpPr>
              <p:cNvPr id="14147" name="Google Shape;14147;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48" name="Google Shape;14148;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4149"/>
        <p:cNvGrpSpPr/>
        <p:nvPr/>
      </p:nvGrpSpPr>
      <p:grpSpPr>
        <a:xfrm>
          <a:off x="0" y="0"/>
          <a:ext cx="0" cy="0"/>
          <a:chOff x="0" y="0"/>
          <a:chExt cx="0" cy="0"/>
        </a:xfrm>
      </p:grpSpPr>
      <p:sp>
        <p:nvSpPr>
          <p:cNvPr id="14150" name="Google Shape;14150;p356"/>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151" name="Google Shape;14151;p356"/>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4152" name="Google Shape;14152;p356"/>
          <p:cNvGrpSpPr/>
          <p:nvPr/>
        </p:nvGrpSpPr>
        <p:grpSpPr>
          <a:xfrm>
            <a:off x="0" y="0"/>
            <a:ext cx="1862667" cy="6629400"/>
            <a:chOff x="-15876" y="0"/>
            <a:chExt cx="1927803" cy="6858000"/>
          </a:xfrm>
        </p:grpSpPr>
        <p:sp>
          <p:nvSpPr>
            <p:cNvPr id="14153" name="Google Shape;14153;p356"/>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154" name="Google Shape;14154;p356"/>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14155" name="Google Shape;14155;p356"/>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4156" name="Google Shape;14156;p356"/>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57" name="Google Shape;14157;p356"/>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8" name="Google Shape;14158;p356"/>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4159"/>
        <p:cNvGrpSpPr/>
        <p:nvPr/>
      </p:nvGrpSpPr>
      <p:grpSpPr>
        <a:xfrm>
          <a:off x="0" y="0"/>
          <a:ext cx="0" cy="0"/>
          <a:chOff x="0" y="0"/>
          <a:chExt cx="0" cy="0"/>
        </a:xfrm>
      </p:grpSpPr>
      <p:sp>
        <p:nvSpPr>
          <p:cNvPr id="14160" name="Google Shape;14160;p18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161" name="Google Shape;14161;p181"/>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4162" name="Google Shape;14162;p181"/>
          <p:cNvGrpSpPr/>
          <p:nvPr/>
        </p:nvGrpSpPr>
        <p:grpSpPr>
          <a:xfrm>
            <a:off x="0" y="0"/>
            <a:ext cx="1862667" cy="6629400"/>
            <a:chOff x="-15876" y="0"/>
            <a:chExt cx="1927803" cy="6858000"/>
          </a:xfrm>
        </p:grpSpPr>
        <p:sp>
          <p:nvSpPr>
            <p:cNvPr id="14163" name="Google Shape;14163;p18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164" name="Google Shape;14164;p181"/>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14165" name="Google Shape;14165;p18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4166" name="Google Shape;14166;p18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67" name="Google Shape;14167;p18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8" name="Google Shape;14168;p18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4169"/>
        <p:cNvGrpSpPr/>
        <p:nvPr/>
      </p:nvGrpSpPr>
      <p:grpSpPr>
        <a:xfrm>
          <a:off x="0" y="0"/>
          <a:ext cx="0" cy="0"/>
          <a:chOff x="0" y="0"/>
          <a:chExt cx="0" cy="0"/>
        </a:xfrm>
      </p:grpSpPr>
      <p:sp>
        <p:nvSpPr>
          <p:cNvPr id="14170" name="Google Shape;14170;p182"/>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171" name="Google Shape;14171;p182"/>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72" name="Google Shape;14172;p182"/>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73" name="Google Shape;14173;p182"/>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74" name="Google Shape;14174;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175" name="Google Shape;14175;p18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4176"/>
        <p:cNvGrpSpPr/>
        <p:nvPr/>
      </p:nvGrpSpPr>
      <p:grpSpPr>
        <a:xfrm>
          <a:off x="0" y="0"/>
          <a:ext cx="0" cy="0"/>
          <a:chOff x="0" y="0"/>
          <a:chExt cx="0" cy="0"/>
        </a:xfrm>
      </p:grpSpPr>
      <p:sp>
        <p:nvSpPr>
          <p:cNvPr id="14177" name="Google Shape;14177;p18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78" name="Google Shape;14178;p18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79" name="Google Shape;14179;p18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180" name="Google Shape;1418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81" name="Google Shape;14181;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182" name="Google Shape;14182;p18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183" name="Google Shape;14183;p18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184" name="Google Shape;14184;p18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185" name="Google Shape;14185;p18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4186"/>
        <p:cNvGrpSpPr/>
        <p:nvPr/>
      </p:nvGrpSpPr>
      <p:grpSpPr>
        <a:xfrm>
          <a:off x="0" y="0"/>
          <a:ext cx="0" cy="0"/>
          <a:chOff x="0" y="0"/>
          <a:chExt cx="0" cy="0"/>
        </a:xfrm>
      </p:grpSpPr>
      <p:sp>
        <p:nvSpPr>
          <p:cNvPr id="14187" name="Google Shape;14187;p18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88" name="Google Shape;14188;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89" name="Google Shape;14189;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90" name="Google Shape;14190;p18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191" name="Google Shape;14191;p1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4192"/>
        <p:cNvGrpSpPr/>
        <p:nvPr/>
      </p:nvGrpSpPr>
      <p:grpSpPr>
        <a:xfrm>
          <a:off x="0" y="0"/>
          <a:ext cx="0" cy="0"/>
          <a:chOff x="0" y="0"/>
          <a:chExt cx="0" cy="0"/>
        </a:xfrm>
      </p:grpSpPr>
      <p:sp>
        <p:nvSpPr>
          <p:cNvPr id="14193" name="Google Shape;14193;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194" name="Google Shape;14194;p18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195" name="Google Shape;14195;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96" name="Google Shape;14196;p18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97" name="Google Shape;14197;p18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17_End">
  <p:cSld name="17_End">
    <p:spTree>
      <p:nvGrpSpPr>
        <p:cNvPr id="1" name="Shape 1549"/>
        <p:cNvGrpSpPr/>
        <p:nvPr/>
      </p:nvGrpSpPr>
      <p:grpSpPr>
        <a:xfrm>
          <a:off x="0" y="0"/>
          <a:ext cx="0" cy="0"/>
          <a:chOff x="0" y="0"/>
          <a:chExt cx="0" cy="0"/>
        </a:xfrm>
      </p:grpSpPr>
      <p:grpSp>
        <p:nvGrpSpPr>
          <p:cNvPr id="1550" name="Google Shape;1550;p242"/>
          <p:cNvGrpSpPr/>
          <p:nvPr/>
        </p:nvGrpSpPr>
        <p:grpSpPr>
          <a:xfrm>
            <a:off x="0" y="0"/>
            <a:ext cx="12192000" cy="2148830"/>
            <a:chOff x="0" y="0"/>
            <a:chExt cx="12192000" cy="2148830"/>
          </a:xfrm>
        </p:grpSpPr>
        <p:sp>
          <p:nvSpPr>
            <p:cNvPr id="1551" name="Google Shape;1551;p24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552" name="Google Shape;1552;p24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1553" name="Google Shape;1553;p24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54" name="Google Shape;1554;p24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 name="Google Shape;1555;p24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56" name="Google Shape;1556;p24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57" name="Google Shape;1557;p24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4198"/>
        <p:cNvGrpSpPr/>
        <p:nvPr/>
      </p:nvGrpSpPr>
      <p:grpSpPr>
        <a:xfrm>
          <a:off x="0" y="0"/>
          <a:ext cx="0" cy="0"/>
          <a:chOff x="0" y="0"/>
          <a:chExt cx="0" cy="0"/>
        </a:xfrm>
      </p:grpSpPr>
      <p:sp>
        <p:nvSpPr>
          <p:cNvPr id="14199" name="Google Shape;14199;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00" name="Google Shape;14200;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01" name="Google Shape;14201;p18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2" name="Google Shape;14202;p18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3" name="Google Shape;14203;p18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204" name="Google Shape;14204;p18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2">
    <p:spTree>
      <p:nvGrpSpPr>
        <p:cNvPr id="1" name="Shape 14205"/>
        <p:cNvGrpSpPr/>
        <p:nvPr/>
      </p:nvGrpSpPr>
      <p:grpSpPr>
        <a:xfrm>
          <a:off x="0" y="0"/>
          <a:ext cx="0" cy="0"/>
          <a:chOff x="0" y="0"/>
          <a:chExt cx="0" cy="0"/>
        </a:xfrm>
      </p:grpSpPr>
      <p:sp>
        <p:nvSpPr>
          <p:cNvPr id="14206" name="Google Shape;14206;p357"/>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207" name="Google Shape;14207;p357"/>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4208" name="Google Shape;14208;p357"/>
          <p:cNvGrpSpPr/>
          <p:nvPr/>
        </p:nvGrpSpPr>
        <p:grpSpPr>
          <a:xfrm>
            <a:off x="0" y="0"/>
            <a:ext cx="1862667" cy="6629400"/>
            <a:chOff x="-15876" y="0"/>
            <a:chExt cx="1927803" cy="6858000"/>
          </a:xfrm>
        </p:grpSpPr>
        <p:sp>
          <p:nvSpPr>
            <p:cNvPr id="14209" name="Google Shape;14209;p357"/>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210" name="Google Shape;14210;p357"/>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14211" name="Google Shape;14211;p357"/>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4212" name="Google Shape;14212;p357"/>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13" name="Google Shape;14213;p357"/>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14" name="Google Shape;14214;p357"/>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3">
    <p:spTree>
      <p:nvGrpSpPr>
        <p:cNvPr id="1" name="Shape 14215"/>
        <p:cNvGrpSpPr/>
        <p:nvPr/>
      </p:nvGrpSpPr>
      <p:grpSpPr>
        <a:xfrm>
          <a:off x="0" y="0"/>
          <a:ext cx="0" cy="0"/>
          <a:chOff x="0" y="0"/>
          <a:chExt cx="0" cy="0"/>
        </a:xfrm>
      </p:grpSpPr>
      <p:sp>
        <p:nvSpPr>
          <p:cNvPr id="14216" name="Google Shape;14216;p187"/>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217" name="Google Shape;14217;p187"/>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4218" name="Google Shape;14218;p187"/>
          <p:cNvGrpSpPr/>
          <p:nvPr/>
        </p:nvGrpSpPr>
        <p:grpSpPr>
          <a:xfrm>
            <a:off x="0" y="0"/>
            <a:ext cx="1862667" cy="6629400"/>
            <a:chOff x="-15876" y="0"/>
            <a:chExt cx="1927803" cy="6858000"/>
          </a:xfrm>
        </p:grpSpPr>
        <p:sp>
          <p:nvSpPr>
            <p:cNvPr id="14219" name="Google Shape;14219;p187"/>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220" name="Google Shape;14220;p187"/>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14221" name="Google Shape;14221;p187"/>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4222" name="Google Shape;14222;p187"/>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23" name="Google Shape;14223;p187"/>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24" name="Google Shape;14224;p187"/>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4225"/>
        <p:cNvGrpSpPr/>
        <p:nvPr/>
      </p:nvGrpSpPr>
      <p:grpSpPr>
        <a:xfrm>
          <a:off x="0" y="0"/>
          <a:ext cx="0" cy="0"/>
          <a:chOff x="0" y="0"/>
          <a:chExt cx="0" cy="0"/>
        </a:xfrm>
      </p:grpSpPr>
      <p:sp>
        <p:nvSpPr>
          <p:cNvPr id="14226" name="Google Shape;14226;p188"/>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27" name="Google Shape;14227;p188"/>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28" name="Google Shape;14228;p188"/>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29" name="Google Shape;14229;p188"/>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0" name="Google Shape;14230;p1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231" name="Google Shape;14231;p188"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4232"/>
        <p:cNvGrpSpPr/>
        <p:nvPr/>
      </p:nvGrpSpPr>
      <p:grpSpPr>
        <a:xfrm>
          <a:off x="0" y="0"/>
          <a:ext cx="0" cy="0"/>
          <a:chOff x="0" y="0"/>
          <a:chExt cx="0" cy="0"/>
        </a:xfrm>
      </p:grpSpPr>
      <p:sp>
        <p:nvSpPr>
          <p:cNvPr id="14233" name="Google Shape;14233;p35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4" name="Google Shape;14234;p35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35" name="Google Shape;14235;p3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36" name="Google Shape;14236;p3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37" name="Google Shape;14237;p3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238" name="Google Shape;14238;p35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39" name="Google Shape;14239;p35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40" name="Google Shape;14240;p35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41" name="Google Shape;14241;p35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2">
    <p:spTree>
      <p:nvGrpSpPr>
        <p:cNvPr id="1" name="Shape 14242"/>
        <p:cNvGrpSpPr/>
        <p:nvPr/>
      </p:nvGrpSpPr>
      <p:grpSpPr>
        <a:xfrm>
          <a:off x="0" y="0"/>
          <a:ext cx="0" cy="0"/>
          <a:chOff x="0" y="0"/>
          <a:chExt cx="0" cy="0"/>
        </a:xfrm>
      </p:grpSpPr>
      <p:sp>
        <p:nvSpPr>
          <p:cNvPr id="14243" name="Google Shape;14243;p18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44" name="Google Shape;14244;p18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45" name="Google Shape;14245;p18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46" name="Google Shape;14246;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47" name="Google Shape;14247;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248" name="Google Shape;14248;p18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49" name="Google Shape;14249;p18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50" name="Google Shape;14250;p18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51" name="Google Shape;14251;p18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4252"/>
        <p:cNvGrpSpPr/>
        <p:nvPr/>
      </p:nvGrpSpPr>
      <p:grpSpPr>
        <a:xfrm>
          <a:off x="0" y="0"/>
          <a:ext cx="0" cy="0"/>
          <a:chOff x="0" y="0"/>
          <a:chExt cx="0" cy="0"/>
        </a:xfrm>
      </p:grpSpPr>
      <p:sp>
        <p:nvSpPr>
          <p:cNvPr id="14253" name="Google Shape;14253;p19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54" name="Google Shape;14254;p1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55" name="Google Shape;14255;p1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56" name="Google Shape;14256;p19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57" name="Google Shape;14257;p1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4258"/>
        <p:cNvGrpSpPr/>
        <p:nvPr/>
      </p:nvGrpSpPr>
      <p:grpSpPr>
        <a:xfrm>
          <a:off x="0" y="0"/>
          <a:ext cx="0" cy="0"/>
          <a:chOff x="0" y="0"/>
          <a:chExt cx="0" cy="0"/>
        </a:xfrm>
      </p:grpSpPr>
      <p:sp>
        <p:nvSpPr>
          <p:cNvPr id="14259" name="Google Shape;14259;p19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260" name="Google Shape;14260;p19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261" name="Google Shape;14261;p19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62" name="Google Shape;14262;p19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63" name="Google Shape;14263;p19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4264"/>
        <p:cNvGrpSpPr/>
        <p:nvPr/>
      </p:nvGrpSpPr>
      <p:grpSpPr>
        <a:xfrm>
          <a:off x="0" y="0"/>
          <a:ext cx="0" cy="0"/>
          <a:chOff x="0" y="0"/>
          <a:chExt cx="0" cy="0"/>
        </a:xfrm>
      </p:grpSpPr>
      <p:sp>
        <p:nvSpPr>
          <p:cNvPr id="14265" name="Google Shape;14265;p19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66" name="Google Shape;14266;p19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67" name="Google Shape;14267;p19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68" name="Google Shape;14268;p19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69" name="Google Shape;14269;p19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270" name="Google Shape;14270;p19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271"/>
        <p:cNvGrpSpPr/>
        <p:nvPr/>
      </p:nvGrpSpPr>
      <p:grpSpPr>
        <a:xfrm>
          <a:off x="0" y="0"/>
          <a:ext cx="0" cy="0"/>
          <a:chOff x="0" y="0"/>
          <a:chExt cx="0" cy="0"/>
        </a:xfrm>
      </p:grpSpPr>
      <p:sp>
        <p:nvSpPr>
          <p:cNvPr id="14272" name="Google Shape;14272;p19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73" name="Google Shape;14273;p19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4274" name="Google Shape;14274;p19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75" name="Google Shape;14275;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76" name="Google Shape;14276;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16_Blank">
  <p:cSld name="16_Blank">
    <p:spTree>
      <p:nvGrpSpPr>
        <p:cNvPr id="1" name="Shape 1558"/>
        <p:cNvGrpSpPr/>
        <p:nvPr/>
      </p:nvGrpSpPr>
      <p:grpSpPr>
        <a:xfrm>
          <a:off x="0" y="0"/>
          <a:ext cx="0" cy="0"/>
          <a:chOff x="0" y="0"/>
          <a:chExt cx="0" cy="0"/>
        </a:xfrm>
      </p:grpSpPr>
      <p:sp>
        <p:nvSpPr>
          <p:cNvPr id="1559" name="Google Shape;1559;p2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60" name="Google Shape;1560;p2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1" name="Google Shape;1561;p2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2" name="Google Shape;1562;p243"/>
          <p:cNvGrpSpPr/>
          <p:nvPr/>
        </p:nvGrpSpPr>
        <p:grpSpPr>
          <a:xfrm>
            <a:off x="7191543" y="1"/>
            <a:ext cx="5000459" cy="1425992"/>
            <a:chOff x="7191542" y="1"/>
            <a:chExt cx="5000459" cy="1425992"/>
          </a:xfrm>
        </p:grpSpPr>
        <p:pic>
          <p:nvPicPr>
            <p:cNvPr id="1563" name="Google Shape;1563;p2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4" name="Google Shape;1564;p243"/>
            <p:cNvGrpSpPr/>
            <p:nvPr/>
          </p:nvGrpSpPr>
          <p:grpSpPr>
            <a:xfrm>
              <a:off x="7191542" y="1"/>
              <a:ext cx="5000459" cy="1425992"/>
              <a:chOff x="7186272" y="0"/>
              <a:chExt cx="5005729" cy="1427495"/>
            </a:xfrm>
          </p:grpSpPr>
          <p:sp>
            <p:nvSpPr>
              <p:cNvPr id="1565" name="Google Shape;1565;p2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566" name="Google Shape;1566;p2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4277"/>
        <p:cNvGrpSpPr/>
        <p:nvPr/>
      </p:nvGrpSpPr>
      <p:grpSpPr>
        <a:xfrm>
          <a:off x="0" y="0"/>
          <a:ext cx="0" cy="0"/>
          <a:chOff x="0" y="0"/>
          <a:chExt cx="0" cy="0"/>
        </a:xfrm>
      </p:grpSpPr>
      <p:sp>
        <p:nvSpPr>
          <p:cNvPr id="14278" name="Google Shape;14278;p19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79" name="Google Shape;14279;p19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4280" name="Google Shape;14280;p19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4281" name="Google Shape;14281;p19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82" name="Google Shape;14282;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83" name="Google Shape;14283;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4284"/>
        <p:cNvGrpSpPr/>
        <p:nvPr/>
      </p:nvGrpSpPr>
      <p:grpSpPr>
        <a:xfrm>
          <a:off x="0" y="0"/>
          <a:ext cx="0" cy="0"/>
          <a:chOff x="0" y="0"/>
          <a:chExt cx="0" cy="0"/>
        </a:xfrm>
      </p:grpSpPr>
      <p:sp>
        <p:nvSpPr>
          <p:cNvPr id="14285" name="Google Shape;14285;p19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86" name="Google Shape;14286;p19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0784"/>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287" name="Google Shape;14287;p19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88" name="Google Shape;14288;p19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0784"/>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289" name="Google Shape;14289;p19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90" name="Google Shape;14290;p19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291" name="Google Shape;14291;p19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292" name="Google Shape;14292;p19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293" name="Google Shape;14293;p19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4294"/>
        <p:cNvGrpSpPr/>
        <p:nvPr/>
      </p:nvGrpSpPr>
      <p:grpSpPr>
        <a:xfrm>
          <a:off x="0" y="0"/>
          <a:ext cx="0" cy="0"/>
          <a:chOff x="0" y="0"/>
          <a:chExt cx="0" cy="0"/>
        </a:xfrm>
      </p:grpSpPr>
      <p:sp>
        <p:nvSpPr>
          <p:cNvPr id="14295" name="Google Shape;14295;p1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96" name="Google Shape;14296;p1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97" name="Google Shape;14297;p1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98" name="Google Shape;14298;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99" name="Google Shape;14299;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00" name="Google Shape;14300;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301" name="Google Shape;14301;p196"/>
          <p:cNvGrpSpPr/>
          <p:nvPr/>
        </p:nvGrpSpPr>
        <p:grpSpPr>
          <a:xfrm>
            <a:off x="7191542" y="1"/>
            <a:ext cx="5000459" cy="1425992"/>
            <a:chOff x="7191542" y="1"/>
            <a:chExt cx="5000459" cy="1425992"/>
          </a:xfrm>
        </p:grpSpPr>
        <p:pic>
          <p:nvPicPr>
            <p:cNvPr id="14302" name="Google Shape;14302;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03" name="Google Shape;14303;p196"/>
            <p:cNvGrpSpPr/>
            <p:nvPr/>
          </p:nvGrpSpPr>
          <p:grpSpPr>
            <a:xfrm>
              <a:off x="7191542" y="1"/>
              <a:ext cx="5000459" cy="1425992"/>
              <a:chOff x="7186272" y="0"/>
              <a:chExt cx="5005729" cy="1427495"/>
            </a:xfrm>
          </p:grpSpPr>
          <p:sp>
            <p:nvSpPr>
              <p:cNvPr id="14304" name="Google Shape;14304;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305" name="Google Shape;14305;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306" name="Google Shape;14306;p19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4307"/>
        <p:cNvGrpSpPr/>
        <p:nvPr/>
      </p:nvGrpSpPr>
      <p:grpSpPr>
        <a:xfrm>
          <a:off x="0" y="0"/>
          <a:ext cx="0" cy="0"/>
          <a:chOff x="0" y="0"/>
          <a:chExt cx="0" cy="0"/>
        </a:xfrm>
      </p:grpSpPr>
      <p:sp>
        <p:nvSpPr>
          <p:cNvPr id="14308" name="Google Shape;14308;p19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09" name="Google Shape;14309;p19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0784"/>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310" name="Google Shape;14310;p19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11" name="Google Shape;14311;p19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0784"/>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312" name="Google Shape;14312;p19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13" name="Google Shape;14313;p19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314" name="Google Shape;14314;p19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315" name="Google Shape;14315;p19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316" name="Google Shape;14316;p19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4317"/>
        <p:cNvGrpSpPr/>
        <p:nvPr/>
      </p:nvGrpSpPr>
      <p:grpSpPr>
        <a:xfrm>
          <a:off x="0" y="0"/>
          <a:ext cx="0" cy="0"/>
          <a:chOff x="0" y="0"/>
          <a:chExt cx="0" cy="0"/>
        </a:xfrm>
      </p:grpSpPr>
      <p:sp>
        <p:nvSpPr>
          <p:cNvPr id="14318" name="Google Shape;14318;p3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19" name="Google Shape;14319;p3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20" name="Google Shape;14320;p3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321" name="Google Shape;14321;p359"/>
          <p:cNvSpPr>
            <a:spLocks noGrp="1"/>
          </p:cNvSpPr>
          <p:nvPr>
            <p:ph type="pic" idx="2"/>
          </p:nvPr>
        </p:nvSpPr>
        <p:spPr>
          <a:xfrm>
            <a:off x="7118684" y="233915"/>
            <a:ext cx="5073316" cy="5943600"/>
          </a:xfrm>
          <a:prstGeom prst="rect">
            <a:avLst/>
          </a:prstGeom>
          <a:noFill/>
          <a:ln>
            <a:noFill/>
          </a:ln>
        </p:spPr>
      </p:sp>
      <p:grpSp>
        <p:nvGrpSpPr>
          <p:cNvPr id="14322" name="Google Shape;14322;p359"/>
          <p:cNvGrpSpPr/>
          <p:nvPr/>
        </p:nvGrpSpPr>
        <p:grpSpPr>
          <a:xfrm>
            <a:off x="0" y="5020348"/>
            <a:ext cx="12192000" cy="1837653"/>
            <a:chOff x="0" y="5020348"/>
            <a:chExt cx="12192000" cy="1837653"/>
          </a:xfrm>
        </p:grpSpPr>
        <p:sp>
          <p:nvSpPr>
            <p:cNvPr id="14323" name="Google Shape;14323;p3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24" name="Google Shape;14324;p3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325" name="Google Shape;14325;p3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4326"/>
        <p:cNvGrpSpPr/>
        <p:nvPr/>
      </p:nvGrpSpPr>
      <p:grpSpPr>
        <a:xfrm>
          <a:off x="0" y="0"/>
          <a:ext cx="0" cy="0"/>
          <a:chOff x="0" y="0"/>
          <a:chExt cx="0" cy="0"/>
        </a:xfrm>
      </p:grpSpPr>
      <p:grpSp>
        <p:nvGrpSpPr>
          <p:cNvPr id="14327" name="Google Shape;14327;p360"/>
          <p:cNvGrpSpPr/>
          <p:nvPr/>
        </p:nvGrpSpPr>
        <p:grpSpPr>
          <a:xfrm>
            <a:off x="0" y="5020347"/>
            <a:ext cx="12192000" cy="1837653"/>
            <a:chOff x="0" y="5020347"/>
            <a:chExt cx="12192000" cy="1837653"/>
          </a:xfrm>
        </p:grpSpPr>
        <p:sp>
          <p:nvSpPr>
            <p:cNvPr id="14328" name="Google Shape;14328;p3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29" name="Google Shape;14329;p3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30" name="Google Shape;14330;p3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331" name="Google Shape;14331;p3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332" name="Google Shape;14332;p3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33" name="Google Shape;14333;p3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4334"/>
        <p:cNvGrpSpPr/>
        <p:nvPr/>
      </p:nvGrpSpPr>
      <p:grpSpPr>
        <a:xfrm>
          <a:off x="0" y="0"/>
          <a:ext cx="0" cy="0"/>
          <a:chOff x="0" y="0"/>
          <a:chExt cx="0" cy="0"/>
        </a:xfrm>
      </p:grpSpPr>
      <p:sp>
        <p:nvSpPr>
          <p:cNvPr id="14335" name="Google Shape;14335;p36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336" name="Google Shape;14336;p3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337" name="Google Shape;14337;p361"/>
          <p:cNvGrpSpPr/>
          <p:nvPr/>
        </p:nvGrpSpPr>
        <p:grpSpPr>
          <a:xfrm>
            <a:off x="0" y="5379426"/>
            <a:ext cx="2807368" cy="753891"/>
            <a:chOff x="0" y="5379426"/>
            <a:chExt cx="2807368" cy="753891"/>
          </a:xfrm>
        </p:grpSpPr>
        <p:sp>
          <p:nvSpPr>
            <p:cNvPr id="14338" name="Google Shape;14338;p3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39" name="Google Shape;14339;p3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340" name="Google Shape;14340;p361"/>
          <p:cNvSpPr>
            <a:spLocks noGrp="1"/>
          </p:cNvSpPr>
          <p:nvPr>
            <p:ph type="pic" idx="2"/>
          </p:nvPr>
        </p:nvSpPr>
        <p:spPr>
          <a:xfrm>
            <a:off x="2807368" y="457202"/>
            <a:ext cx="8915400" cy="5943598"/>
          </a:xfrm>
          <a:prstGeom prst="rect">
            <a:avLst/>
          </a:prstGeom>
          <a:noFill/>
          <a:ln>
            <a:noFill/>
          </a:ln>
        </p:spPr>
      </p:sp>
      <p:pic>
        <p:nvPicPr>
          <p:cNvPr id="14341" name="Google Shape;14341;p36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matchingName="Cover">
  <p:cSld name="Cover 14 2">
    <p:spTree>
      <p:nvGrpSpPr>
        <p:cNvPr id="1" name="Shape 14342"/>
        <p:cNvGrpSpPr/>
        <p:nvPr/>
      </p:nvGrpSpPr>
      <p:grpSpPr>
        <a:xfrm>
          <a:off x="0" y="0"/>
          <a:ext cx="0" cy="0"/>
          <a:chOff x="0" y="0"/>
          <a:chExt cx="0" cy="0"/>
        </a:xfrm>
      </p:grpSpPr>
      <p:sp>
        <p:nvSpPr>
          <p:cNvPr id="14343" name="Google Shape;14343;p1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44" name="Google Shape;14344;p1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45" name="Google Shape;14345;p1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346" name="Google Shape;14346;p198"/>
          <p:cNvSpPr>
            <a:spLocks noGrp="1"/>
          </p:cNvSpPr>
          <p:nvPr>
            <p:ph type="pic" idx="2"/>
          </p:nvPr>
        </p:nvSpPr>
        <p:spPr>
          <a:xfrm>
            <a:off x="7118684" y="233915"/>
            <a:ext cx="5073316" cy="5943600"/>
          </a:xfrm>
          <a:prstGeom prst="rect">
            <a:avLst/>
          </a:prstGeom>
          <a:noFill/>
          <a:ln>
            <a:noFill/>
          </a:ln>
        </p:spPr>
      </p:sp>
      <p:grpSp>
        <p:nvGrpSpPr>
          <p:cNvPr id="14347" name="Google Shape;14347;p198"/>
          <p:cNvGrpSpPr/>
          <p:nvPr/>
        </p:nvGrpSpPr>
        <p:grpSpPr>
          <a:xfrm>
            <a:off x="0" y="5020348"/>
            <a:ext cx="12192000" cy="1837653"/>
            <a:chOff x="0" y="5020348"/>
            <a:chExt cx="12192000" cy="1837653"/>
          </a:xfrm>
        </p:grpSpPr>
        <p:sp>
          <p:nvSpPr>
            <p:cNvPr id="14348" name="Google Shape;14348;p1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49" name="Google Shape;14349;p1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350" name="Google Shape;14350;p1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matchingName="Divider">
  <p:cSld name="Divider 13 2">
    <p:bg>
      <p:bgPr>
        <a:solidFill>
          <a:schemeClr val="lt2"/>
        </a:solidFill>
        <a:effectLst/>
      </p:bgPr>
    </p:bg>
    <p:spTree>
      <p:nvGrpSpPr>
        <p:cNvPr id="1" name="Shape 14351"/>
        <p:cNvGrpSpPr/>
        <p:nvPr/>
      </p:nvGrpSpPr>
      <p:grpSpPr>
        <a:xfrm>
          <a:off x="0" y="0"/>
          <a:ext cx="0" cy="0"/>
          <a:chOff x="0" y="0"/>
          <a:chExt cx="0" cy="0"/>
        </a:xfrm>
      </p:grpSpPr>
      <p:grpSp>
        <p:nvGrpSpPr>
          <p:cNvPr id="14352" name="Google Shape;14352;p199"/>
          <p:cNvGrpSpPr/>
          <p:nvPr/>
        </p:nvGrpSpPr>
        <p:grpSpPr>
          <a:xfrm>
            <a:off x="0" y="5020347"/>
            <a:ext cx="12192000" cy="1837653"/>
            <a:chOff x="0" y="5020347"/>
            <a:chExt cx="12192000" cy="1837653"/>
          </a:xfrm>
        </p:grpSpPr>
        <p:sp>
          <p:nvSpPr>
            <p:cNvPr id="14353" name="Google Shape;14353;p1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54" name="Google Shape;14354;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55" name="Google Shape;14355;p1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356" name="Google Shape;14356;p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357" name="Google Shape;14357;p1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58" name="Google Shape;14358;p1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matchingName="Photo Slide">
  <p:cSld name="Photo Slide 13 2">
    <p:spTree>
      <p:nvGrpSpPr>
        <p:cNvPr id="1" name="Shape 14359"/>
        <p:cNvGrpSpPr/>
        <p:nvPr/>
      </p:nvGrpSpPr>
      <p:grpSpPr>
        <a:xfrm>
          <a:off x="0" y="0"/>
          <a:ext cx="0" cy="0"/>
          <a:chOff x="0" y="0"/>
          <a:chExt cx="0" cy="0"/>
        </a:xfrm>
      </p:grpSpPr>
      <p:sp>
        <p:nvSpPr>
          <p:cNvPr id="14360" name="Google Shape;14360;p2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361" name="Google Shape;14361;p2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362" name="Google Shape;14362;p200"/>
          <p:cNvGrpSpPr/>
          <p:nvPr/>
        </p:nvGrpSpPr>
        <p:grpSpPr>
          <a:xfrm>
            <a:off x="0" y="5379426"/>
            <a:ext cx="2807368" cy="753891"/>
            <a:chOff x="0" y="5379426"/>
            <a:chExt cx="2807368" cy="753891"/>
          </a:xfrm>
        </p:grpSpPr>
        <p:sp>
          <p:nvSpPr>
            <p:cNvPr id="14363" name="Google Shape;14363;p2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64" name="Google Shape;14364;p2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365" name="Google Shape;14365;p200"/>
          <p:cNvSpPr>
            <a:spLocks noGrp="1"/>
          </p:cNvSpPr>
          <p:nvPr>
            <p:ph type="pic" idx="2"/>
          </p:nvPr>
        </p:nvSpPr>
        <p:spPr>
          <a:xfrm>
            <a:off x="2807368" y="457202"/>
            <a:ext cx="8915400" cy="5943598"/>
          </a:xfrm>
          <a:prstGeom prst="rect">
            <a:avLst/>
          </a:prstGeom>
          <a:noFill/>
          <a:ln>
            <a:noFill/>
          </a:ln>
        </p:spPr>
      </p:sp>
      <p:pic>
        <p:nvPicPr>
          <p:cNvPr id="14366" name="Google Shape;14366;p2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42_Quotation">
  <p:cSld name="42_Quotation">
    <p:spTree>
      <p:nvGrpSpPr>
        <p:cNvPr id="1" name="Shape 1567"/>
        <p:cNvGrpSpPr/>
        <p:nvPr/>
      </p:nvGrpSpPr>
      <p:grpSpPr>
        <a:xfrm>
          <a:off x="0" y="0"/>
          <a:ext cx="0" cy="0"/>
          <a:chOff x="0" y="0"/>
          <a:chExt cx="0" cy="0"/>
        </a:xfrm>
      </p:grpSpPr>
      <p:sp>
        <p:nvSpPr>
          <p:cNvPr id="1568" name="Google Shape;1568;p58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69" name="Google Shape;1569;p58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0" name="Google Shape;1570;p5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1" name="Google Shape;1571;p5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72" name="Google Shape;1572;p5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3" name="Google Shape;1573;p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4" name="Google Shape;1574;p587"/>
          <p:cNvGrpSpPr/>
          <p:nvPr/>
        </p:nvGrpSpPr>
        <p:grpSpPr>
          <a:xfrm>
            <a:off x="7191543" y="1"/>
            <a:ext cx="5000459" cy="1425992"/>
            <a:chOff x="7191542" y="1"/>
            <a:chExt cx="5000459" cy="1425992"/>
          </a:xfrm>
        </p:grpSpPr>
        <p:pic>
          <p:nvPicPr>
            <p:cNvPr id="1575" name="Google Shape;1575;p5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6" name="Google Shape;1576;p587"/>
            <p:cNvGrpSpPr/>
            <p:nvPr/>
          </p:nvGrpSpPr>
          <p:grpSpPr>
            <a:xfrm>
              <a:off x="7191542" y="1"/>
              <a:ext cx="5000459" cy="1425992"/>
              <a:chOff x="7186272" y="0"/>
              <a:chExt cx="5005729" cy="1427495"/>
            </a:xfrm>
          </p:grpSpPr>
          <p:sp>
            <p:nvSpPr>
              <p:cNvPr id="1577" name="Google Shape;1577;p5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578" name="Google Shape;1578;p5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579" name="Google Shape;1579;p5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4367"/>
        <p:cNvGrpSpPr/>
        <p:nvPr/>
      </p:nvGrpSpPr>
      <p:grpSpPr>
        <a:xfrm>
          <a:off x="0" y="0"/>
          <a:ext cx="0" cy="0"/>
          <a:chOff x="0" y="0"/>
          <a:chExt cx="0" cy="0"/>
        </a:xfrm>
      </p:grpSpPr>
      <p:sp>
        <p:nvSpPr>
          <p:cNvPr id="14368" name="Google Shape;14368;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369" name="Google Shape;14369;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70" name="Google Shape;14370;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371" name="Google Shape;14371;p201"/>
          <p:cNvGrpSpPr/>
          <p:nvPr/>
        </p:nvGrpSpPr>
        <p:grpSpPr>
          <a:xfrm>
            <a:off x="7191542" y="1"/>
            <a:ext cx="5000459" cy="1425992"/>
            <a:chOff x="7191542" y="1"/>
            <a:chExt cx="5000459" cy="1425992"/>
          </a:xfrm>
        </p:grpSpPr>
        <p:pic>
          <p:nvPicPr>
            <p:cNvPr id="14372" name="Google Shape;14372;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73" name="Google Shape;14373;p201"/>
            <p:cNvGrpSpPr/>
            <p:nvPr/>
          </p:nvGrpSpPr>
          <p:grpSpPr>
            <a:xfrm>
              <a:off x="7191542" y="1"/>
              <a:ext cx="5000459" cy="1425992"/>
              <a:chOff x="7186272" y="0"/>
              <a:chExt cx="5005729" cy="1427495"/>
            </a:xfrm>
          </p:grpSpPr>
          <p:sp>
            <p:nvSpPr>
              <p:cNvPr id="14374" name="Google Shape;14374;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375" name="Google Shape;14375;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4376"/>
        <p:cNvGrpSpPr/>
        <p:nvPr/>
      </p:nvGrpSpPr>
      <p:grpSpPr>
        <a:xfrm>
          <a:off x="0" y="0"/>
          <a:ext cx="0" cy="0"/>
          <a:chOff x="0" y="0"/>
          <a:chExt cx="0" cy="0"/>
        </a:xfrm>
      </p:grpSpPr>
      <p:sp>
        <p:nvSpPr>
          <p:cNvPr id="14377" name="Google Shape;14377;p3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78" name="Google Shape;14378;p3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79" name="Google Shape;14379;p3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0" name="Google Shape;14380;p3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381" name="Google Shape;14381;p3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82" name="Google Shape;14382;p3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383" name="Google Shape;14383;p362"/>
          <p:cNvGrpSpPr/>
          <p:nvPr/>
        </p:nvGrpSpPr>
        <p:grpSpPr>
          <a:xfrm>
            <a:off x="7191542" y="1"/>
            <a:ext cx="5000459" cy="1425992"/>
            <a:chOff x="7191542" y="1"/>
            <a:chExt cx="5000459" cy="1425992"/>
          </a:xfrm>
        </p:grpSpPr>
        <p:pic>
          <p:nvPicPr>
            <p:cNvPr id="14384" name="Google Shape;14384;p3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85" name="Google Shape;14385;p362"/>
            <p:cNvGrpSpPr/>
            <p:nvPr/>
          </p:nvGrpSpPr>
          <p:grpSpPr>
            <a:xfrm>
              <a:off x="7191542" y="1"/>
              <a:ext cx="5000459" cy="1425992"/>
              <a:chOff x="7186272" y="0"/>
              <a:chExt cx="5005729" cy="1427495"/>
            </a:xfrm>
          </p:grpSpPr>
          <p:sp>
            <p:nvSpPr>
              <p:cNvPr id="14386" name="Google Shape;14386;p3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387" name="Google Shape;14387;p3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388" name="Google Shape;14388;p3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4389"/>
        <p:cNvGrpSpPr/>
        <p:nvPr/>
      </p:nvGrpSpPr>
      <p:grpSpPr>
        <a:xfrm>
          <a:off x="0" y="0"/>
          <a:ext cx="0" cy="0"/>
          <a:chOff x="0" y="0"/>
          <a:chExt cx="0" cy="0"/>
        </a:xfrm>
      </p:grpSpPr>
      <p:grpSp>
        <p:nvGrpSpPr>
          <p:cNvPr id="14390" name="Google Shape;14390;p363"/>
          <p:cNvGrpSpPr/>
          <p:nvPr/>
        </p:nvGrpSpPr>
        <p:grpSpPr>
          <a:xfrm>
            <a:off x="7191542" y="1"/>
            <a:ext cx="5000459" cy="1425992"/>
            <a:chOff x="7191542" y="1"/>
            <a:chExt cx="5000459" cy="1425992"/>
          </a:xfrm>
        </p:grpSpPr>
        <p:pic>
          <p:nvPicPr>
            <p:cNvPr id="14391" name="Google Shape;14391;p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92" name="Google Shape;14392;p363"/>
            <p:cNvGrpSpPr/>
            <p:nvPr/>
          </p:nvGrpSpPr>
          <p:grpSpPr>
            <a:xfrm>
              <a:off x="7191542" y="1"/>
              <a:ext cx="5000459" cy="1425992"/>
              <a:chOff x="7186272" y="0"/>
              <a:chExt cx="5005729" cy="1427495"/>
            </a:xfrm>
          </p:grpSpPr>
          <p:sp>
            <p:nvSpPr>
              <p:cNvPr id="14393" name="Google Shape;14393;p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394" name="Google Shape;14394;p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395" name="Google Shape;14395;p3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6" name="Google Shape;14396;p36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97" name="Google Shape;14397;p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398" name="Google Shape;14398;p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99" name="Google Shape;14399;p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4400"/>
        <p:cNvGrpSpPr/>
        <p:nvPr/>
      </p:nvGrpSpPr>
      <p:grpSpPr>
        <a:xfrm>
          <a:off x="0" y="0"/>
          <a:ext cx="0" cy="0"/>
          <a:chOff x="0" y="0"/>
          <a:chExt cx="0" cy="0"/>
        </a:xfrm>
      </p:grpSpPr>
      <p:sp>
        <p:nvSpPr>
          <p:cNvPr id="14401" name="Google Shape;14401;p3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02" name="Google Shape;14402;p36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403" name="Google Shape;14403;p364"/>
          <p:cNvGrpSpPr/>
          <p:nvPr/>
        </p:nvGrpSpPr>
        <p:grpSpPr>
          <a:xfrm>
            <a:off x="7191542" y="1"/>
            <a:ext cx="5000459" cy="1425992"/>
            <a:chOff x="7191542" y="1"/>
            <a:chExt cx="5000459" cy="1425992"/>
          </a:xfrm>
        </p:grpSpPr>
        <p:pic>
          <p:nvPicPr>
            <p:cNvPr id="14404" name="Google Shape;14404;p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05" name="Google Shape;14405;p364"/>
            <p:cNvGrpSpPr/>
            <p:nvPr/>
          </p:nvGrpSpPr>
          <p:grpSpPr>
            <a:xfrm>
              <a:off x="7191542" y="1"/>
              <a:ext cx="5000459" cy="1425992"/>
              <a:chOff x="7186272" y="0"/>
              <a:chExt cx="5005729" cy="1427495"/>
            </a:xfrm>
          </p:grpSpPr>
          <p:sp>
            <p:nvSpPr>
              <p:cNvPr id="14406" name="Google Shape;14406;p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07" name="Google Shape;14407;p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408" name="Google Shape;14408;p36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09" name="Google Shape;14409;p36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10" name="Google Shape;14410;p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11" name="Google Shape;14411;p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4412"/>
        <p:cNvGrpSpPr/>
        <p:nvPr/>
      </p:nvGrpSpPr>
      <p:grpSpPr>
        <a:xfrm>
          <a:off x="0" y="0"/>
          <a:ext cx="0" cy="0"/>
          <a:chOff x="0" y="0"/>
          <a:chExt cx="0" cy="0"/>
        </a:xfrm>
      </p:grpSpPr>
      <p:grpSp>
        <p:nvGrpSpPr>
          <p:cNvPr id="14413" name="Google Shape;14413;p365"/>
          <p:cNvGrpSpPr/>
          <p:nvPr/>
        </p:nvGrpSpPr>
        <p:grpSpPr>
          <a:xfrm>
            <a:off x="7191542" y="1"/>
            <a:ext cx="5000459" cy="1425992"/>
            <a:chOff x="7191542" y="1"/>
            <a:chExt cx="5000459" cy="1425992"/>
          </a:xfrm>
        </p:grpSpPr>
        <p:pic>
          <p:nvPicPr>
            <p:cNvPr id="14414" name="Google Shape;14414;p3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15" name="Google Shape;14415;p365"/>
            <p:cNvGrpSpPr/>
            <p:nvPr/>
          </p:nvGrpSpPr>
          <p:grpSpPr>
            <a:xfrm>
              <a:off x="7191542" y="1"/>
              <a:ext cx="5000459" cy="1425992"/>
              <a:chOff x="7186272" y="0"/>
              <a:chExt cx="5005729" cy="1427495"/>
            </a:xfrm>
          </p:grpSpPr>
          <p:sp>
            <p:nvSpPr>
              <p:cNvPr id="14416" name="Google Shape;14416;p3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17" name="Google Shape;14417;p3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418" name="Google Shape;14418;p3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19" name="Google Shape;14419;p36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20" name="Google Shape;14420;p36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21" name="Google Shape;14421;p3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22" name="Google Shape;14422;p3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23" name="Google Shape;14423;p3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24" name="Google Shape;14424;p3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25" name="Google Shape;14425;p3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4426"/>
        <p:cNvGrpSpPr/>
        <p:nvPr/>
      </p:nvGrpSpPr>
      <p:grpSpPr>
        <a:xfrm>
          <a:off x="0" y="0"/>
          <a:ext cx="0" cy="0"/>
          <a:chOff x="0" y="0"/>
          <a:chExt cx="0" cy="0"/>
        </a:xfrm>
      </p:grpSpPr>
      <p:grpSp>
        <p:nvGrpSpPr>
          <p:cNvPr id="14427" name="Google Shape;14427;p366"/>
          <p:cNvGrpSpPr/>
          <p:nvPr/>
        </p:nvGrpSpPr>
        <p:grpSpPr>
          <a:xfrm>
            <a:off x="7191542" y="1"/>
            <a:ext cx="5000459" cy="1425992"/>
            <a:chOff x="7191542" y="1"/>
            <a:chExt cx="5000459" cy="1425992"/>
          </a:xfrm>
        </p:grpSpPr>
        <p:pic>
          <p:nvPicPr>
            <p:cNvPr id="14428" name="Google Shape;14428;p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29" name="Google Shape;14429;p366"/>
            <p:cNvGrpSpPr/>
            <p:nvPr/>
          </p:nvGrpSpPr>
          <p:grpSpPr>
            <a:xfrm>
              <a:off x="7191542" y="1"/>
              <a:ext cx="5000459" cy="1425992"/>
              <a:chOff x="7186272" y="0"/>
              <a:chExt cx="5005729" cy="1427495"/>
            </a:xfrm>
          </p:grpSpPr>
          <p:sp>
            <p:nvSpPr>
              <p:cNvPr id="14430" name="Google Shape;14430;p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31" name="Google Shape;14431;p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432" name="Google Shape;14432;p3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33" name="Google Shape;14433;p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34" name="Google Shape;14434;p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35" name="Google Shape;14435;p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4436"/>
        <p:cNvGrpSpPr/>
        <p:nvPr/>
      </p:nvGrpSpPr>
      <p:grpSpPr>
        <a:xfrm>
          <a:off x="0" y="0"/>
          <a:ext cx="0" cy="0"/>
          <a:chOff x="0" y="0"/>
          <a:chExt cx="0" cy="0"/>
        </a:xfrm>
      </p:grpSpPr>
      <p:grpSp>
        <p:nvGrpSpPr>
          <p:cNvPr id="14437" name="Google Shape;14437;p367"/>
          <p:cNvGrpSpPr/>
          <p:nvPr/>
        </p:nvGrpSpPr>
        <p:grpSpPr>
          <a:xfrm>
            <a:off x="0" y="0"/>
            <a:ext cx="12192000" cy="2148830"/>
            <a:chOff x="0" y="0"/>
            <a:chExt cx="12192000" cy="2148830"/>
          </a:xfrm>
        </p:grpSpPr>
        <p:sp>
          <p:nvSpPr>
            <p:cNvPr id="14438" name="Google Shape;14438;p36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39" name="Google Shape;14439;p36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440" name="Google Shape;14440;p36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441" name="Google Shape;14441;p36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2" name="Google Shape;14442;p36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443" name="Google Shape;14443;p36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444" name="Google Shape;14444;p36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4445"/>
        <p:cNvGrpSpPr/>
        <p:nvPr/>
      </p:nvGrpSpPr>
      <p:grpSpPr>
        <a:xfrm>
          <a:off x="0" y="0"/>
          <a:ext cx="0" cy="0"/>
          <a:chOff x="0" y="0"/>
          <a:chExt cx="0" cy="0"/>
        </a:xfrm>
      </p:grpSpPr>
      <p:sp>
        <p:nvSpPr>
          <p:cNvPr id="14446" name="Google Shape;14446;p3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47" name="Google Shape;14447;p3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48" name="Google Shape;14448;p3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449" name="Google Shape;14449;p368"/>
          <p:cNvGrpSpPr/>
          <p:nvPr/>
        </p:nvGrpSpPr>
        <p:grpSpPr>
          <a:xfrm>
            <a:off x="7191542" y="1"/>
            <a:ext cx="5000459" cy="1425992"/>
            <a:chOff x="7191542" y="1"/>
            <a:chExt cx="5000459" cy="1425992"/>
          </a:xfrm>
        </p:grpSpPr>
        <p:pic>
          <p:nvPicPr>
            <p:cNvPr id="14450" name="Google Shape;14450;p3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51" name="Google Shape;14451;p368"/>
            <p:cNvGrpSpPr/>
            <p:nvPr/>
          </p:nvGrpSpPr>
          <p:grpSpPr>
            <a:xfrm>
              <a:off x="7191542" y="1"/>
              <a:ext cx="5000459" cy="1425992"/>
              <a:chOff x="7186272" y="0"/>
              <a:chExt cx="5005729" cy="1427495"/>
            </a:xfrm>
          </p:grpSpPr>
          <p:sp>
            <p:nvSpPr>
              <p:cNvPr id="14452" name="Google Shape;14452;p3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53" name="Google Shape;14453;p3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matchingName="Quotation">
  <p:cSld name="Quotation 18 2">
    <p:spTree>
      <p:nvGrpSpPr>
        <p:cNvPr id="1" name="Shape 14454"/>
        <p:cNvGrpSpPr/>
        <p:nvPr/>
      </p:nvGrpSpPr>
      <p:grpSpPr>
        <a:xfrm>
          <a:off x="0" y="0"/>
          <a:ext cx="0" cy="0"/>
          <a:chOff x="0" y="0"/>
          <a:chExt cx="0" cy="0"/>
        </a:xfrm>
      </p:grpSpPr>
      <p:sp>
        <p:nvSpPr>
          <p:cNvPr id="14455" name="Google Shape;14455;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456" name="Google Shape;14456;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57" name="Google Shape;14457;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8" name="Google Shape;14458;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59" name="Google Shape;14459;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60" name="Google Shape;14460;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461" name="Google Shape;14461;p202"/>
          <p:cNvGrpSpPr/>
          <p:nvPr/>
        </p:nvGrpSpPr>
        <p:grpSpPr>
          <a:xfrm>
            <a:off x="7191542" y="1"/>
            <a:ext cx="5000459" cy="1425992"/>
            <a:chOff x="7191542" y="1"/>
            <a:chExt cx="5000459" cy="1425992"/>
          </a:xfrm>
        </p:grpSpPr>
        <p:pic>
          <p:nvPicPr>
            <p:cNvPr id="14462" name="Google Shape;14462;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63" name="Google Shape;14463;p202"/>
            <p:cNvGrpSpPr/>
            <p:nvPr/>
          </p:nvGrpSpPr>
          <p:grpSpPr>
            <a:xfrm>
              <a:off x="7191542" y="1"/>
              <a:ext cx="5000459" cy="1425992"/>
              <a:chOff x="7186272" y="0"/>
              <a:chExt cx="5005729" cy="1427495"/>
            </a:xfrm>
          </p:grpSpPr>
          <p:sp>
            <p:nvSpPr>
              <p:cNvPr id="14464" name="Google Shape;14464;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65" name="Google Shape;14465;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466" name="Google Shape;14466;p2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matchingName="Title and Content">
  <p:cSld name="Title and Content 13 2">
    <p:spTree>
      <p:nvGrpSpPr>
        <p:cNvPr id="1" name="Shape 14467"/>
        <p:cNvGrpSpPr/>
        <p:nvPr/>
      </p:nvGrpSpPr>
      <p:grpSpPr>
        <a:xfrm>
          <a:off x="0" y="0"/>
          <a:ext cx="0" cy="0"/>
          <a:chOff x="0" y="0"/>
          <a:chExt cx="0" cy="0"/>
        </a:xfrm>
      </p:grpSpPr>
      <p:grpSp>
        <p:nvGrpSpPr>
          <p:cNvPr id="14468" name="Google Shape;14468;p203"/>
          <p:cNvGrpSpPr/>
          <p:nvPr/>
        </p:nvGrpSpPr>
        <p:grpSpPr>
          <a:xfrm>
            <a:off x="7191542" y="1"/>
            <a:ext cx="5000459" cy="1425992"/>
            <a:chOff x="7191542" y="1"/>
            <a:chExt cx="5000459" cy="1425992"/>
          </a:xfrm>
        </p:grpSpPr>
        <p:pic>
          <p:nvPicPr>
            <p:cNvPr id="14469" name="Google Shape;14469;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70" name="Google Shape;14470;p203"/>
            <p:cNvGrpSpPr/>
            <p:nvPr/>
          </p:nvGrpSpPr>
          <p:grpSpPr>
            <a:xfrm>
              <a:off x="7191542" y="1"/>
              <a:ext cx="5000459" cy="1425992"/>
              <a:chOff x="7186272" y="0"/>
              <a:chExt cx="5005729" cy="1427495"/>
            </a:xfrm>
          </p:grpSpPr>
          <p:sp>
            <p:nvSpPr>
              <p:cNvPr id="14471" name="Google Shape;14471;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72" name="Google Shape;14472;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473" name="Google Shape;14473;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74" name="Google Shape;14474;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75" name="Google Shape;14475;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76" name="Google Shape;14476;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77" name="Google Shape;14477;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2_Title Slide" type="title">
  <p:cSld name="TITLE">
    <p:spTree>
      <p:nvGrpSpPr>
        <p:cNvPr id="1" name="Shape 1580"/>
        <p:cNvGrpSpPr/>
        <p:nvPr/>
      </p:nvGrpSpPr>
      <p:grpSpPr>
        <a:xfrm>
          <a:off x="0" y="0"/>
          <a:ext cx="0" cy="0"/>
          <a:chOff x="0" y="0"/>
          <a:chExt cx="0" cy="0"/>
        </a:xfrm>
      </p:grpSpPr>
      <p:sp>
        <p:nvSpPr>
          <p:cNvPr id="1581" name="Google Shape;1581;p24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2" name="Google Shape;1582;p247"/>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83" name="Google Shape;1583;p24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584" name="Google Shape;1584;p2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5" name="Google Shape;1585;p2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matchingName="Two Content">
  <p:cSld name="Two Content 13 2">
    <p:spTree>
      <p:nvGrpSpPr>
        <p:cNvPr id="1" name="Shape 14478"/>
        <p:cNvGrpSpPr/>
        <p:nvPr/>
      </p:nvGrpSpPr>
      <p:grpSpPr>
        <a:xfrm>
          <a:off x="0" y="0"/>
          <a:ext cx="0" cy="0"/>
          <a:chOff x="0" y="0"/>
          <a:chExt cx="0" cy="0"/>
        </a:xfrm>
      </p:grpSpPr>
      <p:sp>
        <p:nvSpPr>
          <p:cNvPr id="14479" name="Google Shape;14479;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80" name="Google Shape;14480;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481" name="Google Shape;14481;p204"/>
          <p:cNvGrpSpPr/>
          <p:nvPr/>
        </p:nvGrpSpPr>
        <p:grpSpPr>
          <a:xfrm>
            <a:off x="7191542" y="1"/>
            <a:ext cx="5000459" cy="1425992"/>
            <a:chOff x="7191542" y="1"/>
            <a:chExt cx="5000459" cy="1425992"/>
          </a:xfrm>
        </p:grpSpPr>
        <p:pic>
          <p:nvPicPr>
            <p:cNvPr id="14482" name="Google Shape;14482;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83" name="Google Shape;14483;p204"/>
            <p:cNvGrpSpPr/>
            <p:nvPr/>
          </p:nvGrpSpPr>
          <p:grpSpPr>
            <a:xfrm>
              <a:off x="7191542" y="1"/>
              <a:ext cx="5000459" cy="1425992"/>
              <a:chOff x="7186272" y="0"/>
              <a:chExt cx="5005729" cy="1427495"/>
            </a:xfrm>
          </p:grpSpPr>
          <p:sp>
            <p:nvSpPr>
              <p:cNvPr id="14484" name="Google Shape;14484;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85" name="Google Shape;14485;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486" name="Google Shape;14486;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87" name="Google Shape;14487;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88" name="Google Shape;14488;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89" name="Google Shape;14489;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matchingName="Comparison">
  <p:cSld name="Comparison 12 2">
    <p:spTree>
      <p:nvGrpSpPr>
        <p:cNvPr id="1" name="Shape 14490"/>
        <p:cNvGrpSpPr/>
        <p:nvPr/>
      </p:nvGrpSpPr>
      <p:grpSpPr>
        <a:xfrm>
          <a:off x="0" y="0"/>
          <a:ext cx="0" cy="0"/>
          <a:chOff x="0" y="0"/>
          <a:chExt cx="0" cy="0"/>
        </a:xfrm>
      </p:grpSpPr>
      <p:grpSp>
        <p:nvGrpSpPr>
          <p:cNvPr id="14491" name="Google Shape;14491;p205"/>
          <p:cNvGrpSpPr/>
          <p:nvPr/>
        </p:nvGrpSpPr>
        <p:grpSpPr>
          <a:xfrm>
            <a:off x="7191542" y="1"/>
            <a:ext cx="5000459" cy="1425992"/>
            <a:chOff x="7191542" y="1"/>
            <a:chExt cx="5000459" cy="1425992"/>
          </a:xfrm>
        </p:grpSpPr>
        <p:pic>
          <p:nvPicPr>
            <p:cNvPr id="14492" name="Google Shape;14492;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93" name="Google Shape;14493;p205"/>
            <p:cNvGrpSpPr/>
            <p:nvPr/>
          </p:nvGrpSpPr>
          <p:grpSpPr>
            <a:xfrm>
              <a:off x="7191542" y="1"/>
              <a:ext cx="5000459" cy="1425992"/>
              <a:chOff x="7186272" y="0"/>
              <a:chExt cx="5005729" cy="1427495"/>
            </a:xfrm>
          </p:grpSpPr>
          <p:sp>
            <p:nvSpPr>
              <p:cNvPr id="14494" name="Google Shape;14494;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95" name="Google Shape;14495;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496" name="Google Shape;14496;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97" name="Google Shape;14497;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98" name="Google Shape;14498;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99" name="Google Shape;14499;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00" name="Google Shape;14500;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1" name="Google Shape;14501;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02" name="Google Shape;14502;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03" name="Google Shape;14503;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matchingName="Title Only">
  <p:cSld name="Title Only 12 2">
    <p:spTree>
      <p:nvGrpSpPr>
        <p:cNvPr id="1" name="Shape 14504"/>
        <p:cNvGrpSpPr/>
        <p:nvPr/>
      </p:nvGrpSpPr>
      <p:grpSpPr>
        <a:xfrm>
          <a:off x="0" y="0"/>
          <a:ext cx="0" cy="0"/>
          <a:chOff x="0" y="0"/>
          <a:chExt cx="0" cy="0"/>
        </a:xfrm>
      </p:grpSpPr>
      <p:grpSp>
        <p:nvGrpSpPr>
          <p:cNvPr id="14505" name="Google Shape;14505;p206"/>
          <p:cNvGrpSpPr/>
          <p:nvPr/>
        </p:nvGrpSpPr>
        <p:grpSpPr>
          <a:xfrm>
            <a:off x="7191542" y="1"/>
            <a:ext cx="5000459" cy="1425992"/>
            <a:chOff x="7191542" y="1"/>
            <a:chExt cx="5000459" cy="1425992"/>
          </a:xfrm>
        </p:grpSpPr>
        <p:pic>
          <p:nvPicPr>
            <p:cNvPr id="14506" name="Google Shape;14506;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07" name="Google Shape;14507;p206"/>
            <p:cNvGrpSpPr/>
            <p:nvPr/>
          </p:nvGrpSpPr>
          <p:grpSpPr>
            <a:xfrm>
              <a:off x="7191542" y="1"/>
              <a:ext cx="5000459" cy="1425992"/>
              <a:chOff x="7186272" y="0"/>
              <a:chExt cx="5005729" cy="1427495"/>
            </a:xfrm>
          </p:grpSpPr>
          <p:sp>
            <p:nvSpPr>
              <p:cNvPr id="14508" name="Google Shape;14508;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09" name="Google Shape;14509;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510" name="Google Shape;14510;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11" name="Google Shape;14511;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12" name="Google Shape;14512;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13" name="Google Shape;14513;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matchingName="End">
  <p:cSld name="End 13 2">
    <p:spTree>
      <p:nvGrpSpPr>
        <p:cNvPr id="1" name="Shape 14514"/>
        <p:cNvGrpSpPr/>
        <p:nvPr/>
      </p:nvGrpSpPr>
      <p:grpSpPr>
        <a:xfrm>
          <a:off x="0" y="0"/>
          <a:ext cx="0" cy="0"/>
          <a:chOff x="0" y="0"/>
          <a:chExt cx="0" cy="0"/>
        </a:xfrm>
      </p:grpSpPr>
      <p:grpSp>
        <p:nvGrpSpPr>
          <p:cNvPr id="14515" name="Google Shape;14515;p207"/>
          <p:cNvGrpSpPr/>
          <p:nvPr/>
        </p:nvGrpSpPr>
        <p:grpSpPr>
          <a:xfrm>
            <a:off x="0" y="0"/>
            <a:ext cx="12192000" cy="2148830"/>
            <a:chOff x="0" y="0"/>
            <a:chExt cx="12192000" cy="2148830"/>
          </a:xfrm>
        </p:grpSpPr>
        <p:sp>
          <p:nvSpPr>
            <p:cNvPr id="14516" name="Google Shape;14516;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17" name="Google Shape;14517;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518" name="Google Shape;14518;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19" name="Google Shape;14519;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0" name="Google Shape;14520;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521" name="Google Shape;14521;p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522" name="Google Shape;14522;p2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matchingName="Blank">
  <p:cSld name="Blank 12 2">
    <p:spTree>
      <p:nvGrpSpPr>
        <p:cNvPr id="1" name="Shape 14523"/>
        <p:cNvGrpSpPr/>
        <p:nvPr/>
      </p:nvGrpSpPr>
      <p:grpSpPr>
        <a:xfrm>
          <a:off x="0" y="0"/>
          <a:ext cx="0" cy="0"/>
          <a:chOff x="0" y="0"/>
          <a:chExt cx="0" cy="0"/>
        </a:xfrm>
      </p:grpSpPr>
      <p:sp>
        <p:nvSpPr>
          <p:cNvPr id="14524" name="Google Shape;14524;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25" name="Google Shape;14525;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26" name="Google Shape;14526;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27" name="Google Shape;14527;p208"/>
          <p:cNvGrpSpPr/>
          <p:nvPr/>
        </p:nvGrpSpPr>
        <p:grpSpPr>
          <a:xfrm>
            <a:off x="7191542" y="1"/>
            <a:ext cx="5000459" cy="1425992"/>
            <a:chOff x="7191542" y="1"/>
            <a:chExt cx="5000459" cy="1425992"/>
          </a:xfrm>
        </p:grpSpPr>
        <p:pic>
          <p:nvPicPr>
            <p:cNvPr id="14528" name="Google Shape;14528;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29" name="Google Shape;14529;p208"/>
            <p:cNvGrpSpPr/>
            <p:nvPr/>
          </p:nvGrpSpPr>
          <p:grpSpPr>
            <a:xfrm>
              <a:off x="7191542" y="1"/>
              <a:ext cx="5000459" cy="1425992"/>
              <a:chOff x="7186272" y="0"/>
              <a:chExt cx="5005729" cy="1427495"/>
            </a:xfrm>
          </p:grpSpPr>
          <p:sp>
            <p:nvSpPr>
              <p:cNvPr id="14530" name="Google Shape;14530;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31" name="Google Shape;14531;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4532"/>
        <p:cNvGrpSpPr/>
        <p:nvPr/>
      </p:nvGrpSpPr>
      <p:grpSpPr>
        <a:xfrm>
          <a:off x="0" y="0"/>
          <a:ext cx="0" cy="0"/>
          <a:chOff x="0" y="0"/>
          <a:chExt cx="0" cy="0"/>
        </a:xfrm>
      </p:grpSpPr>
      <p:sp>
        <p:nvSpPr>
          <p:cNvPr id="14533" name="Google Shape;14533;p2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34" name="Google Shape;14534;p2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35" name="Google Shape;14535;p2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36" name="Google Shape;14536;p2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37" name="Google Shape;14537;p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38" name="Google Shape;14538;p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39" name="Google Shape;14539;p209"/>
          <p:cNvGrpSpPr/>
          <p:nvPr/>
        </p:nvGrpSpPr>
        <p:grpSpPr>
          <a:xfrm>
            <a:off x="7191542" y="1"/>
            <a:ext cx="5000459" cy="1425992"/>
            <a:chOff x="7191542" y="1"/>
            <a:chExt cx="5000459" cy="1425992"/>
          </a:xfrm>
        </p:grpSpPr>
        <p:pic>
          <p:nvPicPr>
            <p:cNvPr id="14540" name="Google Shape;14540;p2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41" name="Google Shape;14541;p209"/>
            <p:cNvGrpSpPr/>
            <p:nvPr/>
          </p:nvGrpSpPr>
          <p:grpSpPr>
            <a:xfrm>
              <a:off x="7191542" y="1"/>
              <a:ext cx="5000459" cy="1425992"/>
              <a:chOff x="7186272" y="0"/>
              <a:chExt cx="5005729" cy="1427495"/>
            </a:xfrm>
          </p:grpSpPr>
          <p:sp>
            <p:nvSpPr>
              <p:cNvPr id="14542" name="Google Shape;14542;p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43" name="Google Shape;14543;p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544" name="Google Shape;14544;p2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4545"/>
        <p:cNvGrpSpPr/>
        <p:nvPr/>
      </p:nvGrpSpPr>
      <p:grpSpPr>
        <a:xfrm>
          <a:off x="0" y="0"/>
          <a:ext cx="0" cy="0"/>
          <a:chOff x="0" y="0"/>
          <a:chExt cx="0" cy="0"/>
        </a:xfrm>
      </p:grpSpPr>
      <p:sp>
        <p:nvSpPr>
          <p:cNvPr id="14546" name="Google Shape;14546;p210"/>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47" name="Google Shape;14547;p210"/>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4548" name="Google Shape;14548;p210"/>
          <p:cNvGrpSpPr/>
          <p:nvPr/>
        </p:nvGrpSpPr>
        <p:grpSpPr>
          <a:xfrm flipH="1">
            <a:off x="-1" y="1"/>
            <a:ext cx="6418725" cy="1509822"/>
            <a:chOff x="7522541" y="1"/>
            <a:chExt cx="4669459" cy="1098357"/>
          </a:xfrm>
        </p:grpSpPr>
        <p:sp>
          <p:nvSpPr>
            <p:cNvPr id="14549" name="Google Shape;14549;p210"/>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50" name="Google Shape;14550;p210"/>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4551" name="Google Shape;14551;p210"/>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4552"/>
        <p:cNvGrpSpPr/>
        <p:nvPr/>
      </p:nvGrpSpPr>
      <p:grpSpPr>
        <a:xfrm>
          <a:off x="0" y="0"/>
          <a:ext cx="0" cy="0"/>
          <a:chOff x="0" y="0"/>
          <a:chExt cx="0" cy="0"/>
        </a:xfrm>
      </p:grpSpPr>
      <p:sp>
        <p:nvSpPr>
          <p:cNvPr id="14553" name="Google Shape;14553;p21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54" name="Google Shape;14554;p21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55" name="Google Shape;14555;p21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556" name="Google Shape;14556;p211"/>
          <p:cNvSpPr>
            <a:spLocks noGrp="1"/>
          </p:cNvSpPr>
          <p:nvPr>
            <p:ph type="pic" idx="2"/>
          </p:nvPr>
        </p:nvSpPr>
        <p:spPr>
          <a:xfrm>
            <a:off x="7118684" y="233915"/>
            <a:ext cx="5073316" cy="5943600"/>
          </a:xfrm>
          <a:prstGeom prst="rect">
            <a:avLst/>
          </a:prstGeom>
          <a:noFill/>
          <a:ln>
            <a:noFill/>
          </a:ln>
        </p:spPr>
      </p:sp>
      <p:grpSp>
        <p:nvGrpSpPr>
          <p:cNvPr id="14557" name="Google Shape;14557;p211"/>
          <p:cNvGrpSpPr/>
          <p:nvPr/>
        </p:nvGrpSpPr>
        <p:grpSpPr>
          <a:xfrm>
            <a:off x="0" y="5020348"/>
            <a:ext cx="12192000" cy="1837653"/>
            <a:chOff x="0" y="5020348"/>
            <a:chExt cx="12192000" cy="1837653"/>
          </a:xfrm>
        </p:grpSpPr>
        <p:sp>
          <p:nvSpPr>
            <p:cNvPr id="14558" name="Google Shape;14558;p2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59" name="Google Shape;14559;p2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560" name="Google Shape;14560;p2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4561"/>
        <p:cNvGrpSpPr/>
        <p:nvPr/>
      </p:nvGrpSpPr>
      <p:grpSpPr>
        <a:xfrm>
          <a:off x="0" y="0"/>
          <a:ext cx="0" cy="0"/>
          <a:chOff x="0" y="0"/>
          <a:chExt cx="0" cy="0"/>
        </a:xfrm>
      </p:grpSpPr>
      <p:grpSp>
        <p:nvGrpSpPr>
          <p:cNvPr id="14562" name="Google Shape;14562;p212"/>
          <p:cNvGrpSpPr/>
          <p:nvPr/>
        </p:nvGrpSpPr>
        <p:grpSpPr>
          <a:xfrm>
            <a:off x="0" y="5020347"/>
            <a:ext cx="12192000" cy="1837653"/>
            <a:chOff x="0" y="5020347"/>
            <a:chExt cx="12192000" cy="1837653"/>
          </a:xfrm>
        </p:grpSpPr>
        <p:sp>
          <p:nvSpPr>
            <p:cNvPr id="14563" name="Google Shape;14563;p21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64" name="Google Shape;14564;p2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65" name="Google Shape;14565;p21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566" name="Google Shape;14566;p2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567" name="Google Shape;14567;p21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68" name="Google Shape;14568;p21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4569"/>
        <p:cNvGrpSpPr/>
        <p:nvPr/>
      </p:nvGrpSpPr>
      <p:grpSpPr>
        <a:xfrm>
          <a:off x="0" y="0"/>
          <a:ext cx="0" cy="0"/>
          <a:chOff x="0" y="0"/>
          <a:chExt cx="0" cy="0"/>
        </a:xfrm>
      </p:grpSpPr>
      <p:sp>
        <p:nvSpPr>
          <p:cNvPr id="14570" name="Google Shape;14570;p21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571" name="Google Shape;14571;p21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572" name="Google Shape;14572;p213"/>
          <p:cNvGrpSpPr/>
          <p:nvPr/>
        </p:nvGrpSpPr>
        <p:grpSpPr>
          <a:xfrm>
            <a:off x="0" y="5379426"/>
            <a:ext cx="2807368" cy="753891"/>
            <a:chOff x="0" y="5379426"/>
            <a:chExt cx="2807368" cy="753891"/>
          </a:xfrm>
        </p:grpSpPr>
        <p:sp>
          <p:nvSpPr>
            <p:cNvPr id="14573" name="Google Shape;14573;p21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74" name="Google Shape;14574;p21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575" name="Google Shape;14575;p213"/>
          <p:cNvSpPr>
            <a:spLocks noGrp="1"/>
          </p:cNvSpPr>
          <p:nvPr>
            <p:ph type="pic" idx="2"/>
          </p:nvPr>
        </p:nvSpPr>
        <p:spPr>
          <a:xfrm>
            <a:off x="2807368" y="457202"/>
            <a:ext cx="8915400" cy="5943598"/>
          </a:xfrm>
          <a:prstGeom prst="rect">
            <a:avLst/>
          </a:prstGeom>
          <a:noFill/>
          <a:ln>
            <a:noFill/>
          </a:ln>
        </p:spPr>
      </p:sp>
      <p:pic>
        <p:nvPicPr>
          <p:cNvPr id="14576" name="Google Shape;14576;p21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0"/>
        <p:cNvGrpSpPr/>
        <p:nvPr/>
      </p:nvGrpSpPr>
      <p:grpSpPr>
        <a:xfrm>
          <a:off x="0" y="0"/>
          <a:ext cx="0" cy="0"/>
          <a:chOff x="0" y="0"/>
          <a:chExt cx="0" cy="0"/>
        </a:xfrm>
      </p:grpSpPr>
      <p:sp>
        <p:nvSpPr>
          <p:cNvPr id="161" name="Google Shape;161;p46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62" name="Google Shape;162;p46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 name="Google Shape;163;p4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 name="Google Shape;164;p46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5" name="Google Shape;165;p4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 name="Google Shape;166;p4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 name="Google Shape;167;p465"/>
          <p:cNvGrpSpPr/>
          <p:nvPr/>
        </p:nvGrpSpPr>
        <p:grpSpPr>
          <a:xfrm>
            <a:off x="7191543" y="1"/>
            <a:ext cx="5000459" cy="1425992"/>
            <a:chOff x="7191542" y="1"/>
            <a:chExt cx="5000459" cy="1425992"/>
          </a:xfrm>
        </p:grpSpPr>
        <p:pic>
          <p:nvPicPr>
            <p:cNvPr id="168" name="Google Shape;168;p4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 name="Google Shape;169;p465"/>
            <p:cNvGrpSpPr/>
            <p:nvPr/>
          </p:nvGrpSpPr>
          <p:grpSpPr>
            <a:xfrm>
              <a:off x="7191542" y="1"/>
              <a:ext cx="5000459" cy="1425992"/>
              <a:chOff x="7186272" y="0"/>
              <a:chExt cx="5005729" cy="1427495"/>
            </a:xfrm>
          </p:grpSpPr>
          <p:sp>
            <p:nvSpPr>
              <p:cNvPr id="170" name="Google Shape;170;p4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71" name="Google Shape;171;p4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72" name="Google Shape;172;p4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586"/>
        <p:cNvGrpSpPr/>
        <p:nvPr/>
      </p:nvGrpSpPr>
      <p:grpSpPr>
        <a:xfrm>
          <a:off x="0" y="0"/>
          <a:ext cx="0" cy="0"/>
          <a:chOff x="0" y="0"/>
          <a:chExt cx="0" cy="0"/>
        </a:xfrm>
      </p:grpSpPr>
      <p:sp>
        <p:nvSpPr>
          <p:cNvPr id="1587" name="Google Shape;1587;p24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8" name="Google Shape;1588;p24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9" name="Google Shape;1589;p24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590" name="Google Shape;1590;p2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1" name="Google Shape;1591;p2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592" name="Google Shape;1592;p24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593" name="Google Shape;1593;p24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594" name="Google Shape;1594;p24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95" name="Google Shape;1595;p24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4577"/>
        <p:cNvGrpSpPr/>
        <p:nvPr/>
      </p:nvGrpSpPr>
      <p:grpSpPr>
        <a:xfrm>
          <a:off x="0" y="0"/>
          <a:ext cx="0" cy="0"/>
          <a:chOff x="0" y="0"/>
          <a:chExt cx="0" cy="0"/>
        </a:xfrm>
      </p:grpSpPr>
      <p:sp>
        <p:nvSpPr>
          <p:cNvPr id="14578" name="Google Shape;14578;p2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79" name="Google Shape;14579;p2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80" name="Google Shape;14580;p2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81" name="Google Shape;14581;p2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82" name="Google Shape;14582;p2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83" name="Google Shape;14583;p2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84" name="Google Shape;14584;p214"/>
          <p:cNvGrpSpPr/>
          <p:nvPr/>
        </p:nvGrpSpPr>
        <p:grpSpPr>
          <a:xfrm>
            <a:off x="7191542" y="1"/>
            <a:ext cx="5000459" cy="1425992"/>
            <a:chOff x="7191542" y="1"/>
            <a:chExt cx="5000459" cy="1425992"/>
          </a:xfrm>
        </p:grpSpPr>
        <p:pic>
          <p:nvPicPr>
            <p:cNvPr id="14585" name="Google Shape;14585;p2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86" name="Google Shape;14586;p214"/>
            <p:cNvGrpSpPr/>
            <p:nvPr/>
          </p:nvGrpSpPr>
          <p:grpSpPr>
            <a:xfrm>
              <a:off x="7191542" y="1"/>
              <a:ext cx="5000459" cy="1425992"/>
              <a:chOff x="7186272" y="0"/>
              <a:chExt cx="5005729" cy="1427495"/>
            </a:xfrm>
          </p:grpSpPr>
          <p:sp>
            <p:nvSpPr>
              <p:cNvPr id="14587" name="Google Shape;14587;p2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88" name="Google Shape;14588;p2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589" name="Google Shape;14589;p2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4590"/>
        <p:cNvGrpSpPr/>
        <p:nvPr/>
      </p:nvGrpSpPr>
      <p:grpSpPr>
        <a:xfrm>
          <a:off x="0" y="0"/>
          <a:ext cx="0" cy="0"/>
          <a:chOff x="0" y="0"/>
          <a:chExt cx="0" cy="0"/>
        </a:xfrm>
      </p:grpSpPr>
      <p:sp>
        <p:nvSpPr>
          <p:cNvPr id="14591" name="Google Shape;14591;p2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92" name="Google Shape;14592;p2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93" name="Google Shape;14593;p2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94" name="Google Shape;14594;p2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95" name="Google Shape;14595;p2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96" name="Google Shape;14596;p2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97" name="Google Shape;14597;p215"/>
          <p:cNvGrpSpPr/>
          <p:nvPr/>
        </p:nvGrpSpPr>
        <p:grpSpPr>
          <a:xfrm>
            <a:off x="7191542" y="1"/>
            <a:ext cx="5000459" cy="1425992"/>
            <a:chOff x="7191542" y="1"/>
            <a:chExt cx="5000459" cy="1425992"/>
          </a:xfrm>
        </p:grpSpPr>
        <p:pic>
          <p:nvPicPr>
            <p:cNvPr id="14598" name="Google Shape;14598;p2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99" name="Google Shape;14599;p215"/>
            <p:cNvGrpSpPr/>
            <p:nvPr/>
          </p:nvGrpSpPr>
          <p:grpSpPr>
            <a:xfrm>
              <a:off x="7191542" y="1"/>
              <a:ext cx="5000459" cy="1425992"/>
              <a:chOff x="7186272" y="0"/>
              <a:chExt cx="5005729" cy="1427495"/>
            </a:xfrm>
          </p:grpSpPr>
          <p:sp>
            <p:nvSpPr>
              <p:cNvPr id="14600" name="Google Shape;14600;p2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01" name="Google Shape;14601;p2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602" name="Google Shape;14602;p2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4603"/>
        <p:cNvGrpSpPr/>
        <p:nvPr/>
      </p:nvGrpSpPr>
      <p:grpSpPr>
        <a:xfrm>
          <a:off x="0" y="0"/>
          <a:ext cx="0" cy="0"/>
          <a:chOff x="0" y="0"/>
          <a:chExt cx="0" cy="0"/>
        </a:xfrm>
      </p:grpSpPr>
      <p:grpSp>
        <p:nvGrpSpPr>
          <p:cNvPr id="14604" name="Google Shape;14604;p216"/>
          <p:cNvGrpSpPr/>
          <p:nvPr/>
        </p:nvGrpSpPr>
        <p:grpSpPr>
          <a:xfrm>
            <a:off x="7191542" y="1"/>
            <a:ext cx="5000459" cy="1425992"/>
            <a:chOff x="7191542" y="1"/>
            <a:chExt cx="5000459" cy="1425992"/>
          </a:xfrm>
        </p:grpSpPr>
        <p:pic>
          <p:nvPicPr>
            <p:cNvPr id="14605" name="Google Shape;14605;p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06" name="Google Shape;14606;p216"/>
            <p:cNvGrpSpPr/>
            <p:nvPr/>
          </p:nvGrpSpPr>
          <p:grpSpPr>
            <a:xfrm>
              <a:off x="7191542" y="1"/>
              <a:ext cx="5000459" cy="1425992"/>
              <a:chOff x="7186272" y="0"/>
              <a:chExt cx="5005729" cy="1427495"/>
            </a:xfrm>
          </p:grpSpPr>
          <p:sp>
            <p:nvSpPr>
              <p:cNvPr id="14607" name="Google Shape;14607;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08" name="Google Shape;14608;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09" name="Google Shape;14609;p2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10" name="Google Shape;14610;p2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11" name="Google Shape;14611;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12" name="Google Shape;14612;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13" name="Google Shape;14613;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14614"/>
        <p:cNvGrpSpPr/>
        <p:nvPr/>
      </p:nvGrpSpPr>
      <p:grpSpPr>
        <a:xfrm>
          <a:off x="0" y="0"/>
          <a:ext cx="0" cy="0"/>
          <a:chOff x="0" y="0"/>
          <a:chExt cx="0" cy="0"/>
        </a:xfrm>
      </p:grpSpPr>
      <p:sp>
        <p:nvSpPr>
          <p:cNvPr id="14615" name="Google Shape;14615;p2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16" name="Google Shape;14616;p21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617" name="Google Shape;14617;p217"/>
          <p:cNvGrpSpPr/>
          <p:nvPr/>
        </p:nvGrpSpPr>
        <p:grpSpPr>
          <a:xfrm>
            <a:off x="7191542" y="1"/>
            <a:ext cx="5000459" cy="1425992"/>
            <a:chOff x="7191542" y="1"/>
            <a:chExt cx="5000459" cy="1425992"/>
          </a:xfrm>
        </p:grpSpPr>
        <p:pic>
          <p:nvPicPr>
            <p:cNvPr id="14618" name="Google Shape;14618;p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19" name="Google Shape;14619;p217"/>
            <p:cNvGrpSpPr/>
            <p:nvPr/>
          </p:nvGrpSpPr>
          <p:grpSpPr>
            <a:xfrm>
              <a:off x="7191542" y="1"/>
              <a:ext cx="5000459" cy="1425992"/>
              <a:chOff x="7186272" y="0"/>
              <a:chExt cx="5005729" cy="1427495"/>
            </a:xfrm>
          </p:grpSpPr>
          <p:sp>
            <p:nvSpPr>
              <p:cNvPr id="14620" name="Google Shape;14620;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21" name="Google Shape;14621;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22" name="Google Shape;14622;p21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23" name="Google Shape;14623;p21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24" name="Google Shape;14624;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25" name="Google Shape;14625;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4626"/>
        <p:cNvGrpSpPr/>
        <p:nvPr/>
      </p:nvGrpSpPr>
      <p:grpSpPr>
        <a:xfrm>
          <a:off x="0" y="0"/>
          <a:ext cx="0" cy="0"/>
          <a:chOff x="0" y="0"/>
          <a:chExt cx="0" cy="0"/>
        </a:xfrm>
      </p:grpSpPr>
      <p:grpSp>
        <p:nvGrpSpPr>
          <p:cNvPr id="14627" name="Google Shape;14627;p218"/>
          <p:cNvGrpSpPr/>
          <p:nvPr/>
        </p:nvGrpSpPr>
        <p:grpSpPr>
          <a:xfrm>
            <a:off x="7191542" y="1"/>
            <a:ext cx="5000459" cy="1425992"/>
            <a:chOff x="7191542" y="1"/>
            <a:chExt cx="5000459" cy="1425992"/>
          </a:xfrm>
        </p:grpSpPr>
        <p:pic>
          <p:nvPicPr>
            <p:cNvPr id="14628" name="Google Shape;14628;p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29" name="Google Shape;14629;p218"/>
            <p:cNvGrpSpPr/>
            <p:nvPr/>
          </p:nvGrpSpPr>
          <p:grpSpPr>
            <a:xfrm>
              <a:off x="7191542" y="1"/>
              <a:ext cx="5000459" cy="1425992"/>
              <a:chOff x="7186272" y="0"/>
              <a:chExt cx="5005729" cy="1427495"/>
            </a:xfrm>
          </p:grpSpPr>
          <p:sp>
            <p:nvSpPr>
              <p:cNvPr id="14630" name="Google Shape;14630;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31" name="Google Shape;14631;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32" name="Google Shape;14632;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33" name="Google Shape;14633;p21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634" name="Google Shape;14634;p21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35" name="Google Shape;14635;p21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636" name="Google Shape;14636;p21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37" name="Google Shape;14637;p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38" name="Google Shape;14638;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39" name="Google Shape;14639;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4640"/>
        <p:cNvGrpSpPr/>
        <p:nvPr/>
      </p:nvGrpSpPr>
      <p:grpSpPr>
        <a:xfrm>
          <a:off x="0" y="0"/>
          <a:ext cx="0" cy="0"/>
          <a:chOff x="0" y="0"/>
          <a:chExt cx="0" cy="0"/>
        </a:xfrm>
      </p:grpSpPr>
      <p:grpSp>
        <p:nvGrpSpPr>
          <p:cNvPr id="14641" name="Google Shape;14641;p219"/>
          <p:cNvGrpSpPr/>
          <p:nvPr/>
        </p:nvGrpSpPr>
        <p:grpSpPr>
          <a:xfrm>
            <a:off x="7191542" y="1"/>
            <a:ext cx="5000459" cy="1425992"/>
            <a:chOff x="7191542" y="1"/>
            <a:chExt cx="5000459" cy="1425992"/>
          </a:xfrm>
        </p:grpSpPr>
        <p:pic>
          <p:nvPicPr>
            <p:cNvPr id="14642" name="Google Shape;14642;p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43" name="Google Shape;14643;p219"/>
            <p:cNvGrpSpPr/>
            <p:nvPr/>
          </p:nvGrpSpPr>
          <p:grpSpPr>
            <a:xfrm>
              <a:off x="7191542" y="1"/>
              <a:ext cx="5000459" cy="1425992"/>
              <a:chOff x="7186272" y="0"/>
              <a:chExt cx="5005729" cy="1427495"/>
            </a:xfrm>
          </p:grpSpPr>
          <p:sp>
            <p:nvSpPr>
              <p:cNvPr id="14644" name="Google Shape;14644;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45" name="Google Shape;14645;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46" name="Google Shape;14646;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47" name="Google Shape;14647;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48" name="Google Shape;14648;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9" name="Google Shape;14649;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4650"/>
        <p:cNvGrpSpPr/>
        <p:nvPr/>
      </p:nvGrpSpPr>
      <p:grpSpPr>
        <a:xfrm>
          <a:off x="0" y="0"/>
          <a:ext cx="0" cy="0"/>
          <a:chOff x="0" y="0"/>
          <a:chExt cx="0" cy="0"/>
        </a:xfrm>
      </p:grpSpPr>
      <p:grpSp>
        <p:nvGrpSpPr>
          <p:cNvPr id="14651" name="Google Shape;14651;p220"/>
          <p:cNvGrpSpPr/>
          <p:nvPr/>
        </p:nvGrpSpPr>
        <p:grpSpPr>
          <a:xfrm>
            <a:off x="0" y="0"/>
            <a:ext cx="12192000" cy="2148830"/>
            <a:chOff x="0" y="0"/>
            <a:chExt cx="12192000" cy="2148830"/>
          </a:xfrm>
        </p:grpSpPr>
        <p:sp>
          <p:nvSpPr>
            <p:cNvPr id="14652" name="Google Shape;14652;p22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53" name="Google Shape;14653;p22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654" name="Google Shape;14654;p22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55" name="Google Shape;14655;p22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56" name="Google Shape;14656;p22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657" name="Google Shape;14657;p22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658" name="Google Shape;14658;p22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4659"/>
        <p:cNvGrpSpPr/>
        <p:nvPr/>
      </p:nvGrpSpPr>
      <p:grpSpPr>
        <a:xfrm>
          <a:off x="0" y="0"/>
          <a:ext cx="0" cy="0"/>
          <a:chOff x="0" y="0"/>
          <a:chExt cx="0" cy="0"/>
        </a:xfrm>
      </p:grpSpPr>
      <p:sp>
        <p:nvSpPr>
          <p:cNvPr id="14660" name="Google Shape;14660;p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61" name="Google Shape;14661;p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62" name="Google Shape;14662;p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663" name="Google Shape;14663;p221"/>
          <p:cNvGrpSpPr/>
          <p:nvPr/>
        </p:nvGrpSpPr>
        <p:grpSpPr>
          <a:xfrm>
            <a:off x="7191542" y="1"/>
            <a:ext cx="5000459" cy="1425992"/>
            <a:chOff x="7191542" y="1"/>
            <a:chExt cx="5000459" cy="1425992"/>
          </a:xfrm>
        </p:grpSpPr>
        <p:pic>
          <p:nvPicPr>
            <p:cNvPr id="14664" name="Google Shape;14664;p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65" name="Google Shape;14665;p221"/>
            <p:cNvGrpSpPr/>
            <p:nvPr/>
          </p:nvGrpSpPr>
          <p:grpSpPr>
            <a:xfrm>
              <a:off x="7191542" y="1"/>
              <a:ext cx="5000459" cy="1425992"/>
              <a:chOff x="7186272" y="0"/>
              <a:chExt cx="5005729" cy="1427495"/>
            </a:xfrm>
          </p:grpSpPr>
          <p:sp>
            <p:nvSpPr>
              <p:cNvPr id="14666" name="Google Shape;14666;p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67" name="Google Shape;14667;p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4668"/>
        <p:cNvGrpSpPr/>
        <p:nvPr/>
      </p:nvGrpSpPr>
      <p:grpSpPr>
        <a:xfrm>
          <a:off x="0" y="0"/>
          <a:ext cx="0" cy="0"/>
          <a:chOff x="0" y="0"/>
          <a:chExt cx="0" cy="0"/>
        </a:xfrm>
      </p:grpSpPr>
      <p:sp>
        <p:nvSpPr>
          <p:cNvPr id="14669" name="Google Shape;14669;p22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70" name="Google Shape;14670;p22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4671" name="Google Shape;14671;p22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4672" name="Google Shape;14672;p22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4673" name="Google Shape;14673;p22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4674" name="Google Shape;14674;p22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75" name="Google Shape;14675;p22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76" name="Google Shape;14676;p22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4677" name="Google Shape;14677;p22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78" name="Google Shape;14678;p22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679" name="Google Shape;14679;p22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4680"/>
        <p:cNvGrpSpPr/>
        <p:nvPr/>
      </p:nvGrpSpPr>
      <p:grpSpPr>
        <a:xfrm>
          <a:off x="0" y="0"/>
          <a:ext cx="0" cy="0"/>
          <a:chOff x="0" y="0"/>
          <a:chExt cx="0" cy="0"/>
        </a:xfrm>
      </p:grpSpPr>
      <p:sp>
        <p:nvSpPr>
          <p:cNvPr id="14681" name="Google Shape;14681;p36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82" name="Google Shape;14682;p36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83" name="Google Shape;14683;p3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84" name="Google Shape;14684;p3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85" name="Google Shape;14685;p3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86" name="Google Shape;14686;p3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687" name="Google Shape;14687;p369"/>
          <p:cNvGrpSpPr/>
          <p:nvPr/>
        </p:nvGrpSpPr>
        <p:grpSpPr>
          <a:xfrm>
            <a:off x="7191542" y="1"/>
            <a:ext cx="5000459" cy="1425992"/>
            <a:chOff x="7191542" y="1"/>
            <a:chExt cx="5000459" cy="1425992"/>
          </a:xfrm>
        </p:grpSpPr>
        <p:pic>
          <p:nvPicPr>
            <p:cNvPr id="14688" name="Google Shape;14688;p3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89" name="Google Shape;14689;p369"/>
            <p:cNvGrpSpPr/>
            <p:nvPr/>
          </p:nvGrpSpPr>
          <p:grpSpPr>
            <a:xfrm>
              <a:off x="7191542" y="1"/>
              <a:ext cx="5000459" cy="1425992"/>
              <a:chOff x="7186272" y="0"/>
              <a:chExt cx="5005729" cy="1427495"/>
            </a:xfrm>
          </p:grpSpPr>
          <p:sp>
            <p:nvSpPr>
              <p:cNvPr id="14690" name="Google Shape;14690;p3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91" name="Google Shape;14691;p3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692" name="Google Shape;14692;p3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1596"/>
        <p:cNvGrpSpPr/>
        <p:nvPr/>
      </p:nvGrpSpPr>
      <p:grpSpPr>
        <a:xfrm>
          <a:off x="0" y="0"/>
          <a:ext cx="0" cy="0"/>
          <a:chOff x="0" y="0"/>
          <a:chExt cx="0" cy="0"/>
        </a:xfrm>
      </p:grpSpPr>
      <p:sp>
        <p:nvSpPr>
          <p:cNvPr id="1597" name="Google Shape;1597;p58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8" name="Google Shape;1598;p58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9" name="Google Shape;1599;p58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600" name="Google Shape;1600;p5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1" name="Google Shape;1601;p5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602" name="Google Shape;1602;p58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03" name="Google Shape;1603;p58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04" name="Google Shape;1604;p58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05" name="Google Shape;1605;p58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4693"/>
        <p:cNvGrpSpPr/>
        <p:nvPr/>
      </p:nvGrpSpPr>
      <p:grpSpPr>
        <a:xfrm>
          <a:off x="0" y="0"/>
          <a:ext cx="0" cy="0"/>
          <a:chOff x="0" y="0"/>
          <a:chExt cx="0" cy="0"/>
        </a:xfrm>
      </p:grpSpPr>
      <p:sp>
        <p:nvSpPr>
          <p:cNvPr id="14694" name="Google Shape;14694;p3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95" name="Google Shape;14695;p3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96" name="Google Shape;14696;p3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97" name="Google Shape;14697;p3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98" name="Google Shape;14698;p3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99" name="Google Shape;14699;p3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00" name="Google Shape;14700;p370"/>
          <p:cNvGrpSpPr/>
          <p:nvPr/>
        </p:nvGrpSpPr>
        <p:grpSpPr>
          <a:xfrm>
            <a:off x="7191542" y="1"/>
            <a:ext cx="5000459" cy="1425992"/>
            <a:chOff x="7191542" y="1"/>
            <a:chExt cx="5000459" cy="1425992"/>
          </a:xfrm>
        </p:grpSpPr>
        <p:pic>
          <p:nvPicPr>
            <p:cNvPr id="14701" name="Google Shape;14701;p3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02" name="Google Shape;14702;p370"/>
            <p:cNvGrpSpPr/>
            <p:nvPr/>
          </p:nvGrpSpPr>
          <p:grpSpPr>
            <a:xfrm>
              <a:off x="7191542" y="1"/>
              <a:ext cx="5000459" cy="1425992"/>
              <a:chOff x="7186272" y="0"/>
              <a:chExt cx="5005729" cy="1427495"/>
            </a:xfrm>
          </p:grpSpPr>
          <p:sp>
            <p:nvSpPr>
              <p:cNvPr id="14703" name="Google Shape;14703;p3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04" name="Google Shape;14704;p3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705" name="Google Shape;14705;p3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4711"/>
        <p:cNvGrpSpPr/>
        <p:nvPr/>
      </p:nvGrpSpPr>
      <p:grpSpPr>
        <a:xfrm>
          <a:off x="0" y="0"/>
          <a:ext cx="0" cy="0"/>
          <a:chOff x="0" y="0"/>
          <a:chExt cx="0" cy="0"/>
        </a:xfrm>
      </p:grpSpPr>
      <p:sp>
        <p:nvSpPr>
          <p:cNvPr id="14712" name="Google Shape;14712;p2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13" name="Google Shape;14713;p2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14" name="Google Shape;14714;p2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15" name="Google Shape;14715;p292"/>
          <p:cNvGrpSpPr/>
          <p:nvPr/>
        </p:nvGrpSpPr>
        <p:grpSpPr>
          <a:xfrm>
            <a:off x="7191542" y="1"/>
            <a:ext cx="5000459" cy="1425992"/>
            <a:chOff x="7191542" y="1"/>
            <a:chExt cx="5000459" cy="1425992"/>
          </a:xfrm>
        </p:grpSpPr>
        <p:pic>
          <p:nvPicPr>
            <p:cNvPr id="14716" name="Google Shape;14716;p2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17" name="Google Shape;14717;p292"/>
            <p:cNvGrpSpPr/>
            <p:nvPr/>
          </p:nvGrpSpPr>
          <p:grpSpPr>
            <a:xfrm>
              <a:off x="7191542" y="1"/>
              <a:ext cx="5000459" cy="1425992"/>
              <a:chOff x="7186272" y="0"/>
              <a:chExt cx="5005729" cy="1427495"/>
            </a:xfrm>
          </p:grpSpPr>
          <p:sp>
            <p:nvSpPr>
              <p:cNvPr id="14718" name="Google Shape;14718;p2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19" name="Google Shape;14719;p2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720"/>
        <p:cNvGrpSpPr/>
        <p:nvPr/>
      </p:nvGrpSpPr>
      <p:grpSpPr>
        <a:xfrm>
          <a:off x="0" y="0"/>
          <a:ext cx="0" cy="0"/>
          <a:chOff x="0" y="0"/>
          <a:chExt cx="0" cy="0"/>
        </a:xfrm>
      </p:grpSpPr>
      <p:grpSp>
        <p:nvGrpSpPr>
          <p:cNvPr id="14721" name="Google Shape;14721;p297"/>
          <p:cNvGrpSpPr/>
          <p:nvPr/>
        </p:nvGrpSpPr>
        <p:grpSpPr>
          <a:xfrm>
            <a:off x="7191542" y="1"/>
            <a:ext cx="5000459" cy="1425992"/>
            <a:chOff x="7191542" y="1"/>
            <a:chExt cx="5000459" cy="1425992"/>
          </a:xfrm>
        </p:grpSpPr>
        <p:pic>
          <p:nvPicPr>
            <p:cNvPr id="14722" name="Google Shape;14722;p2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23" name="Google Shape;14723;p297"/>
            <p:cNvGrpSpPr/>
            <p:nvPr/>
          </p:nvGrpSpPr>
          <p:grpSpPr>
            <a:xfrm>
              <a:off x="7191542" y="1"/>
              <a:ext cx="5000459" cy="1425992"/>
              <a:chOff x="7186272" y="0"/>
              <a:chExt cx="5005729" cy="1427495"/>
            </a:xfrm>
          </p:grpSpPr>
          <p:sp>
            <p:nvSpPr>
              <p:cNvPr id="14724" name="Google Shape;14724;p2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25" name="Google Shape;14725;p2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726" name="Google Shape;14726;p2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27" name="Google Shape;14727;p2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28" name="Google Shape;14728;p2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29" name="Google Shape;14729;p2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4730"/>
        <p:cNvGrpSpPr/>
        <p:nvPr/>
      </p:nvGrpSpPr>
      <p:grpSpPr>
        <a:xfrm>
          <a:off x="0" y="0"/>
          <a:ext cx="0" cy="0"/>
          <a:chOff x="0" y="0"/>
          <a:chExt cx="0" cy="0"/>
        </a:xfrm>
      </p:grpSpPr>
      <p:sp>
        <p:nvSpPr>
          <p:cNvPr id="14731" name="Google Shape;14731;p16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32" name="Google Shape;14732;p160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733" name="Google Shape;14733;p1603"/>
          <p:cNvGrpSpPr/>
          <p:nvPr/>
        </p:nvGrpSpPr>
        <p:grpSpPr>
          <a:xfrm>
            <a:off x="7191542" y="1"/>
            <a:ext cx="5000459" cy="1425992"/>
            <a:chOff x="7191542" y="1"/>
            <a:chExt cx="5000459" cy="1425992"/>
          </a:xfrm>
        </p:grpSpPr>
        <p:pic>
          <p:nvPicPr>
            <p:cNvPr id="14734" name="Google Shape;14734;p16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35" name="Google Shape;14735;p1603"/>
            <p:cNvGrpSpPr/>
            <p:nvPr/>
          </p:nvGrpSpPr>
          <p:grpSpPr>
            <a:xfrm>
              <a:off x="7191542" y="1"/>
              <a:ext cx="5000459" cy="1425992"/>
              <a:chOff x="7186272" y="0"/>
              <a:chExt cx="5005729" cy="1427495"/>
            </a:xfrm>
          </p:grpSpPr>
          <p:sp>
            <p:nvSpPr>
              <p:cNvPr id="14736" name="Google Shape;14736;p16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37" name="Google Shape;14737;p16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738" name="Google Shape;14738;p160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39" name="Google Shape;14739;p160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40" name="Google Shape;14740;p16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41" name="Google Shape;14741;p16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4742"/>
        <p:cNvGrpSpPr/>
        <p:nvPr/>
      </p:nvGrpSpPr>
      <p:grpSpPr>
        <a:xfrm>
          <a:off x="0" y="0"/>
          <a:ext cx="0" cy="0"/>
          <a:chOff x="0" y="0"/>
          <a:chExt cx="0" cy="0"/>
        </a:xfrm>
      </p:grpSpPr>
      <p:grpSp>
        <p:nvGrpSpPr>
          <p:cNvPr id="14743" name="Google Shape;14743;p1604"/>
          <p:cNvGrpSpPr/>
          <p:nvPr/>
        </p:nvGrpSpPr>
        <p:grpSpPr>
          <a:xfrm>
            <a:off x="7191542" y="1"/>
            <a:ext cx="5000459" cy="1425992"/>
            <a:chOff x="7191542" y="1"/>
            <a:chExt cx="5000459" cy="1425992"/>
          </a:xfrm>
        </p:grpSpPr>
        <p:pic>
          <p:nvPicPr>
            <p:cNvPr id="14744" name="Google Shape;14744;p16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45" name="Google Shape;14745;p1604"/>
            <p:cNvGrpSpPr/>
            <p:nvPr/>
          </p:nvGrpSpPr>
          <p:grpSpPr>
            <a:xfrm>
              <a:off x="7191542" y="1"/>
              <a:ext cx="5000459" cy="1425992"/>
              <a:chOff x="7186272" y="0"/>
              <a:chExt cx="5005729" cy="1427495"/>
            </a:xfrm>
          </p:grpSpPr>
          <p:sp>
            <p:nvSpPr>
              <p:cNvPr id="14746" name="Google Shape;14746;p16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47" name="Google Shape;14747;p16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748" name="Google Shape;14748;p16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49" name="Google Shape;14749;p16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50" name="Google Shape;14750;p16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51" name="Google Shape;14751;p16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752"/>
        <p:cNvGrpSpPr/>
        <p:nvPr/>
      </p:nvGrpSpPr>
      <p:grpSpPr>
        <a:xfrm>
          <a:off x="0" y="0"/>
          <a:ext cx="0" cy="0"/>
          <a:chOff x="0" y="0"/>
          <a:chExt cx="0" cy="0"/>
        </a:xfrm>
      </p:grpSpPr>
      <p:grpSp>
        <p:nvGrpSpPr>
          <p:cNvPr id="14753" name="Google Shape;14753;p1605"/>
          <p:cNvGrpSpPr/>
          <p:nvPr/>
        </p:nvGrpSpPr>
        <p:grpSpPr>
          <a:xfrm>
            <a:off x="7191542" y="1"/>
            <a:ext cx="5000459" cy="1425992"/>
            <a:chOff x="7191542" y="1"/>
            <a:chExt cx="5000459" cy="1425992"/>
          </a:xfrm>
        </p:grpSpPr>
        <p:pic>
          <p:nvPicPr>
            <p:cNvPr id="14754" name="Google Shape;14754;p1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55" name="Google Shape;14755;p1605"/>
            <p:cNvGrpSpPr/>
            <p:nvPr/>
          </p:nvGrpSpPr>
          <p:grpSpPr>
            <a:xfrm>
              <a:off x="7191542" y="1"/>
              <a:ext cx="5000459" cy="1425992"/>
              <a:chOff x="7186272" y="0"/>
              <a:chExt cx="5005729" cy="1427495"/>
            </a:xfrm>
          </p:grpSpPr>
          <p:sp>
            <p:nvSpPr>
              <p:cNvPr id="14756" name="Google Shape;14756;p1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57" name="Google Shape;14757;p1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758" name="Google Shape;14758;p16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59" name="Google Shape;14759;p160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60" name="Google Shape;14760;p16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61" name="Google Shape;14761;p1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62" name="Google Shape;14762;p1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763"/>
        <p:cNvGrpSpPr/>
        <p:nvPr/>
      </p:nvGrpSpPr>
      <p:grpSpPr>
        <a:xfrm>
          <a:off x="0" y="0"/>
          <a:ext cx="0" cy="0"/>
          <a:chOff x="0" y="0"/>
          <a:chExt cx="0" cy="0"/>
        </a:xfrm>
      </p:grpSpPr>
      <p:sp>
        <p:nvSpPr>
          <p:cNvPr id="14764" name="Google Shape;14764;p160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65" name="Google Shape;14765;p160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66" name="Google Shape;14766;p160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767" name="Google Shape;14767;p1606"/>
          <p:cNvSpPr>
            <a:spLocks noGrp="1"/>
          </p:cNvSpPr>
          <p:nvPr>
            <p:ph type="pic" idx="2"/>
          </p:nvPr>
        </p:nvSpPr>
        <p:spPr>
          <a:xfrm>
            <a:off x="7118684" y="233915"/>
            <a:ext cx="5073316" cy="5943600"/>
          </a:xfrm>
          <a:prstGeom prst="rect">
            <a:avLst/>
          </a:prstGeom>
          <a:noFill/>
          <a:ln>
            <a:noFill/>
          </a:ln>
        </p:spPr>
      </p:sp>
      <p:grpSp>
        <p:nvGrpSpPr>
          <p:cNvPr id="14768" name="Google Shape;14768;p1606"/>
          <p:cNvGrpSpPr/>
          <p:nvPr/>
        </p:nvGrpSpPr>
        <p:grpSpPr>
          <a:xfrm>
            <a:off x="0" y="5020348"/>
            <a:ext cx="12192000" cy="1837653"/>
            <a:chOff x="0" y="5020348"/>
            <a:chExt cx="12192000" cy="1837653"/>
          </a:xfrm>
        </p:grpSpPr>
        <p:sp>
          <p:nvSpPr>
            <p:cNvPr id="14769" name="Google Shape;14769;p16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70" name="Google Shape;14770;p160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771" name="Google Shape;14771;p16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4772"/>
        <p:cNvGrpSpPr/>
        <p:nvPr/>
      </p:nvGrpSpPr>
      <p:grpSpPr>
        <a:xfrm>
          <a:off x="0" y="0"/>
          <a:ext cx="0" cy="0"/>
          <a:chOff x="0" y="0"/>
          <a:chExt cx="0" cy="0"/>
        </a:xfrm>
      </p:grpSpPr>
      <p:grpSp>
        <p:nvGrpSpPr>
          <p:cNvPr id="14773" name="Google Shape;14773;p1607"/>
          <p:cNvGrpSpPr/>
          <p:nvPr/>
        </p:nvGrpSpPr>
        <p:grpSpPr>
          <a:xfrm>
            <a:off x="0" y="5020347"/>
            <a:ext cx="12192000" cy="1837653"/>
            <a:chOff x="0" y="5020347"/>
            <a:chExt cx="12192000" cy="1837653"/>
          </a:xfrm>
        </p:grpSpPr>
        <p:sp>
          <p:nvSpPr>
            <p:cNvPr id="14774" name="Google Shape;14774;p16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75" name="Google Shape;14775;p16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76" name="Google Shape;14776;p16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777" name="Google Shape;14777;p16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778" name="Google Shape;14778;p16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79" name="Google Shape;14779;p16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4780"/>
        <p:cNvGrpSpPr/>
        <p:nvPr/>
      </p:nvGrpSpPr>
      <p:grpSpPr>
        <a:xfrm>
          <a:off x="0" y="0"/>
          <a:ext cx="0" cy="0"/>
          <a:chOff x="0" y="0"/>
          <a:chExt cx="0" cy="0"/>
        </a:xfrm>
      </p:grpSpPr>
      <p:sp>
        <p:nvSpPr>
          <p:cNvPr id="14781" name="Google Shape;14781;p16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782" name="Google Shape;14782;p16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783" name="Google Shape;14783;p1608"/>
          <p:cNvGrpSpPr/>
          <p:nvPr/>
        </p:nvGrpSpPr>
        <p:grpSpPr>
          <a:xfrm>
            <a:off x="0" y="5379426"/>
            <a:ext cx="2807368" cy="753891"/>
            <a:chOff x="0" y="5379426"/>
            <a:chExt cx="2807368" cy="753891"/>
          </a:xfrm>
        </p:grpSpPr>
        <p:sp>
          <p:nvSpPr>
            <p:cNvPr id="14784" name="Google Shape;14784;p16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85" name="Google Shape;14785;p16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786" name="Google Shape;14786;p1608"/>
          <p:cNvSpPr>
            <a:spLocks noGrp="1"/>
          </p:cNvSpPr>
          <p:nvPr>
            <p:ph type="pic" idx="2"/>
          </p:nvPr>
        </p:nvSpPr>
        <p:spPr>
          <a:xfrm>
            <a:off x="2807368" y="457202"/>
            <a:ext cx="8915400" cy="5943598"/>
          </a:xfrm>
          <a:prstGeom prst="rect">
            <a:avLst/>
          </a:prstGeom>
          <a:noFill/>
          <a:ln>
            <a:noFill/>
          </a:ln>
        </p:spPr>
      </p:sp>
      <p:pic>
        <p:nvPicPr>
          <p:cNvPr id="14787" name="Google Shape;14787;p16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4788"/>
        <p:cNvGrpSpPr/>
        <p:nvPr/>
      </p:nvGrpSpPr>
      <p:grpSpPr>
        <a:xfrm>
          <a:off x="0" y="0"/>
          <a:ext cx="0" cy="0"/>
          <a:chOff x="0" y="0"/>
          <a:chExt cx="0" cy="0"/>
        </a:xfrm>
      </p:grpSpPr>
      <p:sp>
        <p:nvSpPr>
          <p:cNvPr id="14789" name="Google Shape;14789;p16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90" name="Google Shape;14790;p16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91" name="Google Shape;14791;p16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92" name="Google Shape;14792;p16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93" name="Google Shape;14793;p16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94" name="Google Shape;14794;p16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95" name="Google Shape;14795;p1609"/>
          <p:cNvGrpSpPr/>
          <p:nvPr/>
        </p:nvGrpSpPr>
        <p:grpSpPr>
          <a:xfrm>
            <a:off x="7191542" y="1"/>
            <a:ext cx="5000459" cy="1425992"/>
            <a:chOff x="7191542" y="1"/>
            <a:chExt cx="5000459" cy="1425992"/>
          </a:xfrm>
        </p:grpSpPr>
        <p:pic>
          <p:nvPicPr>
            <p:cNvPr id="14796" name="Google Shape;14796;p16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97" name="Google Shape;14797;p1609"/>
            <p:cNvGrpSpPr/>
            <p:nvPr/>
          </p:nvGrpSpPr>
          <p:grpSpPr>
            <a:xfrm>
              <a:off x="7191542" y="1"/>
              <a:ext cx="5000459" cy="1425992"/>
              <a:chOff x="7186272" y="0"/>
              <a:chExt cx="5005729" cy="1427495"/>
            </a:xfrm>
          </p:grpSpPr>
          <p:sp>
            <p:nvSpPr>
              <p:cNvPr id="14798" name="Google Shape;14798;p16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99" name="Google Shape;14799;p16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800" name="Google Shape;14800;p16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606"/>
        <p:cNvGrpSpPr/>
        <p:nvPr/>
      </p:nvGrpSpPr>
      <p:grpSpPr>
        <a:xfrm>
          <a:off x="0" y="0"/>
          <a:ext cx="0" cy="0"/>
          <a:chOff x="0" y="0"/>
          <a:chExt cx="0" cy="0"/>
        </a:xfrm>
      </p:grpSpPr>
      <p:sp>
        <p:nvSpPr>
          <p:cNvPr id="1607" name="Google Shape;1607;g2255cd46139_0_287"/>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8" name="Google Shape;1608;g2255cd46139_0_28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09" name="Google Shape;1609;g2255cd46139_0_28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10" name="Google Shape;1610;g2255cd46139_0_287"/>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1" name="Google Shape;1611;g2255cd46139_0_28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4801"/>
        <p:cNvGrpSpPr/>
        <p:nvPr/>
      </p:nvGrpSpPr>
      <p:grpSpPr>
        <a:xfrm>
          <a:off x="0" y="0"/>
          <a:ext cx="0" cy="0"/>
          <a:chOff x="0" y="0"/>
          <a:chExt cx="0" cy="0"/>
        </a:xfrm>
      </p:grpSpPr>
      <p:grpSp>
        <p:nvGrpSpPr>
          <p:cNvPr id="14802" name="Google Shape;14802;p1610"/>
          <p:cNvGrpSpPr/>
          <p:nvPr/>
        </p:nvGrpSpPr>
        <p:grpSpPr>
          <a:xfrm>
            <a:off x="7191542" y="1"/>
            <a:ext cx="5000459" cy="1425992"/>
            <a:chOff x="7191542" y="1"/>
            <a:chExt cx="5000459" cy="1425992"/>
          </a:xfrm>
        </p:grpSpPr>
        <p:pic>
          <p:nvPicPr>
            <p:cNvPr id="14803" name="Google Shape;14803;p16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04" name="Google Shape;14804;p1610"/>
            <p:cNvGrpSpPr/>
            <p:nvPr/>
          </p:nvGrpSpPr>
          <p:grpSpPr>
            <a:xfrm>
              <a:off x="7191542" y="1"/>
              <a:ext cx="5000459" cy="1425992"/>
              <a:chOff x="7186272" y="0"/>
              <a:chExt cx="5005729" cy="1427495"/>
            </a:xfrm>
          </p:grpSpPr>
          <p:sp>
            <p:nvSpPr>
              <p:cNvPr id="14805" name="Google Shape;14805;p16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06" name="Google Shape;14806;p16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807" name="Google Shape;14807;p16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08" name="Google Shape;14808;p16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09" name="Google Shape;14809;p16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10" name="Google Shape;14810;p16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11" name="Google Shape;14811;p16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12" name="Google Shape;14812;p16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13" name="Google Shape;14813;p16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14" name="Google Shape;14814;p16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4815"/>
        <p:cNvGrpSpPr/>
        <p:nvPr/>
      </p:nvGrpSpPr>
      <p:grpSpPr>
        <a:xfrm>
          <a:off x="0" y="0"/>
          <a:ext cx="0" cy="0"/>
          <a:chOff x="0" y="0"/>
          <a:chExt cx="0" cy="0"/>
        </a:xfrm>
      </p:grpSpPr>
      <p:grpSp>
        <p:nvGrpSpPr>
          <p:cNvPr id="14816" name="Google Shape;14816;p1611"/>
          <p:cNvGrpSpPr/>
          <p:nvPr/>
        </p:nvGrpSpPr>
        <p:grpSpPr>
          <a:xfrm>
            <a:off x="0" y="0"/>
            <a:ext cx="12192000" cy="2148830"/>
            <a:chOff x="0" y="0"/>
            <a:chExt cx="12192000" cy="2148830"/>
          </a:xfrm>
        </p:grpSpPr>
        <p:sp>
          <p:nvSpPr>
            <p:cNvPr id="14817" name="Google Shape;14817;p161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18" name="Google Shape;14818;p161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819" name="Google Shape;14819;p161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20" name="Google Shape;14820;p161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21" name="Google Shape;14821;p161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822" name="Google Shape;14822;p161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823" name="Google Shape;14823;p161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4824"/>
        <p:cNvGrpSpPr/>
        <p:nvPr/>
      </p:nvGrpSpPr>
      <p:grpSpPr>
        <a:xfrm>
          <a:off x="0" y="0"/>
          <a:ext cx="0" cy="0"/>
          <a:chOff x="0" y="0"/>
          <a:chExt cx="0" cy="0"/>
        </a:xfrm>
      </p:grpSpPr>
      <p:sp>
        <p:nvSpPr>
          <p:cNvPr id="14825" name="Google Shape;14825;p16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26" name="Google Shape;14826;p16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27" name="Google Shape;14827;p16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28" name="Google Shape;14828;p16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29" name="Google Shape;14829;p1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30" name="Google Shape;14830;p1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831" name="Google Shape;14831;p1612"/>
          <p:cNvGrpSpPr/>
          <p:nvPr/>
        </p:nvGrpSpPr>
        <p:grpSpPr>
          <a:xfrm>
            <a:off x="7191542" y="1"/>
            <a:ext cx="5000459" cy="1425992"/>
            <a:chOff x="7191542" y="1"/>
            <a:chExt cx="5000459" cy="1425992"/>
          </a:xfrm>
        </p:grpSpPr>
        <p:pic>
          <p:nvPicPr>
            <p:cNvPr id="14832" name="Google Shape;14832;p1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33" name="Google Shape;14833;p1612"/>
            <p:cNvGrpSpPr/>
            <p:nvPr/>
          </p:nvGrpSpPr>
          <p:grpSpPr>
            <a:xfrm>
              <a:off x="7191542" y="1"/>
              <a:ext cx="5000459" cy="1425992"/>
              <a:chOff x="7186272" y="0"/>
              <a:chExt cx="5005729" cy="1427495"/>
            </a:xfrm>
          </p:grpSpPr>
          <p:sp>
            <p:nvSpPr>
              <p:cNvPr id="14834" name="Google Shape;14834;p1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35" name="Google Shape;14835;p1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836" name="Google Shape;14836;p16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4837"/>
        <p:cNvGrpSpPr/>
        <p:nvPr/>
      </p:nvGrpSpPr>
      <p:grpSpPr>
        <a:xfrm>
          <a:off x="0" y="0"/>
          <a:ext cx="0" cy="0"/>
          <a:chOff x="0" y="0"/>
          <a:chExt cx="0" cy="0"/>
        </a:xfrm>
      </p:grpSpPr>
      <p:sp>
        <p:nvSpPr>
          <p:cNvPr id="14838" name="Google Shape;14838;p3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39" name="Google Shape;14839;p3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40" name="Google Shape;14840;p3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41" name="Google Shape;14841;p34"/>
          <p:cNvSpPr>
            <a:spLocks noGrp="1"/>
          </p:cNvSpPr>
          <p:nvPr>
            <p:ph type="pic" idx="2"/>
          </p:nvPr>
        </p:nvSpPr>
        <p:spPr>
          <a:xfrm>
            <a:off x="7118684" y="233915"/>
            <a:ext cx="5073316" cy="5943600"/>
          </a:xfrm>
          <a:prstGeom prst="rect">
            <a:avLst/>
          </a:prstGeom>
          <a:noFill/>
          <a:ln>
            <a:noFill/>
          </a:ln>
        </p:spPr>
      </p:sp>
      <p:grpSp>
        <p:nvGrpSpPr>
          <p:cNvPr id="14842" name="Google Shape;14842;p34"/>
          <p:cNvGrpSpPr/>
          <p:nvPr/>
        </p:nvGrpSpPr>
        <p:grpSpPr>
          <a:xfrm>
            <a:off x="0" y="5020348"/>
            <a:ext cx="12192000" cy="1837653"/>
            <a:chOff x="0" y="5020348"/>
            <a:chExt cx="12192000" cy="1837653"/>
          </a:xfrm>
        </p:grpSpPr>
        <p:sp>
          <p:nvSpPr>
            <p:cNvPr id="14843" name="Google Shape;14843;p3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44" name="Google Shape;14844;p3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45" name="Google Shape;14845;p3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4846"/>
        <p:cNvGrpSpPr/>
        <p:nvPr/>
      </p:nvGrpSpPr>
      <p:grpSpPr>
        <a:xfrm>
          <a:off x="0" y="0"/>
          <a:ext cx="0" cy="0"/>
          <a:chOff x="0" y="0"/>
          <a:chExt cx="0" cy="0"/>
        </a:xfrm>
      </p:grpSpPr>
      <p:grpSp>
        <p:nvGrpSpPr>
          <p:cNvPr id="14847" name="Google Shape;14847;p1613"/>
          <p:cNvGrpSpPr/>
          <p:nvPr/>
        </p:nvGrpSpPr>
        <p:grpSpPr>
          <a:xfrm>
            <a:off x="0" y="5020347"/>
            <a:ext cx="12192000" cy="1837653"/>
            <a:chOff x="0" y="5020347"/>
            <a:chExt cx="12192000" cy="1837653"/>
          </a:xfrm>
        </p:grpSpPr>
        <p:sp>
          <p:nvSpPr>
            <p:cNvPr id="14848" name="Google Shape;14848;p161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49" name="Google Shape;14849;p16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50" name="Google Shape;14850;p161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51" name="Google Shape;14851;p16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52" name="Google Shape;14852;p161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53" name="Google Shape;14853;p161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4854"/>
        <p:cNvGrpSpPr/>
        <p:nvPr/>
      </p:nvGrpSpPr>
      <p:grpSpPr>
        <a:xfrm>
          <a:off x="0" y="0"/>
          <a:ext cx="0" cy="0"/>
          <a:chOff x="0" y="0"/>
          <a:chExt cx="0" cy="0"/>
        </a:xfrm>
      </p:grpSpPr>
      <p:sp>
        <p:nvSpPr>
          <p:cNvPr id="14855" name="Google Shape;14855;p3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856" name="Google Shape;14856;p3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857" name="Google Shape;14857;p36"/>
          <p:cNvGrpSpPr/>
          <p:nvPr/>
        </p:nvGrpSpPr>
        <p:grpSpPr>
          <a:xfrm>
            <a:off x="0" y="5379426"/>
            <a:ext cx="2807368" cy="753891"/>
            <a:chOff x="0" y="5379426"/>
            <a:chExt cx="2807368" cy="753891"/>
          </a:xfrm>
        </p:grpSpPr>
        <p:sp>
          <p:nvSpPr>
            <p:cNvPr id="14858" name="Google Shape;14858;p3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59" name="Google Shape;14859;p3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860" name="Google Shape;14860;p36"/>
          <p:cNvSpPr>
            <a:spLocks noGrp="1"/>
          </p:cNvSpPr>
          <p:nvPr>
            <p:ph type="pic" idx="2"/>
          </p:nvPr>
        </p:nvSpPr>
        <p:spPr>
          <a:xfrm>
            <a:off x="2807368" y="457202"/>
            <a:ext cx="8915400" cy="5943598"/>
          </a:xfrm>
          <a:prstGeom prst="rect">
            <a:avLst/>
          </a:prstGeom>
          <a:noFill/>
          <a:ln>
            <a:noFill/>
          </a:ln>
        </p:spPr>
      </p:sp>
      <p:pic>
        <p:nvPicPr>
          <p:cNvPr id="14861" name="Google Shape;14861;p3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4862"/>
        <p:cNvGrpSpPr/>
        <p:nvPr/>
      </p:nvGrpSpPr>
      <p:grpSpPr>
        <a:xfrm>
          <a:off x="0" y="0"/>
          <a:ext cx="0" cy="0"/>
          <a:chOff x="0" y="0"/>
          <a:chExt cx="0" cy="0"/>
        </a:xfrm>
      </p:grpSpPr>
      <p:sp>
        <p:nvSpPr>
          <p:cNvPr id="14863" name="Google Shape;14863;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64" name="Google Shape;14864;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65" name="Google Shape;14865;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66" name="Google Shape;14866;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67" name="Google Shape;14867;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68" name="Google Shape;14868;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869" name="Google Shape;14869;p37"/>
          <p:cNvGrpSpPr/>
          <p:nvPr/>
        </p:nvGrpSpPr>
        <p:grpSpPr>
          <a:xfrm>
            <a:off x="7191542" y="1"/>
            <a:ext cx="5000459" cy="1425992"/>
            <a:chOff x="7191542" y="1"/>
            <a:chExt cx="5000459" cy="1425992"/>
          </a:xfrm>
        </p:grpSpPr>
        <p:pic>
          <p:nvPicPr>
            <p:cNvPr id="14870" name="Google Shape;14870;p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71" name="Google Shape;14871;p37"/>
            <p:cNvGrpSpPr/>
            <p:nvPr/>
          </p:nvGrpSpPr>
          <p:grpSpPr>
            <a:xfrm>
              <a:off x="7191542" y="1"/>
              <a:ext cx="5000459" cy="1425992"/>
              <a:chOff x="7186272" y="0"/>
              <a:chExt cx="5005729" cy="1427495"/>
            </a:xfrm>
          </p:grpSpPr>
          <p:sp>
            <p:nvSpPr>
              <p:cNvPr id="14872" name="Google Shape;14872;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73" name="Google Shape;14873;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874" name="Google Shape;14874;p3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4875"/>
        <p:cNvGrpSpPr/>
        <p:nvPr/>
      </p:nvGrpSpPr>
      <p:grpSpPr>
        <a:xfrm>
          <a:off x="0" y="0"/>
          <a:ext cx="0" cy="0"/>
          <a:chOff x="0" y="0"/>
          <a:chExt cx="0" cy="0"/>
        </a:xfrm>
      </p:grpSpPr>
      <p:sp>
        <p:nvSpPr>
          <p:cNvPr id="14876" name="Google Shape;14876;p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77" name="Google Shape;14877;p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78" name="Google Shape;14878;p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79" name="Google Shape;14879;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80" name="Google Shape;14880;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81" name="Google Shape;14881;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882" name="Google Shape;14882;p38"/>
          <p:cNvGrpSpPr/>
          <p:nvPr/>
        </p:nvGrpSpPr>
        <p:grpSpPr>
          <a:xfrm>
            <a:off x="7191542" y="1"/>
            <a:ext cx="5000459" cy="1425992"/>
            <a:chOff x="7191542" y="1"/>
            <a:chExt cx="5000459" cy="1425992"/>
          </a:xfrm>
        </p:grpSpPr>
        <p:pic>
          <p:nvPicPr>
            <p:cNvPr id="14883" name="Google Shape;14883;p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84" name="Google Shape;14884;p38"/>
            <p:cNvGrpSpPr/>
            <p:nvPr/>
          </p:nvGrpSpPr>
          <p:grpSpPr>
            <a:xfrm>
              <a:off x="7191542" y="1"/>
              <a:ext cx="5000459" cy="1425992"/>
              <a:chOff x="7186272" y="0"/>
              <a:chExt cx="5005729" cy="1427495"/>
            </a:xfrm>
          </p:grpSpPr>
          <p:sp>
            <p:nvSpPr>
              <p:cNvPr id="14885" name="Google Shape;14885;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86" name="Google Shape;14886;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887" name="Google Shape;14887;p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4888"/>
        <p:cNvGrpSpPr/>
        <p:nvPr/>
      </p:nvGrpSpPr>
      <p:grpSpPr>
        <a:xfrm>
          <a:off x="0" y="0"/>
          <a:ext cx="0" cy="0"/>
          <a:chOff x="0" y="0"/>
          <a:chExt cx="0" cy="0"/>
        </a:xfrm>
      </p:grpSpPr>
      <p:grpSp>
        <p:nvGrpSpPr>
          <p:cNvPr id="14889" name="Google Shape;14889;p39"/>
          <p:cNvGrpSpPr/>
          <p:nvPr/>
        </p:nvGrpSpPr>
        <p:grpSpPr>
          <a:xfrm>
            <a:off x="7191542" y="1"/>
            <a:ext cx="5000459" cy="1425992"/>
            <a:chOff x="7191542" y="1"/>
            <a:chExt cx="5000459" cy="1425992"/>
          </a:xfrm>
        </p:grpSpPr>
        <p:pic>
          <p:nvPicPr>
            <p:cNvPr id="14890" name="Google Shape;14890;p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91" name="Google Shape;14891;p39"/>
            <p:cNvGrpSpPr/>
            <p:nvPr/>
          </p:nvGrpSpPr>
          <p:grpSpPr>
            <a:xfrm>
              <a:off x="7191542" y="1"/>
              <a:ext cx="5000459" cy="1425992"/>
              <a:chOff x="7186272" y="0"/>
              <a:chExt cx="5005729" cy="1427495"/>
            </a:xfrm>
          </p:grpSpPr>
          <p:sp>
            <p:nvSpPr>
              <p:cNvPr id="14892" name="Google Shape;14892;p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93" name="Google Shape;14893;p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894" name="Google Shape;14894;p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95" name="Google Shape;14895;p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96" name="Google Shape;14896;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97" name="Google Shape;14897;p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98" name="Google Shape;14898;p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4899"/>
        <p:cNvGrpSpPr/>
        <p:nvPr/>
      </p:nvGrpSpPr>
      <p:grpSpPr>
        <a:xfrm>
          <a:off x="0" y="0"/>
          <a:ext cx="0" cy="0"/>
          <a:chOff x="0" y="0"/>
          <a:chExt cx="0" cy="0"/>
        </a:xfrm>
      </p:grpSpPr>
      <p:sp>
        <p:nvSpPr>
          <p:cNvPr id="14900" name="Google Shape;14900;p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01" name="Google Shape;14901;p4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902" name="Google Shape;14902;p40"/>
          <p:cNvGrpSpPr/>
          <p:nvPr/>
        </p:nvGrpSpPr>
        <p:grpSpPr>
          <a:xfrm>
            <a:off x="7191542" y="1"/>
            <a:ext cx="5000459" cy="1425992"/>
            <a:chOff x="7191542" y="1"/>
            <a:chExt cx="5000459" cy="1425992"/>
          </a:xfrm>
        </p:grpSpPr>
        <p:pic>
          <p:nvPicPr>
            <p:cNvPr id="14903" name="Google Shape;14903;p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04" name="Google Shape;14904;p40"/>
            <p:cNvGrpSpPr/>
            <p:nvPr/>
          </p:nvGrpSpPr>
          <p:grpSpPr>
            <a:xfrm>
              <a:off x="7191542" y="1"/>
              <a:ext cx="5000459" cy="1425992"/>
              <a:chOff x="7186272" y="0"/>
              <a:chExt cx="5005729" cy="1427495"/>
            </a:xfrm>
          </p:grpSpPr>
          <p:sp>
            <p:nvSpPr>
              <p:cNvPr id="14905" name="Google Shape;14905;p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06" name="Google Shape;14906;p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907" name="Google Shape;14907;p4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08" name="Google Shape;14908;p4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09" name="Google Shape;14909;p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10" name="Google Shape;14910;p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1612"/>
        <p:cNvGrpSpPr/>
        <p:nvPr/>
      </p:nvGrpSpPr>
      <p:grpSpPr>
        <a:xfrm>
          <a:off x="0" y="0"/>
          <a:ext cx="0" cy="0"/>
          <a:chOff x="0" y="0"/>
          <a:chExt cx="0" cy="0"/>
        </a:xfrm>
      </p:grpSpPr>
      <p:sp>
        <p:nvSpPr>
          <p:cNvPr id="1613" name="Google Shape;1613;g2255cd46139_0_29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1614" name="Google Shape;1614;g2255cd46139_0_29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15" name="Google Shape;1615;g2255cd46139_0_29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16" name="Google Shape;1616;g2255cd46139_0_29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7" name="Google Shape;1617;g2255cd46139_0_29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4911"/>
        <p:cNvGrpSpPr/>
        <p:nvPr/>
      </p:nvGrpSpPr>
      <p:grpSpPr>
        <a:xfrm>
          <a:off x="0" y="0"/>
          <a:ext cx="0" cy="0"/>
          <a:chOff x="0" y="0"/>
          <a:chExt cx="0" cy="0"/>
        </a:xfrm>
      </p:grpSpPr>
      <p:grpSp>
        <p:nvGrpSpPr>
          <p:cNvPr id="14912" name="Google Shape;14912;p41"/>
          <p:cNvGrpSpPr/>
          <p:nvPr/>
        </p:nvGrpSpPr>
        <p:grpSpPr>
          <a:xfrm>
            <a:off x="7191542" y="1"/>
            <a:ext cx="5000459" cy="1425992"/>
            <a:chOff x="7191542" y="1"/>
            <a:chExt cx="5000459" cy="1425992"/>
          </a:xfrm>
        </p:grpSpPr>
        <p:pic>
          <p:nvPicPr>
            <p:cNvPr id="14913" name="Google Shape;14913;p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14" name="Google Shape;14914;p41"/>
            <p:cNvGrpSpPr/>
            <p:nvPr/>
          </p:nvGrpSpPr>
          <p:grpSpPr>
            <a:xfrm>
              <a:off x="7191542" y="1"/>
              <a:ext cx="5000459" cy="1425992"/>
              <a:chOff x="7186272" y="0"/>
              <a:chExt cx="5005729" cy="1427495"/>
            </a:xfrm>
          </p:grpSpPr>
          <p:sp>
            <p:nvSpPr>
              <p:cNvPr id="14915" name="Google Shape;14915;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16" name="Google Shape;14916;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917" name="Google Shape;14917;p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18" name="Google Shape;14918;p4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919" name="Google Shape;14919;p4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20" name="Google Shape;14920;p4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921" name="Google Shape;14921;p4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22" name="Google Shape;149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23" name="Google Shape;149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24" name="Google Shape;149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14925"/>
        <p:cNvGrpSpPr/>
        <p:nvPr/>
      </p:nvGrpSpPr>
      <p:grpSpPr>
        <a:xfrm>
          <a:off x="0" y="0"/>
          <a:ext cx="0" cy="0"/>
          <a:chOff x="0" y="0"/>
          <a:chExt cx="0" cy="0"/>
        </a:xfrm>
      </p:grpSpPr>
      <p:grpSp>
        <p:nvGrpSpPr>
          <p:cNvPr id="14926" name="Google Shape;14926;p42"/>
          <p:cNvGrpSpPr/>
          <p:nvPr/>
        </p:nvGrpSpPr>
        <p:grpSpPr>
          <a:xfrm>
            <a:off x="7191542" y="1"/>
            <a:ext cx="5000459" cy="1425992"/>
            <a:chOff x="7191542" y="1"/>
            <a:chExt cx="5000459" cy="1425992"/>
          </a:xfrm>
        </p:grpSpPr>
        <p:pic>
          <p:nvPicPr>
            <p:cNvPr id="14927" name="Google Shape;14927;p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28" name="Google Shape;14928;p42"/>
            <p:cNvGrpSpPr/>
            <p:nvPr/>
          </p:nvGrpSpPr>
          <p:grpSpPr>
            <a:xfrm>
              <a:off x="7191542" y="1"/>
              <a:ext cx="5000459" cy="1425992"/>
              <a:chOff x="7186272" y="0"/>
              <a:chExt cx="5005729" cy="1427495"/>
            </a:xfrm>
          </p:grpSpPr>
          <p:sp>
            <p:nvSpPr>
              <p:cNvPr id="14929" name="Google Shape;14929;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30" name="Google Shape;14930;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931" name="Google Shape;14931;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32" name="Google Shape;1493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33" name="Google Shape;14933;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34" name="Google Shape;14934;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14935"/>
        <p:cNvGrpSpPr/>
        <p:nvPr/>
      </p:nvGrpSpPr>
      <p:grpSpPr>
        <a:xfrm>
          <a:off x="0" y="0"/>
          <a:ext cx="0" cy="0"/>
          <a:chOff x="0" y="0"/>
          <a:chExt cx="0" cy="0"/>
        </a:xfrm>
      </p:grpSpPr>
      <p:grpSp>
        <p:nvGrpSpPr>
          <p:cNvPr id="14936" name="Google Shape;14936;p43"/>
          <p:cNvGrpSpPr/>
          <p:nvPr/>
        </p:nvGrpSpPr>
        <p:grpSpPr>
          <a:xfrm>
            <a:off x="0" y="0"/>
            <a:ext cx="12192000" cy="2148830"/>
            <a:chOff x="0" y="0"/>
            <a:chExt cx="12192000" cy="2148830"/>
          </a:xfrm>
        </p:grpSpPr>
        <p:sp>
          <p:nvSpPr>
            <p:cNvPr id="14937" name="Google Shape;14937;p4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38" name="Google Shape;14938;p4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939" name="Google Shape;14939;p4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40" name="Google Shape;14940;p4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41" name="Google Shape;14941;p4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942" name="Google Shape;14942;p4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943" name="Google Shape;14943;p4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4944"/>
        <p:cNvGrpSpPr/>
        <p:nvPr/>
      </p:nvGrpSpPr>
      <p:grpSpPr>
        <a:xfrm>
          <a:off x="0" y="0"/>
          <a:ext cx="0" cy="0"/>
          <a:chOff x="0" y="0"/>
          <a:chExt cx="0" cy="0"/>
        </a:xfrm>
      </p:grpSpPr>
      <p:sp>
        <p:nvSpPr>
          <p:cNvPr id="14945" name="Google Shape;14945;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46" name="Google Shape;14946;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47" name="Google Shape;14947;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48" name="Google Shape;14948;p44"/>
          <p:cNvGrpSpPr/>
          <p:nvPr/>
        </p:nvGrpSpPr>
        <p:grpSpPr>
          <a:xfrm>
            <a:off x="7191542" y="1"/>
            <a:ext cx="5000459" cy="1425992"/>
            <a:chOff x="7191542" y="1"/>
            <a:chExt cx="5000459" cy="1425992"/>
          </a:xfrm>
        </p:grpSpPr>
        <p:pic>
          <p:nvPicPr>
            <p:cNvPr id="14949" name="Google Shape;14949;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50" name="Google Shape;14950;p44"/>
            <p:cNvGrpSpPr/>
            <p:nvPr/>
          </p:nvGrpSpPr>
          <p:grpSpPr>
            <a:xfrm>
              <a:off x="7191542" y="1"/>
              <a:ext cx="5000459" cy="1425992"/>
              <a:chOff x="7186272" y="0"/>
              <a:chExt cx="5005729" cy="1427495"/>
            </a:xfrm>
          </p:grpSpPr>
          <p:sp>
            <p:nvSpPr>
              <p:cNvPr id="14951" name="Google Shape;14951;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52" name="Google Shape;14952;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4953"/>
        <p:cNvGrpSpPr/>
        <p:nvPr/>
      </p:nvGrpSpPr>
      <p:grpSpPr>
        <a:xfrm>
          <a:off x="0" y="0"/>
          <a:ext cx="0" cy="0"/>
          <a:chOff x="0" y="0"/>
          <a:chExt cx="0" cy="0"/>
        </a:xfrm>
      </p:grpSpPr>
      <p:sp>
        <p:nvSpPr>
          <p:cNvPr id="14954" name="Google Shape;14954;p16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55" name="Google Shape;14955;p16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56" name="Google Shape;14956;p16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957" name="Google Shape;14957;p1614"/>
          <p:cNvSpPr>
            <a:spLocks noGrp="1"/>
          </p:cNvSpPr>
          <p:nvPr>
            <p:ph type="pic" idx="2"/>
          </p:nvPr>
        </p:nvSpPr>
        <p:spPr>
          <a:xfrm>
            <a:off x="7118684" y="233915"/>
            <a:ext cx="5073316" cy="5943600"/>
          </a:xfrm>
          <a:prstGeom prst="rect">
            <a:avLst/>
          </a:prstGeom>
          <a:noFill/>
          <a:ln>
            <a:noFill/>
          </a:ln>
        </p:spPr>
      </p:sp>
      <p:grpSp>
        <p:nvGrpSpPr>
          <p:cNvPr id="14958" name="Google Shape;14958;p1614"/>
          <p:cNvGrpSpPr/>
          <p:nvPr/>
        </p:nvGrpSpPr>
        <p:grpSpPr>
          <a:xfrm>
            <a:off x="0" y="5020348"/>
            <a:ext cx="12192000" cy="1837653"/>
            <a:chOff x="0" y="5020348"/>
            <a:chExt cx="12192000" cy="1837653"/>
          </a:xfrm>
        </p:grpSpPr>
        <p:sp>
          <p:nvSpPr>
            <p:cNvPr id="14959" name="Google Shape;14959;p16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60" name="Google Shape;14960;p16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961" name="Google Shape;14961;p16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4962"/>
        <p:cNvGrpSpPr/>
        <p:nvPr/>
      </p:nvGrpSpPr>
      <p:grpSpPr>
        <a:xfrm>
          <a:off x="0" y="0"/>
          <a:ext cx="0" cy="0"/>
          <a:chOff x="0" y="0"/>
          <a:chExt cx="0" cy="0"/>
        </a:xfrm>
      </p:grpSpPr>
      <p:grpSp>
        <p:nvGrpSpPr>
          <p:cNvPr id="14963" name="Google Shape;14963;p1615"/>
          <p:cNvGrpSpPr/>
          <p:nvPr/>
        </p:nvGrpSpPr>
        <p:grpSpPr>
          <a:xfrm>
            <a:off x="0" y="5020347"/>
            <a:ext cx="12192000" cy="1837653"/>
            <a:chOff x="0" y="5020347"/>
            <a:chExt cx="12192000" cy="1837653"/>
          </a:xfrm>
        </p:grpSpPr>
        <p:sp>
          <p:nvSpPr>
            <p:cNvPr id="14964" name="Google Shape;14964;p16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65" name="Google Shape;14965;p16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66" name="Google Shape;14966;p16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967" name="Google Shape;14967;p16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68" name="Google Shape;14968;p16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69" name="Google Shape;14969;p16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14970"/>
        <p:cNvGrpSpPr/>
        <p:nvPr/>
      </p:nvGrpSpPr>
      <p:grpSpPr>
        <a:xfrm>
          <a:off x="0" y="0"/>
          <a:ext cx="0" cy="0"/>
          <a:chOff x="0" y="0"/>
          <a:chExt cx="0" cy="0"/>
        </a:xfrm>
      </p:grpSpPr>
      <p:sp>
        <p:nvSpPr>
          <p:cNvPr id="14971" name="Google Shape;14971;p16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72" name="Google Shape;14972;p16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73" name="Google Shape;14973;p16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74" name="Google Shape;14974;p16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75" name="Google Shape;14975;p16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76" name="Google Shape;14976;p16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77" name="Google Shape;14977;p1616"/>
          <p:cNvGrpSpPr/>
          <p:nvPr/>
        </p:nvGrpSpPr>
        <p:grpSpPr>
          <a:xfrm>
            <a:off x="7191542" y="1"/>
            <a:ext cx="5000459" cy="1425992"/>
            <a:chOff x="7191542" y="1"/>
            <a:chExt cx="5000459" cy="1425992"/>
          </a:xfrm>
        </p:grpSpPr>
        <p:pic>
          <p:nvPicPr>
            <p:cNvPr id="14978" name="Google Shape;14978;p16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79" name="Google Shape;14979;p1616"/>
            <p:cNvGrpSpPr/>
            <p:nvPr/>
          </p:nvGrpSpPr>
          <p:grpSpPr>
            <a:xfrm>
              <a:off x="7191542" y="1"/>
              <a:ext cx="5000459" cy="1425992"/>
              <a:chOff x="7186272" y="0"/>
              <a:chExt cx="5005729" cy="1427495"/>
            </a:xfrm>
          </p:grpSpPr>
          <p:sp>
            <p:nvSpPr>
              <p:cNvPr id="14980" name="Google Shape;14980;p16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81" name="Google Shape;14981;p16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982" name="Google Shape;14982;p16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14983"/>
        <p:cNvGrpSpPr/>
        <p:nvPr/>
      </p:nvGrpSpPr>
      <p:grpSpPr>
        <a:xfrm>
          <a:off x="0" y="0"/>
          <a:ext cx="0" cy="0"/>
          <a:chOff x="0" y="0"/>
          <a:chExt cx="0" cy="0"/>
        </a:xfrm>
      </p:grpSpPr>
      <p:grpSp>
        <p:nvGrpSpPr>
          <p:cNvPr id="14984" name="Google Shape;14984;p1617"/>
          <p:cNvGrpSpPr/>
          <p:nvPr/>
        </p:nvGrpSpPr>
        <p:grpSpPr>
          <a:xfrm>
            <a:off x="7191542" y="1"/>
            <a:ext cx="5000459" cy="1425992"/>
            <a:chOff x="7191542" y="1"/>
            <a:chExt cx="5000459" cy="1425992"/>
          </a:xfrm>
        </p:grpSpPr>
        <p:pic>
          <p:nvPicPr>
            <p:cNvPr id="14985" name="Google Shape;14985;p16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86" name="Google Shape;14986;p1617"/>
            <p:cNvGrpSpPr/>
            <p:nvPr/>
          </p:nvGrpSpPr>
          <p:grpSpPr>
            <a:xfrm>
              <a:off x="7191542" y="1"/>
              <a:ext cx="5000459" cy="1425992"/>
              <a:chOff x="7186272" y="0"/>
              <a:chExt cx="5005729" cy="1427495"/>
            </a:xfrm>
          </p:grpSpPr>
          <p:sp>
            <p:nvSpPr>
              <p:cNvPr id="14987" name="Google Shape;14987;p16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88" name="Google Shape;14988;p16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989" name="Google Shape;14989;p16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90" name="Google Shape;14990;p16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91" name="Google Shape;14991;p16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92" name="Google Shape;14992;p16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93" name="Google Shape;14993;p16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14994"/>
        <p:cNvGrpSpPr/>
        <p:nvPr/>
      </p:nvGrpSpPr>
      <p:grpSpPr>
        <a:xfrm>
          <a:off x="0" y="0"/>
          <a:ext cx="0" cy="0"/>
          <a:chOff x="0" y="0"/>
          <a:chExt cx="0" cy="0"/>
        </a:xfrm>
      </p:grpSpPr>
      <p:sp>
        <p:nvSpPr>
          <p:cNvPr id="14995" name="Google Shape;14995;p16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96" name="Google Shape;14996;p16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997" name="Google Shape;14997;p1618"/>
          <p:cNvGrpSpPr/>
          <p:nvPr/>
        </p:nvGrpSpPr>
        <p:grpSpPr>
          <a:xfrm>
            <a:off x="7191542" y="1"/>
            <a:ext cx="5000459" cy="1425992"/>
            <a:chOff x="7191542" y="1"/>
            <a:chExt cx="5000459" cy="1425992"/>
          </a:xfrm>
        </p:grpSpPr>
        <p:pic>
          <p:nvPicPr>
            <p:cNvPr id="14998" name="Google Shape;14998;p16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99" name="Google Shape;14999;p1618"/>
            <p:cNvGrpSpPr/>
            <p:nvPr/>
          </p:nvGrpSpPr>
          <p:grpSpPr>
            <a:xfrm>
              <a:off x="7191542" y="1"/>
              <a:ext cx="5000459" cy="1425992"/>
              <a:chOff x="7186272" y="0"/>
              <a:chExt cx="5005729" cy="1427495"/>
            </a:xfrm>
          </p:grpSpPr>
          <p:sp>
            <p:nvSpPr>
              <p:cNvPr id="15000" name="Google Shape;15000;p16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01" name="Google Shape;15001;p16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002" name="Google Shape;15002;p16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03" name="Google Shape;15003;p16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004" name="Google Shape;15004;p16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05" name="Google Shape;15005;p16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15006"/>
        <p:cNvGrpSpPr/>
        <p:nvPr/>
      </p:nvGrpSpPr>
      <p:grpSpPr>
        <a:xfrm>
          <a:off x="0" y="0"/>
          <a:ext cx="0" cy="0"/>
          <a:chOff x="0" y="0"/>
          <a:chExt cx="0" cy="0"/>
        </a:xfrm>
      </p:grpSpPr>
      <p:grpSp>
        <p:nvGrpSpPr>
          <p:cNvPr id="15007" name="Google Shape;15007;p1619"/>
          <p:cNvGrpSpPr/>
          <p:nvPr/>
        </p:nvGrpSpPr>
        <p:grpSpPr>
          <a:xfrm>
            <a:off x="7191542" y="1"/>
            <a:ext cx="5000459" cy="1425992"/>
            <a:chOff x="7191542" y="1"/>
            <a:chExt cx="5000459" cy="1425992"/>
          </a:xfrm>
        </p:grpSpPr>
        <p:pic>
          <p:nvPicPr>
            <p:cNvPr id="15008" name="Google Shape;15008;p16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09" name="Google Shape;15009;p1619"/>
            <p:cNvGrpSpPr/>
            <p:nvPr/>
          </p:nvGrpSpPr>
          <p:grpSpPr>
            <a:xfrm>
              <a:off x="7191542" y="1"/>
              <a:ext cx="5000459" cy="1425992"/>
              <a:chOff x="7186272" y="0"/>
              <a:chExt cx="5005729" cy="1427495"/>
            </a:xfrm>
          </p:grpSpPr>
          <p:sp>
            <p:nvSpPr>
              <p:cNvPr id="15010" name="Google Shape;15010;p16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11" name="Google Shape;15011;p16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012" name="Google Shape;15012;p16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13" name="Google Shape;15013;p16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014" name="Google Shape;15014;p16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15" name="Google Shape;15015;p16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016" name="Google Shape;15016;p16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17" name="Google Shape;15017;p16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018" name="Google Shape;15018;p16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19" name="Google Shape;15019;p16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618"/>
        <p:cNvGrpSpPr/>
        <p:nvPr/>
      </p:nvGrpSpPr>
      <p:grpSpPr>
        <a:xfrm>
          <a:off x="0" y="0"/>
          <a:ext cx="0" cy="0"/>
          <a:chOff x="0" y="0"/>
          <a:chExt cx="0" cy="0"/>
        </a:xfrm>
      </p:grpSpPr>
      <p:sp>
        <p:nvSpPr>
          <p:cNvPr id="1619" name="Google Shape;1619;g2255cd46139_0_29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20" name="Google Shape;1620;g2255cd46139_0_29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21" name="Google Shape;1621;g2255cd46139_0_29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g2255cd46139_0_29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3" name="Google Shape;1623;g2255cd46139_0_29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24" name="Google Shape;1624;g2255cd46139_0_2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15020"/>
        <p:cNvGrpSpPr/>
        <p:nvPr/>
      </p:nvGrpSpPr>
      <p:grpSpPr>
        <a:xfrm>
          <a:off x="0" y="0"/>
          <a:ext cx="0" cy="0"/>
          <a:chOff x="0" y="0"/>
          <a:chExt cx="0" cy="0"/>
        </a:xfrm>
      </p:grpSpPr>
      <p:sp>
        <p:nvSpPr>
          <p:cNvPr id="15021" name="Google Shape;15021;p162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22" name="Google Shape;15022;p16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23" name="Google Shape;15023;p1620"/>
          <p:cNvGrpSpPr/>
          <p:nvPr/>
        </p:nvGrpSpPr>
        <p:grpSpPr>
          <a:xfrm>
            <a:off x="0" y="5379426"/>
            <a:ext cx="2807368" cy="753891"/>
            <a:chOff x="0" y="5379426"/>
            <a:chExt cx="2807368" cy="753891"/>
          </a:xfrm>
        </p:grpSpPr>
        <p:sp>
          <p:nvSpPr>
            <p:cNvPr id="15024" name="Google Shape;15024;p16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25" name="Google Shape;15025;p16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026" name="Google Shape;15026;p1620"/>
          <p:cNvSpPr>
            <a:spLocks noGrp="1"/>
          </p:cNvSpPr>
          <p:nvPr>
            <p:ph type="pic" idx="2"/>
          </p:nvPr>
        </p:nvSpPr>
        <p:spPr>
          <a:xfrm>
            <a:off x="2807368" y="457202"/>
            <a:ext cx="8915400" cy="5943598"/>
          </a:xfrm>
          <a:prstGeom prst="rect">
            <a:avLst/>
          </a:prstGeom>
          <a:noFill/>
          <a:ln>
            <a:noFill/>
          </a:ln>
        </p:spPr>
      </p:sp>
      <p:pic>
        <p:nvPicPr>
          <p:cNvPr id="15027" name="Google Shape;15027;p162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15028"/>
        <p:cNvGrpSpPr/>
        <p:nvPr/>
      </p:nvGrpSpPr>
      <p:grpSpPr>
        <a:xfrm>
          <a:off x="0" y="0"/>
          <a:ext cx="0" cy="0"/>
          <a:chOff x="0" y="0"/>
          <a:chExt cx="0" cy="0"/>
        </a:xfrm>
      </p:grpSpPr>
      <p:grpSp>
        <p:nvGrpSpPr>
          <p:cNvPr id="15029" name="Google Shape;15029;p1621"/>
          <p:cNvGrpSpPr/>
          <p:nvPr/>
        </p:nvGrpSpPr>
        <p:grpSpPr>
          <a:xfrm>
            <a:off x="0" y="0"/>
            <a:ext cx="12192000" cy="2148830"/>
            <a:chOff x="0" y="0"/>
            <a:chExt cx="12192000" cy="2148830"/>
          </a:xfrm>
        </p:grpSpPr>
        <p:sp>
          <p:nvSpPr>
            <p:cNvPr id="15030" name="Google Shape;15030;p16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31" name="Google Shape;15031;p16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032" name="Google Shape;15032;p16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33" name="Google Shape;15033;p16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34" name="Google Shape;15034;p16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035" name="Google Shape;15035;p162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036" name="Google Shape;15036;p16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15037"/>
        <p:cNvGrpSpPr/>
        <p:nvPr/>
      </p:nvGrpSpPr>
      <p:grpSpPr>
        <a:xfrm>
          <a:off x="0" y="0"/>
          <a:ext cx="0" cy="0"/>
          <a:chOff x="0" y="0"/>
          <a:chExt cx="0" cy="0"/>
        </a:xfrm>
      </p:grpSpPr>
      <p:sp>
        <p:nvSpPr>
          <p:cNvPr id="15038" name="Google Shape;15038;p16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039" name="Google Shape;15039;p16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40" name="Google Shape;15040;p16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041" name="Google Shape;15041;p1622"/>
          <p:cNvGrpSpPr/>
          <p:nvPr/>
        </p:nvGrpSpPr>
        <p:grpSpPr>
          <a:xfrm>
            <a:off x="7191542" y="1"/>
            <a:ext cx="5000459" cy="1425992"/>
            <a:chOff x="7191542" y="1"/>
            <a:chExt cx="5000459" cy="1425992"/>
          </a:xfrm>
        </p:grpSpPr>
        <p:pic>
          <p:nvPicPr>
            <p:cNvPr id="15042" name="Google Shape;15042;p16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43" name="Google Shape;15043;p1622"/>
            <p:cNvGrpSpPr/>
            <p:nvPr/>
          </p:nvGrpSpPr>
          <p:grpSpPr>
            <a:xfrm>
              <a:off x="7191542" y="1"/>
              <a:ext cx="5000459" cy="1425992"/>
              <a:chOff x="7186272" y="0"/>
              <a:chExt cx="5005729" cy="1427495"/>
            </a:xfrm>
          </p:grpSpPr>
          <p:sp>
            <p:nvSpPr>
              <p:cNvPr id="15044" name="Google Shape;15044;p16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45" name="Google Shape;15045;p16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15046"/>
        <p:cNvGrpSpPr/>
        <p:nvPr/>
      </p:nvGrpSpPr>
      <p:grpSpPr>
        <a:xfrm>
          <a:off x="0" y="0"/>
          <a:ext cx="0" cy="0"/>
          <a:chOff x="0" y="0"/>
          <a:chExt cx="0" cy="0"/>
        </a:xfrm>
      </p:grpSpPr>
      <p:grpSp>
        <p:nvGrpSpPr>
          <p:cNvPr id="15047" name="Google Shape;15047;p1623"/>
          <p:cNvGrpSpPr/>
          <p:nvPr/>
        </p:nvGrpSpPr>
        <p:grpSpPr>
          <a:xfrm>
            <a:off x="7191542" y="1"/>
            <a:ext cx="5000459" cy="1425992"/>
            <a:chOff x="7191542" y="1"/>
            <a:chExt cx="5000459" cy="1425992"/>
          </a:xfrm>
        </p:grpSpPr>
        <p:pic>
          <p:nvPicPr>
            <p:cNvPr id="15048" name="Google Shape;15048;p16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49" name="Google Shape;15049;p1623"/>
            <p:cNvGrpSpPr/>
            <p:nvPr/>
          </p:nvGrpSpPr>
          <p:grpSpPr>
            <a:xfrm>
              <a:off x="7191542" y="1"/>
              <a:ext cx="5000459" cy="1425992"/>
              <a:chOff x="7186272" y="0"/>
              <a:chExt cx="5005729" cy="1427495"/>
            </a:xfrm>
          </p:grpSpPr>
          <p:sp>
            <p:nvSpPr>
              <p:cNvPr id="15050" name="Google Shape;15050;p16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51" name="Google Shape;15051;p16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052" name="Google Shape;15052;p16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53" name="Google Shape;15053;p16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054" name="Google Shape;15054;p16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55" name="Google Shape;15055;p1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5056"/>
        <p:cNvGrpSpPr/>
        <p:nvPr/>
      </p:nvGrpSpPr>
      <p:grpSpPr>
        <a:xfrm>
          <a:off x="0" y="0"/>
          <a:ext cx="0" cy="0"/>
          <a:chOff x="0" y="0"/>
          <a:chExt cx="0" cy="0"/>
        </a:xfrm>
      </p:grpSpPr>
      <p:sp>
        <p:nvSpPr>
          <p:cNvPr id="15057" name="Google Shape;15057;p162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58" name="Google Shape;15058;p162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5059" name="Google Shape;15059;p1624"/>
          <p:cNvGrpSpPr/>
          <p:nvPr/>
        </p:nvGrpSpPr>
        <p:grpSpPr>
          <a:xfrm flipH="1">
            <a:off x="-1" y="1"/>
            <a:ext cx="6418725" cy="1509822"/>
            <a:chOff x="7522541" y="1"/>
            <a:chExt cx="4669459" cy="1098357"/>
          </a:xfrm>
        </p:grpSpPr>
        <p:sp>
          <p:nvSpPr>
            <p:cNvPr id="15060" name="Google Shape;15060;p162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61" name="Google Shape;15061;p162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5062" name="Google Shape;15062;p1624"/>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5063"/>
        <p:cNvGrpSpPr/>
        <p:nvPr/>
      </p:nvGrpSpPr>
      <p:grpSpPr>
        <a:xfrm>
          <a:off x="0" y="0"/>
          <a:ext cx="0" cy="0"/>
          <a:chOff x="0" y="0"/>
          <a:chExt cx="0" cy="0"/>
        </a:xfrm>
      </p:grpSpPr>
      <p:grpSp>
        <p:nvGrpSpPr>
          <p:cNvPr id="15064" name="Google Shape;15064;p1625"/>
          <p:cNvGrpSpPr/>
          <p:nvPr/>
        </p:nvGrpSpPr>
        <p:grpSpPr>
          <a:xfrm>
            <a:off x="0" y="5020347"/>
            <a:ext cx="12192000" cy="1837653"/>
            <a:chOff x="0" y="5020347"/>
            <a:chExt cx="12192000" cy="1837653"/>
          </a:xfrm>
        </p:grpSpPr>
        <p:sp>
          <p:nvSpPr>
            <p:cNvPr id="15065" name="Google Shape;15065;p162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66" name="Google Shape;15066;p16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67" name="Google Shape;15067;p162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068" name="Google Shape;15068;p16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069" name="Google Shape;15069;p162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70" name="Google Shape;15070;p162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15071"/>
        <p:cNvGrpSpPr/>
        <p:nvPr/>
      </p:nvGrpSpPr>
      <p:grpSpPr>
        <a:xfrm>
          <a:off x="0" y="0"/>
          <a:ext cx="0" cy="0"/>
          <a:chOff x="0" y="0"/>
          <a:chExt cx="0" cy="0"/>
        </a:xfrm>
      </p:grpSpPr>
      <p:sp>
        <p:nvSpPr>
          <p:cNvPr id="15072" name="Google Shape;15072;p162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73" name="Google Shape;15073;p162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74" name="Google Shape;15074;p1626"/>
          <p:cNvGrpSpPr/>
          <p:nvPr/>
        </p:nvGrpSpPr>
        <p:grpSpPr>
          <a:xfrm>
            <a:off x="0" y="5379426"/>
            <a:ext cx="2807368" cy="753891"/>
            <a:chOff x="0" y="5379426"/>
            <a:chExt cx="2807368" cy="753891"/>
          </a:xfrm>
        </p:grpSpPr>
        <p:sp>
          <p:nvSpPr>
            <p:cNvPr id="15075" name="Google Shape;15075;p162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76" name="Google Shape;15076;p162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077" name="Google Shape;15077;p1626"/>
          <p:cNvSpPr>
            <a:spLocks noGrp="1"/>
          </p:cNvSpPr>
          <p:nvPr>
            <p:ph type="pic" idx="2"/>
          </p:nvPr>
        </p:nvSpPr>
        <p:spPr>
          <a:xfrm>
            <a:off x="2807368" y="457202"/>
            <a:ext cx="8915400" cy="5943598"/>
          </a:xfrm>
          <a:prstGeom prst="rect">
            <a:avLst/>
          </a:prstGeom>
          <a:noFill/>
          <a:ln>
            <a:noFill/>
          </a:ln>
        </p:spPr>
      </p:sp>
      <p:pic>
        <p:nvPicPr>
          <p:cNvPr id="15078" name="Google Shape;15078;p162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15079"/>
        <p:cNvGrpSpPr/>
        <p:nvPr/>
      </p:nvGrpSpPr>
      <p:grpSpPr>
        <a:xfrm>
          <a:off x="0" y="0"/>
          <a:ext cx="0" cy="0"/>
          <a:chOff x="0" y="0"/>
          <a:chExt cx="0" cy="0"/>
        </a:xfrm>
      </p:grpSpPr>
      <p:sp>
        <p:nvSpPr>
          <p:cNvPr id="15080" name="Google Shape;15080;p162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81" name="Google Shape;15081;p162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82" name="Google Shape;15082;p162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083" name="Google Shape;15083;p1627"/>
          <p:cNvSpPr>
            <a:spLocks noGrp="1"/>
          </p:cNvSpPr>
          <p:nvPr>
            <p:ph type="pic" idx="2"/>
          </p:nvPr>
        </p:nvSpPr>
        <p:spPr>
          <a:xfrm>
            <a:off x="7118684" y="233915"/>
            <a:ext cx="5073316" cy="5943600"/>
          </a:xfrm>
          <a:prstGeom prst="rect">
            <a:avLst/>
          </a:prstGeom>
          <a:noFill/>
          <a:ln>
            <a:noFill/>
          </a:ln>
        </p:spPr>
      </p:sp>
      <p:grpSp>
        <p:nvGrpSpPr>
          <p:cNvPr id="15084" name="Google Shape;15084;p1627"/>
          <p:cNvGrpSpPr/>
          <p:nvPr/>
        </p:nvGrpSpPr>
        <p:grpSpPr>
          <a:xfrm>
            <a:off x="0" y="5020348"/>
            <a:ext cx="12192000" cy="1837653"/>
            <a:chOff x="0" y="5020348"/>
            <a:chExt cx="12192000" cy="1837653"/>
          </a:xfrm>
        </p:grpSpPr>
        <p:sp>
          <p:nvSpPr>
            <p:cNvPr id="15085" name="Google Shape;15085;p16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86" name="Google Shape;15086;p162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087" name="Google Shape;15087;p16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15088"/>
        <p:cNvGrpSpPr/>
        <p:nvPr/>
      </p:nvGrpSpPr>
      <p:grpSpPr>
        <a:xfrm>
          <a:off x="0" y="0"/>
          <a:ext cx="0" cy="0"/>
          <a:chOff x="0" y="0"/>
          <a:chExt cx="0" cy="0"/>
        </a:xfrm>
      </p:grpSpPr>
      <p:grpSp>
        <p:nvGrpSpPr>
          <p:cNvPr id="15089" name="Google Shape;15089;p1628"/>
          <p:cNvGrpSpPr/>
          <p:nvPr/>
        </p:nvGrpSpPr>
        <p:grpSpPr>
          <a:xfrm>
            <a:off x="7191542" y="1"/>
            <a:ext cx="5000459" cy="1425992"/>
            <a:chOff x="7191542" y="1"/>
            <a:chExt cx="5000459" cy="1425992"/>
          </a:xfrm>
        </p:grpSpPr>
        <p:pic>
          <p:nvPicPr>
            <p:cNvPr id="15090" name="Google Shape;15090;p16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91" name="Google Shape;15091;p1628"/>
            <p:cNvGrpSpPr/>
            <p:nvPr/>
          </p:nvGrpSpPr>
          <p:grpSpPr>
            <a:xfrm>
              <a:off x="7191542" y="1"/>
              <a:ext cx="5000459" cy="1425992"/>
              <a:chOff x="7186272" y="0"/>
              <a:chExt cx="5005729" cy="1427495"/>
            </a:xfrm>
          </p:grpSpPr>
          <p:sp>
            <p:nvSpPr>
              <p:cNvPr id="15092" name="Google Shape;15092;p16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93" name="Google Shape;15093;p16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094" name="Google Shape;15094;p16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95" name="Google Shape;15095;p16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96" name="Google Shape;15096;p16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097" name="Google Shape;15097;p16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98" name="Google Shape;15098;p16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15099"/>
        <p:cNvGrpSpPr/>
        <p:nvPr/>
      </p:nvGrpSpPr>
      <p:grpSpPr>
        <a:xfrm>
          <a:off x="0" y="0"/>
          <a:ext cx="0" cy="0"/>
          <a:chOff x="0" y="0"/>
          <a:chExt cx="0" cy="0"/>
        </a:xfrm>
      </p:grpSpPr>
      <p:sp>
        <p:nvSpPr>
          <p:cNvPr id="15100" name="Google Shape;15100;p16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01" name="Google Shape;15101;p162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102" name="Google Shape;15102;p1629"/>
          <p:cNvGrpSpPr/>
          <p:nvPr/>
        </p:nvGrpSpPr>
        <p:grpSpPr>
          <a:xfrm>
            <a:off x="7191542" y="1"/>
            <a:ext cx="5000459" cy="1425992"/>
            <a:chOff x="7191542" y="1"/>
            <a:chExt cx="5000459" cy="1425992"/>
          </a:xfrm>
        </p:grpSpPr>
        <p:pic>
          <p:nvPicPr>
            <p:cNvPr id="15103" name="Google Shape;15103;p16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04" name="Google Shape;15104;p1629"/>
            <p:cNvGrpSpPr/>
            <p:nvPr/>
          </p:nvGrpSpPr>
          <p:grpSpPr>
            <a:xfrm>
              <a:off x="7191542" y="1"/>
              <a:ext cx="5000459" cy="1425992"/>
              <a:chOff x="7186272" y="0"/>
              <a:chExt cx="5005729" cy="1427495"/>
            </a:xfrm>
          </p:grpSpPr>
          <p:sp>
            <p:nvSpPr>
              <p:cNvPr id="15105" name="Google Shape;15105;p16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06" name="Google Shape;15106;p16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07" name="Google Shape;15107;p162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08" name="Google Shape;15108;p162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09" name="Google Shape;15109;p16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10" name="Google Shape;15110;p1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1625"/>
        <p:cNvGrpSpPr/>
        <p:nvPr/>
      </p:nvGrpSpPr>
      <p:grpSpPr>
        <a:xfrm>
          <a:off x="0" y="0"/>
          <a:ext cx="0" cy="0"/>
          <a:chOff x="0" y="0"/>
          <a:chExt cx="0" cy="0"/>
        </a:xfrm>
      </p:grpSpPr>
      <p:sp>
        <p:nvSpPr>
          <p:cNvPr id="1626" name="Google Shape;1626;g2255cd46139_0_30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g2255cd46139_0_30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8" name="Google Shape;1628;g2255cd46139_0_30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629" name="Google Shape;1629;g2255cd46139_0_3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0" name="Google Shape;1630;g2255cd46139_0_3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631" name="Google Shape;1631;g2255cd46139_0_30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32" name="Google Shape;1632;g2255cd46139_0_30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33" name="Google Shape;1633;g2255cd46139_0_30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4" name="Google Shape;1634;g2255cd46139_0_30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15111"/>
        <p:cNvGrpSpPr/>
        <p:nvPr/>
      </p:nvGrpSpPr>
      <p:grpSpPr>
        <a:xfrm>
          <a:off x="0" y="0"/>
          <a:ext cx="0" cy="0"/>
          <a:chOff x="0" y="0"/>
          <a:chExt cx="0" cy="0"/>
        </a:xfrm>
      </p:grpSpPr>
      <p:grpSp>
        <p:nvGrpSpPr>
          <p:cNvPr id="15112" name="Google Shape;15112;p1630"/>
          <p:cNvGrpSpPr/>
          <p:nvPr/>
        </p:nvGrpSpPr>
        <p:grpSpPr>
          <a:xfrm>
            <a:off x="7191542" y="1"/>
            <a:ext cx="5000459" cy="1425992"/>
            <a:chOff x="7191542" y="1"/>
            <a:chExt cx="5000459" cy="1425992"/>
          </a:xfrm>
        </p:grpSpPr>
        <p:pic>
          <p:nvPicPr>
            <p:cNvPr id="15113" name="Google Shape;15113;p16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14" name="Google Shape;15114;p1630"/>
            <p:cNvGrpSpPr/>
            <p:nvPr/>
          </p:nvGrpSpPr>
          <p:grpSpPr>
            <a:xfrm>
              <a:off x="7191542" y="1"/>
              <a:ext cx="5000459" cy="1425992"/>
              <a:chOff x="7186272" y="0"/>
              <a:chExt cx="5005729" cy="1427495"/>
            </a:xfrm>
          </p:grpSpPr>
          <p:sp>
            <p:nvSpPr>
              <p:cNvPr id="15115" name="Google Shape;15115;p16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16" name="Google Shape;15116;p16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17" name="Google Shape;15117;p16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18" name="Google Shape;15118;p163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119" name="Google Shape;15119;p163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0" name="Google Shape;15120;p163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121" name="Google Shape;15121;p163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2" name="Google Shape;15122;p16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23" name="Google Shape;15123;p16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24" name="Google Shape;15124;p16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15125"/>
        <p:cNvGrpSpPr/>
        <p:nvPr/>
      </p:nvGrpSpPr>
      <p:grpSpPr>
        <a:xfrm>
          <a:off x="0" y="0"/>
          <a:ext cx="0" cy="0"/>
          <a:chOff x="0" y="0"/>
          <a:chExt cx="0" cy="0"/>
        </a:xfrm>
      </p:grpSpPr>
      <p:sp>
        <p:nvSpPr>
          <p:cNvPr id="15126" name="Google Shape;15126;p16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27" name="Google Shape;15127;p16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28" name="Google Shape;15128;p16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9" name="Google Shape;15129;p16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0" name="Google Shape;15130;p16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31" name="Google Shape;15131;p16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132" name="Google Shape;15132;p1631"/>
          <p:cNvGrpSpPr/>
          <p:nvPr/>
        </p:nvGrpSpPr>
        <p:grpSpPr>
          <a:xfrm>
            <a:off x="7191542" y="1"/>
            <a:ext cx="5000459" cy="1425992"/>
            <a:chOff x="7191542" y="1"/>
            <a:chExt cx="5000459" cy="1425992"/>
          </a:xfrm>
        </p:grpSpPr>
        <p:pic>
          <p:nvPicPr>
            <p:cNvPr id="15133" name="Google Shape;15133;p16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34" name="Google Shape;15134;p1631"/>
            <p:cNvGrpSpPr/>
            <p:nvPr/>
          </p:nvGrpSpPr>
          <p:grpSpPr>
            <a:xfrm>
              <a:off x="7191542" y="1"/>
              <a:ext cx="5000459" cy="1425992"/>
              <a:chOff x="7186272" y="0"/>
              <a:chExt cx="5005729" cy="1427495"/>
            </a:xfrm>
          </p:grpSpPr>
          <p:sp>
            <p:nvSpPr>
              <p:cNvPr id="15135" name="Google Shape;15135;p16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36" name="Google Shape;15136;p16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137" name="Google Shape;15137;p163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15138"/>
        <p:cNvGrpSpPr/>
        <p:nvPr/>
      </p:nvGrpSpPr>
      <p:grpSpPr>
        <a:xfrm>
          <a:off x="0" y="0"/>
          <a:ext cx="0" cy="0"/>
          <a:chOff x="0" y="0"/>
          <a:chExt cx="0" cy="0"/>
        </a:xfrm>
      </p:grpSpPr>
      <p:grpSp>
        <p:nvGrpSpPr>
          <p:cNvPr id="15139" name="Google Shape;15139;p1632"/>
          <p:cNvGrpSpPr/>
          <p:nvPr/>
        </p:nvGrpSpPr>
        <p:grpSpPr>
          <a:xfrm>
            <a:off x="0" y="0"/>
            <a:ext cx="12192000" cy="2148830"/>
            <a:chOff x="0" y="0"/>
            <a:chExt cx="12192000" cy="2148830"/>
          </a:xfrm>
        </p:grpSpPr>
        <p:sp>
          <p:nvSpPr>
            <p:cNvPr id="15140" name="Google Shape;15140;p163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41" name="Google Shape;15141;p163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142" name="Google Shape;15142;p163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43" name="Google Shape;15143;p163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44" name="Google Shape;15144;p163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145" name="Google Shape;15145;p163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146" name="Google Shape;15146;p163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15147"/>
        <p:cNvGrpSpPr/>
        <p:nvPr/>
      </p:nvGrpSpPr>
      <p:grpSpPr>
        <a:xfrm>
          <a:off x="0" y="0"/>
          <a:ext cx="0" cy="0"/>
          <a:chOff x="0" y="0"/>
          <a:chExt cx="0" cy="0"/>
        </a:xfrm>
      </p:grpSpPr>
      <p:grpSp>
        <p:nvGrpSpPr>
          <p:cNvPr id="15148" name="Google Shape;15148;p1633"/>
          <p:cNvGrpSpPr/>
          <p:nvPr/>
        </p:nvGrpSpPr>
        <p:grpSpPr>
          <a:xfrm>
            <a:off x="7191542" y="1"/>
            <a:ext cx="5000459" cy="1425992"/>
            <a:chOff x="7191542" y="1"/>
            <a:chExt cx="5000459" cy="1425992"/>
          </a:xfrm>
        </p:grpSpPr>
        <p:pic>
          <p:nvPicPr>
            <p:cNvPr id="15149" name="Google Shape;15149;p16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50" name="Google Shape;15150;p1633"/>
            <p:cNvGrpSpPr/>
            <p:nvPr/>
          </p:nvGrpSpPr>
          <p:grpSpPr>
            <a:xfrm>
              <a:off x="7191542" y="1"/>
              <a:ext cx="5000459" cy="1425992"/>
              <a:chOff x="7186272" y="0"/>
              <a:chExt cx="5005729" cy="1427495"/>
            </a:xfrm>
          </p:grpSpPr>
          <p:sp>
            <p:nvSpPr>
              <p:cNvPr id="15151" name="Google Shape;15151;p16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52" name="Google Shape;15152;p16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53" name="Google Shape;15153;p16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54" name="Google Shape;15154;p16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55" name="Google Shape;15155;p16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56" name="Google Shape;15156;p16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5157"/>
        <p:cNvGrpSpPr/>
        <p:nvPr/>
      </p:nvGrpSpPr>
      <p:grpSpPr>
        <a:xfrm>
          <a:off x="0" y="0"/>
          <a:ext cx="0" cy="0"/>
          <a:chOff x="0" y="0"/>
          <a:chExt cx="0" cy="0"/>
        </a:xfrm>
      </p:grpSpPr>
      <p:sp>
        <p:nvSpPr>
          <p:cNvPr id="15158" name="Google Shape;15158;p16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59" name="Google Shape;15159;p16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60" name="Google Shape;15160;p16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61" name="Google Shape;15161;p16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62" name="Google Shape;15162;p16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63" name="Google Shape;15163;p16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164" name="Google Shape;15164;p1634"/>
          <p:cNvGrpSpPr/>
          <p:nvPr/>
        </p:nvGrpSpPr>
        <p:grpSpPr>
          <a:xfrm>
            <a:off x="7191542" y="1"/>
            <a:ext cx="5000459" cy="1425992"/>
            <a:chOff x="7191542" y="1"/>
            <a:chExt cx="5000459" cy="1425992"/>
          </a:xfrm>
        </p:grpSpPr>
        <p:pic>
          <p:nvPicPr>
            <p:cNvPr id="15165" name="Google Shape;15165;p16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66" name="Google Shape;15166;p1634"/>
            <p:cNvGrpSpPr/>
            <p:nvPr/>
          </p:nvGrpSpPr>
          <p:grpSpPr>
            <a:xfrm>
              <a:off x="7191542" y="1"/>
              <a:ext cx="5000459" cy="1425992"/>
              <a:chOff x="7186272" y="0"/>
              <a:chExt cx="5005729" cy="1427495"/>
            </a:xfrm>
          </p:grpSpPr>
          <p:sp>
            <p:nvSpPr>
              <p:cNvPr id="15167" name="Google Shape;15167;p16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68" name="Google Shape;15168;p16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169" name="Google Shape;15169;p163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15170"/>
        <p:cNvGrpSpPr/>
        <p:nvPr/>
      </p:nvGrpSpPr>
      <p:grpSpPr>
        <a:xfrm>
          <a:off x="0" y="0"/>
          <a:ext cx="0" cy="0"/>
          <a:chOff x="0" y="0"/>
          <a:chExt cx="0" cy="0"/>
        </a:xfrm>
      </p:grpSpPr>
      <p:sp>
        <p:nvSpPr>
          <p:cNvPr id="15171" name="Google Shape;15171;p16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72" name="Google Shape;15172;p16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3" name="Google Shape;15173;p16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74" name="Google Shape;15174;p16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75" name="Google Shape;15175;p16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76" name="Google Shape;15176;p16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177" name="Google Shape;15177;p1635"/>
          <p:cNvGrpSpPr/>
          <p:nvPr/>
        </p:nvGrpSpPr>
        <p:grpSpPr>
          <a:xfrm>
            <a:off x="7191542" y="1"/>
            <a:ext cx="5000459" cy="1425992"/>
            <a:chOff x="7191542" y="1"/>
            <a:chExt cx="5000459" cy="1425992"/>
          </a:xfrm>
        </p:grpSpPr>
        <p:pic>
          <p:nvPicPr>
            <p:cNvPr id="15178" name="Google Shape;15178;p16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9" name="Google Shape;15179;p1635"/>
            <p:cNvGrpSpPr/>
            <p:nvPr/>
          </p:nvGrpSpPr>
          <p:grpSpPr>
            <a:xfrm>
              <a:off x="7191542" y="1"/>
              <a:ext cx="5000459" cy="1425992"/>
              <a:chOff x="7186272" y="0"/>
              <a:chExt cx="5005729" cy="1427495"/>
            </a:xfrm>
          </p:grpSpPr>
          <p:sp>
            <p:nvSpPr>
              <p:cNvPr id="15180" name="Google Shape;15180;p16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81" name="Google Shape;15181;p16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182" name="Google Shape;15182;p16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5183"/>
        <p:cNvGrpSpPr/>
        <p:nvPr/>
      </p:nvGrpSpPr>
      <p:grpSpPr>
        <a:xfrm>
          <a:off x="0" y="0"/>
          <a:ext cx="0" cy="0"/>
          <a:chOff x="0" y="0"/>
          <a:chExt cx="0" cy="0"/>
        </a:xfrm>
      </p:grpSpPr>
      <p:sp>
        <p:nvSpPr>
          <p:cNvPr id="15184" name="Google Shape;15184;p16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85" name="Google Shape;15185;p16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5186" name="Google Shape;15186;p16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5187" name="Google Shape;15187;p16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5188" name="Google Shape;15188;p16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5189" name="Google Shape;15189;p16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90" name="Google Shape;15190;p16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91" name="Google Shape;15191;p16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192" name="Google Shape;15192;p16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93" name="Google Shape;15193;p16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194" name="Google Shape;15194;p16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5195"/>
        <p:cNvGrpSpPr/>
        <p:nvPr/>
      </p:nvGrpSpPr>
      <p:grpSpPr>
        <a:xfrm>
          <a:off x="0" y="0"/>
          <a:ext cx="0" cy="0"/>
          <a:chOff x="0" y="0"/>
          <a:chExt cx="0" cy="0"/>
        </a:xfrm>
      </p:grpSpPr>
      <p:sp>
        <p:nvSpPr>
          <p:cNvPr id="15196" name="Google Shape;15196;p16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97" name="Google Shape;15197;p16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98" name="Google Shape;15198;p16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99" name="Google Shape;15199;p16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00" name="Google Shape;15200;p16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01" name="Google Shape;15201;p16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02" name="Google Shape;15202;p1637"/>
          <p:cNvGrpSpPr/>
          <p:nvPr/>
        </p:nvGrpSpPr>
        <p:grpSpPr>
          <a:xfrm>
            <a:off x="7191542" y="1"/>
            <a:ext cx="5000459" cy="1425992"/>
            <a:chOff x="7191542" y="1"/>
            <a:chExt cx="5000459" cy="1425992"/>
          </a:xfrm>
        </p:grpSpPr>
        <p:pic>
          <p:nvPicPr>
            <p:cNvPr id="15203" name="Google Shape;15203;p16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04" name="Google Shape;15204;p1637"/>
            <p:cNvGrpSpPr/>
            <p:nvPr/>
          </p:nvGrpSpPr>
          <p:grpSpPr>
            <a:xfrm>
              <a:off x="7191542" y="1"/>
              <a:ext cx="5000459" cy="1425992"/>
              <a:chOff x="7186272" y="0"/>
              <a:chExt cx="5005729" cy="1427495"/>
            </a:xfrm>
          </p:grpSpPr>
          <p:sp>
            <p:nvSpPr>
              <p:cNvPr id="15205" name="Google Shape;15205;p16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06" name="Google Shape;15206;p16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207" name="Google Shape;15207;p163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15208"/>
        <p:cNvGrpSpPr/>
        <p:nvPr/>
      </p:nvGrpSpPr>
      <p:grpSpPr>
        <a:xfrm>
          <a:off x="0" y="0"/>
          <a:ext cx="0" cy="0"/>
          <a:chOff x="0" y="0"/>
          <a:chExt cx="0" cy="0"/>
        </a:xfrm>
      </p:grpSpPr>
      <p:sp>
        <p:nvSpPr>
          <p:cNvPr id="15209" name="Google Shape;15209;p16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10" name="Google Shape;15210;p16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11" name="Google Shape;15211;p16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12" name="Google Shape;15212;p1638"/>
          <p:cNvGrpSpPr/>
          <p:nvPr/>
        </p:nvGrpSpPr>
        <p:grpSpPr>
          <a:xfrm>
            <a:off x="7191542" y="1"/>
            <a:ext cx="5000459" cy="1425992"/>
            <a:chOff x="7191542" y="1"/>
            <a:chExt cx="5000459" cy="1425992"/>
          </a:xfrm>
        </p:grpSpPr>
        <p:pic>
          <p:nvPicPr>
            <p:cNvPr id="15213" name="Google Shape;15213;p16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14" name="Google Shape;15214;p1638"/>
            <p:cNvGrpSpPr/>
            <p:nvPr/>
          </p:nvGrpSpPr>
          <p:grpSpPr>
            <a:xfrm>
              <a:off x="7191542" y="1"/>
              <a:ext cx="5000459" cy="1425992"/>
              <a:chOff x="7186272" y="0"/>
              <a:chExt cx="5005729" cy="1427495"/>
            </a:xfrm>
          </p:grpSpPr>
          <p:sp>
            <p:nvSpPr>
              <p:cNvPr id="15215" name="Google Shape;15215;p16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16" name="Google Shape;15216;p16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15217"/>
        <p:cNvGrpSpPr/>
        <p:nvPr/>
      </p:nvGrpSpPr>
      <p:grpSpPr>
        <a:xfrm>
          <a:off x="0" y="0"/>
          <a:ext cx="0" cy="0"/>
          <a:chOff x="0" y="0"/>
          <a:chExt cx="0" cy="0"/>
        </a:xfrm>
      </p:grpSpPr>
      <p:sp>
        <p:nvSpPr>
          <p:cNvPr id="15218" name="Google Shape;15218;p163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19" name="Google Shape;15219;p163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20" name="Google Shape;15220;p163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221" name="Google Shape;15221;p1639"/>
          <p:cNvSpPr>
            <a:spLocks noGrp="1"/>
          </p:cNvSpPr>
          <p:nvPr>
            <p:ph type="pic" idx="2"/>
          </p:nvPr>
        </p:nvSpPr>
        <p:spPr>
          <a:xfrm>
            <a:off x="7118684" y="233915"/>
            <a:ext cx="5073316" cy="5943600"/>
          </a:xfrm>
          <a:prstGeom prst="rect">
            <a:avLst/>
          </a:prstGeom>
          <a:noFill/>
          <a:ln>
            <a:noFill/>
          </a:ln>
        </p:spPr>
      </p:sp>
      <p:grpSp>
        <p:nvGrpSpPr>
          <p:cNvPr id="15222" name="Google Shape;15222;p1639"/>
          <p:cNvGrpSpPr/>
          <p:nvPr/>
        </p:nvGrpSpPr>
        <p:grpSpPr>
          <a:xfrm>
            <a:off x="0" y="5020348"/>
            <a:ext cx="12192000" cy="1837653"/>
            <a:chOff x="0" y="5020348"/>
            <a:chExt cx="12192000" cy="1837653"/>
          </a:xfrm>
        </p:grpSpPr>
        <p:sp>
          <p:nvSpPr>
            <p:cNvPr id="15223" name="Google Shape;15223;p16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24" name="Google Shape;15224;p163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225" name="Google Shape;15225;p16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1635"/>
        <p:cNvGrpSpPr/>
        <p:nvPr/>
      </p:nvGrpSpPr>
      <p:grpSpPr>
        <a:xfrm>
          <a:off x="0" y="0"/>
          <a:ext cx="0" cy="0"/>
          <a:chOff x="0" y="0"/>
          <a:chExt cx="0" cy="0"/>
        </a:xfrm>
      </p:grpSpPr>
      <p:sp>
        <p:nvSpPr>
          <p:cNvPr id="1636" name="Google Shape;1636;g2255cd46139_0_31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7" name="Google Shape;1637;g2255cd46139_0_31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38" name="Google Shape;1638;g2255cd46139_0_31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39" name="Google Shape;1639;g2255cd46139_0_31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0" name="Google Shape;1640;g2255cd46139_0_3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15226"/>
        <p:cNvGrpSpPr/>
        <p:nvPr/>
      </p:nvGrpSpPr>
      <p:grpSpPr>
        <a:xfrm>
          <a:off x="0" y="0"/>
          <a:ext cx="0" cy="0"/>
          <a:chOff x="0" y="0"/>
          <a:chExt cx="0" cy="0"/>
        </a:xfrm>
      </p:grpSpPr>
      <p:grpSp>
        <p:nvGrpSpPr>
          <p:cNvPr id="15227" name="Google Shape;15227;p1640"/>
          <p:cNvGrpSpPr/>
          <p:nvPr/>
        </p:nvGrpSpPr>
        <p:grpSpPr>
          <a:xfrm>
            <a:off x="0" y="5020347"/>
            <a:ext cx="12192000" cy="1837653"/>
            <a:chOff x="0" y="5020347"/>
            <a:chExt cx="12192000" cy="1837653"/>
          </a:xfrm>
        </p:grpSpPr>
        <p:sp>
          <p:nvSpPr>
            <p:cNvPr id="15228" name="Google Shape;15228;p164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29" name="Google Shape;15229;p16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30" name="Google Shape;15230;p164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231" name="Google Shape;15231;p16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232" name="Google Shape;15232;p164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33" name="Google Shape;15233;p164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15234"/>
        <p:cNvGrpSpPr/>
        <p:nvPr/>
      </p:nvGrpSpPr>
      <p:grpSpPr>
        <a:xfrm>
          <a:off x="0" y="0"/>
          <a:ext cx="0" cy="0"/>
          <a:chOff x="0" y="0"/>
          <a:chExt cx="0" cy="0"/>
        </a:xfrm>
      </p:grpSpPr>
      <p:sp>
        <p:nvSpPr>
          <p:cNvPr id="15235" name="Google Shape;15235;p16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236" name="Google Shape;15236;p16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237" name="Google Shape;15237;p1641"/>
          <p:cNvGrpSpPr/>
          <p:nvPr/>
        </p:nvGrpSpPr>
        <p:grpSpPr>
          <a:xfrm>
            <a:off x="0" y="5379426"/>
            <a:ext cx="2807368" cy="753891"/>
            <a:chOff x="0" y="5379426"/>
            <a:chExt cx="2807368" cy="753891"/>
          </a:xfrm>
        </p:grpSpPr>
        <p:sp>
          <p:nvSpPr>
            <p:cNvPr id="15238" name="Google Shape;15238;p16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39" name="Google Shape;15239;p16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240" name="Google Shape;15240;p1641"/>
          <p:cNvSpPr>
            <a:spLocks noGrp="1"/>
          </p:cNvSpPr>
          <p:nvPr>
            <p:ph type="pic" idx="2"/>
          </p:nvPr>
        </p:nvSpPr>
        <p:spPr>
          <a:xfrm>
            <a:off x="2807368" y="457202"/>
            <a:ext cx="8915400" cy="5943598"/>
          </a:xfrm>
          <a:prstGeom prst="rect">
            <a:avLst/>
          </a:prstGeom>
          <a:noFill/>
          <a:ln>
            <a:noFill/>
          </a:ln>
        </p:spPr>
      </p:sp>
      <p:pic>
        <p:nvPicPr>
          <p:cNvPr id="15241" name="Google Shape;15241;p16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15242"/>
        <p:cNvGrpSpPr/>
        <p:nvPr/>
      </p:nvGrpSpPr>
      <p:grpSpPr>
        <a:xfrm>
          <a:off x="0" y="0"/>
          <a:ext cx="0" cy="0"/>
          <a:chOff x="0" y="0"/>
          <a:chExt cx="0" cy="0"/>
        </a:xfrm>
      </p:grpSpPr>
      <p:sp>
        <p:nvSpPr>
          <p:cNvPr id="15243" name="Google Shape;15243;p16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44" name="Google Shape;15244;p16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45" name="Google Shape;15245;p16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46" name="Google Shape;15246;p16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47" name="Google Shape;15247;p16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48" name="Google Shape;15248;p16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49" name="Google Shape;15249;p1642"/>
          <p:cNvGrpSpPr/>
          <p:nvPr/>
        </p:nvGrpSpPr>
        <p:grpSpPr>
          <a:xfrm>
            <a:off x="7191542" y="1"/>
            <a:ext cx="5000459" cy="1425992"/>
            <a:chOff x="7191542" y="1"/>
            <a:chExt cx="5000459" cy="1425992"/>
          </a:xfrm>
        </p:grpSpPr>
        <p:pic>
          <p:nvPicPr>
            <p:cNvPr id="15250" name="Google Shape;15250;p16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51" name="Google Shape;15251;p1642"/>
            <p:cNvGrpSpPr/>
            <p:nvPr/>
          </p:nvGrpSpPr>
          <p:grpSpPr>
            <a:xfrm>
              <a:off x="7191542" y="1"/>
              <a:ext cx="5000459" cy="1425992"/>
              <a:chOff x="7186272" y="0"/>
              <a:chExt cx="5005729" cy="1427495"/>
            </a:xfrm>
          </p:grpSpPr>
          <p:sp>
            <p:nvSpPr>
              <p:cNvPr id="15252" name="Google Shape;15252;p16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53" name="Google Shape;15253;p16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254" name="Google Shape;15254;p16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5255"/>
        <p:cNvGrpSpPr/>
        <p:nvPr/>
      </p:nvGrpSpPr>
      <p:grpSpPr>
        <a:xfrm>
          <a:off x="0" y="0"/>
          <a:ext cx="0" cy="0"/>
          <a:chOff x="0" y="0"/>
          <a:chExt cx="0" cy="0"/>
        </a:xfrm>
      </p:grpSpPr>
      <p:grpSp>
        <p:nvGrpSpPr>
          <p:cNvPr id="15256" name="Google Shape;15256;p75"/>
          <p:cNvGrpSpPr/>
          <p:nvPr/>
        </p:nvGrpSpPr>
        <p:grpSpPr>
          <a:xfrm>
            <a:off x="7191542" y="1"/>
            <a:ext cx="5000459" cy="1425992"/>
            <a:chOff x="7191542" y="1"/>
            <a:chExt cx="5000459" cy="1425992"/>
          </a:xfrm>
        </p:grpSpPr>
        <p:pic>
          <p:nvPicPr>
            <p:cNvPr id="15257" name="Google Shape;15257;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58" name="Google Shape;15258;p75"/>
            <p:cNvGrpSpPr/>
            <p:nvPr/>
          </p:nvGrpSpPr>
          <p:grpSpPr>
            <a:xfrm>
              <a:off x="7191542" y="1"/>
              <a:ext cx="5000459" cy="1425992"/>
              <a:chOff x="7186272" y="0"/>
              <a:chExt cx="5005729" cy="1427495"/>
            </a:xfrm>
          </p:grpSpPr>
          <p:sp>
            <p:nvSpPr>
              <p:cNvPr id="15259" name="Google Shape;15259;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60" name="Google Shape;15260;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61" name="Google Shape;15261;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62" name="Google Shape;15262;p7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63" name="Google Shape;15263;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64" name="Google Shape;15264;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65" name="Google Shape;15265;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15266"/>
        <p:cNvGrpSpPr/>
        <p:nvPr/>
      </p:nvGrpSpPr>
      <p:grpSpPr>
        <a:xfrm>
          <a:off x="0" y="0"/>
          <a:ext cx="0" cy="0"/>
          <a:chOff x="0" y="0"/>
          <a:chExt cx="0" cy="0"/>
        </a:xfrm>
      </p:grpSpPr>
      <p:sp>
        <p:nvSpPr>
          <p:cNvPr id="15267" name="Google Shape;15267;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68" name="Google Shape;15268;p7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269" name="Google Shape;15269;p76"/>
          <p:cNvGrpSpPr/>
          <p:nvPr/>
        </p:nvGrpSpPr>
        <p:grpSpPr>
          <a:xfrm>
            <a:off x="7191542" y="1"/>
            <a:ext cx="5000459" cy="1425992"/>
            <a:chOff x="7191542" y="1"/>
            <a:chExt cx="5000459" cy="1425992"/>
          </a:xfrm>
        </p:grpSpPr>
        <p:pic>
          <p:nvPicPr>
            <p:cNvPr id="15270" name="Google Shape;15270;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71" name="Google Shape;15271;p76"/>
            <p:cNvGrpSpPr/>
            <p:nvPr/>
          </p:nvGrpSpPr>
          <p:grpSpPr>
            <a:xfrm>
              <a:off x="7191542" y="1"/>
              <a:ext cx="5000459" cy="1425992"/>
              <a:chOff x="7186272" y="0"/>
              <a:chExt cx="5005729" cy="1427495"/>
            </a:xfrm>
          </p:grpSpPr>
          <p:sp>
            <p:nvSpPr>
              <p:cNvPr id="15272" name="Google Shape;15272;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73" name="Google Shape;15273;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74" name="Google Shape;15274;p7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75" name="Google Shape;15275;p7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76" name="Google Shape;15276;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77" name="Google Shape;15277;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15278"/>
        <p:cNvGrpSpPr/>
        <p:nvPr/>
      </p:nvGrpSpPr>
      <p:grpSpPr>
        <a:xfrm>
          <a:off x="0" y="0"/>
          <a:ext cx="0" cy="0"/>
          <a:chOff x="0" y="0"/>
          <a:chExt cx="0" cy="0"/>
        </a:xfrm>
      </p:grpSpPr>
      <p:grpSp>
        <p:nvGrpSpPr>
          <p:cNvPr id="15279" name="Google Shape;15279;p1643"/>
          <p:cNvGrpSpPr/>
          <p:nvPr/>
        </p:nvGrpSpPr>
        <p:grpSpPr>
          <a:xfrm>
            <a:off x="7191542" y="1"/>
            <a:ext cx="5000459" cy="1425992"/>
            <a:chOff x="7191542" y="1"/>
            <a:chExt cx="5000459" cy="1425992"/>
          </a:xfrm>
        </p:grpSpPr>
        <p:pic>
          <p:nvPicPr>
            <p:cNvPr id="15280" name="Google Shape;15280;p16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81" name="Google Shape;15281;p1643"/>
            <p:cNvGrpSpPr/>
            <p:nvPr/>
          </p:nvGrpSpPr>
          <p:grpSpPr>
            <a:xfrm>
              <a:off x="7191542" y="1"/>
              <a:ext cx="5000459" cy="1425992"/>
              <a:chOff x="7186272" y="0"/>
              <a:chExt cx="5005729" cy="1427495"/>
            </a:xfrm>
          </p:grpSpPr>
          <p:sp>
            <p:nvSpPr>
              <p:cNvPr id="15282" name="Google Shape;15282;p16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83" name="Google Shape;15283;p16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84" name="Google Shape;15284;p16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85" name="Google Shape;15285;p164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286" name="Google Shape;15286;p164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87" name="Google Shape;15287;p164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288" name="Google Shape;15288;p164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89" name="Google Shape;15289;p16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90" name="Google Shape;15290;p16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91" name="Google Shape;15291;p16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15292"/>
        <p:cNvGrpSpPr/>
        <p:nvPr/>
      </p:nvGrpSpPr>
      <p:grpSpPr>
        <a:xfrm>
          <a:off x="0" y="0"/>
          <a:ext cx="0" cy="0"/>
          <a:chOff x="0" y="0"/>
          <a:chExt cx="0" cy="0"/>
        </a:xfrm>
      </p:grpSpPr>
      <p:grpSp>
        <p:nvGrpSpPr>
          <p:cNvPr id="15293" name="Google Shape;15293;p78"/>
          <p:cNvGrpSpPr/>
          <p:nvPr/>
        </p:nvGrpSpPr>
        <p:grpSpPr>
          <a:xfrm>
            <a:off x="7191542" y="1"/>
            <a:ext cx="5000459" cy="1425992"/>
            <a:chOff x="7191542" y="1"/>
            <a:chExt cx="5000459" cy="1425992"/>
          </a:xfrm>
        </p:grpSpPr>
        <p:pic>
          <p:nvPicPr>
            <p:cNvPr id="15294" name="Google Shape;15294;p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95" name="Google Shape;15295;p78"/>
            <p:cNvGrpSpPr/>
            <p:nvPr/>
          </p:nvGrpSpPr>
          <p:grpSpPr>
            <a:xfrm>
              <a:off x="7191542" y="1"/>
              <a:ext cx="5000459" cy="1425992"/>
              <a:chOff x="7186272" y="0"/>
              <a:chExt cx="5005729" cy="1427495"/>
            </a:xfrm>
          </p:grpSpPr>
          <p:sp>
            <p:nvSpPr>
              <p:cNvPr id="15296" name="Google Shape;15296;p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97" name="Google Shape;15297;p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98" name="Google Shape;15298;p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99" name="Google Shape;15299;p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00" name="Google Shape;15300;p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01" name="Google Shape;15301;p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15302"/>
        <p:cNvGrpSpPr/>
        <p:nvPr/>
      </p:nvGrpSpPr>
      <p:grpSpPr>
        <a:xfrm>
          <a:off x="0" y="0"/>
          <a:ext cx="0" cy="0"/>
          <a:chOff x="0" y="0"/>
          <a:chExt cx="0" cy="0"/>
        </a:xfrm>
      </p:grpSpPr>
      <p:grpSp>
        <p:nvGrpSpPr>
          <p:cNvPr id="15303" name="Google Shape;15303;p79"/>
          <p:cNvGrpSpPr/>
          <p:nvPr/>
        </p:nvGrpSpPr>
        <p:grpSpPr>
          <a:xfrm>
            <a:off x="0" y="0"/>
            <a:ext cx="12192000" cy="2148830"/>
            <a:chOff x="0" y="0"/>
            <a:chExt cx="12192000" cy="2148830"/>
          </a:xfrm>
        </p:grpSpPr>
        <p:sp>
          <p:nvSpPr>
            <p:cNvPr id="15304" name="Google Shape;15304;p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05" name="Google Shape;15305;p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306" name="Google Shape;15306;p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307" name="Google Shape;15307;p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08" name="Google Shape;15308;p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309" name="Google Shape;15309;p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310" name="Google Shape;15310;p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15311"/>
        <p:cNvGrpSpPr/>
        <p:nvPr/>
      </p:nvGrpSpPr>
      <p:grpSpPr>
        <a:xfrm>
          <a:off x="0" y="0"/>
          <a:ext cx="0" cy="0"/>
          <a:chOff x="0" y="0"/>
          <a:chExt cx="0" cy="0"/>
        </a:xfrm>
      </p:grpSpPr>
      <p:sp>
        <p:nvSpPr>
          <p:cNvPr id="15312" name="Google Shape;15312;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13" name="Google Shape;15313;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14" name="Google Shape;15314;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15" name="Google Shape;15315;p80"/>
          <p:cNvGrpSpPr/>
          <p:nvPr/>
        </p:nvGrpSpPr>
        <p:grpSpPr>
          <a:xfrm>
            <a:off x="7191542" y="1"/>
            <a:ext cx="5000459" cy="1425992"/>
            <a:chOff x="7191542" y="1"/>
            <a:chExt cx="5000459" cy="1425992"/>
          </a:xfrm>
        </p:grpSpPr>
        <p:pic>
          <p:nvPicPr>
            <p:cNvPr id="15316" name="Google Shape;15316;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17" name="Google Shape;15317;p80"/>
            <p:cNvGrpSpPr/>
            <p:nvPr/>
          </p:nvGrpSpPr>
          <p:grpSpPr>
            <a:xfrm>
              <a:off x="7191542" y="1"/>
              <a:ext cx="5000459" cy="1425992"/>
              <a:chOff x="7186272" y="0"/>
              <a:chExt cx="5005729" cy="1427495"/>
            </a:xfrm>
          </p:grpSpPr>
          <p:sp>
            <p:nvSpPr>
              <p:cNvPr id="15318" name="Google Shape;15318;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19" name="Google Shape;15319;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5320"/>
        <p:cNvGrpSpPr/>
        <p:nvPr/>
      </p:nvGrpSpPr>
      <p:grpSpPr>
        <a:xfrm>
          <a:off x="0" y="0"/>
          <a:ext cx="0" cy="0"/>
          <a:chOff x="0" y="0"/>
          <a:chExt cx="0" cy="0"/>
        </a:xfrm>
      </p:grpSpPr>
      <p:sp>
        <p:nvSpPr>
          <p:cNvPr id="15321" name="Google Shape;15321;p81"/>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22" name="Google Shape;15322;p81"/>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323" name="Google Shape;15323;p8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324" name="Google Shape;15324;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25" name="Google Shape;15325;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spTree>
      <p:nvGrpSpPr>
        <p:cNvPr id="1" name="Shape 1641"/>
        <p:cNvGrpSpPr/>
        <p:nvPr/>
      </p:nvGrpSpPr>
      <p:grpSpPr>
        <a:xfrm>
          <a:off x="0" y="0"/>
          <a:ext cx="0" cy="0"/>
          <a:chOff x="0" y="0"/>
          <a:chExt cx="0" cy="0"/>
        </a:xfrm>
      </p:grpSpPr>
      <p:sp>
        <p:nvSpPr>
          <p:cNvPr id="1642" name="Google Shape;1642;g2255cd46139_0_32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1643" name="Google Shape;1643;g2255cd46139_0_32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44" name="Google Shape;1644;g2255cd46139_0_32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45" name="Google Shape;1645;g2255cd46139_0_32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6" name="Google Shape;1646;g2255cd46139_0_32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5326"/>
        <p:cNvGrpSpPr/>
        <p:nvPr/>
      </p:nvGrpSpPr>
      <p:grpSpPr>
        <a:xfrm>
          <a:off x="0" y="0"/>
          <a:ext cx="0" cy="0"/>
          <a:chOff x="0" y="0"/>
          <a:chExt cx="0" cy="0"/>
        </a:xfrm>
      </p:grpSpPr>
      <p:sp>
        <p:nvSpPr>
          <p:cNvPr id="15327" name="Google Shape;15327;p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28" name="Google Shape;15328;p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29" name="Google Shape;15329;p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330" name="Google Shape;15330;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31" name="Google Shape;15331;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5332" name="Google Shape;15332;p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333" name="Google Shape;15333;p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334" name="Google Shape;15334;p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335" name="Google Shape;15335;p8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5336"/>
        <p:cNvGrpSpPr/>
        <p:nvPr/>
      </p:nvGrpSpPr>
      <p:grpSpPr>
        <a:xfrm>
          <a:off x="0" y="0"/>
          <a:ext cx="0" cy="0"/>
          <a:chOff x="0" y="0"/>
          <a:chExt cx="0" cy="0"/>
        </a:xfrm>
      </p:grpSpPr>
      <p:sp>
        <p:nvSpPr>
          <p:cNvPr id="15337" name="Google Shape;15337;p8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38" name="Google Shape;15338;p8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39" name="Google Shape;15339;p8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340" name="Google Shape;15340;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1" name="Google Shape;15341;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5342" name="Google Shape;15342;p8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343" name="Google Shape;15343;p8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344" name="Google Shape;15344;p8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345" name="Google Shape;15345;p8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5346"/>
        <p:cNvGrpSpPr/>
        <p:nvPr/>
      </p:nvGrpSpPr>
      <p:grpSpPr>
        <a:xfrm>
          <a:off x="0" y="0"/>
          <a:ext cx="0" cy="0"/>
          <a:chOff x="0" y="0"/>
          <a:chExt cx="0" cy="0"/>
        </a:xfrm>
      </p:grpSpPr>
      <p:sp>
        <p:nvSpPr>
          <p:cNvPr id="15347" name="Google Shape;15347;p8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8" name="Google Shape;15348;p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49" name="Google Shape;15349;p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50" name="Google Shape;15350;p8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351" name="Google Shape;15351;p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5352"/>
        <p:cNvGrpSpPr/>
        <p:nvPr/>
      </p:nvGrpSpPr>
      <p:grpSpPr>
        <a:xfrm>
          <a:off x="0" y="0"/>
          <a:ext cx="0" cy="0"/>
          <a:chOff x="0" y="0"/>
          <a:chExt cx="0" cy="0"/>
        </a:xfrm>
      </p:grpSpPr>
      <p:sp>
        <p:nvSpPr>
          <p:cNvPr id="15353" name="Google Shape;15353;p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5354" name="Google Shape;15354;p8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355" name="Google Shape;15355;p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56" name="Google Shape;15356;p8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57" name="Google Shape;15357;p8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5358"/>
        <p:cNvGrpSpPr/>
        <p:nvPr/>
      </p:nvGrpSpPr>
      <p:grpSpPr>
        <a:xfrm>
          <a:off x="0" y="0"/>
          <a:ext cx="0" cy="0"/>
          <a:chOff x="0" y="0"/>
          <a:chExt cx="0" cy="0"/>
        </a:xfrm>
      </p:grpSpPr>
      <p:sp>
        <p:nvSpPr>
          <p:cNvPr id="15359" name="Google Shape;15359;p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60" name="Google Shape;15360;p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61" name="Google Shape;15361;p8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2" name="Google Shape;15362;p8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3" name="Google Shape;15363;p8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364" name="Google Shape;15364;p8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5365"/>
        <p:cNvGrpSpPr/>
        <p:nvPr/>
      </p:nvGrpSpPr>
      <p:grpSpPr>
        <a:xfrm>
          <a:off x="0" y="0"/>
          <a:ext cx="0" cy="0"/>
          <a:chOff x="0" y="0"/>
          <a:chExt cx="0" cy="0"/>
        </a:xfrm>
      </p:grpSpPr>
      <p:sp>
        <p:nvSpPr>
          <p:cNvPr id="15366" name="Google Shape;15366;p8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7" name="Google Shape;15367;p8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68" name="Google Shape;15368;p8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369" name="Google Shape;1536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70" name="Google Shape;15370;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5371" name="Google Shape;15371;p8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372" name="Google Shape;15372;p8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373" name="Google Shape;15373;p8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374" name="Google Shape;15374;p8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5375"/>
        <p:cNvGrpSpPr/>
        <p:nvPr/>
      </p:nvGrpSpPr>
      <p:grpSpPr>
        <a:xfrm>
          <a:off x="0" y="0"/>
          <a:ext cx="0" cy="0"/>
          <a:chOff x="0" y="0"/>
          <a:chExt cx="0" cy="0"/>
        </a:xfrm>
      </p:grpSpPr>
      <p:sp>
        <p:nvSpPr>
          <p:cNvPr id="15376" name="Google Shape;15376;p8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77" name="Google Shape;15377;p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78" name="Google Shape;15378;p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79" name="Google Shape;15379;p8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380" name="Google Shape;15380;p8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5381"/>
        <p:cNvGrpSpPr/>
        <p:nvPr/>
      </p:nvGrpSpPr>
      <p:grpSpPr>
        <a:xfrm>
          <a:off x="0" y="0"/>
          <a:ext cx="0" cy="0"/>
          <a:chOff x="0" y="0"/>
          <a:chExt cx="0" cy="0"/>
        </a:xfrm>
      </p:grpSpPr>
      <p:sp>
        <p:nvSpPr>
          <p:cNvPr id="15382" name="Google Shape;15382;p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5383" name="Google Shape;15383;p8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384" name="Google Shape;15384;p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85" name="Google Shape;15385;p8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86" name="Google Shape;15386;p8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5387"/>
        <p:cNvGrpSpPr/>
        <p:nvPr/>
      </p:nvGrpSpPr>
      <p:grpSpPr>
        <a:xfrm>
          <a:off x="0" y="0"/>
          <a:ext cx="0" cy="0"/>
          <a:chOff x="0" y="0"/>
          <a:chExt cx="0" cy="0"/>
        </a:xfrm>
      </p:grpSpPr>
      <p:sp>
        <p:nvSpPr>
          <p:cNvPr id="15388" name="Google Shape;15388;p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89" name="Google Shape;15389;p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390" name="Google Shape;15390;p9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91" name="Google Shape;15391;p9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92" name="Google Shape;15392;p9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393" name="Google Shape;15393;p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5394"/>
        <p:cNvGrpSpPr/>
        <p:nvPr/>
      </p:nvGrpSpPr>
      <p:grpSpPr>
        <a:xfrm>
          <a:off x="0" y="0"/>
          <a:ext cx="0" cy="0"/>
          <a:chOff x="0" y="0"/>
          <a:chExt cx="0" cy="0"/>
        </a:xfrm>
      </p:grpSpPr>
      <p:sp>
        <p:nvSpPr>
          <p:cNvPr id="15395" name="Google Shape;15395;p9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96" name="Google Shape;15396;p9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97" name="Google Shape;15397;p9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398" name="Google Shape;15398;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99" name="Google Shape;15399;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5400" name="Google Shape;15400;p9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401" name="Google Shape;15401;p9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402" name="Google Shape;15402;p9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403" name="Google Shape;15403;p9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1647"/>
        <p:cNvGrpSpPr/>
        <p:nvPr/>
      </p:nvGrpSpPr>
      <p:grpSpPr>
        <a:xfrm>
          <a:off x="0" y="0"/>
          <a:ext cx="0" cy="0"/>
          <a:chOff x="0" y="0"/>
          <a:chExt cx="0" cy="0"/>
        </a:xfrm>
      </p:grpSpPr>
      <p:sp>
        <p:nvSpPr>
          <p:cNvPr id="1648" name="Google Shape;1648;g2255cd46139_0_33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49" name="Google Shape;1649;g2255cd46139_0_33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50" name="Google Shape;1650;g2255cd46139_0_334"/>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1" name="Google Shape;1651;g2255cd46139_0_334"/>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2" name="Google Shape;1652;g2255cd46139_0_334"/>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53" name="Google Shape;1653;g2255cd46139_0_33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5404"/>
        <p:cNvGrpSpPr/>
        <p:nvPr/>
      </p:nvGrpSpPr>
      <p:grpSpPr>
        <a:xfrm>
          <a:off x="0" y="0"/>
          <a:ext cx="0" cy="0"/>
          <a:chOff x="0" y="0"/>
          <a:chExt cx="0" cy="0"/>
        </a:xfrm>
      </p:grpSpPr>
      <p:sp>
        <p:nvSpPr>
          <p:cNvPr id="15405" name="Google Shape;15405;p9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06" name="Google Shape;15406;p9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07" name="Google Shape;15407;p9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08" name="Google Shape;15408;p9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409" name="Google Shape;15409;p9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5410"/>
        <p:cNvGrpSpPr/>
        <p:nvPr/>
      </p:nvGrpSpPr>
      <p:grpSpPr>
        <a:xfrm>
          <a:off x="0" y="0"/>
          <a:ext cx="0" cy="0"/>
          <a:chOff x="0" y="0"/>
          <a:chExt cx="0" cy="0"/>
        </a:xfrm>
      </p:grpSpPr>
      <p:sp>
        <p:nvSpPr>
          <p:cNvPr id="15411" name="Google Shape;15411;p9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5412" name="Google Shape;15412;p9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413" name="Google Shape;15413;p9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14" name="Google Shape;15414;p9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15" name="Google Shape;15415;p9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5416"/>
        <p:cNvGrpSpPr/>
        <p:nvPr/>
      </p:nvGrpSpPr>
      <p:grpSpPr>
        <a:xfrm>
          <a:off x="0" y="0"/>
          <a:ext cx="0" cy="0"/>
          <a:chOff x="0" y="0"/>
          <a:chExt cx="0" cy="0"/>
        </a:xfrm>
      </p:grpSpPr>
      <p:sp>
        <p:nvSpPr>
          <p:cNvPr id="15417" name="Google Shape;15417;p164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18" name="Google Shape;15418;p164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19" name="Google Shape;15419;p164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20" name="Google Shape;15420;p164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21" name="Google Shape;15421;p164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422" name="Google Shape;15422;p164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5423"/>
        <p:cNvGrpSpPr/>
        <p:nvPr/>
      </p:nvGrpSpPr>
      <p:grpSpPr>
        <a:xfrm>
          <a:off x="0" y="0"/>
          <a:ext cx="0" cy="0"/>
          <a:chOff x="0" y="0"/>
          <a:chExt cx="0" cy="0"/>
        </a:xfrm>
      </p:grpSpPr>
      <p:sp>
        <p:nvSpPr>
          <p:cNvPr id="15424" name="Google Shape;15424;p9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25" name="Google Shape;15425;p9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26" name="Google Shape;15426;p9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27" name="Google Shape;15427;p9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428" name="Google Shape;15428;p9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5429"/>
        <p:cNvGrpSpPr/>
        <p:nvPr/>
      </p:nvGrpSpPr>
      <p:grpSpPr>
        <a:xfrm>
          <a:off x="0" y="0"/>
          <a:ext cx="0" cy="0"/>
          <a:chOff x="0" y="0"/>
          <a:chExt cx="0" cy="0"/>
        </a:xfrm>
      </p:grpSpPr>
      <p:sp>
        <p:nvSpPr>
          <p:cNvPr id="15430" name="Google Shape;15430;p9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5431" name="Google Shape;15431;p9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432" name="Google Shape;15432;p9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33" name="Google Shape;15433;p9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34" name="Google Shape;15434;p9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5435"/>
        <p:cNvGrpSpPr/>
        <p:nvPr/>
      </p:nvGrpSpPr>
      <p:grpSpPr>
        <a:xfrm>
          <a:off x="0" y="0"/>
          <a:ext cx="0" cy="0"/>
          <a:chOff x="0" y="0"/>
          <a:chExt cx="0" cy="0"/>
        </a:xfrm>
      </p:grpSpPr>
      <p:sp>
        <p:nvSpPr>
          <p:cNvPr id="15436" name="Google Shape;15436;p16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37" name="Google Shape;15437;p16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438" name="Google Shape;15438;p164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39" name="Google Shape;15439;p164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40" name="Google Shape;15440;p164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441" name="Google Shape;15441;p16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15442"/>
        <p:cNvGrpSpPr/>
        <p:nvPr/>
      </p:nvGrpSpPr>
      <p:grpSpPr>
        <a:xfrm>
          <a:off x="0" y="0"/>
          <a:ext cx="0" cy="0"/>
          <a:chOff x="0" y="0"/>
          <a:chExt cx="0" cy="0"/>
        </a:xfrm>
      </p:grpSpPr>
      <p:sp>
        <p:nvSpPr>
          <p:cNvPr id="15443" name="Google Shape;15443;p164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44" name="Google Shape;15444;p164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45" name="Google Shape;15445;p164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446" name="Google Shape;15446;p1646"/>
          <p:cNvSpPr>
            <a:spLocks noGrp="1"/>
          </p:cNvSpPr>
          <p:nvPr>
            <p:ph type="pic" idx="2"/>
          </p:nvPr>
        </p:nvSpPr>
        <p:spPr>
          <a:xfrm>
            <a:off x="7118684" y="233915"/>
            <a:ext cx="5073316" cy="5943600"/>
          </a:xfrm>
          <a:prstGeom prst="rect">
            <a:avLst/>
          </a:prstGeom>
          <a:noFill/>
          <a:ln>
            <a:noFill/>
          </a:ln>
        </p:spPr>
      </p:sp>
      <p:grpSp>
        <p:nvGrpSpPr>
          <p:cNvPr id="15447" name="Google Shape;15447;p1646"/>
          <p:cNvGrpSpPr/>
          <p:nvPr/>
        </p:nvGrpSpPr>
        <p:grpSpPr>
          <a:xfrm>
            <a:off x="0" y="5020348"/>
            <a:ext cx="12192000" cy="1837653"/>
            <a:chOff x="0" y="5020348"/>
            <a:chExt cx="12192000" cy="1837653"/>
          </a:xfrm>
        </p:grpSpPr>
        <p:sp>
          <p:nvSpPr>
            <p:cNvPr id="15448" name="Google Shape;15448;p164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49" name="Google Shape;15449;p164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450" name="Google Shape;15450;p164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15451"/>
        <p:cNvGrpSpPr/>
        <p:nvPr/>
      </p:nvGrpSpPr>
      <p:grpSpPr>
        <a:xfrm>
          <a:off x="0" y="0"/>
          <a:ext cx="0" cy="0"/>
          <a:chOff x="0" y="0"/>
          <a:chExt cx="0" cy="0"/>
        </a:xfrm>
      </p:grpSpPr>
      <p:grpSp>
        <p:nvGrpSpPr>
          <p:cNvPr id="15452" name="Google Shape;15452;p1647"/>
          <p:cNvGrpSpPr/>
          <p:nvPr/>
        </p:nvGrpSpPr>
        <p:grpSpPr>
          <a:xfrm>
            <a:off x="0" y="5020347"/>
            <a:ext cx="12192000" cy="1837653"/>
            <a:chOff x="0" y="5020347"/>
            <a:chExt cx="12192000" cy="1837653"/>
          </a:xfrm>
        </p:grpSpPr>
        <p:sp>
          <p:nvSpPr>
            <p:cNvPr id="15453" name="Google Shape;15453;p16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54" name="Google Shape;15454;p16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55" name="Google Shape;15455;p16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456" name="Google Shape;15456;p16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457" name="Google Shape;15457;p164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58" name="Google Shape;15458;p164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15459"/>
        <p:cNvGrpSpPr/>
        <p:nvPr/>
      </p:nvGrpSpPr>
      <p:grpSpPr>
        <a:xfrm>
          <a:off x="0" y="0"/>
          <a:ext cx="0" cy="0"/>
          <a:chOff x="0" y="0"/>
          <a:chExt cx="0" cy="0"/>
        </a:xfrm>
      </p:grpSpPr>
      <p:sp>
        <p:nvSpPr>
          <p:cNvPr id="15460" name="Google Shape;15460;p164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461" name="Google Shape;15461;p164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62" name="Google Shape;15462;p1648"/>
          <p:cNvGrpSpPr/>
          <p:nvPr/>
        </p:nvGrpSpPr>
        <p:grpSpPr>
          <a:xfrm>
            <a:off x="0" y="5379426"/>
            <a:ext cx="2807368" cy="753891"/>
            <a:chOff x="0" y="5379426"/>
            <a:chExt cx="2807368" cy="753891"/>
          </a:xfrm>
        </p:grpSpPr>
        <p:sp>
          <p:nvSpPr>
            <p:cNvPr id="15463" name="Google Shape;15463;p164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64" name="Google Shape;15464;p164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465" name="Google Shape;15465;p1648"/>
          <p:cNvSpPr>
            <a:spLocks noGrp="1"/>
          </p:cNvSpPr>
          <p:nvPr>
            <p:ph type="pic" idx="2"/>
          </p:nvPr>
        </p:nvSpPr>
        <p:spPr>
          <a:xfrm>
            <a:off x="2807368" y="457202"/>
            <a:ext cx="8915400" cy="5943598"/>
          </a:xfrm>
          <a:prstGeom prst="rect">
            <a:avLst/>
          </a:prstGeom>
          <a:noFill/>
          <a:ln>
            <a:noFill/>
          </a:ln>
        </p:spPr>
      </p:sp>
      <p:pic>
        <p:nvPicPr>
          <p:cNvPr id="15466" name="Google Shape;15466;p164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15467"/>
        <p:cNvGrpSpPr/>
        <p:nvPr/>
      </p:nvGrpSpPr>
      <p:grpSpPr>
        <a:xfrm>
          <a:off x="0" y="0"/>
          <a:ext cx="0" cy="0"/>
          <a:chOff x="0" y="0"/>
          <a:chExt cx="0" cy="0"/>
        </a:xfrm>
      </p:grpSpPr>
      <p:sp>
        <p:nvSpPr>
          <p:cNvPr id="15468" name="Google Shape;15468;p16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69" name="Google Shape;15469;p16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70" name="Google Shape;15470;p16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71" name="Google Shape;15471;p16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72" name="Google Shape;15472;p16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73" name="Google Shape;15473;p16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74" name="Google Shape;15474;p1649"/>
          <p:cNvGrpSpPr/>
          <p:nvPr/>
        </p:nvGrpSpPr>
        <p:grpSpPr>
          <a:xfrm>
            <a:off x="7191542" y="1"/>
            <a:ext cx="5000459" cy="1425992"/>
            <a:chOff x="7191542" y="1"/>
            <a:chExt cx="5000459" cy="1425992"/>
          </a:xfrm>
        </p:grpSpPr>
        <p:pic>
          <p:nvPicPr>
            <p:cNvPr id="15475" name="Google Shape;15475;p16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76" name="Google Shape;15476;p1649"/>
            <p:cNvGrpSpPr/>
            <p:nvPr/>
          </p:nvGrpSpPr>
          <p:grpSpPr>
            <a:xfrm>
              <a:off x="7191542" y="1"/>
              <a:ext cx="5000459" cy="1425992"/>
              <a:chOff x="7186272" y="0"/>
              <a:chExt cx="5005729" cy="1427495"/>
            </a:xfrm>
          </p:grpSpPr>
          <p:sp>
            <p:nvSpPr>
              <p:cNvPr id="15477" name="Google Shape;15477;p16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78" name="Google Shape;15478;p16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479" name="Google Shape;15479;p16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1654"/>
        <p:cNvGrpSpPr/>
        <p:nvPr/>
      </p:nvGrpSpPr>
      <p:grpSpPr>
        <a:xfrm>
          <a:off x="0" y="0"/>
          <a:ext cx="0" cy="0"/>
          <a:chOff x="0" y="0"/>
          <a:chExt cx="0" cy="0"/>
        </a:xfrm>
      </p:grpSpPr>
      <p:sp>
        <p:nvSpPr>
          <p:cNvPr id="1655" name="Google Shape;1655;g2255cd46139_0_34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 name="Google Shape;1656;g2255cd46139_0_34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7" name="Google Shape;1657;g2255cd46139_0_34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658" name="Google Shape;1658;g2255cd46139_0_3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9" name="Google Shape;1659;g2255cd46139_0_3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660" name="Google Shape;1660;g2255cd46139_0_34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61" name="Google Shape;1661;g2255cd46139_0_34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62" name="Google Shape;1662;g2255cd46139_0_34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63" name="Google Shape;1663;g2255cd46139_0_34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5480"/>
        <p:cNvGrpSpPr/>
        <p:nvPr/>
      </p:nvGrpSpPr>
      <p:grpSpPr>
        <a:xfrm>
          <a:off x="0" y="0"/>
          <a:ext cx="0" cy="0"/>
          <a:chOff x="0" y="0"/>
          <a:chExt cx="0" cy="0"/>
        </a:xfrm>
      </p:grpSpPr>
      <p:grpSp>
        <p:nvGrpSpPr>
          <p:cNvPr id="15481" name="Google Shape;15481;p1650"/>
          <p:cNvGrpSpPr/>
          <p:nvPr/>
        </p:nvGrpSpPr>
        <p:grpSpPr>
          <a:xfrm>
            <a:off x="7191542" y="1"/>
            <a:ext cx="5000459" cy="1425992"/>
            <a:chOff x="7191542" y="1"/>
            <a:chExt cx="5000459" cy="1425992"/>
          </a:xfrm>
        </p:grpSpPr>
        <p:pic>
          <p:nvPicPr>
            <p:cNvPr id="15482" name="Google Shape;15482;p1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83" name="Google Shape;15483;p1650"/>
            <p:cNvGrpSpPr/>
            <p:nvPr/>
          </p:nvGrpSpPr>
          <p:grpSpPr>
            <a:xfrm>
              <a:off x="7191542" y="1"/>
              <a:ext cx="5000459" cy="1425992"/>
              <a:chOff x="7186272" y="0"/>
              <a:chExt cx="5005729" cy="1427495"/>
            </a:xfrm>
          </p:grpSpPr>
          <p:sp>
            <p:nvSpPr>
              <p:cNvPr id="15484" name="Google Shape;15484;p1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85" name="Google Shape;15485;p1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86" name="Google Shape;15486;p16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87" name="Google Shape;15487;p165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88" name="Google Shape;15488;p16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89" name="Google Shape;15489;p1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90" name="Google Shape;15490;p1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15491"/>
        <p:cNvGrpSpPr/>
        <p:nvPr/>
      </p:nvGrpSpPr>
      <p:grpSpPr>
        <a:xfrm>
          <a:off x="0" y="0"/>
          <a:ext cx="0" cy="0"/>
          <a:chOff x="0" y="0"/>
          <a:chExt cx="0" cy="0"/>
        </a:xfrm>
      </p:grpSpPr>
      <p:sp>
        <p:nvSpPr>
          <p:cNvPr id="15492" name="Google Shape;15492;p1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93" name="Google Shape;15493;p165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494" name="Google Shape;15494;p1651"/>
          <p:cNvGrpSpPr/>
          <p:nvPr/>
        </p:nvGrpSpPr>
        <p:grpSpPr>
          <a:xfrm>
            <a:off x="7191542" y="1"/>
            <a:ext cx="5000459" cy="1425992"/>
            <a:chOff x="7191542" y="1"/>
            <a:chExt cx="5000459" cy="1425992"/>
          </a:xfrm>
        </p:grpSpPr>
        <p:pic>
          <p:nvPicPr>
            <p:cNvPr id="15495" name="Google Shape;15495;p1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96" name="Google Shape;15496;p1651"/>
            <p:cNvGrpSpPr/>
            <p:nvPr/>
          </p:nvGrpSpPr>
          <p:grpSpPr>
            <a:xfrm>
              <a:off x="7191542" y="1"/>
              <a:ext cx="5000459" cy="1425992"/>
              <a:chOff x="7186272" y="0"/>
              <a:chExt cx="5005729" cy="1427495"/>
            </a:xfrm>
          </p:grpSpPr>
          <p:sp>
            <p:nvSpPr>
              <p:cNvPr id="15497" name="Google Shape;15497;p1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98" name="Google Shape;15498;p1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99" name="Google Shape;15499;p165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00" name="Google Shape;15500;p165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01" name="Google Shape;15501;p1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02" name="Google Shape;15502;p1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15503"/>
        <p:cNvGrpSpPr/>
        <p:nvPr/>
      </p:nvGrpSpPr>
      <p:grpSpPr>
        <a:xfrm>
          <a:off x="0" y="0"/>
          <a:ext cx="0" cy="0"/>
          <a:chOff x="0" y="0"/>
          <a:chExt cx="0" cy="0"/>
        </a:xfrm>
      </p:grpSpPr>
      <p:grpSp>
        <p:nvGrpSpPr>
          <p:cNvPr id="15504" name="Google Shape;15504;p1652"/>
          <p:cNvGrpSpPr/>
          <p:nvPr/>
        </p:nvGrpSpPr>
        <p:grpSpPr>
          <a:xfrm>
            <a:off x="7191542" y="1"/>
            <a:ext cx="5000459" cy="1425992"/>
            <a:chOff x="7191542" y="1"/>
            <a:chExt cx="5000459" cy="1425992"/>
          </a:xfrm>
        </p:grpSpPr>
        <p:pic>
          <p:nvPicPr>
            <p:cNvPr id="15505" name="Google Shape;15505;p16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06" name="Google Shape;15506;p1652"/>
            <p:cNvGrpSpPr/>
            <p:nvPr/>
          </p:nvGrpSpPr>
          <p:grpSpPr>
            <a:xfrm>
              <a:off x="7191542" y="1"/>
              <a:ext cx="5000459" cy="1425992"/>
              <a:chOff x="7186272" y="0"/>
              <a:chExt cx="5005729" cy="1427495"/>
            </a:xfrm>
          </p:grpSpPr>
          <p:sp>
            <p:nvSpPr>
              <p:cNvPr id="15507" name="Google Shape;15507;p16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08" name="Google Shape;15508;p16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509" name="Google Shape;15509;p16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10" name="Google Shape;15510;p165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11" name="Google Shape;15511;p165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12" name="Google Shape;15512;p16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13" name="Google Shape;15513;p16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14" name="Google Shape;15514;p16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15" name="Google Shape;15515;p16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16" name="Google Shape;15516;p16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15517"/>
        <p:cNvGrpSpPr/>
        <p:nvPr/>
      </p:nvGrpSpPr>
      <p:grpSpPr>
        <a:xfrm>
          <a:off x="0" y="0"/>
          <a:ext cx="0" cy="0"/>
          <a:chOff x="0" y="0"/>
          <a:chExt cx="0" cy="0"/>
        </a:xfrm>
      </p:grpSpPr>
      <p:grpSp>
        <p:nvGrpSpPr>
          <p:cNvPr id="15518" name="Google Shape;15518;p1653"/>
          <p:cNvGrpSpPr/>
          <p:nvPr/>
        </p:nvGrpSpPr>
        <p:grpSpPr>
          <a:xfrm>
            <a:off x="7191542" y="1"/>
            <a:ext cx="5000459" cy="1425992"/>
            <a:chOff x="7191542" y="1"/>
            <a:chExt cx="5000459" cy="1425992"/>
          </a:xfrm>
        </p:grpSpPr>
        <p:pic>
          <p:nvPicPr>
            <p:cNvPr id="15519" name="Google Shape;15519;p16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20" name="Google Shape;15520;p1653"/>
            <p:cNvGrpSpPr/>
            <p:nvPr/>
          </p:nvGrpSpPr>
          <p:grpSpPr>
            <a:xfrm>
              <a:off x="7191542" y="1"/>
              <a:ext cx="5000459" cy="1425992"/>
              <a:chOff x="7186272" y="0"/>
              <a:chExt cx="5005729" cy="1427495"/>
            </a:xfrm>
          </p:grpSpPr>
          <p:sp>
            <p:nvSpPr>
              <p:cNvPr id="15521" name="Google Shape;15521;p16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22" name="Google Shape;15522;p16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523" name="Google Shape;15523;p16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24" name="Google Shape;15524;p16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25" name="Google Shape;15525;p16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26" name="Google Shape;15526;p16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15527"/>
        <p:cNvGrpSpPr/>
        <p:nvPr/>
      </p:nvGrpSpPr>
      <p:grpSpPr>
        <a:xfrm>
          <a:off x="0" y="0"/>
          <a:ext cx="0" cy="0"/>
          <a:chOff x="0" y="0"/>
          <a:chExt cx="0" cy="0"/>
        </a:xfrm>
      </p:grpSpPr>
      <p:grpSp>
        <p:nvGrpSpPr>
          <p:cNvPr id="15528" name="Google Shape;15528;p1654"/>
          <p:cNvGrpSpPr/>
          <p:nvPr/>
        </p:nvGrpSpPr>
        <p:grpSpPr>
          <a:xfrm>
            <a:off x="0" y="0"/>
            <a:ext cx="12192000" cy="2148830"/>
            <a:chOff x="0" y="0"/>
            <a:chExt cx="12192000" cy="2148830"/>
          </a:xfrm>
        </p:grpSpPr>
        <p:sp>
          <p:nvSpPr>
            <p:cNvPr id="15529" name="Google Shape;15529;p165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30" name="Google Shape;15530;p165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531" name="Google Shape;15531;p165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32" name="Google Shape;15532;p165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33" name="Google Shape;15533;p165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534" name="Google Shape;15534;p165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535" name="Google Shape;15535;p165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15536"/>
        <p:cNvGrpSpPr/>
        <p:nvPr/>
      </p:nvGrpSpPr>
      <p:grpSpPr>
        <a:xfrm>
          <a:off x="0" y="0"/>
          <a:ext cx="0" cy="0"/>
          <a:chOff x="0" y="0"/>
          <a:chExt cx="0" cy="0"/>
        </a:xfrm>
      </p:grpSpPr>
      <p:sp>
        <p:nvSpPr>
          <p:cNvPr id="15537" name="Google Shape;15537;p16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38" name="Google Shape;15538;p16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39" name="Google Shape;15539;p16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40" name="Google Shape;15540;p1655"/>
          <p:cNvGrpSpPr/>
          <p:nvPr/>
        </p:nvGrpSpPr>
        <p:grpSpPr>
          <a:xfrm>
            <a:off x="7191542" y="1"/>
            <a:ext cx="5000459" cy="1425992"/>
            <a:chOff x="7191542" y="1"/>
            <a:chExt cx="5000459" cy="1425992"/>
          </a:xfrm>
        </p:grpSpPr>
        <p:pic>
          <p:nvPicPr>
            <p:cNvPr id="15541" name="Google Shape;15541;p16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42" name="Google Shape;15542;p1655"/>
            <p:cNvGrpSpPr/>
            <p:nvPr/>
          </p:nvGrpSpPr>
          <p:grpSpPr>
            <a:xfrm>
              <a:off x="7191542" y="1"/>
              <a:ext cx="5000459" cy="1425992"/>
              <a:chOff x="7186272" y="0"/>
              <a:chExt cx="5005729" cy="1427495"/>
            </a:xfrm>
          </p:grpSpPr>
          <p:sp>
            <p:nvSpPr>
              <p:cNvPr id="15543" name="Google Shape;15543;p16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44" name="Google Shape;15544;p16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15545"/>
        <p:cNvGrpSpPr/>
        <p:nvPr/>
      </p:nvGrpSpPr>
      <p:grpSpPr>
        <a:xfrm>
          <a:off x="0" y="0"/>
          <a:ext cx="0" cy="0"/>
          <a:chOff x="0" y="0"/>
          <a:chExt cx="0" cy="0"/>
        </a:xfrm>
      </p:grpSpPr>
      <p:sp>
        <p:nvSpPr>
          <p:cNvPr id="15546" name="Google Shape;15546;p165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47" name="Google Shape;15547;p165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48" name="Google Shape;15548;p165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549" name="Google Shape;15549;p1656"/>
          <p:cNvSpPr>
            <a:spLocks noGrp="1"/>
          </p:cNvSpPr>
          <p:nvPr>
            <p:ph type="pic" idx="2"/>
          </p:nvPr>
        </p:nvSpPr>
        <p:spPr>
          <a:xfrm>
            <a:off x="7118684" y="233915"/>
            <a:ext cx="5073316" cy="5943600"/>
          </a:xfrm>
          <a:prstGeom prst="rect">
            <a:avLst/>
          </a:prstGeom>
          <a:noFill/>
          <a:ln>
            <a:noFill/>
          </a:ln>
        </p:spPr>
      </p:sp>
      <p:grpSp>
        <p:nvGrpSpPr>
          <p:cNvPr id="15550" name="Google Shape;15550;p1656"/>
          <p:cNvGrpSpPr/>
          <p:nvPr/>
        </p:nvGrpSpPr>
        <p:grpSpPr>
          <a:xfrm>
            <a:off x="0" y="5020348"/>
            <a:ext cx="12192000" cy="1837653"/>
            <a:chOff x="0" y="5020348"/>
            <a:chExt cx="12192000" cy="1837653"/>
          </a:xfrm>
        </p:grpSpPr>
        <p:sp>
          <p:nvSpPr>
            <p:cNvPr id="15551" name="Google Shape;15551;p16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52" name="Google Shape;15552;p165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553" name="Google Shape;15553;p16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15554"/>
        <p:cNvGrpSpPr/>
        <p:nvPr/>
      </p:nvGrpSpPr>
      <p:grpSpPr>
        <a:xfrm>
          <a:off x="0" y="0"/>
          <a:ext cx="0" cy="0"/>
          <a:chOff x="0" y="0"/>
          <a:chExt cx="0" cy="0"/>
        </a:xfrm>
      </p:grpSpPr>
      <p:grpSp>
        <p:nvGrpSpPr>
          <p:cNvPr id="15555" name="Google Shape;15555;p1657"/>
          <p:cNvGrpSpPr/>
          <p:nvPr/>
        </p:nvGrpSpPr>
        <p:grpSpPr>
          <a:xfrm>
            <a:off x="0" y="5020347"/>
            <a:ext cx="12192000" cy="1837653"/>
            <a:chOff x="0" y="5020347"/>
            <a:chExt cx="12192000" cy="1837653"/>
          </a:xfrm>
        </p:grpSpPr>
        <p:sp>
          <p:nvSpPr>
            <p:cNvPr id="15556" name="Google Shape;15556;p165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57" name="Google Shape;15557;p16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58" name="Google Shape;15558;p165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559" name="Google Shape;15559;p16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560" name="Google Shape;15560;p165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61" name="Google Shape;15561;p165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15562"/>
        <p:cNvGrpSpPr/>
        <p:nvPr/>
      </p:nvGrpSpPr>
      <p:grpSpPr>
        <a:xfrm>
          <a:off x="0" y="0"/>
          <a:ext cx="0" cy="0"/>
          <a:chOff x="0" y="0"/>
          <a:chExt cx="0" cy="0"/>
        </a:xfrm>
      </p:grpSpPr>
      <p:sp>
        <p:nvSpPr>
          <p:cNvPr id="15563" name="Google Shape;15563;p165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564" name="Google Shape;15564;p165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565" name="Google Shape;15565;p1658"/>
          <p:cNvGrpSpPr/>
          <p:nvPr/>
        </p:nvGrpSpPr>
        <p:grpSpPr>
          <a:xfrm>
            <a:off x="0" y="5379426"/>
            <a:ext cx="2807368" cy="753891"/>
            <a:chOff x="0" y="5379426"/>
            <a:chExt cx="2807368" cy="753891"/>
          </a:xfrm>
        </p:grpSpPr>
        <p:sp>
          <p:nvSpPr>
            <p:cNvPr id="15566" name="Google Shape;15566;p165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67" name="Google Shape;15567;p165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568" name="Google Shape;15568;p1658"/>
          <p:cNvSpPr>
            <a:spLocks noGrp="1"/>
          </p:cNvSpPr>
          <p:nvPr>
            <p:ph type="pic" idx="2"/>
          </p:nvPr>
        </p:nvSpPr>
        <p:spPr>
          <a:xfrm>
            <a:off x="2807368" y="457202"/>
            <a:ext cx="8915400" cy="5943598"/>
          </a:xfrm>
          <a:prstGeom prst="rect">
            <a:avLst/>
          </a:prstGeom>
          <a:noFill/>
          <a:ln>
            <a:noFill/>
          </a:ln>
        </p:spPr>
      </p:sp>
      <p:pic>
        <p:nvPicPr>
          <p:cNvPr id="15569" name="Google Shape;15569;p165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15570"/>
        <p:cNvGrpSpPr/>
        <p:nvPr/>
      </p:nvGrpSpPr>
      <p:grpSpPr>
        <a:xfrm>
          <a:off x="0" y="0"/>
          <a:ext cx="0" cy="0"/>
          <a:chOff x="0" y="0"/>
          <a:chExt cx="0" cy="0"/>
        </a:xfrm>
      </p:grpSpPr>
      <p:sp>
        <p:nvSpPr>
          <p:cNvPr id="15571" name="Google Shape;15571;p165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72" name="Google Shape;15572;p165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73" name="Google Shape;15573;p16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4" name="Google Shape;15574;p16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75" name="Google Shape;15575;p1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6" name="Google Shape;15576;p1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77" name="Google Shape;15577;p1659"/>
          <p:cNvGrpSpPr/>
          <p:nvPr/>
        </p:nvGrpSpPr>
        <p:grpSpPr>
          <a:xfrm>
            <a:off x="7191542" y="1"/>
            <a:ext cx="5000459" cy="1425992"/>
            <a:chOff x="7191542" y="1"/>
            <a:chExt cx="5000459" cy="1425992"/>
          </a:xfrm>
        </p:grpSpPr>
        <p:pic>
          <p:nvPicPr>
            <p:cNvPr id="15578" name="Google Shape;15578;p1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79" name="Google Shape;15579;p1659"/>
            <p:cNvGrpSpPr/>
            <p:nvPr/>
          </p:nvGrpSpPr>
          <p:grpSpPr>
            <a:xfrm>
              <a:off x="7191542" y="1"/>
              <a:ext cx="5000459" cy="1425992"/>
              <a:chOff x="7186272" y="0"/>
              <a:chExt cx="5005729" cy="1427495"/>
            </a:xfrm>
          </p:grpSpPr>
          <p:sp>
            <p:nvSpPr>
              <p:cNvPr id="15580" name="Google Shape;15580;p1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81" name="Google Shape;15581;p1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582" name="Google Shape;15582;p165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73"/>
        <p:cNvGrpSpPr/>
        <p:nvPr/>
      </p:nvGrpSpPr>
      <p:grpSpPr>
        <a:xfrm>
          <a:off x="0" y="0"/>
          <a:ext cx="0" cy="0"/>
          <a:chOff x="0" y="0"/>
          <a:chExt cx="0" cy="0"/>
        </a:xfrm>
      </p:grpSpPr>
      <p:sp>
        <p:nvSpPr>
          <p:cNvPr id="174" name="Google Shape;174;p466"/>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 name="Google Shape;175;p466"/>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76" name="Google Shape;176;p466"/>
          <p:cNvGrpSpPr/>
          <p:nvPr/>
        </p:nvGrpSpPr>
        <p:grpSpPr>
          <a:xfrm flipH="1">
            <a:off x="-1" y="2"/>
            <a:ext cx="6418725" cy="1509822"/>
            <a:chOff x="7522541" y="1"/>
            <a:chExt cx="4669459" cy="1098357"/>
          </a:xfrm>
        </p:grpSpPr>
        <p:sp>
          <p:nvSpPr>
            <p:cNvPr id="177" name="Google Shape;177;p46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78" name="Google Shape;178;p46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pic>
        <p:nvPicPr>
          <p:cNvPr id="179" name="Google Shape;179;p466"/>
          <p:cNvPicPr preferRelativeResize="0"/>
          <p:nvPr/>
        </p:nvPicPr>
        <p:blipFill rotWithShape="1">
          <a:blip r:embed="rId2">
            <a:alphaModFix/>
          </a:blip>
          <a:srcRect/>
          <a:stretch/>
        </p:blipFill>
        <p:spPr>
          <a:xfrm>
            <a:off x="513348" y="136526"/>
            <a:ext cx="1945206" cy="879974"/>
          </a:xfrm>
          <a:prstGeom prst="rect">
            <a:avLst/>
          </a:prstGeom>
          <a:noFill/>
          <a:ln>
            <a:noFill/>
          </a:ln>
        </p:spPr>
      </p:pic>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1664"/>
        <p:cNvGrpSpPr/>
        <p:nvPr/>
      </p:nvGrpSpPr>
      <p:grpSpPr>
        <a:xfrm>
          <a:off x="0" y="0"/>
          <a:ext cx="0" cy="0"/>
          <a:chOff x="0" y="0"/>
          <a:chExt cx="0" cy="0"/>
        </a:xfrm>
      </p:grpSpPr>
      <p:sp>
        <p:nvSpPr>
          <p:cNvPr id="1665" name="Google Shape;1665;g2255cd46139_0_351"/>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6" name="Google Shape;1666;g2255cd46139_0_351"/>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67" name="Google Shape;1667;g2255cd46139_0_3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668" name="Google Shape;1668;g2255cd46139_0_3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69" name="Google Shape;1669;g2255cd46139_0_3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670" name="Google Shape;1670;g2255cd46139_0_351"/>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71" name="Google Shape;1671;g2255cd46139_0_351"/>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72" name="Google Shape;1672;g2255cd46139_0_351"/>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73" name="Google Shape;1673;g2255cd46139_0_351"/>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5583"/>
        <p:cNvGrpSpPr/>
        <p:nvPr/>
      </p:nvGrpSpPr>
      <p:grpSpPr>
        <a:xfrm>
          <a:off x="0" y="0"/>
          <a:ext cx="0" cy="0"/>
          <a:chOff x="0" y="0"/>
          <a:chExt cx="0" cy="0"/>
        </a:xfrm>
      </p:grpSpPr>
      <p:grpSp>
        <p:nvGrpSpPr>
          <p:cNvPr id="15584" name="Google Shape;15584;p1660"/>
          <p:cNvGrpSpPr/>
          <p:nvPr/>
        </p:nvGrpSpPr>
        <p:grpSpPr>
          <a:xfrm>
            <a:off x="7191542" y="1"/>
            <a:ext cx="5000459" cy="1425992"/>
            <a:chOff x="7191542" y="1"/>
            <a:chExt cx="5000459" cy="1425992"/>
          </a:xfrm>
        </p:grpSpPr>
        <p:pic>
          <p:nvPicPr>
            <p:cNvPr id="15585" name="Google Shape;15585;p1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86" name="Google Shape;15586;p1660"/>
            <p:cNvGrpSpPr/>
            <p:nvPr/>
          </p:nvGrpSpPr>
          <p:grpSpPr>
            <a:xfrm>
              <a:off x="7191542" y="1"/>
              <a:ext cx="5000459" cy="1425992"/>
              <a:chOff x="7186272" y="0"/>
              <a:chExt cx="5005729" cy="1427495"/>
            </a:xfrm>
          </p:grpSpPr>
          <p:sp>
            <p:nvSpPr>
              <p:cNvPr id="15587" name="Google Shape;15587;p1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88" name="Google Shape;15588;p1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589" name="Google Shape;15589;p16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90" name="Google Shape;15590;p166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91" name="Google Shape;15591;p16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92" name="Google Shape;15592;p1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93" name="Google Shape;15593;p1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15594"/>
        <p:cNvGrpSpPr/>
        <p:nvPr/>
      </p:nvGrpSpPr>
      <p:grpSpPr>
        <a:xfrm>
          <a:off x="0" y="0"/>
          <a:ext cx="0" cy="0"/>
          <a:chOff x="0" y="0"/>
          <a:chExt cx="0" cy="0"/>
        </a:xfrm>
      </p:grpSpPr>
      <p:sp>
        <p:nvSpPr>
          <p:cNvPr id="15595" name="Google Shape;15595;p16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96" name="Google Shape;15596;p166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597" name="Google Shape;15597;p1661"/>
          <p:cNvGrpSpPr/>
          <p:nvPr/>
        </p:nvGrpSpPr>
        <p:grpSpPr>
          <a:xfrm>
            <a:off x="7191542" y="1"/>
            <a:ext cx="5000459" cy="1425992"/>
            <a:chOff x="7191542" y="1"/>
            <a:chExt cx="5000459" cy="1425992"/>
          </a:xfrm>
        </p:grpSpPr>
        <p:pic>
          <p:nvPicPr>
            <p:cNvPr id="15598" name="Google Shape;15598;p16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99" name="Google Shape;15599;p1661"/>
            <p:cNvGrpSpPr/>
            <p:nvPr/>
          </p:nvGrpSpPr>
          <p:grpSpPr>
            <a:xfrm>
              <a:off x="7191542" y="1"/>
              <a:ext cx="5000459" cy="1425992"/>
              <a:chOff x="7186272" y="0"/>
              <a:chExt cx="5005729" cy="1427495"/>
            </a:xfrm>
          </p:grpSpPr>
          <p:sp>
            <p:nvSpPr>
              <p:cNvPr id="15600" name="Google Shape;15600;p16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01" name="Google Shape;15601;p16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602" name="Google Shape;15602;p166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03" name="Google Shape;15603;p166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04" name="Google Shape;15604;p16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05" name="Google Shape;15605;p16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15606"/>
        <p:cNvGrpSpPr/>
        <p:nvPr/>
      </p:nvGrpSpPr>
      <p:grpSpPr>
        <a:xfrm>
          <a:off x="0" y="0"/>
          <a:ext cx="0" cy="0"/>
          <a:chOff x="0" y="0"/>
          <a:chExt cx="0" cy="0"/>
        </a:xfrm>
      </p:grpSpPr>
      <p:grpSp>
        <p:nvGrpSpPr>
          <p:cNvPr id="15607" name="Google Shape;15607;p1662"/>
          <p:cNvGrpSpPr/>
          <p:nvPr/>
        </p:nvGrpSpPr>
        <p:grpSpPr>
          <a:xfrm>
            <a:off x="7191542" y="1"/>
            <a:ext cx="5000459" cy="1425992"/>
            <a:chOff x="7191542" y="1"/>
            <a:chExt cx="5000459" cy="1425992"/>
          </a:xfrm>
        </p:grpSpPr>
        <p:pic>
          <p:nvPicPr>
            <p:cNvPr id="15608" name="Google Shape;15608;p1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09" name="Google Shape;15609;p1662"/>
            <p:cNvGrpSpPr/>
            <p:nvPr/>
          </p:nvGrpSpPr>
          <p:grpSpPr>
            <a:xfrm>
              <a:off x="7191542" y="1"/>
              <a:ext cx="5000459" cy="1425992"/>
              <a:chOff x="7186272" y="0"/>
              <a:chExt cx="5005729" cy="1427495"/>
            </a:xfrm>
          </p:grpSpPr>
          <p:sp>
            <p:nvSpPr>
              <p:cNvPr id="15610" name="Google Shape;15610;p1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11" name="Google Shape;15611;p1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612" name="Google Shape;15612;p16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13" name="Google Shape;15613;p166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614" name="Google Shape;15614;p166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15" name="Google Shape;15615;p166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616" name="Google Shape;15616;p166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17" name="Google Shape;15617;p16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18" name="Google Shape;15618;p1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19" name="Google Shape;15619;p1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5620"/>
        <p:cNvGrpSpPr/>
        <p:nvPr/>
      </p:nvGrpSpPr>
      <p:grpSpPr>
        <a:xfrm>
          <a:off x="0" y="0"/>
          <a:ext cx="0" cy="0"/>
          <a:chOff x="0" y="0"/>
          <a:chExt cx="0" cy="0"/>
        </a:xfrm>
      </p:grpSpPr>
      <p:grpSp>
        <p:nvGrpSpPr>
          <p:cNvPr id="15621" name="Google Shape;15621;p1663"/>
          <p:cNvGrpSpPr/>
          <p:nvPr/>
        </p:nvGrpSpPr>
        <p:grpSpPr>
          <a:xfrm>
            <a:off x="7191542" y="1"/>
            <a:ext cx="5000459" cy="1425992"/>
            <a:chOff x="7191542" y="1"/>
            <a:chExt cx="5000459" cy="1425992"/>
          </a:xfrm>
        </p:grpSpPr>
        <p:pic>
          <p:nvPicPr>
            <p:cNvPr id="15622" name="Google Shape;15622;p16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23" name="Google Shape;15623;p1663"/>
            <p:cNvGrpSpPr/>
            <p:nvPr/>
          </p:nvGrpSpPr>
          <p:grpSpPr>
            <a:xfrm>
              <a:off x="7191542" y="1"/>
              <a:ext cx="5000459" cy="1425992"/>
              <a:chOff x="7186272" y="0"/>
              <a:chExt cx="5005729" cy="1427495"/>
            </a:xfrm>
          </p:grpSpPr>
          <p:sp>
            <p:nvSpPr>
              <p:cNvPr id="15624" name="Google Shape;15624;p16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25" name="Google Shape;15625;p16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626" name="Google Shape;15626;p16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27" name="Google Shape;15627;p16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28" name="Google Shape;15628;p16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29" name="Google Shape;15629;p16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15630"/>
        <p:cNvGrpSpPr/>
        <p:nvPr/>
      </p:nvGrpSpPr>
      <p:grpSpPr>
        <a:xfrm>
          <a:off x="0" y="0"/>
          <a:ext cx="0" cy="0"/>
          <a:chOff x="0" y="0"/>
          <a:chExt cx="0" cy="0"/>
        </a:xfrm>
      </p:grpSpPr>
      <p:grpSp>
        <p:nvGrpSpPr>
          <p:cNvPr id="15631" name="Google Shape;15631;p1664"/>
          <p:cNvGrpSpPr/>
          <p:nvPr/>
        </p:nvGrpSpPr>
        <p:grpSpPr>
          <a:xfrm>
            <a:off x="0" y="0"/>
            <a:ext cx="12192000" cy="2148830"/>
            <a:chOff x="0" y="0"/>
            <a:chExt cx="12192000" cy="2148830"/>
          </a:xfrm>
        </p:grpSpPr>
        <p:sp>
          <p:nvSpPr>
            <p:cNvPr id="15632" name="Google Shape;15632;p16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33" name="Google Shape;15633;p16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634" name="Google Shape;15634;p16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35" name="Google Shape;15635;p16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36" name="Google Shape;15636;p16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637" name="Google Shape;15637;p166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638" name="Google Shape;15638;p166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5639"/>
        <p:cNvGrpSpPr/>
        <p:nvPr/>
      </p:nvGrpSpPr>
      <p:grpSpPr>
        <a:xfrm>
          <a:off x="0" y="0"/>
          <a:ext cx="0" cy="0"/>
          <a:chOff x="0" y="0"/>
          <a:chExt cx="0" cy="0"/>
        </a:xfrm>
      </p:grpSpPr>
      <p:sp>
        <p:nvSpPr>
          <p:cNvPr id="15640" name="Google Shape;15640;p16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41" name="Google Shape;15641;p16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42" name="Google Shape;15642;p16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43" name="Google Shape;15643;p1665"/>
          <p:cNvGrpSpPr/>
          <p:nvPr/>
        </p:nvGrpSpPr>
        <p:grpSpPr>
          <a:xfrm>
            <a:off x="7191542" y="1"/>
            <a:ext cx="5000459" cy="1425992"/>
            <a:chOff x="7191542" y="1"/>
            <a:chExt cx="5000459" cy="1425992"/>
          </a:xfrm>
        </p:grpSpPr>
        <p:pic>
          <p:nvPicPr>
            <p:cNvPr id="15644" name="Google Shape;15644;p16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45" name="Google Shape;15645;p1665"/>
            <p:cNvGrpSpPr/>
            <p:nvPr/>
          </p:nvGrpSpPr>
          <p:grpSpPr>
            <a:xfrm>
              <a:off x="7191542" y="1"/>
              <a:ext cx="5000459" cy="1425992"/>
              <a:chOff x="7186272" y="0"/>
              <a:chExt cx="5005729" cy="1427495"/>
            </a:xfrm>
          </p:grpSpPr>
          <p:sp>
            <p:nvSpPr>
              <p:cNvPr id="15646" name="Google Shape;15646;p16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47" name="Google Shape;15647;p16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648"/>
        <p:cNvGrpSpPr/>
        <p:nvPr/>
      </p:nvGrpSpPr>
      <p:grpSpPr>
        <a:xfrm>
          <a:off x="0" y="0"/>
          <a:ext cx="0" cy="0"/>
          <a:chOff x="0" y="0"/>
          <a:chExt cx="0" cy="0"/>
        </a:xfrm>
      </p:grpSpPr>
      <p:sp>
        <p:nvSpPr>
          <p:cNvPr id="15649" name="Google Shape;15649;p1666"/>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5650" name="Google Shape;15650;p1666"/>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5651" name="Google Shape;15651;p1666"/>
          <p:cNvGrpSpPr/>
          <p:nvPr/>
        </p:nvGrpSpPr>
        <p:grpSpPr>
          <a:xfrm>
            <a:off x="0" y="0"/>
            <a:ext cx="1862667" cy="6629400"/>
            <a:chOff x="-15876" y="0"/>
            <a:chExt cx="1927803" cy="6858000"/>
          </a:xfrm>
        </p:grpSpPr>
        <p:sp>
          <p:nvSpPr>
            <p:cNvPr id="15652" name="Google Shape;15652;p1666"/>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5653" name="Google Shape;15653;p1666"/>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5654" name="Google Shape;15654;p1666"/>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655" name="Google Shape;15655;p1666"/>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56" name="Google Shape;15656;p1666"/>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57" name="Google Shape;15657;p1666"/>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5658"/>
        <p:cNvGrpSpPr/>
        <p:nvPr/>
      </p:nvGrpSpPr>
      <p:grpSpPr>
        <a:xfrm>
          <a:off x="0" y="0"/>
          <a:ext cx="0" cy="0"/>
          <a:chOff x="0" y="0"/>
          <a:chExt cx="0" cy="0"/>
        </a:xfrm>
      </p:grpSpPr>
      <p:sp>
        <p:nvSpPr>
          <p:cNvPr id="15659" name="Google Shape;15659;p166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660" name="Google Shape;15660;p166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61" name="Google Shape;15661;p166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62" name="Google Shape;15662;p166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63" name="Google Shape;15663;p16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5664" name="Google Shape;15664;p166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5665"/>
        <p:cNvGrpSpPr/>
        <p:nvPr/>
      </p:nvGrpSpPr>
      <p:grpSpPr>
        <a:xfrm>
          <a:off x="0" y="0"/>
          <a:ext cx="0" cy="0"/>
          <a:chOff x="0" y="0"/>
          <a:chExt cx="0" cy="0"/>
        </a:xfrm>
      </p:grpSpPr>
      <p:sp>
        <p:nvSpPr>
          <p:cNvPr id="15666" name="Google Shape;15666;p16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67" name="Google Shape;15667;p16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68" name="Google Shape;15668;p16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669" name="Google Shape;15669;p16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70" name="Google Shape;15670;p16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5671" name="Google Shape;15671;p16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672" name="Google Shape;15672;p16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673" name="Google Shape;15673;p16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674" name="Google Shape;15674;p166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675"/>
        <p:cNvGrpSpPr/>
        <p:nvPr/>
      </p:nvGrpSpPr>
      <p:grpSpPr>
        <a:xfrm>
          <a:off x="0" y="0"/>
          <a:ext cx="0" cy="0"/>
          <a:chOff x="0" y="0"/>
          <a:chExt cx="0" cy="0"/>
        </a:xfrm>
      </p:grpSpPr>
      <p:sp>
        <p:nvSpPr>
          <p:cNvPr id="15676" name="Google Shape;15676;p1669"/>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77" name="Google Shape;15677;p1669"/>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5678" name="Google Shape;15678;p16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679" name="Google Shape;15679;p16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80" name="Google Shape;15680;p16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1674"/>
        <p:cNvGrpSpPr/>
        <p:nvPr/>
      </p:nvGrpSpPr>
      <p:grpSpPr>
        <a:xfrm>
          <a:off x="0" y="0"/>
          <a:ext cx="0" cy="0"/>
          <a:chOff x="0" y="0"/>
          <a:chExt cx="0" cy="0"/>
        </a:xfrm>
      </p:grpSpPr>
      <p:sp>
        <p:nvSpPr>
          <p:cNvPr id="1675" name="Google Shape;1675;g2255cd46139_0_35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6" name="Google Shape;1676;g2255cd46139_0_35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7" name="Google Shape;1677;g2255cd46139_0_35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678" name="Google Shape;1678;g2255cd46139_0_3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9" name="Google Shape;1679;g2255cd46139_0_3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680" name="Google Shape;1680;g2255cd46139_0_35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81" name="Google Shape;1681;g2255cd46139_0_35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682" name="Google Shape;1682;g2255cd46139_0_35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83" name="Google Shape;1683;g2255cd46139_0_35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5681"/>
        <p:cNvGrpSpPr/>
        <p:nvPr/>
      </p:nvGrpSpPr>
      <p:grpSpPr>
        <a:xfrm>
          <a:off x="0" y="0"/>
          <a:ext cx="0" cy="0"/>
          <a:chOff x="0" y="0"/>
          <a:chExt cx="0" cy="0"/>
        </a:xfrm>
      </p:grpSpPr>
      <p:sp>
        <p:nvSpPr>
          <p:cNvPr id="15682" name="Google Shape;15682;p1670"/>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83" name="Google Shape;15683;p1670"/>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5684" name="Google Shape;15684;p1670"/>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5685" name="Google Shape;15685;p167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686" name="Google Shape;15686;p16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87" name="Google Shape;15687;p16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5688"/>
        <p:cNvGrpSpPr/>
        <p:nvPr/>
      </p:nvGrpSpPr>
      <p:grpSpPr>
        <a:xfrm>
          <a:off x="0" y="0"/>
          <a:ext cx="0" cy="0"/>
          <a:chOff x="0" y="0"/>
          <a:chExt cx="0" cy="0"/>
        </a:xfrm>
      </p:grpSpPr>
      <p:sp>
        <p:nvSpPr>
          <p:cNvPr id="15689" name="Google Shape;15689;p167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90" name="Google Shape;15690;p167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176"/>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5691" name="Google Shape;15691;p167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92" name="Google Shape;15692;p167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176"/>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5693" name="Google Shape;15693;p167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94" name="Google Shape;15694;p167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695" name="Google Shape;15695;p167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5696" name="Google Shape;15696;p167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5697" name="Google Shape;15697;p1671"/>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5698"/>
        <p:cNvGrpSpPr/>
        <p:nvPr/>
      </p:nvGrpSpPr>
      <p:grpSpPr>
        <a:xfrm>
          <a:off x="0" y="0"/>
          <a:ext cx="0" cy="0"/>
          <a:chOff x="0" y="0"/>
          <a:chExt cx="0" cy="0"/>
        </a:xfrm>
      </p:grpSpPr>
      <p:sp>
        <p:nvSpPr>
          <p:cNvPr id="15699" name="Google Shape;15699;p16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00" name="Google Shape;15700;p16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01" name="Google Shape;15701;p16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02" name="Google Shape;15702;p16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03" name="Google Shape;15703;p1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04" name="Google Shape;15704;p1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05" name="Google Shape;15705;p1672"/>
          <p:cNvGrpSpPr/>
          <p:nvPr/>
        </p:nvGrpSpPr>
        <p:grpSpPr>
          <a:xfrm>
            <a:off x="7191542" y="1"/>
            <a:ext cx="5000459" cy="1425992"/>
            <a:chOff x="7191542" y="1"/>
            <a:chExt cx="5000459" cy="1425992"/>
          </a:xfrm>
        </p:grpSpPr>
        <p:pic>
          <p:nvPicPr>
            <p:cNvPr id="15706" name="Google Shape;15706;p1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07" name="Google Shape;15707;p1672"/>
            <p:cNvGrpSpPr/>
            <p:nvPr/>
          </p:nvGrpSpPr>
          <p:grpSpPr>
            <a:xfrm>
              <a:off x="7191542" y="1"/>
              <a:ext cx="5000459" cy="1425992"/>
              <a:chOff x="7186272" y="0"/>
              <a:chExt cx="5005729" cy="1427495"/>
            </a:xfrm>
          </p:grpSpPr>
          <p:sp>
            <p:nvSpPr>
              <p:cNvPr id="15708" name="Google Shape;15708;p1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09" name="Google Shape;15709;p1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710" name="Google Shape;15710;p16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5711"/>
        <p:cNvGrpSpPr/>
        <p:nvPr/>
      </p:nvGrpSpPr>
      <p:grpSpPr>
        <a:xfrm>
          <a:off x="0" y="0"/>
          <a:ext cx="0" cy="0"/>
          <a:chOff x="0" y="0"/>
          <a:chExt cx="0" cy="0"/>
        </a:xfrm>
      </p:grpSpPr>
      <p:sp>
        <p:nvSpPr>
          <p:cNvPr id="15712" name="Google Shape;15712;p167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13" name="Google Shape;15713;p167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5714" name="Google Shape;15714;p167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5715" name="Google Shape;15715;p167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5716" name="Google Shape;15716;p167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5717" name="Google Shape;15717;p167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18" name="Google Shape;15718;p167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19" name="Google Shape;15719;p167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720" name="Google Shape;15720;p167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21" name="Google Shape;15721;p167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5722" name="Google Shape;15722;p167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5723"/>
        <p:cNvGrpSpPr/>
        <p:nvPr/>
      </p:nvGrpSpPr>
      <p:grpSpPr>
        <a:xfrm>
          <a:off x="0" y="0"/>
          <a:ext cx="0" cy="0"/>
          <a:chOff x="0" y="0"/>
          <a:chExt cx="0" cy="0"/>
        </a:xfrm>
      </p:grpSpPr>
      <p:sp>
        <p:nvSpPr>
          <p:cNvPr id="15724" name="Google Shape;15724;p16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25" name="Google Shape;15725;p16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26" name="Google Shape;15726;p16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27" name="Google Shape;15727;p16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28" name="Google Shape;15728;p16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29" name="Google Shape;15729;p16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30" name="Google Shape;15730;p1674"/>
          <p:cNvGrpSpPr/>
          <p:nvPr/>
        </p:nvGrpSpPr>
        <p:grpSpPr>
          <a:xfrm>
            <a:off x="7191542" y="1"/>
            <a:ext cx="5000459" cy="1425992"/>
            <a:chOff x="7191542" y="1"/>
            <a:chExt cx="5000459" cy="1425992"/>
          </a:xfrm>
        </p:grpSpPr>
        <p:pic>
          <p:nvPicPr>
            <p:cNvPr id="15731" name="Google Shape;15731;p16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32" name="Google Shape;15732;p1674"/>
            <p:cNvGrpSpPr/>
            <p:nvPr/>
          </p:nvGrpSpPr>
          <p:grpSpPr>
            <a:xfrm>
              <a:off x="7191542" y="1"/>
              <a:ext cx="5000459" cy="1425992"/>
              <a:chOff x="7186272" y="0"/>
              <a:chExt cx="5005729" cy="1427495"/>
            </a:xfrm>
          </p:grpSpPr>
          <p:sp>
            <p:nvSpPr>
              <p:cNvPr id="15733" name="Google Shape;15733;p16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34" name="Google Shape;15734;p16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735" name="Google Shape;15735;p16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5736"/>
        <p:cNvGrpSpPr/>
        <p:nvPr/>
      </p:nvGrpSpPr>
      <p:grpSpPr>
        <a:xfrm>
          <a:off x="0" y="0"/>
          <a:ext cx="0" cy="0"/>
          <a:chOff x="0" y="0"/>
          <a:chExt cx="0" cy="0"/>
        </a:xfrm>
      </p:grpSpPr>
      <p:sp>
        <p:nvSpPr>
          <p:cNvPr id="15737" name="Google Shape;15737;p16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38" name="Google Shape;15738;p16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39" name="Google Shape;15739;p16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40" name="Google Shape;15740;p1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41" name="Google Shape;15741;p16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42" name="Google Shape;15742;p1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43" name="Google Shape;15743;p1675"/>
          <p:cNvGrpSpPr/>
          <p:nvPr/>
        </p:nvGrpSpPr>
        <p:grpSpPr>
          <a:xfrm>
            <a:off x="7191542" y="1"/>
            <a:ext cx="5000459" cy="1425992"/>
            <a:chOff x="7191542" y="1"/>
            <a:chExt cx="5000459" cy="1425992"/>
          </a:xfrm>
        </p:grpSpPr>
        <p:pic>
          <p:nvPicPr>
            <p:cNvPr id="15744" name="Google Shape;15744;p16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45" name="Google Shape;15745;p1675"/>
            <p:cNvGrpSpPr/>
            <p:nvPr/>
          </p:nvGrpSpPr>
          <p:grpSpPr>
            <a:xfrm>
              <a:off x="7191542" y="1"/>
              <a:ext cx="5000459" cy="1425992"/>
              <a:chOff x="7186272" y="0"/>
              <a:chExt cx="5005729" cy="1427495"/>
            </a:xfrm>
          </p:grpSpPr>
          <p:sp>
            <p:nvSpPr>
              <p:cNvPr id="15746" name="Google Shape;15746;p16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47" name="Google Shape;15747;p16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748" name="Google Shape;15748;p16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matchingName="TITLE_ONLY" type="titleOnly">
  <p:cSld name="TITLE_ONLY">
    <p:spTree>
      <p:nvGrpSpPr>
        <p:cNvPr id="1" name="Shape 15754"/>
        <p:cNvGrpSpPr/>
        <p:nvPr/>
      </p:nvGrpSpPr>
      <p:grpSpPr>
        <a:xfrm>
          <a:off x="0" y="0"/>
          <a:ext cx="0" cy="0"/>
          <a:chOff x="0" y="0"/>
          <a:chExt cx="0" cy="0"/>
        </a:xfrm>
      </p:grpSpPr>
      <p:grpSp>
        <p:nvGrpSpPr>
          <p:cNvPr id="15755" name="Google Shape;15755;g35b43b13e1c_1_54"/>
          <p:cNvGrpSpPr/>
          <p:nvPr/>
        </p:nvGrpSpPr>
        <p:grpSpPr>
          <a:xfrm>
            <a:off x="7191545" y="0"/>
            <a:ext cx="5005729" cy="1427495"/>
            <a:chOff x="7191545" y="0"/>
            <a:chExt cx="5005729" cy="1427495"/>
          </a:xfrm>
        </p:grpSpPr>
        <p:pic>
          <p:nvPicPr>
            <p:cNvPr id="15756" name="Google Shape;15756;g35b43b13e1c_1_54"/>
            <p:cNvPicPr preferRelativeResize="0"/>
            <p:nvPr/>
          </p:nvPicPr>
          <p:blipFill rotWithShape="1">
            <a:blip r:embed="rId2">
              <a:alphaModFix/>
            </a:blip>
            <a:srcRect/>
            <a:stretch/>
          </p:blipFill>
          <p:spPr>
            <a:xfrm>
              <a:off x="9264316" y="228371"/>
              <a:ext cx="2025313" cy="911940"/>
            </a:xfrm>
            <a:prstGeom prst="rect">
              <a:avLst/>
            </a:prstGeom>
            <a:noFill/>
            <a:ln>
              <a:noFill/>
            </a:ln>
          </p:spPr>
        </p:pic>
        <p:grpSp>
          <p:nvGrpSpPr>
            <p:cNvPr id="15757" name="Google Shape;15757;g35b43b13e1c_1_54"/>
            <p:cNvGrpSpPr/>
            <p:nvPr/>
          </p:nvGrpSpPr>
          <p:grpSpPr>
            <a:xfrm>
              <a:off x="7191545" y="0"/>
              <a:ext cx="5005729" cy="1427495"/>
              <a:chOff x="7191545" y="0"/>
              <a:chExt cx="5005729" cy="1427495"/>
            </a:xfrm>
          </p:grpSpPr>
          <p:sp>
            <p:nvSpPr>
              <p:cNvPr id="15758" name="Google Shape;15758;g35b43b13e1c_1_54"/>
              <p:cNvSpPr/>
              <p:nvPr/>
            </p:nvSpPr>
            <p:spPr>
              <a:xfrm>
                <a:off x="7191545"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100000">
                    <a:srgbClr val="F58366"/>
                  </a:gs>
                </a:gsLst>
                <a:lin ang="0" scaled="0"/>
              </a:gradFill>
              <a:ln>
                <a:noFill/>
              </a:ln>
            </p:spPr>
            <p:txBody>
              <a:bodyPr spcFirstLastPara="1" wrap="square" lIns="91400" tIns="45700" rIns="91400"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5759" name="Google Shape;15759;g35b43b13e1c_1_54"/>
              <p:cNvSpPr/>
              <p:nvPr/>
            </p:nvSpPr>
            <p:spPr>
              <a:xfrm>
                <a:off x="7335298"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rgbClr val="1C498B"/>
              </a:solidFill>
              <a:ln>
                <a:noFill/>
              </a:ln>
            </p:spPr>
            <p:txBody>
              <a:bodyPr spcFirstLastPara="1" wrap="square" lIns="91400" tIns="45700" rIns="91400"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FFFFFF"/>
                  </a:solidFill>
                  <a:latin typeface="Calibri"/>
                  <a:ea typeface="Calibri"/>
                  <a:cs typeface="Calibri"/>
                  <a:sym typeface="Calibri"/>
                </a:endParaRPr>
              </a:p>
            </p:txBody>
          </p:sp>
        </p:grpSp>
      </p:grpSp>
      <p:sp>
        <p:nvSpPr>
          <p:cNvPr id="15760" name="Google Shape;15760;g35b43b13e1c_1_54"/>
          <p:cNvSpPr txBox="1">
            <a:spLocks noGrp="1"/>
          </p:cNvSpPr>
          <p:nvPr>
            <p:ph type="title"/>
          </p:nvPr>
        </p:nvSpPr>
        <p:spPr>
          <a:xfrm>
            <a:off x="609603" y="365129"/>
            <a:ext cx="10972800" cy="1325700"/>
          </a:xfrm>
          <a:prstGeom prst="rect">
            <a:avLst/>
          </a:prstGeom>
          <a:noFill/>
          <a:ln>
            <a:noFill/>
          </a:ln>
        </p:spPr>
        <p:txBody>
          <a:bodyPr spcFirstLastPara="1" wrap="square" lIns="91400" tIns="45700" rIns="91400" bIns="45700" anchor="ctr" anchorCtr="0">
            <a:noAutofit/>
          </a:bodyPr>
          <a:lstStyle>
            <a:lvl1pPr lvl="0" algn="l">
              <a:lnSpc>
                <a:spcPct val="100000"/>
              </a:lnSpc>
              <a:spcBef>
                <a:spcPts val="0"/>
              </a:spcBef>
              <a:spcAft>
                <a:spcPts val="0"/>
              </a:spcAft>
              <a:buClr>
                <a:srgbClr val="1C498B"/>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61" name="Google Shape;15761;g35b43b13e1c_1_54"/>
          <p:cNvSpPr txBox="1">
            <a:spLocks noGrp="1"/>
          </p:cNvSpPr>
          <p:nvPr>
            <p:ph type="sldNum" idx="12"/>
          </p:nvPr>
        </p:nvSpPr>
        <p:spPr>
          <a:xfrm>
            <a:off x="8839203" y="6356351"/>
            <a:ext cx="2743200" cy="365100"/>
          </a:xfrm>
          <a:prstGeom prst="rect">
            <a:avLst/>
          </a:prstGeom>
          <a:noFill/>
          <a:ln>
            <a:noFill/>
          </a:ln>
        </p:spPr>
        <p:txBody>
          <a:bodyPr spcFirstLastPara="1" wrap="square" lIns="91400" tIns="45700" rIns="91400"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62" name="Google Shape;15762;g35b43b13e1c_1_54"/>
          <p:cNvCxnSpPr/>
          <p:nvPr/>
        </p:nvCxnSpPr>
        <p:spPr>
          <a:xfrm>
            <a:off x="609603" y="6335713"/>
            <a:ext cx="10972800" cy="0"/>
          </a:xfrm>
          <a:prstGeom prst="straightConnector1">
            <a:avLst/>
          </a:prstGeom>
          <a:noFill/>
          <a:ln w="9525" cap="flat" cmpd="sng">
            <a:solidFill>
              <a:srgbClr val="F6F8FC"/>
            </a:solidFill>
            <a:prstDash val="solid"/>
            <a:miter lim="8000"/>
            <a:headEnd type="none" w="sm" len="sm"/>
            <a:tailEnd type="none" w="sm" len="sm"/>
          </a:ln>
        </p:spPr>
      </p:cxnSp>
      <p:sp>
        <p:nvSpPr>
          <p:cNvPr id="15763" name="Google Shape;15763;g35b43b13e1c_1_54"/>
          <p:cNvSpPr txBox="1">
            <a:spLocks noGrp="1"/>
          </p:cNvSpPr>
          <p:nvPr>
            <p:ph type="ftr" idx="11"/>
          </p:nvPr>
        </p:nvSpPr>
        <p:spPr>
          <a:xfrm>
            <a:off x="609603" y="6356351"/>
            <a:ext cx="4114800" cy="365100"/>
          </a:xfrm>
          <a:prstGeom prst="rect">
            <a:avLst/>
          </a:prstGeom>
          <a:noFill/>
          <a:ln>
            <a:noFill/>
          </a:ln>
        </p:spPr>
        <p:txBody>
          <a:bodyPr spcFirstLastPara="1" wrap="square" lIns="91400" tIns="45700" rIns="91400" bIns="45700" anchor="ctr" anchorCtr="1">
            <a:noAutofit/>
          </a:bodyPr>
          <a:lstStyle>
            <a:lvl1pPr lvl="0" algn="ctr">
              <a:lnSpc>
                <a:spcPct val="100000"/>
              </a:lnSpc>
              <a:spcBef>
                <a:spcPts val="0"/>
              </a:spcBef>
              <a:spcAft>
                <a:spcPts val="0"/>
              </a:spcAft>
              <a:buSzPts val="12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5769"/>
        <p:cNvGrpSpPr/>
        <p:nvPr/>
      </p:nvGrpSpPr>
      <p:grpSpPr>
        <a:xfrm>
          <a:off x="0" y="0"/>
          <a:ext cx="0" cy="0"/>
          <a:chOff x="0" y="0"/>
          <a:chExt cx="0" cy="0"/>
        </a:xfrm>
      </p:grpSpPr>
      <p:grpSp>
        <p:nvGrpSpPr>
          <p:cNvPr id="15770" name="Google Shape;15770;p294"/>
          <p:cNvGrpSpPr/>
          <p:nvPr/>
        </p:nvGrpSpPr>
        <p:grpSpPr>
          <a:xfrm>
            <a:off x="7191542" y="1"/>
            <a:ext cx="5000459" cy="1425992"/>
            <a:chOff x="7191542" y="1"/>
            <a:chExt cx="5000459" cy="1425992"/>
          </a:xfrm>
        </p:grpSpPr>
        <p:pic>
          <p:nvPicPr>
            <p:cNvPr id="15771" name="Google Shape;15771;p2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72" name="Google Shape;15772;p294"/>
            <p:cNvGrpSpPr/>
            <p:nvPr/>
          </p:nvGrpSpPr>
          <p:grpSpPr>
            <a:xfrm>
              <a:off x="7191542" y="1"/>
              <a:ext cx="5000459" cy="1425992"/>
              <a:chOff x="7186272" y="0"/>
              <a:chExt cx="5005729" cy="1427495"/>
            </a:xfrm>
          </p:grpSpPr>
          <p:sp>
            <p:nvSpPr>
              <p:cNvPr id="15773" name="Google Shape;15773;p2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774" name="Google Shape;15774;p2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5775" name="Google Shape;15775;p2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76" name="Google Shape;15776;p2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77" name="Google Shape;15777;p2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778" name="Google Shape;15778;p2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15779" name="Google Shape;15779;p294"/>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15780" name="Google Shape;15780;p2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5781"/>
        <p:cNvGrpSpPr/>
        <p:nvPr/>
      </p:nvGrpSpPr>
      <p:grpSpPr>
        <a:xfrm>
          <a:off x="0" y="0"/>
          <a:ext cx="0" cy="0"/>
          <a:chOff x="0" y="0"/>
          <a:chExt cx="0" cy="0"/>
        </a:xfrm>
      </p:grpSpPr>
      <p:sp>
        <p:nvSpPr>
          <p:cNvPr id="15782" name="Google Shape;15782;p38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783" name="Google Shape;15783;p38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84" name="Google Shape;15784;p38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15785" name="Google Shape;15785;p383"/>
          <p:cNvCxnSpPr/>
          <p:nvPr/>
        </p:nvCxnSpPr>
        <p:spPr>
          <a:xfrm>
            <a:off x="1520055" y="3507988"/>
            <a:ext cx="2286000" cy="0"/>
          </a:xfrm>
          <a:prstGeom prst="straightConnector1">
            <a:avLst/>
          </a:prstGeom>
          <a:noFill/>
          <a:ln w="31750" cap="flat" cmpd="sng">
            <a:solidFill>
              <a:schemeClr val="accent3"/>
            </a:solidFill>
            <a:prstDash val="solid"/>
            <a:miter lim="800000"/>
            <a:headEnd type="none" w="sm" len="sm"/>
            <a:tailEnd type="none" w="sm" len="sm"/>
          </a:ln>
        </p:spPr>
      </p:cxnSp>
      <p:sp>
        <p:nvSpPr>
          <p:cNvPr id="15786" name="Google Shape;15786;p383"/>
          <p:cNvSpPr>
            <a:spLocks noGrp="1"/>
          </p:cNvSpPr>
          <p:nvPr>
            <p:ph type="pic" idx="2"/>
          </p:nvPr>
        </p:nvSpPr>
        <p:spPr>
          <a:xfrm>
            <a:off x="7118684" y="233915"/>
            <a:ext cx="5073316" cy="5943600"/>
          </a:xfrm>
          <a:prstGeom prst="rect">
            <a:avLst/>
          </a:prstGeom>
          <a:noFill/>
          <a:ln>
            <a:noFill/>
          </a:ln>
        </p:spPr>
      </p:sp>
      <p:grpSp>
        <p:nvGrpSpPr>
          <p:cNvPr id="15787" name="Google Shape;15787;p383"/>
          <p:cNvGrpSpPr/>
          <p:nvPr/>
        </p:nvGrpSpPr>
        <p:grpSpPr>
          <a:xfrm>
            <a:off x="0" y="5020348"/>
            <a:ext cx="12192000" cy="1837653"/>
            <a:chOff x="0" y="5020348"/>
            <a:chExt cx="12192000" cy="1837653"/>
          </a:xfrm>
        </p:grpSpPr>
        <p:sp>
          <p:nvSpPr>
            <p:cNvPr id="15788" name="Google Shape;15788;p3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789" name="Google Shape;15789;p3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5790" name="Google Shape;15790;p3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5791"/>
        <p:cNvGrpSpPr/>
        <p:nvPr/>
      </p:nvGrpSpPr>
      <p:grpSpPr>
        <a:xfrm>
          <a:off x="0" y="0"/>
          <a:ext cx="0" cy="0"/>
          <a:chOff x="0" y="0"/>
          <a:chExt cx="0" cy="0"/>
        </a:xfrm>
      </p:grpSpPr>
      <p:grpSp>
        <p:nvGrpSpPr>
          <p:cNvPr id="15792" name="Google Shape;15792;p384"/>
          <p:cNvGrpSpPr/>
          <p:nvPr/>
        </p:nvGrpSpPr>
        <p:grpSpPr>
          <a:xfrm>
            <a:off x="0" y="5020347"/>
            <a:ext cx="12192000" cy="1837653"/>
            <a:chOff x="0" y="5020347"/>
            <a:chExt cx="12192000" cy="1837653"/>
          </a:xfrm>
        </p:grpSpPr>
        <p:sp>
          <p:nvSpPr>
            <p:cNvPr id="15793" name="Google Shape;15793;p3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794" name="Google Shape;15794;p3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795" name="Google Shape;15795;p3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5796" name="Google Shape;15796;p3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797" name="Google Shape;15797;p38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98" name="Google Shape;15798;p38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15799" name="Google Shape;15799;p384"/>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1684"/>
        <p:cNvGrpSpPr/>
        <p:nvPr/>
      </p:nvGrpSpPr>
      <p:grpSpPr>
        <a:xfrm>
          <a:off x="0" y="0"/>
          <a:ext cx="0" cy="0"/>
          <a:chOff x="0" y="0"/>
          <a:chExt cx="0" cy="0"/>
        </a:xfrm>
      </p:grpSpPr>
      <p:sp>
        <p:nvSpPr>
          <p:cNvPr id="1685" name="Google Shape;1685;g2255cd46139_0_36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6" name="Google Shape;1686;g2255cd46139_0_36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87" name="Google Shape;1687;g2255cd46139_0_36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88" name="Google Shape;1688;g2255cd46139_0_36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89" name="Google Shape;1689;g2255cd46139_0_3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5800"/>
        <p:cNvGrpSpPr/>
        <p:nvPr/>
      </p:nvGrpSpPr>
      <p:grpSpPr>
        <a:xfrm>
          <a:off x="0" y="0"/>
          <a:ext cx="0" cy="0"/>
          <a:chOff x="0" y="0"/>
          <a:chExt cx="0" cy="0"/>
        </a:xfrm>
      </p:grpSpPr>
      <p:sp>
        <p:nvSpPr>
          <p:cNvPr id="15801" name="Google Shape;15801;p38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02" name="Google Shape;15802;p3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03" name="Google Shape;15803;p385"/>
          <p:cNvGrpSpPr/>
          <p:nvPr/>
        </p:nvGrpSpPr>
        <p:grpSpPr>
          <a:xfrm>
            <a:off x="0" y="5379426"/>
            <a:ext cx="2807368" cy="753891"/>
            <a:chOff x="0" y="5379426"/>
            <a:chExt cx="2807368" cy="753891"/>
          </a:xfrm>
        </p:grpSpPr>
        <p:sp>
          <p:nvSpPr>
            <p:cNvPr id="15804" name="Google Shape;15804;p3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805" name="Google Shape;15805;p3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5806" name="Google Shape;15806;p385"/>
          <p:cNvSpPr>
            <a:spLocks noGrp="1"/>
          </p:cNvSpPr>
          <p:nvPr>
            <p:ph type="pic" idx="2"/>
          </p:nvPr>
        </p:nvSpPr>
        <p:spPr>
          <a:xfrm>
            <a:off x="2807368" y="457202"/>
            <a:ext cx="8915400" cy="5943598"/>
          </a:xfrm>
          <a:prstGeom prst="rect">
            <a:avLst/>
          </a:prstGeom>
          <a:noFill/>
          <a:ln>
            <a:noFill/>
          </a:ln>
        </p:spPr>
      </p:sp>
      <p:pic>
        <p:nvPicPr>
          <p:cNvPr id="15807" name="Google Shape;15807;p38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5808"/>
        <p:cNvGrpSpPr/>
        <p:nvPr/>
      </p:nvGrpSpPr>
      <p:grpSpPr>
        <a:xfrm>
          <a:off x="0" y="0"/>
          <a:ext cx="0" cy="0"/>
          <a:chOff x="0" y="0"/>
          <a:chExt cx="0" cy="0"/>
        </a:xfrm>
      </p:grpSpPr>
      <p:sp>
        <p:nvSpPr>
          <p:cNvPr id="15809" name="Google Shape;15809;p3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810" name="Google Shape;15810;p3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11" name="Google Shape;15811;p3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12" name="Google Shape;15812;p3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13" name="Google Shape;15813;p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14" name="Google Shape;15814;p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15" name="Google Shape;15815;p386"/>
          <p:cNvGrpSpPr/>
          <p:nvPr/>
        </p:nvGrpSpPr>
        <p:grpSpPr>
          <a:xfrm>
            <a:off x="7191542" y="1"/>
            <a:ext cx="5000459" cy="1425992"/>
            <a:chOff x="7191542" y="1"/>
            <a:chExt cx="5000459" cy="1425992"/>
          </a:xfrm>
        </p:grpSpPr>
        <p:pic>
          <p:nvPicPr>
            <p:cNvPr id="15816" name="Google Shape;15816;p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17" name="Google Shape;15817;p386"/>
            <p:cNvGrpSpPr/>
            <p:nvPr/>
          </p:nvGrpSpPr>
          <p:grpSpPr>
            <a:xfrm>
              <a:off x="7191542" y="1"/>
              <a:ext cx="5000459" cy="1425992"/>
              <a:chOff x="7186272" y="0"/>
              <a:chExt cx="5005729" cy="1427495"/>
            </a:xfrm>
          </p:grpSpPr>
          <p:sp>
            <p:nvSpPr>
              <p:cNvPr id="15818" name="Google Shape;15818;p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819" name="Google Shape;15819;p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15820" name="Google Shape;15820;p3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5821"/>
        <p:cNvGrpSpPr/>
        <p:nvPr/>
      </p:nvGrpSpPr>
      <p:grpSpPr>
        <a:xfrm>
          <a:off x="0" y="0"/>
          <a:ext cx="0" cy="0"/>
          <a:chOff x="0" y="0"/>
          <a:chExt cx="0" cy="0"/>
        </a:xfrm>
      </p:grpSpPr>
      <p:sp>
        <p:nvSpPr>
          <p:cNvPr id="15822" name="Google Shape;15822;p2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23" name="Google Shape;15823;p2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824" name="Google Shape;15824;p253"/>
          <p:cNvGrpSpPr/>
          <p:nvPr/>
        </p:nvGrpSpPr>
        <p:grpSpPr>
          <a:xfrm>
            <a:off x="7191542" y="1"/>
            <a:ext cx="5000459" cy="1425992"/>
            <a:chOff x="7191542" y="1"/>
            <a:chExt cx="5000459" cy="1425992"/>
          </a:xfrm>
        </p:grpSpPr>
        <p:pic>
          <p:nvPicPr>
            <p:cNvPr id="15825" name="Google Shape;15825;p2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26" name="Google Shape;15826;p253"/>
            <p:cNvGrpSpPr/>
            <p:nvPr/>
          </p:nvGrpSpPr>
          <p:grpSpPr>
            <a:xfrm>
              <a:off x="7191542" y="1"/>
              <a:ext cx="5000459" cy="1425992"/>
              <a:chOff x="7186272" y="0"/>
              <a:chExt cx="5005729" cy="1427495"/>
            </a:xfrm>
          </p:grpSpPr>
          <p:sp>
            <p:nvSpPr>
              <p:cNvPr id="15827" name="Google Shape;15827;p2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828" name="Google Shape;15828;p2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5829" name="Google Shape;15829;p2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30" name="Google Shape;15830;p2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31" name="Google Shape;15831;p2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15832" name="Google Shape;15832;p253"/>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15833" name="Google Shape;15833;p2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5834"/>
        <p:cNvGrpSpPr/>
        <p:nvPr/>
      </p:nvGrpSpPr>
      <p:grpSpPr>
        <a:xfrm>
          <a:off x="0" y="0"/>
          <a:ext cx="0" cy="0"/>
          <a:chOff x="0" y="0"/>
          <a:chExt cx="0" cy="0"/>
        </a:xfrm>
      </p:grpSpPr>
      <p:grpSp>
        <p:nvGrpSpPr>
          <p:cNvPr id="15835" name="Google Shape;15835;p254"/>
          <p:cNvGrpSpPr/>
          <p:nvPr/>
        </p:nvGrpSpPr>
        <p:grpSpPr>
          <a:xfrm>
            <a:off x="7191542" y="1"/>
            <a:ext cx="5000459" cy="1425992"/>
            <a:chOff x="7191542" y="1"/>
            <a:chExt cx="5000459" cy="1425992"/>
          </a:xfrm>
        </p:grpSpPr>
        <p:pic>
          <p:nvPicPr>
            <p:cNvPr id="15836" name="Google Shape;15836;p2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37" name="Google Shape;15837;p254"/>
            <p:cNvGrpSpPr/>
            <p:nvPr/>
          </p:nvGrpSpPr>
          <p:grpSpPr>
            <a:xfrm>
              <a:off x="7191542" y="1"/>
              <a:ext cx="5000459" cy="1425992"/>
              <a:chOff x="7186272" y="0"/>
              <a:chExt cx="5005729" cy="1427495"/>
            </a:xfrm>
          </p:grpSpPr>
          <p:sp>
            <p:nvSpPr>
              <p:cNvPr id="15838" name="Google Shape;15838;p2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839" name="Google Shape;15839;p2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5840" name="Google Shape;15840;p2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41" name="Google Shape;15841;p2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842" name="Google Shape;15842;p2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43" name="Google Shape;15843;p2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844" name="Google Shape;15844;p2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45" name="Google Shape;15845;p2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46" name="Google Shape;15846;p2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47" name="Google Shape;15847;p2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848"/>
        <p:cNvGrpSpPr/>
        <p:nvPr/>
      </p:nvGrpSpPr>
      <p:grpSpPr>
        <a:xfrm>
          <a:off x="0" y="0"/>
          <a:ext cx="0" cy="0"/>
          <a:chOff x="0" y="0"/>
          <a:chExt cx="0" cy="0"/>
        </a:xfrm>
      </p:grpSpPr>
      <p:grpSp>
        <p:nvGrpSpPr>
          <p:cNvPr id="15849" name="Google Shape;15849;p255"/>
          <p:cNvGrpSpPr/>
          <p:nvPr/>
        </p:nvGrpSpPr>
        <p:grpSpPr>
          <a:xfrm>
            <a:off x="7191542" y="1"/>
            <a:ext cx="5000459" cy="1425992"/>
            <a:chOff x="7191542" y="1"/>
            <a:chExt cx="5000459" cy="1425992"/>
          </a:xfrm>
        </p:grpSpPr>
        <p:pic>
          <p:nvPicPr>
            <p:cNvPr id="15850" name="Google Shape;15850;p2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51" name="Google Shape;15851;p255"/>
            <p:cNvGrpSpPr/>
            <p:nvPr/>
          </p:nvGrpSpPr>
          <p:grpSpPr>
            <a:xfrm>
              <a:off x="7191542" y="1"/>
              <a:ext cx="5000459" cy="1425992"/>
              <a:chOff x="7186272" y="0"/>
              <a:chExt cx="5005729" cy="1427495"/>
            </a:xfrm>
          </p:grpSpPr>
          <p:sp>
            <p:nvSpPr>
              <p:cNvPr id="15852" name="Google Shape;15852;p2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853" name="Google Shape;15853;p2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5854" name="Google Shape;15854;p2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55" name="Google Shape;15855;p2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56" name="Google Shape;15856;p2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15857" name="Google Shape;15857;p255"/>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15858" name="Google Shape;15858;p2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5859"/>
        <p:cNvGrpSpPr/>
        <p:nvPr/>
      </p:nvGrpSpPr>
      <p:grpSpPr>
        <a:xfrm>
          <a:off x="0" y="0"/>
          <a:ext cx="0" cy="0"/>
          <a:chOff x="0" y="0"/>
          <a:chExt cx="0" cy="0"/>
        </a:xfrm>
      </p:grpSpPr>
      <p:grpSp>
        <p:nvGrpSpPr>
          <p:cNvPr id="15860" name="Google Shape;15860;p256"/>
          <p:cNvGrpSpPr/>
          <p:nvPr/>
        </p:nvGrpSpPr>
        <p:grpSpPr>
          <a:xfrm>
            <a:off x="0" y="0"/>
            <a:ext cx="12192000" cy="2148830"/>
            <a:chOff x="0" y="0"/>
            <a:chExt cx="12192000" cy="2148830"/>
          </a:xfrm>
        </p:grpSpPr>
        <p:sp>
          <p:nvSpPr>
            <p:cNvPr id="15861" name="Google Shape;15861;p2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862" name="Google Shape;15862;p2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5863" name="Google Shape;15863;p2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cxnSp>
        <p:nvCxnSpPr>
          <p:cNvPr id="15864" name="Google Shape;15864;p256"/>
          <p:cNvCxnSpPr/>
          <p:nvPr/>
        </p:nvCxnSpPr>
        <p:spPr>
          <a:xfrm>
            <a:off x="1325946"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15865" name="Google Shape;15865;p2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66" name="Google Shape;15866;p2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867" name="Google Shape;15867;p2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868" name="Google Shape;15868;p2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869"/>
        <p:cNvGrpSpPr/>
        <p:nvPr/>
      </p:nvGrpSpPr>
      <p:grpSpPr>
        <a:xfrm>
          <a:off x="0" y="0"/>
          <a:ext cx="0" cy="0"/>
          <a:chOff x="0" y="0"/>
          <a:chExt cx="0" cy="0"/>
        </a:xfrm>
      </p:grpSpPr>
      <p:sp>
        <p:nvSpPr>
          <p:cNvPr id="15870" name="Google Shape;15870;p2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71" name="Google Shape;15871;p2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72" name="Google Shape;15872;p2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73" name="Google Shape;15873;p257"/>
          <p:cNvGrpSpPr/>
          <p:nvPr/>
        </p:nvGrpSpPr>
        <p:grpSpPr>
          <a:xfrm>
            <a:off x="7191542" y="1"/>
            <a:ext cx="5000459" cy="1425992"/>
            <a:chOff x="7191542" y="1"/>
            <a:chExt cx="5000459" cy="1425992"/>
          </a:xfrm>
        </p:grpSpPr>
        <p:pic>
          <p:nvPicPr>
            <p:cNvPr id="15874" name="Google Shape;15874;p2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75" name="Google Shape;15875;p257"/>
            <p:cNvGrpSpPr/>
            <p:nvPr/>
          </p:nvGrpSpPr>
          <p:grpSpPr>
            <a:xfrm>
              <a:off x="7191542" y="1"/>
              <a:ext cx="5000459" cy="1425992"/>
              <a:chOff x="7186272" y="0"/>
              <a:chExt cx="5005729" cy="1427495"/>
            </a:xfrm>
          </p:grpSpPr>
          <p:sp>
            <p:nvSpPr>
              <p:cNvPr id="15876" name="Google Shape;15876;p2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877" name="Google Shape;15877;p2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Tree>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5878"/>
        <p:cNvGrpSpPr/>
        <p:nvPr/>
      </p:nvGrpSpPr>
      <p:grpSpPr>
        <a:xfrm>
          <a:off x="0" y="0"/>
          <a:ext cx="0" cy="0"/>
          <a:chOff x="0" y="0"/>
          <a:chExt cx="0" cy="0"/>
        </a:xfrm>
      </p:grpSpPr>
      <p:sp>
        <p:nvSpPr>
          <p:cNvPr id="15879" name="Google Shape;15879;p25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80" name="Google Shape;15880;p25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15881" name="Google Shape;15881;p258"/>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15882" name="Google Shape;15882;p258"/>
          <p:cNvGrpSpPr/>
          <p:nvPr/>
        </p:nvGrpSpPr>
        <p:grpSpPr>
          <a:xfrm flipH="1">
            <a:off x="-1" y="1"/>
            <a:ext cx="6418725" cy="1509822"/>
            <a:chOff x="7522541" y="1"/>
            <a:chExt cx="4669459" cy="1098357"/>
          </a:xfrm>
        </p:grpSpPr>
        <p:sp>
          <p:nvSpPr>
            <p:cNvPr id="15883" name="Google Shape;15883;p25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884" name="Google Shape;15884;p25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pic>
        <p:nvPicPr>
          <p:cNvPr id="15885" name="Google Shape;15885;p258"/>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5891"/>
        <p:cNvGrpSpPr/>
        <p:nvPr/>
      </p:nvGrpSpPr>
      <p:grpSpPr>
        <a:xfrm>
          <a:off x="0" y="0"/>
          <a:ext cx="0" cy="0"/>
          <a:chOff x="0" y="0"/>
          <a:chExt cx="0" cy="0"/>
        </a:xfrm>
      </p:grpSpPr>
      <p:sp>
        <p:nvSpPr>
          <p:cNvPr id="15892" name="Google Shape;15892;p2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93" name="Google Shape;15893;p2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894" name="Google Shape;15894;p296"/>
          <p:cNvGrpSpPr/>
          <p:nvPr/>
        </p:nvGrpSpPr>
        <p:grpSpPr>
          <a:xfrm>
            <a:off x="7191542" y="1"/>
            <a:ext cx="5000459" cy="1425992"/>
            <a:chOff x="7191542" y="1"/>
            <a:chExt cx="5000459" cy="1425992"/>
          </a:xfrm>
        </p:grpSpPr>
        <p:pic>
          <p:nvPicPr>
            <p:cNvPr id="15895" name="Google Shape;15895;p2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96" name="Google Shape;15896;p296"/>
            <p:cNvGrpSpPr/>
            <p:nvPr/>
          </p:nvGrpSpPr>
          <p:grpSpPr>
            <a:xfrm>
              <a:off x="7191542" y="1"/>
              <a:ext cx="5000459" cy="1425992"/>
              <a:chOff x="7186272" y="0"/>
              <a:chExt cx="5005729" cy="1427495"/>
            </a:xfrm>
          </p:grpSpPr>
          <p:sp>
            <p:nvSpPr>
              <p:cNvPr id="15897" name="Google Shape;15897;p2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898" name="Google Shape;15898;p2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5899" name="Google Shape;15899;p2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00" name="Google Shape;15900;p2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901" name="Google Shape;15901;p2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15902" name="Google Shape;15902;p296"/>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15903" name="Google Shape;15903;p2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5904"/>
        <p:cNvGrpSpPr/>
        <p:nvPr/>
      </p:nvGrpSpPr>
      <p:grpSpPr>
        <a:xfrm>
          <a:off x="0" y="0"/>
          <a:ext cx="0" cy="0"/>
          <a:chOff x="0" y="0"/>
          <a:chExt cx="0" cy="0"/>
        </a:xfrm>
      </p:grpSpPr>
      <p:grpSp>
        <p:nvGrpSpPr>
          <p:cNvPr id="15905" name="Google Shape;15905;p435"/>
          <p:cNvGrpSpPr/>
          <p:nvPr/>
        </p:nvGrpSpPr>
        <p:grpSpPr>
          <a:xfrm>
            <a:off x="7191542" y="1"/>
            <a:ext cx="5000459" cy="1425992"/>
            <a:chOff x="7191542" y="1"/>
            <a:chExt cx="5000459" cy="1425992"/>
          </a:xfrm>
        </p:grpSpPr>
        <p:pic>
          <p:nvPicPr>
            <p:cNvPr id="15906" name="Google Shape;15906;p4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07" name="Google Shape;15907;p435"/>
            <p:cNvGrpSpPr/>
            <p:nvPr/>
          </p:nvGrpSpPr>
          <p:grpSpPr>
            <a:xfrm>
              <a:off x="7191542" y="1"/>
              <a:ext cx="5000459" cy="1425992"/>
              <a:chOff x="7186272" y="0"/>
              <a:chExt cx="5005729" cy="1427495"/>
            </a:xfrm>
          </p:grpSpPr>
          <p:sp>
            <p:nvSpPr>
              <p:cNvPr id="15908" name="Google Shape;15908;p4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909" name="Google Shape;15909;p4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5910" name="Google Shape;15910;p4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11" name="Google Shape;15911;p4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12" name="Google Shape;15912;p4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913" name="Google Shape;15913;p4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15914" name="Google Shape;15914;p435"/>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15915" name="Google Shape;15915;p4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spTree>
      <p:nvGrpSpPr>
        <p:cNvPr id="1" name="Shape 1690"/>
        <p:cNvGrpSpPr/>
        <p:nvPr/>
      </p:nvGrpSpPr>
      <p:grpSpPr>
        <a:xfrm>
          <a:off x="0" y="0"/>
          <a:ext cx="0" cy="0"/>
          <a:chOff x="0" y="0"/>
          <a:chExt cx="0" cy="0"/>
        </a:xfrm>
      </p:grpSpPr>
      <p:sp>
        <p:nvSpPr>
          <p:cNvPr id="1691" name="Google Shape;1691;g2255cd46139_0_36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1692" name="Google Shape;1692;g2255cd46139_0_36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93" name="Google Shape;1693;g2255cd46139_0_36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94" name="Google Shape;1694;g2255cd46139_0_36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5" name="Google Shape;1695;g2255cd46139_0_36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matchingName="Divider">
  <p:cSld name="Divider">
    <p:spTree>
      <p:nvGrpSpPr>
        <p:cNvPr id="1" name="Shape 15916"/>
        <p:cNvGrpSpPr/>
        <p:nvPr/>
      </p:nvGrpSpPr>
      <p:grpSpPr>
        <a:xfrm>
          <a:off x="0" y="0"/>
          <a:ext cx="0" cy="0"/>
          <a:chOff x="0" y="0"/>
          <a:chExt cx="0" cy="0"/>
        </a:xfrm>
      </p:grpSpPr>
      <p:grpSp>
        <p:nvGrpSpPr>
          <p:cNvPr id="15917" name="Google Shape;15917;p436"/>
          <p:cNvGrpSpPr/>
          <p:nvPr/>
        </p:nvGrpSpPr>
        <p:grpSpPr>
          <a:xfrm>
            <a:off x="0" y="5020347"/>
            <a:ext cx="12192000" cy="1837653"/>
            <a:chOff x="0" y="5020347"/>
            <a:chExt cx="12192000" cy="1837653"/>
          </a:xfrm>
        </p:grpSpPr>
        <p:sp>
          <p:nvSpPr>
            <p:cNvPr id="15918" name="Google Shape;15918;p43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919" name="Google Shape;15919;p4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920" name="Google Shape;15920;p43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5921" name="Google Shape;15921;p4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922" name="Google Shape;15922;p43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23" name="Google Shape;15923;p43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15924" name="Google Shape;15924;p436"/>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5925"/>
        <p:cNvGrpSpPr/>
        <p:nvPr/>
      </p:nvGrpSpPr>
      <p:grpSpPr>
        <a:xfrm>
          <a:off x="0" y="0"/>
          <a:ext cx="0" cy="0"/>
          <a:chOff x="0" y="0"/>
          <a:chExt cx="0" cy="0"/>
        </a:xfrm>
      </p:grpSpPr>
      <p:sp>
        <p:nvSpPr>
          <p:cNvPr id="15926" name="Google Shape;15926;p43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927" name="Google Shape;15927;p43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928" name="Google Shape;15928;p437"/>
          <p:cNvGrpSpPr/>
          <p:nvPr/>
        </p:nvGrpSpPr>
        <p:grpSpPr>
          <a:xfrm>
            <a:off x="0" y="5379426"/>
            <a:ext cx="2807368" cy="753891"/>
            <a:chOff x="0" y="5379426"/>
            <a:chExt cx="2807368" cy="753891"/>
          </a:xfrm>
        </p:grpSpPr>
        <p:sp>
          <p:nvSpPr>
            <p:cNvPr id="15929" name="Google Shape;15929;p43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930" name="Google Shape;15930;p43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5931" name="Google Shape;15931;p437"/>
          <p:cNvSpPr>
            <a:spLocks noGrp="1"/>
          </p:cNvSpPr>
          <p:nvPr>
            <p:ph type="pic" idx="2"/>
          </p:nvPr>
        </p:nvSpPr>
        <p:spPr>
          <a:xfrm>
            <a:off x="2807368" y="457202"/>
            <a:ext cx="8915400" cy="5943598"/>
          </a:xfrm>
          <a:prstGeom prst="rect">
            <a:avLst/>
          </a:prstGeom>
          <a:noFill/>
          <a:ln>
            <a:noFill/>
          </a:ln>
        </p:spPr>
      </p:sp>
      <p:pic>
        <p:nvPicPr>
          <p:cNvPr id="15932" name="Google Shape;15932;p43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5933"/>
        <p:cNvGrpSpPr/>
        <p:nvPr/>
      </p:nvGrpSpPr>
      <p:grpSpPr>
        <a:xfrm>
          <a:off x="0" y="0"/>
          <a:ext cx="0" cy="0"/>
          <a:chOff x="0" y="0"/>
          <a:chExt cx="0" cy="0"/>
        </a:xfrm>
      </p:grpSpPr>
      <p:sp>
        <p:nvSpPr>
          <p:cNvPr id="15934" name="Google Shape;15934;p4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5935" name="Google Shape;15935;p4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36" name="Google Shape;15936;p4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37" name="Google Shape;15937;p4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938" name="Google Shape;15938;p4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39" name="Google Shape;15939;p4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940" name="Google Shape;15940;p438"/>
          <p:cNvGrpSpPr/>
          <p:nvPr/>
        </p:nvGrpSpPr>
        <p:grpSpPr>
          <a:xfrm>
            <a:off x="7191542" y="1"/>
            <a:ext cx="5000459" cy="1425992"/>
            <a:chOff x="7191542" y="1"/>
            <a:chExt cx="5000459" cy="1425992"/>
          </a:xfrm>
        </p:grpSpPr>
        <p:pic>
          <p:nvPicPr>
            <p:cNvPr id="15941" name="Google Shape;15941;p4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42" name="Google Shape;15942;p438"/>
            <p:cNvGrpSpPr/>
            <p:nvPr/>
          </p:nvGrpSpPr>
          <p:grpSpPr>
            <a:xfrm>
              <a:off x="7191542" y="1"/>
              <a:ext cx="5000459" cy="1425992"/>
              <a:chOff x="7186272" y="0"/>
              <a:chExt cx="5005729" cy="1427495"/>
            </a:xfrm>
          </p:grpSpPr>
          <p:sp>
            <p:nvSpPr>
              <p:cNvPr id="15943" name="Google Shape;15943;p4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944" name="Google Shape;15944;p4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15945" name="Google Shape;15945;p4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5946"/>
        <p:cNvGrpSpPr/>
        <p:nvPr/>
      </p:nvGrpSpPr>
      <p:grpSpPr>
        <a:xfrm>
          <a:off x="0" y="0"/>
          <a:ext cx="0" cy="0"/>
          <a:chOff x="0" y="0"/>
          <a:chExt cx="0" cy="0"/>
        </a:xfrm>
      </p:grpSpPr>
      <p:grpSp>
        <p:nvGrpSpPr>
          <p:cNvPr id="15947" name="Google Shape;15947;p439"/>
          <p:cNvGrpSpPr/>
          <p:nvPr/>
        </p:nvGrpSpPr>
        <p:grpSpPr>
          <a:xfrm>
            <a:off x="7191542" y="1"/>
            <a:ext cx="5000459" cy="1425992"/>
            <a:chOff x="7191542" y="1"/>
            <a:chExt cx="5000459" cy="1425992"/>
          </a:xfrm>
        </p:grpSpPr>
        <p:pic>
          <p:nvPicPr>
            <p:cNvPr id="15948" name="Google Shape;15948;p4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49" name="Google Shape;15949;p439"/>
            <p:cNvGrpSpPr/>
            <p:nvPr/>
          </p:nvGrpSpPr>
          <p:grpSpPr>
            <a:xfrm>
              <a:off x="7191542" y="1"/>
              <a:ext cx="5000459" cy="1425992"/>
              <a:chOff x="7186272" y="0"/>
              <a:chExt cx="5005729" cy="1427495"/>
            </a:xfrm>
          </p:grpSpPr>
          <p:sp>
            <p:nvSpPr>
              <p:cNvPr id="15950" name="Google Shape;15950;p4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951" name="Google Shape;15951;p4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5952" name="Google Shape;15952;p4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53" name="Google Shape;15953;p43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954" name="Google Shape;15954;p43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5" name="Google Shape;15955;p43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956" name="Google Shape;15956;p43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7" name="Google Shape;15957;p4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958" name="Google Shape;15958;p4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59" name="Google Shape;15959;p4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960"/>
        <p:cNvGrpSpPr/>
        <p:nvPr/>
      </p:nvGrpSpPr>
      <p:grpSpPr>
        <a:xfrm>
          <a:off x="0" y="0"/>
          <a:ext cx="0" cy="0"/>
          <a:chOff x="0" y="0"/>
          <a:chExt cx="0" cy="0"/>
        </a:xfrm>
      </p:grpSpPr>
      <p:grpSp>
        <p:nvGrpSpPr>
          <p:cNvPr id="15961" name="Google Shape;15961;p440"/>
          <p:cNvGrpSpPr/>
          <p:nvPr/>
        </p:nvGrpSpPr>
        <p:grpSpPr>
          <a:xfrm>
            <a:off x="7191542" y="1"/>
            <a:ext cx="5000459" cy="1425992"/>
            <a:chOff x="7191542" y="1"/>
            <a:chExt cx="5000459" cy="1425992"/>
          </a:xfrm>
        </p:grpSpPr>
        <p:pic>
          <p:nvPicPr>
            <p:cNvPr id="15962" name="Google Shape;15962;p4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63" name="Google Shape;15963;p440"/>
            <p:cNvGrpSpPr/>
            <p:nvPr/>
          </p:nvGrpSpPr>
          <p:grpSpPr>
            <a:xfrm>
              <a:off x="7191542" y="1"/>
              <a:ext cx="5000459" cy="1425992"/>
              <a:chOff x="7186272" y="0"/>
              <a:chExt cx="5005729" cy="1427495"/>
            </a:xfrm>
          </p:grpSpPr>
          <p:sp>
            <p:nvSpPr>
              <p:cNvPr id="15964" name="Google Shape;15964;p4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965" name="Google Shape;15965;p4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5966" name="Google Shape;15966;p4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67" name="Google Shape;15967;p4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968" name="Google Shape;15968;p4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15969" name="Google Shape;15969;p440"/>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15970" name="Google Shape;15970;p4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5971"/>
        <p:cNvGrpSpPr/>
        <p:nvPr/>
      </p:nvGrpSpPr>
      <p:grpSpPr>
        <a:xfrm>
          <a:off x="0" y="0"/>
          <a:ext cx="0" cy="0"/>
          <a:chOff x="0" y="0"/>
          <a:chExt cx="0" cy="0"/>
        </a:xfrm>
      </p:grpSpPr>
      <p:grpSp>
        <p:nvGrpSpPr>
          <p:cNvPr id="15972" name="Google Shape;15972;p441"/>
          <p:cNvGrpSpPr/>
          <p:nvPr/>
        </p:nvGrpSpPr>
        <p:grpSpPr>
          <a:xfrm>
            <a:off x="0" y="0"/>
            <a:ext cx="12192000" cy="2148830"/>
            <a:chOff x="0" y="0"/>
            <a:chExt cx="12192000" cy="2148830"/>
          </a:xfrm>
        </p:grpSpPr>
        <p:sp>
          <p:nvSpPr>
            <p:cNvPr id="15973" name="Google Shape;15973;p44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974" name="Google Shape;15974;p44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5975" name="Google Shape;15975;p44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cxnSp>
        <p:nvCxnSpPr>
          <p:cNvPr id="15976" name="Google Shape;15976;p441"/>
          <p:cNvCxnSpPr/>
          <p:nvPr/>
        </p:nvCxnSpPr>
        <p:spPr>
          <a:xfrm>
            <a:off x="1325946"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15977" name="Google Shape;15977;p44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78" name="Google Shape;15978;p44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979" name="Google Shape;15979;p44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980" name="Google Shape;15980;p44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5981"/>
        <p:cNvGrpSpPr/>
        <p:nvPr/>
      </p:nvGrpSpPr>
      <p:grpSpPr>
        <a:xfrm>
          <a:off x="0" y="0"/>
          <a:ext cx="0" cy="0"/>
          <a:chOff x="0" y="0"/>
          <a:chExt cx="0" cy="0"/>
        </a:xfrm>
      </p:grpSpPr>
      <p:sp>
        <p:nvSpPr>
          <p:cNvPr id="15982" name="Google Shape;15982;p442"/>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83" name="Google Shape;15983;p442"/>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15984" name="Google Shape;15984;p442"/>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15985" name="Google Shape;15985;p442"/>
          <p:cNvGrpSpPr/>
          <p:nvPr/>
        </p:nvGrpSpPr>
        <p:grpSpPr>
          <a:xfrm flipH="1">
            <a:off x="-1" y="1"/>
            <a:ext cx="6418725" cy="1509822"/>
            <a:chOff x="7522541" y="1"/>
            <a:chExt cx="4669459" cy="1098357"/>
          </a:xfrm>
        </p:grpSpPr>
        <p:sp>
          <p:nvSpPr>
            <p:cNvPr id="15986" name="Google Shape;15986;p442"/>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987" name="Google Shape;15987;p442"/>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pic>
        <p:nvPicPr>
          <p:cNvPr id="15988" name="Google Shape;15988;p442"/>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989"/>
        <p:cNvGrpSpPr/>
        <p:nvPr/>
      </p:nvGrpSpPr>
      <p:grpSpPr>
        <a:xfrm>
          <a:off x="0" y="0"/>
          <a:ext cx="0" cy="0"/>
          <a:chOff x="0" y="0"/>
          <a:chExt cx="0" cy="0"/>
        </a:xfrm>
      </p:grpSpPr>
      <p:sp>
        <p:nvSpPr>
          <p:cNvPr id="15990" name="Google Shape;15990;p44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5991" name="Google Shape;15991;p4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92" name="Google Shape;15992;p4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matchingName="Title and Content">
  <p:cSld name="OBJECT 2">
    <p:spTree>
      <p:nvGrpSpPr>
        <p:cNvPr id="1" name="Shape 15993"/>
        <p:cNvGrpSpPr/>
        <p:nvPr/>
      </p:nvGrpSpPr>
      <p:grpSpPr>
        <a:xfrm>
          <a:off x="0" y="0"/>
          <a:ext cx="0" cy="0"/>
          <a:chOff x="0" y="0"/>
          <a:chExt cx="0" cy="0"/>
        </a:xfrm>
      </p:grpSpPr>
      <p:grpSp>
        <p:nvGrpSpPr>
          <p:cNvPr id="15994" name="Google Shape;15994;p444"/>
          <p:cNvGrpSpPr/>
          <p:nvPr/>
        </p:nvGrpSpPr>
        <p:grpSpPr>
          <a:xfrm>
            <a:off x="7191542" y="1"/>
            <a:ext cx="5000459" cy="1425992"/>
            <a:chOff x="7191542" y="1"/>
            <a:chExt cx="5000459" cy="1425992"/>
          </a:xfrm>
        </p:grpSpPr>
        <p:pic>
          <p:nvPicPr>
            <p:cNvPr id="15995" name="Google Shape;15995;p4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96" name="Google Shape;15996;p444"/>
            <p:cNvGrpSpPr/>
            <p:nvPr/>
          </p:nvGrpSpPr>
          <p:grpSpPr>
            <a:xfrm>
              <a:off x="7191542" y="1"/>
              <a:ext cx="5000459" cy="1425992"/>
              <a:chOff x="7186272" y="0"/>
              <a:chExt cx="5005729" cy="1427495"/>
            </a:xfrm>
          </p:grpSpPr>
          <p:sp>
            <p:nvSpPr>
              <p:cNvPr id="15997" name="Google Shape;15997;p4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998" name="Google Shape;15998;p4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5999" name="Google Shape;15999;p4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00" name="Google Shape;16000;p4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1" name="Google Shape;16001;p4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002" name="Google Shape;16002;p4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16003" name="Google Shape;16003;p444"/>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16004" name="Google Shape;16004;p4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6005"/>
        <p:cNvGrpSpPr/>
        <p:nvPr/>
      </p:nvGrpSpPr>
      <p:grpSpPr>
        <a:xfrm>
          <a:off x="0" y="0"/>
          <a:ext cx="0" cy="0"/>
          <a:chOff x="0" y="0"/>
          <a:chExt cx="0" cy="0"/>
        </a:xfrm>
      </p:grpSpPr>
      <p:grpSp>
        <p:nvGrpSpPr>
          <p:cNvPr id="16006" name="Google Shape;16006;p445"/>
          <p:cNvGrpSpPr/>
          <p:nvPr/>
        </p:nvGrpSpPr>
        <p:grpSpPr>
          <a:xfrm>
            <a:off x="0" y="5020347"/>
            <a:ext cx="12192000" cy="1837653"/>
            <a:chOff x="0" y="5020347"/>
            <a:chExt cx="12192000" cy="1837653"/>
          </a:xfrm>
        </p:grpSpPr>
        <p:sp>
          <p:nvSpPr>
            <p:cNvPr id="16007" name="Google Shape;16007;p4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6008" name="Google Shape;16008;p4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6009" name="Google Shape;16009;p4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6010" name="Google Shape;16010;p4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011" name="Google Shape;16011;p4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12" name="Google Shape;16012;p4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16013" name="Google Shape;16013;p445"/>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1696"/>
        <p:cNvGrpSpPr/>
        <p:nvPr/>
      </p:nvGrpSpPr>
      <p:grpSpPr>
        <a:xfrm>
          <a:off x="0" y="0"/>
          <a:ext cx="0" cy="0"/>
          <a:chOff x="0" y="0"/>
          <a:chExt cx="0" cy="0"/>
        </a:xfrm>
      </p:grpSpPr>
      <p:sp>
        <p:nvSpPr>
          <p:cNvPr id="1697" name="Google Shape;1697;g2255cd46139_0_37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98" name="Google Shape;1698;g2255cd46139_0_37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699" name="Google Shape;1699;g2255cd46139_0_37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0" name="Google Shape;1700;g2255cd46139_0_37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1" name="Google Shape;1701;g2255cd46139_0_37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02" name="Google Shape;1702;g2255cd46139_0_37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6014"/>
        <p:cNvGrpSpPr/>
        <p:nvPr/>
      </p:nvGrpSpPr>
      <p:grpSpPr>
        <a:xfrm>
          <a:off x="0" y="0"/>
          <a:ext cx="0" cy="0"/>
          <a:chOff x="0" y="0"/>
          <a:chExt cx="0" cy="0"/>
        </a:xfrm>
      </p:grpSpPr>
      <p:sp>
        <p:nvSpPr>
          <p:cNvPr id="16015" name="Google Shape;16015;p4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016" name="Google Shape;16016;p4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017" name="Google Shape;16017;p446"/>
          <p:cNvGrpSpPr/>
          <p:nvPr/>
        </p:nvGrpSpPr>
        <p:grpSpPr>
          <a:xfrm>
            <a:off x="0" y="5379426"/>
            <a:ext cx="2807368" cy="753891"/>
            <a:chOff x="0" y="5379426"/>
            <a:chExt cx="2807368" cy="753891"/>
          </a:xfrm>
        </p:grpSpPr>
        <p:sp>
          <p:nvSpPr>
            <p:cNvPr id="16018" name="Google Shape;16018;p4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6019" name="Google Shape;16019;p4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6020" name="Google Shape;16020;p446"/>
          <p:cNvSpPr>
            <a:spLocks noGrp="1"/>
          </p:cNvSpPr>
          <p:nvPr>
            <p:ph type="pic" idx="2"/>
          </p:nvPr>
        </p:nvSpPr>
        <p:spPr>
          <a:xfrm>
            <a:off x="2807368" y="457202"/>
            <a:ext cx="8915400" cy="5943598"/>
          </a:xfrm>
          <a:prstGeom prst="rect">
            <a:avLst/>
          </a:prstGeom>
          <a:noFill/>
          <a:ln>
            <a:noFill/>
          </a:ln>
        </p:spPr>
      </p:sp>
      <p:pic>
        <p:nvPicPr>
          <p:cNvPr id="16021" name="Google Shape;16021;p44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6022"/>
        <p:cNvGrpSpPr/>
        <p:nvPr/>
      </p:nvGrpSpPr>
      <p:grpSpPr>
        <a:xfrm>
          <a:off x="0" y="0"/>
          <a:ext cx="0" cy="0"/>
          <a:chOff x="0" y="0"/>
          <a:chExt cx="0" cy="0"/>
        </a:xfrm>
      </p:grpSpPr>
      <p:sp>
        <p:nvSpPr>
          <p:cNvPr id="16023" name="Google Shape;16023;p4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6024" name="Google Shape;16024;p4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25" name="Google Shape;16025;p4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26" name="Google Shape;16026;p4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027" name="Google Shape;16027;p4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28" name="Google Shape;16028;p4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29" name="Google Shape;16029;p447"/>
          <p:cNvGrpSpPr/>
          <p:nvPr/>
        </p:nvGrpSpPr>
        <p:grpSpPr>
          <a:xfrm>
            <a:off x="7191542" y="1"/>
            <a:ext cx="5000459" cy="1425992"/>
            <a:chOff x="7191542" y="1"/>
            <a:chExt cx="5000459" cy="1425992"/>
          </a:xfrm>
        </p:grpSpPr>
        <p:pic>
          <p:nvPicPr>
            <p:cNvPr id="16030" name="Google Shape;16030;p4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31" name="Google Shape;16031;p447"/>
            <p:cNvGrpSpPr/>
            <p:nvPr/>
          </p:nvGrpSpPr>
          <p:grpSpPr>
            <a:xfrm>
              <a:off x="7191542" y="1"/>
              <a:ext cx="5000459" cy="1425992"/>
              <a:chOff x="7186272" y="0"/>
              <a:chExt cx="5005729" cy="1427495"/>
            </a:xfrm>
          </p:grpSpPr>
          <p:sp>
            <p:nvSpPr>
              <p:cNvPr id="16032" name="Google Shape;16032;p4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6033" name="Google Shape;16033;p4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16034" name="Google Shape;16034;p44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matchingName="Two Content">
  <p:cSld name="TWO_OBJECTS 2">
    <p:spTree>
      <p:nvGrpSpPr>
        <p:cNvPr id="1" name="Shape 16035"/>
        <p:cNvGrpSpPr/>
        <p:nvPr/>
      </p:nvGrpSpPr>
      <p:grpSpPr>
        <a:xfrm>
          <a:off x="0" y="0"/>
          <a:ext cx="0" cy="0"/>
          <a:chOff x="0" y="0"/>
          <a:chExt cx="0" cy="0"/>
        </a:xfrm>
      </p:grpSpPr>
      <p:sp>
        <p:nvSpPr>
          <p:cNvPr id="16036" name="Google Shape;16036;p4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37" name="Google Shape;16037;p44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038" name="Google Shape;16038;p448"/>
          <p:cNvGrpSpPr/>
          <p:nvPr/>
        </p:nvGrpSpPr>
        <p:grpSpPr>
          <a:xfrm>
            <a:off x="7191542" y="1"/>
            <a:ext cx="5000459" cy="1425992"/>
            <a:chOff x="7191542" y="1"/>
            <a:chExt cx="5000459" cy="1425992"/>
          </a:xfrm>
        </p:grpSpPr>
        <p:pic>
          <p:nvPicPr>
            <p:cNvPr id="16039" name="Google Shape;16039;p4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40" name="Google Shape;16040;p448"/>
            <p:cNvGrpSpPr/>
            <p:nvPr/>
          </p:nvGrpSpPr>
          <p:grpSpPr>
            <a:xfrm>
              <a:off x="7191542" y="1"/>
              <a:ext cx="5000459" cy="1425992"/>
              <a:chOff x="7186272" y="0"/>
              <a:chExt cx="5005729" cy="1427495"/>
            </a:xfrm>
          </p:grpSpPr>
          <p:sp>
            <p:nvSpPr>
              <p:cNvPr id="16041" name="Google Shape;16041;p4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6042" name="Google Shape;16042;p4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6043" name="Google Shape;16043;p44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44" name="Google Shape;16044;p44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045" name="Google Shape;16045;p4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16046" name="Google Shape;16046;p448"/>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16047" name="Google Shape;16047;p4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matchingName="Comparison">
  <p:cSld name="TWO_OBJECTS_WITH_TEXT 2">
    <p:spTree>
      <p:nvGrpSpPr>
        <p:cNvPr id="1" name="Shape 16048"/>
        <p:cNvGrpSpPr/>
        <p:nvPr/>
      </p:nvGrpSpPr>
      <p:grpSpPr>
        <a:xfrm>
          <a:off x="0" y="0"/>
          <a:ext cx="0" cy="0"/>
          <a:chOff x="0" y="0"/>
          <a:chExt cx="0" cy="0"/>
        </a:xfrm>
      </p:grpSpPr>
      <p:grpSp>
        <p:nvGrpSpPr>
          <p:cNvPr id="16049" name="Google Shape;16049;p449"/>
          <p:cNvGrpSpPr/>
          <p:nvPr/>
        </p:nvGrpSpPr>
        <p:grpSpPr>
          <a:xfrm>
            <a:off x="7191542" y="1"/>
            <a:ext cx="5000459" cy="1425992"/>
            <a:chOff x="7191542" y="1"/>
            <a:chExt cx="5000459" cy="1425992"/>
          </a:xfrm>
        </p:grpSpPr>
        <p:pic>
          <p:nvPicPr>
            <p:cNvPr id="16050" name="Google Shape;16050;p4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51" name="Google Shape;16051;p449"/>
            <p:cNvGrpSpPr/>
            <p:nvPr/>
          </p:nvGrpSpPr>
          <p:grpSpPr>
            <a:xfrm>
              <a:off x="7191542" y="1"/>
              <a:ext cx="5000459" cy="1425992"/>
              <a:chOff x="7186272" y="0"/>
              <a:chExt cx="5005729" cy="1427495"/>
            </a:xfrm>
          </p:grpSpPr>
          <p:sp>
            <p:nvSpPr>
              <p:cNvPr id="16052" name="Google Shape;16052;p4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6053" name="Google Shape;16053;p4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6054" name="Google Shape;16054;p4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55" name="Google Shape;16055;p44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056" name="Google Shape;16056;p44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7" name="Google Shape;16057;p44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058" name="Google Shape;16058;p44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9" name="Google Shape;16059;p4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060" name="Google Shape;16060;p4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61" name="Google Shape;16061;p4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matchingName="Title Only">
  <p:cSld name="TITLE_ONLY 2">
    <p:spTree>
      <p:nvGrpSpPr>
        <p:cNvPr id="1" name="Shape 16062"/>
        <p:cNvGrpSpPr/>
        <p:nvPr/>
      </p:nvGrpSpPr>
      <p:grpSpPr>
        <a:xfrm>
          <a:off x="0" y="0"/>
          <a:ext cx="0" cy="0"/>
          <a:chOff x="0" y="0"/>
          <a:chExt cx="0" cy="0"/>
        </a:xfrm>
      </p:grpSpPr>
      <p:grpSp>
        <p:nvGrpSpPr>
          <p:cNvPr id="16063" name="Google Shape;16063;p450"/>
          <p:cNvGrpSpPr/>
          <p:nvPr/>
        </p:nvGrpSpPr>
        <p:grpSpPr>
          <a:xfrm>
            <a:off x="7191542" y="1"/>
            <a:ext cx="5000459" cy="1425992"/>
            <a:chOff x="7191542" y="1"/>
            <a:chExt cx="5000459" cy="1425992"/>
          </a:xfrm>
        </p:grpSpPr>
        <p:pic>
          <p:nvPicPr>
            <p:cNvPr id="16064" name="Google Shape;16064;p4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65" name="Google Shape;16065;p450"/>
            <p:cNvGrpSpPr/>
            <p:nvPr/>
          </p:nvGrpSpPr>
          <p:grpSpPr>
            <a:xfrm>
              <a:off x="7191542" y="1"/>
              <a:ext cx="5000459" cy="1425992"/>
              <a:chOff x="7186272" y="0"/>
              <a:chExt cx="5005729" cy="1427495"/>
            </a:xfrm>
          </p:grpSpPr>
          <p:sp>
            <p:nvSpPr>
              <p:cNvPr id="16066" name="Google Shape;16066;p4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6067" name="Google Shape;16067;p4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16068" name="Google Shape;16068;p4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69" name="Google Shape;16069;p4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070" name="Google Shape;16070;p4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16071" name="Google Shape;16071;p450"/>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16072" name="Google Shape;16072;p4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16073"/>
        <p:cNvGrpSpPr/>
        <p:nvPr/>
      </p:nvGrpSpPr>
      <p:grpSpPr>
        <a:xfrm>
          <a:off x="0" y="0"/>
          <a:ext cx="0" cy="0"/>
          <a:chOff x="0" y="0"/>
          <a:chExt cx="0" cy="0"/>
        </a:xfrm>
      </p:grpSpPr>
      <p:grpSp>
        <p:nvGrpSpPr>
          <p:cNvPr id="16074" name="Google Shape;16074;p451"/>
          <p:cNvGrpSpPr/>
          <p:nvPr/>
        </p:nvGrpSpPr>
        <p:grpSpPr>
          <a:xfrm>
            <a:off x="0" y="0"/>
            <a:ext cx="12192000" cy="2148830"/>
            <a:chOff x="0" y="0"/>
            <a:chExt cx="12192000" cy="2148830"/>
          </a:xfrm>
        </p:grpSpPr>
        <p:sp>
          <p:nvSpPr>
            <p:cNvPr id="16075" name="Google Shape;16075;p45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6076" name="Google Shape;16076;p45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6077" name="Google Shape;16077;p45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cxnSp>
        <p:nvCxnSpPr>
          <p:cNvPr id="16078" name="Google Shape;16078;p451"/>
          <p:cNvCxnSpPr/>
          <p:nvPr/>
        </p:nvCxnSpPr>
        <p:spPr>
          <a:xfrm>
            <a:off x="1325946"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16079" name="Google Shape;16079;p45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80" name="Google Shape;16080;p45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081" name="Google Shape;16081;p45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082" name="Google Shape;16082;p45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6083"/>
        <p:cNvGrpSpPr/>
        <p:nvPr/>
      </p:nvGrpSpPr>
      <p:grpSpPr>
        <a:xfrm>
          <a:off x="0" y="0"/>
          <a:ext cx="0" cy="0"/>
          <a:chOff x="0" y="0"/>
          <a:chExt cx="0" cy="0"/>
        </a:xfrm>
      </p:grpSpPr>
      <p:sp>
        <p:nvSpPr>
          <p:cNvPr id="16084" name="Google Shape;16084;p452"/>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85" name="Google Shape;16085;p452"/>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16086" name="Google Shape;16086;p452"/>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16087" name="Google Shape;16087;p452"/>
          <p:cNvGrpSpPr/>
          <p:nvPr/>
        </p:nvGrpSpPr>
        <p:grpSpPr>
          <a:xfrm flipH="1">
            <a:off x="-1" y="1"/>
            <a:ext cx="6418725" cy="1509822"/>
            <a:chOff x="7522541" y="1"/>
            <a:chExt cx="4669459" cy="1098357"/>
          </a:xfrm>
        </p:grpSpPr>
        <p:sp>
          <p:nvSpPr>
            <p:cNvPr id="16088" name="Google Shape;16088;p452"/>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6089" name="Google Shape;16089;p452"/>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pic>
        <p:nvPicPr>
          <p:cNvPr id="16090" name="Google Shape;16090;p452"/>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6102"/>
        <p:cNvGrpSpPr/>
        <p:nvPr/>
      </p:nvGrpSpPr>
      <p:grpSpPr>
        <a:xfrm>
          <a:off x="0" y="0"/>
          <a:ext cx="0" cy="0"/>
          <a:chOff x="0" y="0"/>
          <a:chExt cx="0" cy="0"/>
        </a:xfrm>
      </p:grpSpPr>
    </p:spTree>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matchingName="Title Slide" type="tx">
  <p:cSld name="TITLE_AND_BODY">
    <p:spTree>
      <p:nvGrpSpPr>
        <p:cNvPr id="1" name="Shape 16103"/>
        <p:cNvGrpSpPr/>
        <p:nvPr/>
      </p:nvGrpSpPr>
      <p:grpSpPr>
        <a:xfrm>
          <a:off x="0" y="0"/>
          <a:ext cx="0" cy="0"/>
          <a:chOff x="0" y="0"/>
          <a:chExt cx="0" cy="0"/>
        </a:xfrm>
      </p:grpSpPr>
      <p:sp>
        <p:nvSpPr>
          <p:cNvPr id="16104" name="Google Shape;16104;g35a8cd7ebf2_0_99"/>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05" name="Google Shape;16105;g35a8cd7ebf2_0_99"/>
          <p:cNvSpPr txBox="1">
            <a:spLocks noGrp="1"/>
          </p:cNvSpPr>
          <p:nvPr>
            <p:ph type="subTitle" idx="1"/>
          </p:nvPr>
        </p:nvSpPr>
        <p:spPr>
          <a:xfrm>
            <a:off x="609480" y="1604520"/>
            <a:ext cx="10972500" cy="39774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matchingName="Title, Content" type="obj">
  <p:cSld name="OBJECT">
    <p:spTree>
      <p:nvGrpSpPr>
        <p:cNvPr id="1" name="Shape 16106"/>
        <p:cNvGrpSpPr/>
        <p:nvPr/>
      </p:nvGrpSpPr>
      <p:grpSpPr>
        <a:xfrm>
          <a:off x="0" y="0"/>
          <a:ext cx="0" cy="0"/>
          <a:chOff x="0" y="0"/>
          <a:chExt cx="0" cy="0"/>
        </a:xfrm>
      </p:grpSpPr>
      <p:sp>
        <p:nvSpPr>
          <p:cNvPr id="16107" name="Google Shape;16107;g35a8cd7ebf2_0_102"/>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08" name="Google Shape;16108;g35a8cd7ebf2_0_102"/>
          <p:cNvSpPr txBox="1">
            <a:spLocks noGrp="1"/>
          </p:cNvSpPr>
          <p:nvPr>
            <p:ph type="body" idx="1"/>
          </p:nvPr>
        </p:nvSpPr>
        <p:spPr>
          <a:xfrm>
            <a:off x="609480" y="1604520"/>
            <a:ext cx="10972500" cy="39774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p:spTree>
      <p:nvGrpSpPr>
        <p:cNvPr id="1" name="Shape 1703"/>
        <p:cNvGrpSpPr/>
        <p:nvPr/>
      </p:nvGrpSpPr>
      <p:grpSpPr>
        <a:xfrm>
          <a:off x="0" y="0"/>
          <a:ext cx="0" cy="0"/>
          <a:chOff x="0" y="0"/>
          <a:chExt cx="0" cy="0"/>
        </a:xfrm>
      </p:grpSpPr>
      <p:sp>
        <p:nvSpPr>
          <p:cNvPr id="1704" name="Google Shape;1704;g2255cd46139_0_381"/>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5" name="Google Shape;1705;g2255cd46139_0_381"/>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6" name="Google Shape;1706;g2255cd46139_0_38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707" name="Google Shape;1707;g2255cd46139_0_3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8" name="Google Shape;1708;g2255cd46139_0_3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709" name="Google Shape;1709;g2255cd46139_0_381"/>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710" name="Google Shape;1710;g2255cd46139_0_381"/>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711" name="Google Shape;1711;g2255cd46139_0_381"/>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12" name="Google Shape;1712;g2255cd46139_0_381"/>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matchingName="Title, 2 Content" type="twoObj">
  <p:cSld name="TWO_OBJECTS">
    <p:spTree>
      <p:nvGrpSpPr>
        <p:cNvPr id="1" name="Shape 16109"/>
        <p:cNvGrpSpPr/>
        <p:nvPr/>
      </p:nvGrpSpPr>
      <p:grpSpPr>
        <a:xfrm>
          <a:off x="0" y="0"/>
          <a:ext cx="0" cy="0"/>
          <a:chOff x="0" y="0"/>
          <a:chExt cx="0" cy="0"/>
        </a:xfrm>
      </p:grpSpPr>
      <p:sp>
        <p:nvSpPr>
          <p:cNvPr id="16110" name="Google Shape;16110;g35a8cd7ebf2_0_105"/>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11" name="Google Shape;16111;g35a8cd7ebf2_0_105"/>
          <p:cNvSpPr txBox="1">
            <a:spLocks noGrp="1"/>
          </p:cNvSpPr>
          <p:nvPr>
            <p:ph type="body" idx="1"/>
          </p:nvPr>
        </p:nvSpPr>
        <p:spPr>
          <a:xfrm>
            <a:off x="609480" y="1604520"/>
            <a:ext cx="5354400" cy="39774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12" name="Google Shape;16112;g35a8cd7ebf2_0_105"/>
          <p:cNvSpPr txBox="1">
            <a:spLocks noGrp="1"/>
          </p:cNvSpPr>
          <p:nvPr>
            <p:ph type="body" idx="2"/>
          </p:nvPr>
        </p:nvSpPr>
        <p:spPr>
          <a:xfrm>
            <a:off x="6231960" y="1604520"/>
            <a:ext cx="5354400" cy="39774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113"/>
        <p:cNvGrpSpPr/>
        <p:nvPr/>
      </p:nvGrpSpPr>
      <p:grpSpPr>
        <a:xfrm>
          <a:off x="0" y="0"/>
          <a:ext cx="0" cy="0"/>
          <a:chOff x="0" y="0"/>
          <a:chExt cx="0" cy="0"/>
        </a:xfrm>
      </p:grpSpPr>
      <p:sp>
        <p:nvSpPr>
          <p:cNvPr id="16114" name="Google Shape;16114;g35a8cd7ebf2_0_109"/>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matchingName="Centered Text" type="objOnly">
  <p:cSld name="OBJECT_ONLY">
    <p:spTree>
      <p:nvGrpSpPr>
        <p:cNvPr id="1" name="Shape 16115"/>
        <p:cNvGrpSpPr/>
        <p:nvPr/>
      </p:nvGrpSpPr>
      <p:grpSpPr>
        <a:xfrm>
          <a:off x="0" y="0"/>
          <a:ext cx="0" cy="0"/>
          <a:chOff x="0" y="0"/>
          <a:chExt cx="0" cy="0"/>
        </a:xfrm>
      </p:grpSpPr>
      <p:sp>
        <p:nvSpPr>
          <p:cNvPr id="16116" name="Google Shape;16116;g35a8cd7ebf2_0_111"/>
          <p:cNvSpPr txBox="1">
            <a:spLocks noGrp="1"/>
          </p:cNvSpPr>
          <p:nvPr>
            <p:ph type="subTitle" idx="1"/>
          </p:nvPr>
        </p:nvSpPr>
        <p:spPr>
          <a:xfrm>
            <a:off x="609480" y="273600"/>
            <a:ext cx="10972500" cy="53079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matchingName="Title, 2 Content and Content" type="twoObjAndObj">
  <p:cSld name="TWO_OBJECTS_AND_OBJECT">
    <p:spTree>
      <p:nvGrpSpPr>
        <p:cNvPr id="1" name="Shape 16117"/>
        <p:cNvGrpSpPr/>
        <p:nvPr/>
      </p:nvGrpSpPr>
      <p:grpSpPr>
        <a:xfrm>
          <a:off x="0" y="0"/>
          <a:ext cx="0" cy="0"/>
          <a:chOff x="0" y="0"/>
          <a:chExt cx="0" cy="0"/>
        </a:xfrm>
      </p:grpSpPr>
      <p:sp>
        <p:nvSpPr>
          <p:cNvPr id="16118" name="Google Shape;16118;g35a8cd7ebf2_0_113"/>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19" name="Google Shape;16119;g35a8cd7ebf2_0_113"/>
          <p:cNvSpPr txBox="1">
            <a:spLocks noGrp="1"/>
          </p:cNvSpPr>
          <p:nvPr>
            <p:ph type="body" idx="1"/>
          </p:nvPr>
        </p:nvSpPr>
        <p:spPr>
          <a:xfrm>
            <a:off x="609480" y="160452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20" name="Google Shape;16120;g35a8cd7ebf2_0_113"/>
          <p:cNvSpPr txBox="1">
            <a:spLocks noGrp="1"/>
          </p:cNvSpPr>
          <p:nvPr>
            <p:ph type="body" idx="2"/>
          </p:nvPr>
        </p:nvSpPr>
        <p:spPr>
          <a:xfrm>
            <a:off x="6231960" y="1604520"/>
            <a:ext cx="5354400" cy="39774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21" name="Google Shape;16121;g35a8cd7ebf2_0_113"/>
          <p:cNvSpPr txBox="1">
            <a:spLocks noGrp="1"/>
          </p:cNvSpPr>
          <p:nvPr>
            <p:ph type="body" idx="3"/>
          </p:nvPr>
        </p:nvSpPr>
        <p:spPr>
          <a:xfrm>
            <a:off x="609480" y="368208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matchingName="Title Content and 2 Content" type="objAndTwoObj">
  <p:cSld name="OBJECT_AND_TWO_OBJECTS">
    <p:spTree>
      <p:nvGrpSpPr>
        <p:cNvPr id="1" name="Shape 16122"/>
        <p:cNvGrpSpPr/>
        <p:nvPr/>
      </p:nvGrpSpPr>
      <p:grpSpPr>
        <a:xfrm>
          <a:off x="0" y="0"/>
          <a:ext cx="0" cy="0"/>
          <a:chOff x="0" y="0"/>
          <a:chExt cx="0" cy="0"/>
        </a:xfrm>
      </p:grpSpPr>
      <p:sp>
        <p:nvSpPr>
          <p:cNvPr id="16123" name="Google Shape;16123;g35a8cd7ebf2_0_118"/>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24" name="Google Shape;16124;g35a8cd7ebf2_0_118"/>
          <p:cNvSpPr txBox="1">
            <a:spLocks noGrp="1"/>
          </p:cNvSpPr>
          <p:nvPr>
            <p:ph type="body" idx="1"/>
          </p:nvPr>
        </p:nvSpPr>
        <p:spPr>
          <a:xfrm>
            <a:off x="609480" y="1604520"/>
            <a:ext cx="5354400" cy="39774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25" name="Google Shape;16125;g35a8cd7ebf2_0_118"/>
          <p:cNvSpPr txBox="1">
            <a:spLocks noGrp="1"/>
          </p:cNvSpPr>
          <p:nvPr>
            <p:ph type="body" idx="2"/>
          </p:nvPr>
        </p:nvSpPr>
        <p:spPr>
          <a:xfrm>
            <a:off x="6231960" y="160452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26" name="Google Shape;16126;g35a8cd7ebf2_0_118"/>
          <p:cNvSpPr txBox="1">
            <a:spLocks noGrp="1"/>
          </p:cNvSpPr>
          <p:nvPr>
            <p:ph type="body" idx="3"/>
          </p:nvPr>
        </p:nvSpPr>
        <p:spPr>
          <a:xfrm>
            <a:off x="6231960" y="368208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matchingName="Title, 2 Content over Content" type="twoObjOverTx">
  <p:cSld name="TWO_OBJECTS_OVER_TEXT">
    <p:spTree>
      <p:nvGrpSpPr>
        <p:cNvPr id="1" name="Shape 16127"/>
        <p:cNvGrpSpPr/>
        <p:nvPr/>
      </p:nvGrpSpPr>
      <p:grpSpPr>
        <a:xfrm>
          <a:off x="0" y="0"/>
          <a:ext cx="0" cy="0"/>
          <a:chOff x="0" y="0"/>
          <a:chExt cx="0" cy="0"/>
        </a:xfrm>
      </p:grpSpPr>
      <p:sp>
        <p:nvSpPr>
          <p:cNvPr id="16128" name="Google Shape;16128;g35a8cd7ebf2_0_123"/>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29" name="Google Shape;16129;g35a8cd7ebf2_0_123"/>
          <p:cNvSpPr txBox="1">
            <a:spLocks noGrp="1"/>
          </p:cNvSpPr>
          <p:nvPr>
            <p:ph type="body" idx="1"/>
          </p:nvPr>
        </p:nvSpPr>
        <p:spPr>
          <a:xfrm>
            <a:off x="609480" y="160452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30" name="Google Shape;16130;g35a8cd7ebf2_0_123"/>
          <p:cNvSpPr txBox="1">
            <a:spLocks noGrp="1"/>
          </p:cNvSpPr>
          <p:nvPr>
            <p:ph type="body" idx="2"/>
          </p:nvPr>
        </p:nvSpPr>
        <p:spPr>
          <a:xfrm>
            <a:off x="6231960" y="160452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31" name="Google Shape;16131;g35a8cd7ebf2_0_123"/>
          <p:cNvSpPr txBox="1">
            <a:spLocks noGrp="1"/>
          </p:cNvSpPr>
          <p:nvPr>
            <p:ph type="body" idx="3"/>
          </p:nvPr>
        </p:nvSpPr>
        <p:spPr>
          <a:xfrm>
            <a:off x="609480" y="3682080"/>
            <a:ext cx="109725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matchingName="Title, Content over Content" type="objOverTx">
  <p:cSld name="OBJECT_OVER_TEXT">
    <p:spTree>
      <p:nvGrpSpPr>
        <p:cNvPr id="1" name="Shape 16132"/>
        <p:cNvGrpSpPr/>
        <p:nvPr/>
      </p:nvGrpSpPr>
      <p:grpSpPr>
        <a:xfrm>
          <a:off x="0" y="0"/>
          <a:ext cx="0" cy="0"/>
          <a:chOff x="0" y="0"/>
          <a:chExt cx="0" cy="0"/>
        </a:xfrm>
      </p:grpSpPr>
      <p:sp>
        <p:nvSpPr>
          <p:cNvPr id="16133" name="Google Shape;16133;g35a8cd7ebf2_0_128"/>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34" name="Google Shape;16134;g35a8cd7ebf2_0_128"/>
          <p:cNvSpPr txBox="1">
            <a:spLocks noGrp="1"/>
          </p:cNvSpPr>
          <p:nvPr>
            <p:ph type="body" idx="1"/>
          </p:nvPr>
        </p:nvSpPr>
        <p:spPr>
          <a:xfrm>
            <a:off x="609480" y="1604520"/>
            <a:ext cx="109725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35" name="Google Shape;16135;g35a8cd7ebf2_0_128"/>
          <p:cNvSpPr txBox="1">
            <a:spLocks noGrp="1"/>
          </p:cNvSpPr>
          <p:nvPr>
            <p:ph type="body" idx="2"/>
          </p:nvPr>
        </p:nvSpPr>
        <p:spPr>
          <a:xfrm>
            <a:off x="609480" y="3682080"/>
            <a:ext cx="109725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matchingName="Title, 4 Content" type="fourObj">
  <p:cSld name="FOUR_OBJECTS">
    <p:spTree>
      <p:nvGrpSpPr>
        <p:cNvPr id="1" name="Shape 16136"/>
        <p:cNvGrpSpPr/>
        <p:nvPr/>
      </p:nvGrpSpPr>
      <p:grpSpPr>
        <a:xfrm>
          <a:off x="0" y="0"/>
          <a:ext cx="0" cy="0"/>
          <a:chOff x="0" y="0"/>
          <a:chExt cx="0" cy="0"/>
        </a:xfrm>
      </p:grpSpPr>
      <p:sp>
        <p:nvSpPr>
          <p:cNvPr id="16137" name="Google Shape;16137;g35a8cd7ebf2_0_132"/>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38" name="Google Shape;16138;g35a8cd7ebf2_0_132"/>
          <p:cNvSpPr txBox="1">
            <a:spLocks noGrp="1"/>
          </p:cNvSpPr>
          <p:nvPr>
            <p:ph type="body" idx="1"/>
          </p:nvPr>
        </p:nvSpPr>
        <p:spPr>
          <a:xfrm>
            <a:off x="609480" y="160452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39" name="Google Shape;16139;g35a8cd7ebf2_0_132"/>
          <p:cNvSpPr txBox="1">
            <a:spLocks noGrp="1"/>
          </p:cNvSpPr>
          <p:nvPr>
            <p:ph type="body" idx="2"/>
          </p:nvPr>
        </p:nvSpPr>
        <p:spPr>
          <a:xfrm>
            <a:off x="6231960" y="160452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40" name="Google Shape;16140;g35a8cd7ebf2_0_132"/>
          <p:cNvSpPr txBox="1">
            <a:spLocks noGrp="1"/>
          </p:cNvSpPr>
          <p:nvPr>
            <p:ph type="body" idx="3"/>
          </p:nvPr>
        </p:nvSpPr>
        <p:spPr>
          <a:xfrm>
            <a:off x="609480" y="368208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41" name="Google Shape;16141;g35a8cd7ebf2_0_132"/>
          <p:cNvSpPr txBox="1">
            <a:spLocks noGrp="1"/>
          </p:cNvSpPr>
          <p:nvPr>
            <p:ph type="body" idx="4"/>
          </p:nvPr>
        </p:nvSpPr>
        <p:spPr>
          <a:xfrm>
            <a:off x="6231960" y="3682080"/>
            <a:ext cx="53544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matchingName="Title, 6 Content">
  <p:cSld name="Title, 6 Content">
    <p:spTree>
      <p:nvGrpSpPr>
        <p:cNvPr id="1" name="Shape 16142"/>
        <p:cNvGrpSpPr/>
        <p:nvPr/>
      </p:nvGrpSpPr>
      <p:grpSpPr>
        <a:xfrm>
          <a:off x="0" y="0"/>
          <a:ext cx="0" cy="0"/>
          <a:chOff x="0" y="0"/>
          <a:chExt cx="0" cy="0"/>
        </a:xfrm>
      </p:grpSpPr>
      <p:sp>
        <p:nvSpPr>
          <p:cNvPr id="16143" name="Google Shape;16143;g35a8cd7ebf2_0_138"/>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44" name="Google Shape;16144;g35a8cd7ebf2_0_138"/>
          <p:cNvSpPr txBox="1">
            <a:spLocks noGrp="1"/>
          </p:cNvSpPr>
          <p:nvPr>
            <p:ph type="body" idx="1"/>
          </p:nvPr>
        </p:nvSpPr>
        <p:spPr>
          <a:xfrm>
            <a:off x="609480" y="1604520"/>
            <a:ext cx="35331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45" name="Google Shape;16145;g35a8cd7ebf2_0_138"/>
          <p:cNvSpPr txBox="1">
            <a:spLocks noGrp="1"/>
          </p:cNvSpPr>
          <p:nvPr>
            <p:ph type="body" idx="2"/>
          </p:nvPr>
        </p:nvSpPr>
        <p:spPr>
          <a:xfrm>
            <a:off x="4319640" y="1604520"/>
            <a:ext cx="35331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46" name="Google Shape;16146;g35a8cd7ebf2_0_138"/>
          <p:cNvSpPr txBox="1">
            <a:spLocks noGrp="1"/>
          </p:cNvSpPr>
          <p:nvPr>
            <p:ph type="body" idx="3"/>
          </p:nvPr>
        </p:nvSpPr>
        <p:spPr>
          <a:xfrm>
            <a:off x="8029800" y="1604520"/>
            <a:ext cx="35331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47" name="Google Shape;16147;g35a8cd7ebf2_0_138"/>
          <p:cNvSpPr txBox="1">
            <a:spLocks noGrp="1"/>
          </p:cNvSpPr>
          <p:nvPr>
            <p:ph type="body" idx="4"/>
          </p:nvPr>
        </p:nvSpPr>
        <p:spPr>
          <a:xfrm>
            <a:off x="609480" y="3682080"/>
            <a:ext cx="35331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48" name="Google Shape;16148;g35a8cd7ebf2_0_138"/>
          <p:cNvSpPr txBox="1">
            <a:spLocks noGrp="1"/>
          </p:cNvSpPr>
          <p:nvPr>
            <p:ph type="body" idx="5"/>
          </p:nvPr>
        </p:nvSpPr>
        <p:spPr>
          <a:xfrm>
            <a:off x="4319640" y="3682080"/>
            <a:ext cx="35331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
        <p:nvSpPr>
          <p:cNvPr id="16149" name="Google Shape;16149;g35a8cd7ebf2_0_138"/>
          <p:cNvSpPr txBox="1">
            <a:spLocks noGrp="1"/>
          </p:cNvSpPr>
          <p:nvPr>
            <p:ph type="body" idx="6"/>
          </p:nvPr>
        </p:nvSpPr>
        <p:spPr>
          <a:xfrm>
            <a:off x="8029800" y="3682080"/>
            <a:ext cx="3533100" cy="18969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SzPts val="1400"/>
              <a:buNone/>
              <a:defRPr/>
            </a:lvl1pPr>
            <a:lvl2pPr marL="914400" lvl="1" indent="-228600" algn="l">
              <a:lnSpc>
                <a:spcPct val="100000"/>
              </a:lnSpc>
              <a:spcBef>
                <a:spcPts val="0"/>
              </a:spcBef>
              <a:spcAft>
                <a:spcPts val="0"/>
              </a:spcAft>
              <a:buSzPts val="1400"/>
              <a:buNone/>
              <a:defRPr/>
            </a:lvl2pPr>
            <a:lvl3pPr marL="1371600" lvl="2" indent="-228600" algn="l">
              <a:lnSpc>
                <a:spcPct val="100000"/>
              </a:lnSpc>
              <a:spcBef>
                <a:spcPts val="0"/>
              </a:spcBef>
              <a:spcAft>
                <a:spcPts val="0"/>
              </a:spcAft>
              <a:buSzPts val="1400"/>
              <a:buNone/>
              <a:defRPr/>
            </a:lvl3pPr>
            <a:lvl4pPr marL="1828800" lvl="3" indent="-228600" algn="l">
              <a:lnSpc>
                <a:spcPct val="100000"/>
              </a:lnSpc>
              <a:spcBef>
                <a:spcPts val="0"/>
              </a:spcBef>
              <a:spcAft>
                <a:spcPts val="0"/>
              </a:spcAft>
              <a:buSzPts val="1400"/>
              <a:buNone/>
              <a:defRPr/>
            </a:lvl4pPr>
            <a:lvl5pPr marL="2286000" lvl="4" indent="-228600" algn="l">
              <a:lnSpc>
                <a:spcPct val="100000"/>
              </a:lnSpc>
              <a:spcBef>
                <a:spcPts val="0"/>
              </a:spcBef>
              <a:spcAft>
                <a:spcPts val="0"/>
              </a:spcAft>
              <a:buSzPts val="1400"/>
              <a:buNone/>
              <a:defRPr/>
            </a:lvl5pPr>
            <a:lvl6pPr marL="2743200" lvl="5" indent="-228600" algn="l">
              <a:lnSpc>
                <a:spcPct val="100000"/>
              </a:lnSpc>
              <a:spcBef>
                <a:spcPts val="0"/>
              </a:spcBef>
              <a:spcAft>
                <a:spcPts val="0"/>
              </a:spcAft>
              <a:buSzPts val="1400"/>
              <a:buNone/>
              <a:defRPr/>
            </a:lvl6pPr>
            <a:lvl7pPr marL="3200400" lvl="6" indent="-228600" algn="l">
              <a:lnSpc>
                <a:spcPct val="100000"/>
              </a:lnSpc>
              <a:spcBef>
                <a:spcPts val="0"/>
              </a:spcBef>
              <a:spcAft>
                <a:spcPts val="0"/>
              </a:spcAft>
              <a:buSzPts val="1400"/>
              <a:buNone/>
              <a:defRPr/>
            </a:lvl7pPr>
            <a:lvl8pPr marL="3657600" lvl="7" indent="-228600" algn="l">
              <a:lnSpc>
                <a:spcPct val="100000"/>
              </a:lnSpc>
              <a:spcBef>
                <a:spcPts val="0"/>
              </a:spcBef>
              <a:spcAft>
                <a:spcPts val="0"/>
              </a:spcAft>
              <a:buSzPts val="1400"/>
              <a:buNone/>
              <a:defRPr/>
            </a:lvl8pPr>
            <a:lvl9pPr marL="4114800" lvl="8" indent="-228600"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156"/>
        <p:cNvGrpSpPr/>
        <p:nvPr/>
      </p:nvGrpSpPr>
      <p:grpSpPr>
        <a:xfrm>
          <a:off x="0" y="0"/>
          <a:ext cx="0" cy="0"/>
          <a:chOff x="0" y="0"/>
          <a:chExt cx="0" cy="0"/>
        </a:xfrm>
      </p:grpSpPr>
      <p:sp>
        <p:nvSpPr>
          <p:cNvPr id="16157" name="Google Shape;16157;g35b7e9ef692_1_165"/>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58" name="Google Shape;16158;g35b7e9ef692_1_165"/>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59" name="Google Shape;16159;g35b7e9ef692_1_165"/>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1713"/>
        <p:cNvGrpSpPr/>
        <p:nvPr/>
      </p:nvGrpSpPr>
      <p:grpSpPr>
        <a:xfrm>
          <a:off x="0" y="0"/>
          <a:ext cx="0" cy="0"/>
          <a:chOff x="0" y="0"/>
          <a:chExt cx="0" cy="0"/>
        </a:xfrm>
      </p:grpSpPr>
      <p:sp>
        <p:nvSpPr>
          <p:cNvPr id="1714" name="Google Shape;1714;g2255cd46139_0_382"/>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5" name="Google Shape;1715;g2255cd46139_0_38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16" name="Google Shape;1716;g2255cd46139_0_38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17" name="Google Shape;1717;g2255cd46139_0_382"/>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18" name="Google Shape;1718;g2255cd46139_0_38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6160"/>
        <p:cNvGrpSpPr/>
        <p:nvPr/>
      </p:nvGrpSpPr>
      <p:grpSpPr>
        <a:xfrm>
          <a:off x="0" y="0"/>
          <a:ext cx="0" cy="0"/>
          <a:chOff x="0" y="0"/>
          <a:chExt cx="0" cy="0"/>
        </a:xfrm>
      </p:grpSpPr>
      <p:sp>
        <p:nvSpPr>
          <p:cNvPr id="16161" name="Google Shape;16161;g35b7e9ef692_1_169"/>
          <p:cNvSpPr txBox="1">
            <a:spLocks noGrp="1"/>
          </p:cNvSpPr>
          <p:nvPr>
            <p:ph type="ctrTitle"/>
          </p:nvPr>
        </p:nvSpPr>
        <p:spPr>
          <a:xfrm>
            <a:off x="457200" y="1420283"/>
            <a:ext cx="5181600" cy="9801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12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62" name="Google Shape;16162;g35b7e9ef692_1_169"/>
          <p:cNvSpPr txBox="1">
            <a:spLocks noGrp="1"/>
          </p:cNvSpPr>
          <p:nvPr>
            <p:ph type="subTitle" idx="1"/>
          </p:nvPr>
        </p:nvSpPr>
        <p:spPr>
          <a:xfrm>
            <a:off x="914400" y="2590800"/>
            <a:ext cx="4267200" cy="1168500"/>
          </a:xfrm>
          <a:prstGeom prst="rect">
            <a:avLst/>
          </a:prstGeom>
          <a:noFill/>
          <a:ln>
            <a:noFill/>
          </a:ln>
        </p:spPr>
        <p:txBody>
          <a:bodyPr spcFirstLastPara="1" wrap="square" lIns="60950" tIns="30475" rIns="60950" bIns="30475" anchor="t" anchorCtr="0">
            <a:normAutofit/>
          </a:bodyPr>
          <a:lstStyle>
            <a:lvl1pPr lvl="0" algn="ctr">
              <a:lnSpc>
                <a:spcPct val="100000"/>
              </a:lnSpc>
              <a:spcBef>
                <a:spcPts val="400"/>
              </a:spcBef>
              <a:spcAft>
                <a:spcPts val="0"/>
              </a:spcAft>
              <a:buClr>
                <a:srgbClr val="888888"/>
              </a:buClr>
              <a:buSzPts val="2100"/>
              <a:buNone/>
              <a:defRPr>
                <a:solidFill>
                  <a:srgbClr val="888888"/>
                </a:solidFill>
              </a:defRPr>
            </a:lvl1pPr>
            <a:lvl2pPr lvl="1" algn="ctr">
              <a:lnSpc>
                <a:spcPct val="100000"/>
              </a:lnSpc>
              <a:spcBef>
                <a:spcPts val="400"/>
              </a:spcBef>
              <a:spcAft>
                <a:spcPts val="0"/>
              </a:spcAft>
              <a:buClr>
                <a:srgbClr val="888888"/>
              </a:buClr>
              <a:buSzPts val="1900"/>
              <a:buNone/>
              <a:defRPr>
                <a:solidFill>
                  <a:srgbClr val="888888"/>
                </a:solidFill>
              </a:defRPr>
            </a:lvl2pPr>
            <a:lvl3pPr lvl="2" algn="ctr">
              <a:lnSpc>
                <a:spcPct val="100000"/>
              </a:lnSpc>
              <a:spcBef>
                <a:spcPts val="300"/>
              </a:spcBef>
              <a:spcAft>
                <a:spcPts val="0"/>
              </a:spcAft>
              <a:buClr>
                <a:srgbClr val="888888"/>
              </a:buClr>
              <a:buSzPts val="1600"/>
              <a:buNone/>
              <a:defRPr>
                <a:solidFill>
                  <a:srgbClr val="888888"/>
                </a:solidFill>
              </a:defRPr>
            </a:lvl3pPr>
            <a:lvl4pPr lvl="3" algn="ctr">
              <a:lnSpc>
                <a:spcPct val="100000"/>
              </a:lnSpc>
              <a:spcBef>
                <a:spcPts val="300"/>
              </a:spcBef>
              <a:spcAft>
                <a:spcPts val="0"/>
              </a:spcAft>
              <a:buClr>
                <a:srgbClr val="888888"/>
              </a:buClr>
              <a:buSzPts val="1300"/>
              <a:buNone/>
              <a:defRPr>
                <a:solidFill>
                  <a:srgbClr val="888888"/>
                </a:solidFill>
              </a:defRPr>
            </a:lvl4pPr>
            <a:lvl5pPr lvl="4" algn="ctr">
              <a:lnSpc>
                <a:spcPct val="100000"/>
              </a:lnSpc>
              <a:spcBef>
                <a:spcPts val="300"/>
              </a:spcBef>
              <a:spcAft>
                <a:spcPts val="0"/>
              </a:spcAft>
              <a:buClr>
                <a:srgbClr val="888888"/>
              </a:buClr>
              <a:buSzPts val="1300"/>
              <a:buNone/>
              <a:defRPr>
                <a:solidFill>
                  <a:srgbClr val="888888"/>
                </a:solidFill>
              </a:defRPr>
            </a:lvl5pPr>
            <a:lvl6pPr lvl="5" algn="ctr">
              <a:lnSpc>
                <a:spcPct val="100000"/>
              </a:lnSpc>
              <a:spcBef>
                <a:spcPts val="300"/>
              </a:spcBef>
              <a:spcAft>
                <a:spcPts val="0"/>
              </a:spcAft>
              <a:buClr>
                <a:srgbClr val="888888"/>
              </a:buClr>
              <a:buSzPts val="1300"/>
              <a:buNone/>
              <a:defRPr>
                <a:solidFill>
                  <a:srgbClr val="888888"/>
                </a:solidFill>
              </a:defRPr>
            </a:lvl6pPr>
            <a:lvl7pPr lvl="6" algn="ctr">
              <a:lnSpc>
                <a:spcPct val="100000"/>
              </a:lnSpc>
              <a:spcBef>
                <a:spcPts val="300"/>
              </a:spcBef>
              <a:spcAft>
                <a:spcPts val="0"/>
              </a:spcAft>
              <a:buClr>
                <a:srgbClr val="888888"/>
              </a:buClr>
              <a:buSzPts val="1300"/>
              <a:buNone/>
              <a:defRPr>
                <a:solidFill>
                  <a:srgbClr val="888888"/>
                </a:solidFill>
              </a:defRPr>
            </a:lvl7pPr>
            <a:lvl8pPr lvl="7" algn="ctr">
              <a:lnSpc>
                <a:spcPct val="100000"/>
              </a:lnSpc>
              <a:spcBef>
                <a:spcPts val="300"/>
              </a:spcBef>
              <a:spcAft>
                <a:spcPts val="0"/>
              </a:spcAft>
              <a:buClr>
                <a:srgbClr val="888888"/>
              </a:buClr>
              <a:buSzPts val="1300"/>
              <a:buNone/>
              <a:defRPr>
                <a:solidFill>
                  <a:srgbClr val="888888"/>
                </a:solidFill>
              </a:defRPr>
            </a:lvl8pPr>
            <a:lvl9pPr lvl="8" algn="ctr">
              <a:lnSpc>
                <a:spcPct val="100000"/>
              </a:lnSpc>
              <a:spcBef>
                <a:spcPts val="300"/>
              </a:spcBef>
              <a:spcAft>
                <a:spcPts val="0"/>
              </a:spcAft>
              <a:buClr>
                <a:srgbClr val="888888"/>
              </a:buClr>
              <a:buSzPts val="1300"/>
              <a:buNone/>
              <a:defRPr>
                <a:solidFill>
                  <a:srgbClr val="888888"/>
                </a:solidFill>
              </a:defRPr>
            </a:lvl9pPr>
          </a:lstStyle>
          <a:p>
            <a:endParaRPr/>
          </a:p>
        </p:txBody>
      </p:sp>
      <p:sp>
        <p:nvSpPr>
          <p:cNvPr id="16163" name="Google Shape;16163;g35b7e9ef692_1_169"/>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64" name="Google Shape;16164;g35b7e9ef692_1_169"/>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65" name="Google Shape;16165;g35b7e9ef692_1_169"/>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6166"/>
        <p:cNvGrpSpPr/>
        <p:nvPr/>
      </p:nvGrpSpPr>
      <p:grpSpPr>
        <a:xfrm>
          <a:off x="0" y="0"/>
          <a:ext cx="0" cy="0"/>
          <a:chOff x="0" y="0"/>
          <a:chExt cx="0" cy="0"/>
        </a:xfrm>
      </p:grpSpPr>
      <p:sp>
        <p:nvSpPr>
          <p:cNvPr id="16167" name="Google Shape;16167;g35b7e9ef692_1_175"/>
          <p:cNvSpPr txBox="1">
            <a:spLocks noGrp="1"/>
          </p:cNvSpPr>
          <p:nvPr>
            <p:ph type="ctrTitle"/>
          </p:nvPr>
        </p:nvSpPr>
        <p:spPr>
          <a:xfrm>
            <a:off x="457200" y="1420283"/>
            <a:ext cx="5181600" cy="9801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12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68" name="Google Shape;16168;g35b7e9ef692_1_175"/>
          <p:cNvSpPr txBox="1">
            <a:spLocks noGrp="1"/>
          </p:cNvSpPr>
          <p:nvPr>
            <p:ph type="subTitle" idx="1"/>
          </p:nvPr>
        </p:nvSpPr>
        <p:spPr>
          <a:xfrm>
            <a:off x="914400" y="2590800"/>
            <a:ext cx="4267200" cy="1168500"/>
          </a:xfrm>
          <a:prstGeom prst="rect">
            <a:avLst/>
          </a:prstGeom>
          <a:noFill/>
          <a:ln>
            <a:noFill/>
          </a:ln>
        </p:spPr>
        <p:txBody>
          <a:bodyPr spcFirstLastPara="1" wrap="square" lIns="60950" tIns="30475" rIns="60950" bIns="30475" anchor="t" anchorCtr="0">
            <a:normAutofit/>
          </a:bodyPr>
          <a:lstStyle>
            <a:lvl1pPr lvl="0" algn="ctr">
              <a:lnSpc>
                <a:spcPct val="100000"/>
              </a:lnSpc>
              <a:spcBef>
                <a:spcPts val="400"/>
              </a:spcBef>
              <a:spcAft>
                <a:spcPts val="0"/>
              </a:spcAft>
              <a:buClr>
                <a:srgbClr val="888888"/>
              </a:buClr>
              <a:buSzPts val="2100"/>
              <a:buNone/>
              <a:defRPr>
                <a:solidFill>
                  <a:srgbClr val="888888"/>
                </a:solidFill>
              </a:defRPr>
            </a:lvl1pPr>
            <a:lvl2pPr lvl="1" algn="ctr">
              <a:lnSpc>
                <a:spcPct val="100000"/>
              </a:lnSpc>
              <a:spcBef>
                <a:spcPts val="400"/>
              </a:spcBef>
              <a:spcAft>
                <a:spcPts val="0"/>
              </a:spcAft>
              <a:buClr>
                <a:srgbClr val="888888"/>
              </a:buClr>
              <a:buSzPts val="1900"/>
              <a:buNone/>
              <a:defRPr>
                <a:solidFill>
                  <a:srgbClr val="888888"/>
                </a:solidFill>
              </a:defRPr>
            </a:lvl2pPr>
            <a:lvl3pPr lvl="2" algn="ctr">
              <a:lnSpc>
                <a:spcPct val="100000"/>
              </a:lnSpc>
              <a:spcBef>
                <a:spcPts val="300"/>
              </a:spcBef>
              <a:spcAft>
                <a:spcPts val="0"/>
              </a:spcAft>
              <a:buClr>
                <a:srgbClr val="888888"/>
              </a:buClr>
              <a:buSzPts val="1600"/>
              <a:buNone/>
              <a:defRPr>
                <a:solidFill>
                  <a:srgbClr val="888888"/>
                </a:solidFill>
              </a:defRPr>
            </a:lvl3pPr>
            <a:lvl4pPr lvl="3" algn="ctr">
              <a:lnSpc>
                <a:spcPct val="100000"/>
              </a:lnSpc>
              <a:spcBef>
                <a:spcPts val="300"/>
              </a:spcBef>
              <a:spcAft>
                <a:spcPts val="0"/>
              </a:spcAft>
              <a:buClr>
                <a:srgbClr val="888888"/>
              </a:buClr>
              <a:buSzPts val="1300"/>
              <a:buNone/>
              <a:defRPr>
                <a:solidFill>
                  <a:srgbClr val="888888"/>
                </a:solidFill>
              </a:defRPr>
            </a:lvl4pPr>
            <a:lvl5pPr lvl="4" algn="ctr">
              <a:lnSpc>
                <a:spcPct val="100000"/>
              </a:lnSpc>
              <a:spcBef>
                <a:spcPts val="300"/>
              </a:spcBef>
              <a:spcAft>
                <a:spcPts val="0"/>
              </a:spcAft>
              <a:buClr>
                <a:srgbClr val="888888"/>
              </a:buClr>
              <a:buSzPts val="1300"/>
              <a:buNone/>
              <a:defRPr>
                <a:solidFill>
                  <a:srgbClr val="888888"/>
                </a:solidFill>
              </a:defRPr>
            </a:lvl5pPr>
            <a:lvl6pPr lvl="5" algn="ctr">
              <a:lnSpc>
                <a:spcPct val="100000"/>
              </a:lnSpc>
              <a:spcBef>
                <a:spcPts val="300"/>
              </a:spcBef>
              <a:spcAft>
                <a:spcPts val="0"/>
              </a:spcAft>
              <a:buClr>
                <a:srgbClr val="888888"/>
              </a:buClr>
              <a:buSzPts val="1300"/>
              <a:buNone/>
              <a:defRPr>
                <a:solidFill>
                  <a:srgbClr val="888888"/>
                </a:solidFill>
              </a:defRPr>
            </a:lvl6pPr>
            <a:lvl7pPr lvl="6" algn="ctr">
              <a:lnSpc>
                <a:spcPct val="100000"/>
              </a:lnSpc>
              <a:spcBef>
                <a:spcPts val="300"/>
              </a:spcBef>
              <a:spcAft>
                <a:spcPts val="0"/>
              </a:spcAft>
              <a:buClr>
                <a:srgbClr val="888888"/>
              </a:buClr>
              <a:buSzPts val="1300"/>
              <a:buNone/>
              <a:defRPr>
                <a:solidFill>
                  <a:srgbClr val="888888"/>
                </a:solidFill>
              </a:defRPr>
            </a:lvl7pPr>
            <a:lvl8pPr lvl="7" algn="ctr">
              <a:lnSpc>
                <a:spcPct val="100000"/>
              </a:lnSpc>
              <a:spcBef>
                <a:spcPts val="300"/>
              </a:spcBef>
              <a:spcAft>
                <a:spcPts val="0"/>
              </a:spcAft>
              <a:buClr>
                <a:srgbClr val="888888"/>
              </a:buClr>
              <a:buSzPts val="1300"/>
              <a:buNone/>
              <a:defRPr>
                <a:solidFill>
                  <a:srgbClr val="888888"/>
                </a:solidFill>
              </a:defRPr>
            </a:lvl8pPr>
            <a:lvl9pPr lvl="8" algn="ctr">
              <a:lnSpc>
                <a:spcPct val="100000"/>
              </a:lnSpc>
              <a:spcBef>
                <a:spcPts val="300"/>
              </a:spcBef>
              <a:spcAft>
                <a:spcPts val="0"/>
              </a:spcAft>
              <a:buClr>
                <a:srgbClr val="888888"/>
              </a:buClr>
              <a:buSzPts val="1300"/>
              <a:buNone/>
              <a:defRPr>
                <a:solidFill>
                  <a:srgbClr val="888888"/>
                </a:solidFill>
              </a:defRPr>
            </a:lvl9pPr>
          </a:lstStyle>
          <a:p>
            <a:endParaRPr/>
          </a:p>
        </p:txBody>
      </p:sp>
      <p:sp>
        <p:nvSpPr>
          <p:cNvPr id="16169" name="Google Shape;16169;g35b7e9ef692_1_175"/>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70" name="Google Shape;16170;g35b7e9ef692_1_175"/>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71" name="Google Shape;16171;g35b7e9ef692_1_175"/>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6172"/>
        <p:cNvGrpSpPr/>
        <p:nvPr/>
      </p:nvGrpSpPr>
      <p:grpSpPr>
        <a:xfrm>
          <a:off x="0" y="0"/>
          <a:ext cx="0" cy="0"/>
          <a:chOff x="0" y="0"/>
          <a:chExt cx="0" cy="0"/>
        </a:xfrm>
      </p:grpSpPr>
      <p:sp>
        <p:nvSpPr>
          <p:cNvPr id="16173" name="Google Shape;16173;g35b7e9ef692_1_181"/>
          <p:cNvSpPr txBox="1">
            <a:spLocks noGrp="1"/>
          </p:cNvSpPr>
          <p:nvPr>
            <p:ph type="title"/>
          </p:nvPr>
        </p:nvSpPr>
        <p:spPr>
          <a:xfrm>
            <a:off x="304800" y="183092"/>
            <a:ext cx="5486400" cy="7620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12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74" name="Google Shape;16174;g35b7e9ef692_1_181"/>
          <p:cNvSpPr txBox="1">
            <a:spLocks noGrp="1"/>
          </p:cNvSpPr>
          <p:nvPr>
            <p:ph type="body" idx="1"/>
          </p:nvPr>
        </p:nvSpPr>
        <p:spPr>
          <a:xfrm>
            <a:off x="304800" y="1066800"/>
            <a:ext cx="5486400" cy="3017400"/>
          </a:xfrm>
          <a:prstGeom prst="rect">
            <a:avLst/>
          </a:prstGeom>
          <a:noFill/>
          <a:ln>
            <a:noFill/>
          </a:ln>
        </p:spPr>
        <p:txBody>
          <a:bodyPr spcFirstLastPara="1" wrap="square" lIns="60950" tIns="30475" rIns="60950" bIns="30475" anchor="t" anchorCtr="0">
            <a:normAutofit/>
          </a:bodyPr>
          <a:lstStyle>
            <a:lvl1pPr marL="457200" lvl="0" indent="-304800" algn="l">
              <a:lnSpc>
                <a:spcPct val="100000"/>
              </a:lnSpc>
              <a:spcBef>
                <a:spcPts val="200"/>
              </a:spcBef>
              <a:spcAft>
                <a:spcPts val="0"/>
              </a:spcAft>
              <a:buClr>
                <a:schemeClr val="dk1"/>
              </a:buClr>
              <a:buSzPts val="1200"/>
              <a:buChar char="•"/>
              <a:defRPr/>
            </a:lvl1pPr>
            <a:lvl2pPr marL="914400" lvl="1" indent="-304800" algn="l">
              <a:lnSpc>
                <a:spcPct val="100000"/>
              </a:lnSpc>
              <a:spcBef>
                <a:spcPts val="200"/>
              </a:spcBef>
              <a:spcAft>
                <a:spcPts val="0"/>
              </a:spcAft>
              <a:buClr>
                <a:schemeClr val="dk1"/>
              </a:buClr>
              <a:buSzPts val="1200"/>
              <a:buChar char="–"/>
              <a:defRPr/>
            </a:lvl2pPr>
            <a:lvl3pPr marL="1371600" lvl="2" indent="-304800" algn="l">
              <a:lnSpc>
                <a:spcPct val="100000"/>
              </a:lnSpc>
              <a:spcBef>
                <a:spcPts val="200"/>
              </a:spcBef>
              <a:spcAft>
                <a:spcPts val="0"/>
              </a:spcAft>
              <a:buClr>
                <a:schemeClr val="dk1"/>
              </a:buClr>
              <a:buSzPts val="1200"/>
              <a:buChar char="•"/>
              <a:defRPr/>
            </a:lvl3pPr>
            <a:lvl4pPr marL="1828800" lvl="3" indent="-304800" algn="l">
              <a:lnSpc>
                <a:spcPct val="100000"/>
              </a:lnSpc>
              <a:spcBef>
                <a:spcPts val="200"/>
              </a:spcBef>
              <a:spcAft>
                <a:spcPts val="0"/>
              </a:spcAft>
              <a:buClr>
                <a:schemeClr val="dk1"/>
              </a:buClr>
              <a:buSzPts val="1200"/>
              <a:buChar char="–"/>
              <a:defRPr/>
            </a:lvl4pPr>
            <a:lvl5pPr marL="2286000" lvl="4" indent="-304800" algn="l">
              <a:lnSpc>
                <a:spcPct val="100000"/>
              </a:lnSpc>
              <a:spcBef>
                <a:spcPts val="200"/>
              </a:spcBef>
              <a:spcAft>
                <a:spcPts val="0"/>
              </a:spcAft>
              <a:buClr>
                <a:schemeClr val="dk1"/>
              </a:buClr>
              <a:buSzPts val="1200"/>
              <a:buChar char="»"/>
              <a:defRPr/>
            </a:lvl5pPr>
            <a:lvl6pPr marL="2743200" lvl="5" indent="-304800" algn="l">
              <a:lnSpc>
                <a:spcPct val="100000"/>
              </a:lnSpc>
              <a:spcBef>
                <a:spcPts val="200"/>
              </a:spcBef>
              <a:spcAft>
                <a:spcPts val="0"/>
              </a:spcAft>
              <a:buClr>
                <a:schemeClr val="dk1"/>
              </a:buClr>
              <a:buSzPts val="1200"/>
              <a:buChar char="•"/>
              <a:defRPr/>
            </a:lvl6pPr>
            <a:lvl7pPr marL="3200400" lvl="6" indent="-304800" algn="l">
              <a:lnSpc>
                <a:spcPct val="100000"/>
              </a:lnSpc>
              <a:spcBef>
                <a:spcPts val="200"/>
              </a:spcBef>
              <a:spcAft>
                <a:spcPts val="0"/>
              </a:spcAft>
              <a:buClr>
                <a:schemeClr val="dk1"/>
              </a:buClr>
              <a:buSzPts val="1200"/>
              <a:buChar char="•"/>
              <a:defRPr/>
            </a:lvl7pPr>
            <a:lvl8pPr marL="3657600" lvl="7" indent="-304800" algn="l">
              <a:lnSpc>
                <a:spcPct val="100000"/>
              </a:lnSpc>
              <a:spcBef>
                <a:spcPts val="200"/>
              </a:spcBef>
              <a:spcAft>
                <a:spcPts val="0"/>
              </a:spcAft>
              <a:buClr>
                <a:schemeClr val="dk1"/>
              </a:buClr>
              <a:buSzPts val="1200"/>
              <a:buChar char="•"/>
              <a:defRPr/>
            </a:lvl8pPr>
            <a:lvl9pPr marL="4114800" lvl="8" indent="-304800" algn="l">
              <a:lnSpc>
                <a:spcPct val="100000"/>
              </a:lnSpc>
              <a:spcBef>
                <a:spcPts val="200"/>
              </a:spcBef>
              <a:spcAft>
                <a:spcPts val="0"/>
              </a:spcAft>
              <a:buClr>
                <a:schemeClr val="dk1"/>
              </a:buClr>
              <a:buSzPts val="1200"/>
              <a:buChar char="•"/>
              <a:defRPr/>
            </a:lvl9pPr>
          </a:lstStyle>
          <a:p>
            <a:endParaRPr/>
          </a:p>
        </p:txBody>
      </p:sp>
      <p:sp>
        <p:nvSpPr>
          <p:cNvPr id="16175" name="Google Shape;16175;g35b7e9ef692_1_181"/>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76" name="Google Shape;16176;g35b7e9ef692_1_181"/>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77" name="Google Shape;16177;g35b7e9ef692_1_181"/>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178"/>
        <p:cNvGrpSpPr/>
        <p:nvPr/>
      </p:nvGrpSpPr>
      <p:grpSpPr>
        <a:xfrm>
          <a:off x="0" y="0"/>
          <a:ext cx="0" cy="0"/>
          <a:chOff x="0" y="0"/>
          <a:chExt cx="0" cy="0"/>
        </a:xfrm>
      </p:grpSpPr>
      <p:sp>
        <p:nvSpPr>
          <p:cNvPr id="16179" name="Google Shape;16179;g35b7e9ef692_1_187"/>
          <p:cNvSpPr txBox="1">
            <a:spLocks noGrp="1"/>
          </p:cNvSpPr>
          <p:nvPr>
            <p:ph type="title"/>
          </p:nvPr>
        </p:nvSpPr>
        <p:spPr>
          <a:xfrm>
            <a:off x="481542" y="2937934"/>
            <a:ext cx="5181600" cy="908100"/>
          </a:xfrm>
          <a:prstGeom prst="rect">
            <a:avLst/>
          </a:prstGeom>
          <a:noFill/>
          <a:ln>
            <a:noFill/>
          </a:ln>
        </p:spPr>
        <p:txBody>
          <a:bodyPr spcFirstLastPara="1" wrap="square" lIns="60950" tIns="30475" rIns="60950" bIns="30475" anchor="t" anchorCtr="0">
            <a:normAutofit/>
          </a:bodyPr>
          <a:lstStyle>
            <a:lvl1pPr lvl="0" algn="l">
              <a:lnSpc>
                <a:spcPct val="100000"/>
              </a:lnSpc>
              <a:spcBef>
                <a:spcPts val="0"/>
              </a:spcBef>
              <a:spcAft>
                <a:spcPts val="0"/>
              </a:spcAft>
              <a:buClr>
                <a:schemeClr val="dk1"/>
              </a:buClr>
              <a:buSzPts val="2700"/>
              <a:buFont typeface="Calibri"/>
              <a:buNone/>
              <a:defRPr sz="2700" b="1" cap="none"/>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80" name="Google Shape;16180;g35b7e9ef692_1_187"/>
          <p:cNvSpPr txBox="1">
            <a:spLocks noGrp="1"/>
          </p:cNvSpPr>
          <p:nvPr>
            <p:ph type="body" idx="1"/>
          </p:nvPr>
        </p:nvSpPr>
        <p:spPr>
          <a:xfrm>
            <a:off x="481542" y="1937809"/>
            <a:ext cx="5181600" cy="1000200"/>
          </a:xfrm>
          <a:prstGeom prst="rect">
            <a:avLst/>
          </a:prstGeom>
          <a:noFill/>
          <a:ln>
            <a:noFill/>
          </a:ln>
        </p:spPr>
        <p:txBody>
          <a:bodyPr spcFirstLastPara="1" wrap="square" lIns="60950" tIns="30475" rIns="60950" bIns="30475" anchor="b" anchorCtr="0">
            <a:normAutofit/>
          </a:bodyPr>
          <a:lstStyle>
            <a:lvl1pPr marL="457200" lvl="0" indent="-228600" algn="l">
              <a:lnSpc>
                <a:spcPct val="100000"/>
              </a:lnSpc>
              <a:spcBef>
                <a:spcPts val="300"/>
              </a:spcBef>
              <a:spcAft>
                <a:spcPts val="0"/>
              </a:spcAft>
              <a:buClr>
                <a:srgbClr val="888888"/>
              </a:buClr>
              <a:buSzPts val="1300"/>
              <a:buNone/>
              <a:defRPr sz="1300">
                <a:solidFill>
                  <a:srgbClr val="888888"/>
                </a:solidFill>
              </a:defRPr>
            </a:lvl1pPr>
            <a:lvl2pPr marL="914400" lvl="1" indent="-228600" algn="l">
              <a:lnSpc>
                <a:spcPct val="100000"/>
              </a:lnSpc>
              <a:spcBef>
                <a:spcPts val="200"/>
              </a:spcBef>
              <a:spcAft>
                <a:spcPts val="0"/>
              </a:spcAft>
              <a:buClr>
                <a:srgbClr val="888888"/>
              </a:buClr>
              <a:buSzPts val="1200"/>
              <a:buNone/>
              <a:defRPr sz="1200">
                <a:solidFill>
                  <a:srgbClr val="888888"/>
                </a:solidFill>
              </a:defRPr>
            </a:lvl2pPr>
            <a:lvl3pPr marL="1371600" lvl="2" indent="-228600" algn="l">
              <a:lnSpc>
                <a:spcPct val="100000"/>
              </a:lnSpc>
              <a:spcBef>
                <a:spcPts val="200"/>
              </a:spcBef>
              <a:spcAft>
                <a:spcPts val="0"/>
              </a:spcAft>
              <a:buClr>
                <a:srgbClr val="888888"/>
              </a:buClr>
              <a:buSzPts val="1100"/>
              <a:buNone/>
              <a:defRPr sz="1100">
                <a:solidFill>
                  <a:srgbClr val="888888"/>
                </a:solidFill>
              </a:defRPr>
            </a:lvl3pPr>
            <a:lvl4pPr marL="1828800" lvl="3" indent="-228600" algn="l">
              <a:lnSpc>
                <a:spcPct val="100000"/>
              </a:lnSpc>
              <a:spcBef>
                <a:spcPts val="200"/>
              </a:spcBef>
              <a:spcAft>
                <a:spcPts val="0"/>
              </a:spcAft>
              <a:buClr>
                <a:srgbClr val="888888"/>
              </a:buClr>
              <a:buSzPts val="900"/>
              <a:buNone/>
              <a:defRPr sz="900">
                <a:solidFill>
                  <a:srgbClr val="888888"/>
                </a:solidFill>
              </a:defRPr>
            </a:lvl4pPr>
            <a:lvl5pPr marL="2286000" lvl="4" indent="-228600" algn="l">
              <a:lnSpc>
                <a:spcPct val="100000"/>
              </a:lnSpc>
              <a:spcBef>
                <a:spcPts val="200"/>
              </a:spcBef>
              <a:spcAft>
                <a:spcPts val="0"/>
              </a:spcAft>
              <a:buClr>
                <a:srgbClr val="888888"/>
              </a:buClr>
              <a:buSzPts val="900"/>
              <a:buNone/>
              <a:defRPr sz="900">
                <a:solidFill>
                  <a:srgbClr val="888888"/>
                </a:solidFill>
              </a:defRPr>
            </a:lvl5pPr>
            <a:lvl6pPr marL="2743200" lvl="5" indent="-228600" algn="l">
              <a:lnSpc>
                <a:spcPct val="100000"/>
              </a:lnSpc>
              <a:spcBef>
                <a:spcPts val="200"/>
              </a:spcBef>
              <a:spcAft>
                <a:spcPts val="0"/>
              </a:spcAft>
              <a:buClr>
                <a:srgbClr val="888888"/>
              </a:buClr>
              <a:buSzPts val="900"/>
              <a:buNone/>
              <a:defRPr sz="900">
                <a:solidFill>
                  <a:srgbClr val="888888"/>
                </a:solidFill>
              </a:defRPr>
            </a:lvl6pPr>
            <a:lvl7pPr marL="3200400" lvl="6" indent="-228600" algn="l">
              <a:lnSpc>
                <a:spcPct val="100000"/>
              </a:lnSpc>
              <a:spcBef>
                <a:spcPts val="200"/>
              </a:spcBef>
              <a:spcAft>
                <a:spcPts val="0"/>
              </a:spcAft>
              <a:buClr>
                <a:srgbClr val="888888"/>
              </a:buClr>
              <a:buSzPts val="900"/>
              <a:buNone/>
              <a:defRPr sz="900">
                <a:solidFill>
                  <a:srgbClr val="888888"/>
                </a:solidFill>
              </a:defRPr>
            </a:lvl7pPr>
            <a:lvl8pPr marL="3657600" lvl="7" indent="-228600" algn="l">
              <a:lnSpc>
                <a:spcPct val="100000"/>
              </a:lnSpc>
              <a:spcBef>
                <a:spcPts val="200"/>
              </a:spcBef>
              <a:spcAft>
                <a:spcPts val="0"/>
              </a:spcAft>
              <a:buClr>
                <a:srgbClr val="888888"/>
              </a:buClr>
              <a:buSzPts val="900"/>
              <a:buNone/>
              <a:defRPr sz="900">
                <a:solidFill>
                  <a:srgbClr val="888888"/>
                </a:solidFill>
              </a:defRPr>
            </a:lvl8pPr>
            <a:lvl9pPr marL="4114800" lvl="8" indent="-228600" algn="l">
              <a:lnSpc>
                <a:spcPct val="100000"/>
              </a:lnSpc>
              <a:spcBef>
                <a:spcPts val="200"/>
              </a:spcBef>
              <a:spcAft>
                <a:spcPts val="0"/>
              </a:spcAft>
              <a:buClr>
                <a:srgbClr val="888888"/>
              </a:buClr>
              <a:buSzPts val="900"/>
              <a:buNone/>
              <a:defRPr sz="900">
                <a:solidFill>
                  <a:srgbClr val="888888"/>
                </a:solidFill>
              </a:defRPr>
            </a:lvl9pPr>
          </a:lstStyle>
          <a:p>
            <a:endParaRPr/>
          </a:p>
        </p:txBody>
      </p:sp>
      <p:sp>
        <p:nvSpPr>
          <p:cNvPr id="16181" name="Google Shape;16181;g35b7e9ef692_1_187"/>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82" name="Google Shape;16182;g35b7e9ef692_1_187"/>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83" name="Google Shape;16183;g35b7e9ef692_1_187"/>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6184"/>
        <p:cNvGrpSpPr/>
        <p:nvPr/>
      </p:nvGrpSpPr>
      <p:grpSpPr>
        <a:xfrm>
          <a:off x="0" y="0"/>
          <a:ext cx="0" cy="0"/>
          <a:chOff x="0" y="0"/>
          <a:chExt cx="0" cy="0"/>
        </a:xfrm>
      </p:grpSpPr>
      <p:sp>
        <p:nvSpPr>
          <p:cNvPr id="16185" name="Google Shape;16185;g35b7e9ef692_1_193"/>
          <p:cNvSpPr txBox="1">
            <a:spLocks noGrp="1"/>
          </p:cNvSpPr>
          <p:nvPr>
            <p:ph type="title"/>
          </p:nvPr>
        </p:nvSpPr>
        <p:spPr>
          <a:xfrm>
            <a:off x="304800" y="183092"/>
            <a:ext cx="5486400" cy="7620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12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86" name="Google Shape;16186;g35b7e9ef692_1_193"/>
          <p:cNvSpPr txBox="1">
            <a:spLocks noGrp="1"/>
          </p:cNvSpPr>
          <p:nvPr>
            <p:ph type="body" idx="1"/>
          </p:nvPr>
        </p:nvSpPr>
        <p:spPr>
          <a:xfrm>
            <a:off x="304800" y="1066801"/>
            <a:ext cx="2692500" cy="3017400"/>
          </a:xfrm>
          <a:prstGeom prst="rect">
            <a:avLst/>
          </a:prstGeom>
          <a:noFill/>
          <a:ln>
            <a:noFill/>
          </a:ln>
        </p:spPr>
        <p:txBody>
          <a:bodyPr spcFirstLastPara="1" wrap="square" lIns="60950" tIns="30475" rIns="60950" bIns="30475" anchor="t" anchorCtr="0">
            <a:normAutofit/>
          </a:bodyPr>
          <a:lstStyle>
            <a:lvl1pPr marL="457200" lvl="0" indent="-349250" algn="l">
              <a:lnSpc>
                <a:spcPct val="100000"/>
              </a:lnSpc>
              <a:spcBef>
                <a:spcPts val="400"/>
              </a:spcBef>
              <a:spcAft>
                <a:spcPts val="0"/>
              </a:spcAft>
              <a:buClr>
                <a:schemeClr val="dk1"/>
              </a:buClr>
              <a:buSzPts val="1900"/>
              <a:buChar char="•"/>
              <a:defRPr sz="1900"/>
            </a:lvl1pPr>
            <a:lvl2pPr marL="914400" lvl="1" indent="-330200" algn="l">
              <a:lnSpc>
                <a:spcPct val="100000"/>
              </a:lnSpc>
              <a:spcBef>
                <a:spcPts val="300"/>
              </a:spcBef>
              <a:spcAft>
                <a:spcPts val="0"/>
              </a:spcAft>
              <a:buClr>
                <a:schemeClr val="dk1"/>
              </a:buClr>
              <a:buSzPts val="1600"/>
              <a:buChar char="–"/>
              <a:defRPr sz="1600"/>
            </a:lvl2pPr>
            <a:lvl3pPr marL="1371600" lvl="2" indent="-311150" algn="l">
              <a:lnSpc>
                <a:spcPct val="100000"/>
              </a:lnSpc>
              <a:spcBef>
                <a:spcPts val="300"/>
              </a:spcBef>
              <a:spcAft>
                <a:spcPts val="0"/>
              </a:spcAft>
              <a:buClr>
                <a:schemeClr val="dk1"/>
              </a:buClr>
              <a:buSzPts val="1300"/>
              <a:buChar char="•"/>
              <a:defRPr sz="1300"/>
            </a:lvl3pPr>
            <a:lvl4pPr marL="1828800" lvl="3" indent="-304800" algn="l">
              <a:lnSpc>
                <a:spcPct val="100000"/>
              </a:lnSpc>
              <a:spcBef>
                <a:spcPts val="200"/>
              </a:spcBef>
              <a:spcAft>
                <a:spcPts val="0"/>
              </a:spcAft>
              <a:buClr>
                <a:schemeClr val="dk1"/>
              </a:buClr>
              <a:buSzPts val="1200"/>
              <a:buChar char="–"/>
              <a:defRPr sz="1200"/>
            </a:lvl4pPr>
            <a:lvl5pPr marL="2286000" lvl="4" indent="-304800" algn="l">
              <a:lnSpc>
                <a:spcPct val="100000"/>
              </a:lnSpc>
              <a:spcBef>
                <a:spcPts val="200"/>
              </a:spcBef>
              <a:spcAft>
                <a:spcPts val="0"/>
              </a:spcAft>
              <a:buClr>
                <a:schemeClr val="dk1"/>
              </a:buClr>
              <a:buSzPts val="1200"/>
              <a:buChar char="»"/>
              <a:defRPr sz="1200"/>
            </a:lvl5pPr>
            <a:lvl6pPr marL="2743200" lvl="5" indent="-304800" algn="l">
              <a:lnSpc>
                <a:spcPct val="100000"/>
              </a:lnSpc>
              <a:spcBef>
                <a:spcPts val="200"/>
              </a:spcBef>
              <a:spcAft>
                <a:spcPts val="0"/>
              </a:spcAft>
              <a:buClr>
                <a:schemeClr val="dk1"/>
              </a:buClr>
              <a:buSzPts val="1200"/>
              <a:buChar char="•"/>
              <a:defRPr sz="1200"/>
            </a:lvl6pPr>
            <a:lvl7pPr marL="3200400" lvl="6" indent="-304800" algn="l">
              <a:lnSpc>
                <a:spcPct val="100000"/>
              </a:lnSpc>
              <a:spcBef>
                <a:spcPts val="200"/>
              </a:spcBef>
              <a:spcAft>
                <a:spcPts val="0"/>
              </a:spcAft>
              <a:buClr>
                <a:schemeClr val="dk1"/>
              </a:buClr>
              <a:buSzPts val="1200"/>
              <a:buChar char="•"/>
              <a:defRPr sz="1200"/>
            </a:lvl7pPr>
            <a:lvl8pPr marL="3657600" lvl="7" indent="-304800" algn="l">
              <a:lnSpc>
                <a:spcPct val="100000"/>
              </a:lnSpc>
              <a:spcBef>
                <a:spcPts val="200"/>
              </a:spcBef>
              <a:spcAft>
                <a:spcPts val="0"/>
              </a:spcAft>
              <a:buClr>
                <a:schemeClr val="dk1"/>
              </a:buClr>
              <a:buSzPts val="1200"/>
              <a:buChar char="•"/>
              <a:defRPr sz="1200"/>
            </a:lvl8pPr>
            <a:lvl9pPr marL="4114800" lvl="8" indent="-304800" algn="l">
              <a:lnSpc>
                <a:spcPct val="100000"/>
              </a:lnSpc>
              <a:spcBef>
                <a:spcPts val="200"/>
              </a:spcBef>
              <a:spcAft>
                <a:spcPts val="0"/>
              </a:spcAft>
              <a:buClr>
                <a:schemeClr val="dk1"/>
              </a:buClr>
              <a:buSzPts val="1200"/>
              <a:buChar char="•"/>
              <a:defRPr sz="1200"/>
            </a:lvl9pPr>
          </a:lstStyle>
          <a:p>
            <a:endParaRPr/>
          </a:p>
        </p:txBody>
      </p:sp>
      <p:sp>
        <p:nvSpPr>
          <p:cNvPr id="16187" name="Google Shape;16187;g35b7e9ef692_1_193"/>
          <p:cNvSpPr txBox="1">
            <a:spLocks noGrp="1"/>
          </p:cNvSpPr>
          <p:nvPr>
            <p:ph type="body" idx="2"/>
          </p:nvPr>
        </p:nvSpPr>
        <p:spPr>
          <a:xfrm>
            <a:off x="3098800" y="1066801"/>
            <a:ext cx="2692500" cy="3017400"/>
          </a:xfrm>
          <a:prstGeom prst="rect">
            <a:avLst/>
          </a:prstGeom>
          <a:noFill/>
          <a:ln>
            <a:noFill/>
          </a:ln>
        </p:spPr>
        <p:txBody>
          <a:bodyPr spcFirstLastPara="1" wrap="square" lIns="60950" tIns="30475" rIns="60950" bIns="30475" anchor="t" anchorCtr="0">
            <a:normAutofit/>
          </a:bodyPr>
          <a:lstStyle>
            <a:lvl1pPr marL="457200" lvl="0" indent="-349250" algn="l">
              <a:lnSpc>
                <a:spcPct val="100000"/>
              </a:lnSpc>
              <a:spcBef>
                <a:spcPts val="400"/>
              </a:spcBef>
              <a:spcAft>
                <a:spcPts val="0"/>
              </a:spcAft>
              <a:buClr>
                <a:schemeClr val="dk1"/>
              </a:buClr>
              <a:buSzPts val="1900"/>
              <a:buChar char="•"/>
              <a:defRPr sz="1900"/>
            </a:lvl1pPr>
            <a:lvl2pPr marL="914400" lvl="1" indent="-330200" algn="l">
              <a:lnSpc>
                <a:spcPct val="100000"/>
              </a:lnSpc>
              <a:spcBef>
                <a:spcPts val="300"/>
              </a:spcBef>
              <a:spcAft>
                <a:spcPts val="0"/>
              </a:spcAft>
              <a:buClr>
                <a:schemeClr val="dk1"/>
              </a:buClr>
              <a:buSzPts val="1600"/>
              <a:buChar char="–"/>
              <a:defRPr sz="1600"/>
            </a:lvl2pPr>
            <a:lvl3pPr marL="1371600" lvl="2" indent="-311150" algn="l">
              <a:lnSpc>
                <a:spcPct val="100000"/>
              </a:lnSpc>
              <a:spcBef>
                <a:spcPts val="300"/>
              </a:spcBef>
              <a:spcAft>
                <a:spcPts val="0"/>
              </a:spcAft>
              <a:buClr>
                <a:schemeClr val="dk1"/>
              </a:buClr>
              <a:buSzPts val="1300"/>
              <a:buChar char="•"/>
              <a:defRPr sz="1300"/>
            </a:lvl3pPr>
            <a:lvl4pPr marL="1828800" lvl="3" indent="-304800" algn="l">
              <a:lnSpc>
                <a:spcPct val="100000"/>
              </a:lnSpc>
              <a:spcBef>
                <a:spcPts val="200"/>
              </a:spcBef>
              <a:spcAft>
                <a:spcPts val="0"/>
              </a:spcAft>
              <a:buClr>
                <a:schemeClr val="dk1"/>
              </a:buClr>
              <a:buSzPts val="1200"/>
              <a:buChar char="–"/>
              <a:defRPr sz="1200"/>
            </a:lvl4pPr>
            <a:lvl5pPr marL="2286000" lvl="4" indent="-304800" algn="l">
              <a:lnSpc>
                <a:spcPct val="100000"/>
              </a:lnSpc>
              <a:spcBef>
                <a:spcPts val="200"/>
              </a:spcBef>
              <a:spcAft>
                <a:spcPts val="0"/>
              </a:spcAft>
              <a:buClr>
                <a:schemeClr val="dk1"/>
              </a:buClr>
              <a:buSzPts val="1200"/>
              <a:buChar char="»"/>
              <a:defRPr sz="1200"/>
            </a:lvl5pPr>
            <a:lvl6pPr marL="2743200" lvl="5" indent="-304800" algn="l">
              <a:lnSpc>
                <a:spcPct val="100000"/>
              </a:lnSpc>
              <a:spcBef>
                <a:spcPts val="200"/>
              </a:spcBef>
              <a:spcAft>
                <a:spcPts val="0"/>
              </a:spcAft>
              <a:buClr>
                <a:schemeClr val="dk1"/>
              </a:buClr>
              <a:buSzPts val="1200"/>
              <a:buChar char="•"/>
              <a:defRPr sz="1200"/>
            </a:lvl6pPr>
            <a:lvl7pPr marL="3200400" lvl="6" indent="-304800" algn="l">
              <a:lnSpc>
                <a:spcPct val="100000"/>
              </a:lnSpc>
              <a:spcBef>
                <a:spcPts val="200"/>
              </a:spcBef>
              <a:spcAft>
                <a:spcPts val="0"/>
              </a:spcAft>
              <a:buClr>
                <a:schemeClr val="dk1"/>
              </a:buClr>
              <a:buSzPts val="1200"/>
              <a:buChar char="•"/>
              <a:defRPr sz="1200"/>
            </a:lvl7pPr>
            <a:lvl8pPr marL="3657600" lvl="7" indent="-304800" algn="l">
              <a:lnSpc>
                <a:spcPct val="100000"/>
              </a:lnSpc>
              <a:spcBef>
                <a:spcPts val="200"/>
              </a:spcBef>
              <a:spcAft>
                <a:spcPts val="0"/>
              </a:spcAft>
              <a:buClr>
                <a:schemeClr val="dk1"/>
              </a:buClr>
              <a:buSzPts val="1200"/>
              <a:buChar char="•"/>
              <a:defRPr sz="1200"/>
            </a:lvl8pPr>
            <a:lvl9pPr marL="4114800" lvl="8" indent="-304800" algn="l">
              <a:lnSpc>
                <a:spcPct val="100000"/>
              </a:lnSpc>
              <a:spcBef>
                <a:spcPts val="200"/>
              </a:spcBef>
              <a:spcAft>
                <a:spcPts val="0"/>
              </a:spcAft>
              <a:buClr>
                <a:schemeClr val="dk1"/>
              </a:buClr>
              <a:buSzPts val="1200"/>
              <a:buChar char="•"/>
              <a:defRPr sz="1200"/>
            </a:lvl9pPr>
          </a:lstStyle>
          <a:p>
            <a:endParaRPr/>
          </a:p>
        </p:txBody>
      </p:sp>
      <p:sp>
        <p:nvSpPr>
          <p:cNvPr id="16188" name="Google Shape;16188;g35b7e9ef692_1_193"/>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89" name="Google Shape;16189;g35b7e9ef692_1_193"/>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90" name="Google Shape;16190;g35b7e9ef692_1_193"/>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6191"/>
        <p:cNvGrpSpPr/>
        <p:nvPr/>
      </p:nvGrpSpPr>
      <p:grpSpPr>
        <a:xfrm>
          <a:off x="0" y="0"/>
          <a:ext cx="0" cy="0"/>
          <a:chOff x="0" y="0"/>
          <a:chExt cx="0" cy="0"/>
        </a:xfrm>
      </p:grpSpPr>
      <p:sp>
        <p:nvSpPr>
          <p:cNvPr id="16192" name="Google Shape;16192;g35b7e9ef692_1_200"/>
          <p:cNvSpPr txBox="1">
            <a:spLocks noGrp="1"/>
          </p:cNvSpPr>
          <p:nvPr>
            <p:ph type="title"/>
          </p:nvPr>
        </p:nvSpPr>
        <p:spPr>
          <a:xfrm>
            <a:off x="304800" y="183092"/>
            <a:ext cx="5486400" cy="7620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2900"/>
              <a:buFont typeface="Calibri"/>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93" name="Google Shape;16193;g35b7e9ef692_1_200"/>
          <p:cNvSpPr txBox="1">
            <a:spLocks noGrp="1"/>
          </p:cNvSpPr>
          <p:nvPr>
            <p:ph type="body" idx="1"/>
          </p:nvPr>
        </p:nvSpPr>
        <p:spPr>
          <a:xfrm>
            <a:off x="304801" y="1023409"/>
            <a:ext cx="2693400" cy="426600"/>
          </a:xfrm>
          <a:prstGeom prst="rect">
            <a:avLst/>
          </a:prstGeom>
          <a:noFill/>
          <a:ln>
            <a:noFill/>
          </a:ln>
        </p:spPr>
        <p:txBody>
          <a:bodyPr spcFirstLastPara="1" wrap="square" lIns="60950" tIns="30475" rIns="60950" bIns="30475" anchor="b" anchorCtr="0">
            <a:normAutofit/>
          </a:bodyPr>
          <a:lstStyle>
            <a:lvl1pPr marL="457200" lvl="0" indent="-228600" algn="l">
              <a:lnSpc>
                <a:spcPct val="100000"/>
              </a:lnSpc>
              <a:spcBef>
                <a:spcPts val="300"/>
              </a:spcBef>
              <a:spcAft>
                <a:spcPts val="0"/>
              </a:spcAft>
              <a:buClr>
                <a:schemeClr val="dk1"/>
              </a:buClr>
              <a:buSzPts val="1600"/>
              <a:buNone/>
              <a:defRPr sz="1600" b="1"/>
            </a:lvl1pPr>
            <a:lvl2pPr marL="914400" lvl="1" indent="-228600" algn="l">
              <a:lnSpc>
                <a:spcPct val="100000"/>
              </a:lnSpc>
              <a:spcBef>
                <a:spcPts val="300"/>
              </a:spcBef>
              <a:spcAft>
                <a:spcPts val="0"/>
              </a:spcAft>
              <a:buClr>
                <a:schemeClr val="dk1"/>
              </a:buClr>
              <a:buSzPts val="1300"/>
              <a:buNone/>
              <a:defRPr sz="1300" b="1"/>
            </a:lvl2pPr>
            <a:lvl3pPr marL="1371600" lvl="2" indent="-228600" algn="l">
              <a:lnSpc>
                <a:spcPct val="100000"/>
              </a:lnSpc>
              <a:spcBef>
                <a:spcPts val="200"/>
              </a:spcBef>
              <a:spcAft>
                <a:spcPts val="0"/>
              </a:spcAft>
              <a:buClr>
                <a:schemeClr val="dk1"/>
              </a:buClr>
              <a:buSzPts val="1200"/>
              <a:buNone/>
              <a:defRPr sz="1200" b="1"/>
            </a:lvl3pPr>
            <a:lvl4pPr marL="1828800" lvl="3" indent="-228600" algn="l">
              <a:lnSpc>
                <a:spcPct val="100000"/>
              </a:lnSpc>
              <a:spcBef>
                <a:spcPts val="200"/>
              </a:spcBef>
              <a:spcAft>
                <a:spcPts val="0"/>
              </a:spcAft>
              <a:buClr>
                <a:schemeClr val="dk1"/>
              </a:buClr>
              <a:buSzPts val="1100"/>
              <a:buNone/>
              <a:defRPr sz="1100" b="1"/>
            </a:lvl4pPr>
            <a:lvl5pPr marL="2286000" lvl="4" indent="-228600" algn="l">
              <a:lnSpc>
                <a:spcPct val="100000"/>
              </a:lnSpc>
              <a:spcBef>
                <a:spcPts val="200"/>
              </a:spcBef>
              <a:spcAft>
                <a:spcPts val="0"/>
              </a:spcAft>
              <a:buClr>
                <a:schemeClr val="dk1"/>
              </a:buClr>
              <a:buSzPts val="1100"/>
              <a:buNone/>
              <a:defRPr sz="1100" b="1"/>
            </a:lvl5pPr>
            <a:lvl6pPr marL="2743200" lvl="5" indent="-228600" algn="l">
              <a:lnSpc>
                <a:spcPct val="100000"/>
              </a:lnSpc>
              <a:spcBef>
                <a:spcPts val="200"/>
              </a:spcBef>
              <a:spcAft>
                <a:spcPts val="0"/>
              </a:spcAft>
              <a:buClr>
                <a:schemeClr val="dk1"/>
              </a:buClr>
              <a:buSzPts val="1100"/>
              <a:buNone/>
              <a:defRPr sz="1100" b="1"/>
            </a:lvl6pPr>
            <a:lvl7pPr marL="3200400" lvl="6" indent="-228600" algn="l">
              <a:lnSpc>
                <a:spcPct val="100000"/>
              </a:lnSpc>
              <a:spcBef>
                <a:spcPts val="200"/>
              </a:spcBef>
              <a:spcAft>
                <a:spcPts val="0"/>
              </a:spcAft>
              <a:buClr>
                <a:schemeClr val="dk1"/>
              </a:buClr>
              <a:buSzPts val="1100"/>
              <a:buNone/>
              <a:defRPr sz="1100" b="1"/>
            </a:lvl7pPr>
            <a:lvl8pPr marL="3657600" lvl="7" indent="-228600" algn="l">
              <a:lnSpc>
                <a:spcPct val="100000"/>
              </a:lnSpc>
              <a:spcBef>
                <a:spcPts val="200"/>
              </a:spcBef>
              <a:spcAft>
                <a:spcPts val="0"/>
              </a:spcAft>
              <a:buClr>
                <a:schemeClr val="dk1"/>
              </a:buClr>
              <a:buSzPts val="1100"/>
              <a:buNone/>
              <a:defRPr sz="1100" b="1"/>
            </a:lvl8pPr>
            <a:lvl9pPr marL="4114800" lvl="8" indent="-228600" algn="l">
              <a:lnSpc>
                <a:spcPct val="100000"/>
              </a:lnSpc>
              <a:spcBef>
                <a:spcPts val="200"/>
              </a:spcBef>
              <a:spcAft>
                <a:spcPts val="0"/>
              </a:spcAft>
              <a:buClr>
                <a:schemeClr val="dk1"/>
              </a:buClr>
              <a:buSzPts val="1100"/>
              <a:buNone/>
              <a:defRPr sz="1100" b="1"/>
            </a:lvl9pPr>
          </a:lstStyle>
          <a:p>
            <a:endParaRPr/>
          </a:p>
        </p:txBody>
      </p:sp>
      <p:sp>
        <p:nvSpPr>
          <p:cNvPr id="16194" name="Google Shape;16194;g35b7e9ef692_1_200"/>
          <p:cNvSpPr txBox="1">
            <a:spLocks noGrp="1"/>
          </p:cNvSpPr>
          <p:nvPr>
            <p:ph type="body" idx="2"/>
          </p:nvPr>
        </p:nvSpPr>
        <p:spPr>
          <a:xfrm>
            <a:off x="304801" y="1449917"/>
            <a:ext cx="2693400" cy="2634300"/>
          </a:xfrm>
          <a:prstGeom prst="rect">
            <a:avLst/>
          </a:prstGeom>
          <a:noFill/>
          <a:ln>
            <a:noFill/>
          </a:ln>
        </p:spPr>
        <p:txBody>
          <a:bodyPr spcFirstLastPara="1" wrap="square" lIns="60950" tIns="30475" rIns="60950" bIns="30475" anchor="t" anchorCtr="0">
            <a:normAutofit/>
          </a:bodyPr>
          <a:lstStyle>
            <a:lvl1pPr marL="457200" lvl="0" indent="-330200" algn="l">
              <a:lnSpc>
                <a:spcPct val="100000"/>
              </a:lnSpc>
              <a:spcBef>
                <a:spcPts val="300"/>
              </a:spcBef>
              <a:spcAft>
                <a:spcPts val="0"/>
              </a:spcAft>
              <a:buClr>
                <a:schemeClr val="dk1"/>
              </a:buClr>
              <a:buSzPts val="1600"/>
              <a:buChar char="•"/>
              <a:defRPr sz="1600"/>
            </a:lvl1pPr>
            <a:lvl2pPr marL="914400" lvl="1" indent="-311150" algn="l">
              <a:lnSpc>
                <a:spcPct val="100000"/>
              </a:lnSpc>
              <a:spcBef>
                <a:spcPts val="300"/>
              </a:spcBef>
              <a:spcAft>
                <a:spcPts val="0"/>
              </a:spcAft>
              <a:buClr>
                <a:schemeClr val="dk1"/>
              </a:buClr>
              <a:buSzPts val="1300"/>
              <a:buChar char="–"/>
              <a:defRPr sz="1300"/>
            </a:lvl2pPr>
            <a:lvl3pPr marL="1371600" lvl="2" indent="-304800" algn="l">
              <a:lnSpc>
                <a:spcPct val="100000"/>
              </a:lnSpc>
              <a:spcBef>
                <a:spcPts val="200"/>
              </a:spcBef>
              <a:spcAft>
                <a:spcPts val="0"/>
              </a:spcAft>
              <a:buClr>
                <a:schemeClr val="dk1"/>
              </a:buClr>
              <a:buSzPts val="1200"/>
              <a:buChar char="•"/>
              <a:defRPr sz="1200"/>
            </a:lvl3pPr>
            <a:lvl4pPr marL="1828800" lvl="3" indent="-298450" algn="l">
              <a:lnSpc>
                <a:spcPct val="100000"/>
              </a:lnSpc>
              <a:spcBef>
                <a:spcPts val="200"/>
              </a:spcBef>
              <a:spcAft>
                <a:spcPts val="0"/>
              </a:spcAft>
              <a:buClr>
                <a:schemeClr val="dk1"/>
              </a:buClr>
              <a:buSzPts val="1100"/>
              <a:buChar char="–"/>
              <a:defRPr sz="1100"/>
            </a:lvl4pPr>
            <a:lvl5pPr marL="2286000" lvl="4" indent="-298450" algn="l">
              <a:lnSpc>
                <a:spcPct val="100000"/>
              </a:lnSpc>
              <a:spcBef>
                <a:spcPts val="200"/>
              </a:spcBef>
              <a:spcAft>
                <a:spcPts val="0"/>
              </a:spcAft>
              <a:buClr>
                <a:schemeClr val="dk1"/>
              </a:buClr>
              <a:buSzPts val="1100"/>
              <a:buChar char="»"/>
              <a:defRPr sz="1100"/>
            </a:lvl5pPr>
            <a:lvl6pPr marL="2743200" lvl="5" indent="-298450" algn="l">
              <a:lnSpc>
                <a:spcPct val="100000"/>
              </a:lnSpc>
              <a:spcBef>
                <a:spcPts val="200"/>
              </a:spcBef>
              <a:spcAft>
                <a:spcPts val="0"/>
              </a:spcAft>
              <a:buClr>
                <a:schemeClr val="dk1"/>
              </a:buClr>
              <a:buSzPts val="1100"/>
              <a:buChar char="•"/>
              <a:defRPr sz="1100"/>
            </a:lvl6pPr>
            <a:lvl7pPr marL="3200400" lvl="6" indent="-298450" algn="l">
              <a:lnSpc>
                <a:spcPct val="100000"/>
              </a:lnSpc>
              <a:spcBef>
                <a:spcPts val="200"/>
              </a:spcBef>
              <a:spcAft>
                <a:spcPts val="0"/>
              </a:spcAft>
              <a:buClr>
                <a:schemeClr val="dk1"/>
              </a:buClr>
              <a:buSzPts val="1100"/>
              <a:buChar char="•"/>
              <a:defRPr sz="1100"/>
            </a:lvl7pPr>
            <a:lvl8pPr marL="3657600" lvl="7" indent="-298450" algn="l">
              <a:lnSpc>
                <a:spcPct val="100000"/>
              </a:lnSpc>
              <a:spcBef>
                <a:spcPts val="200"/>
              </a:spcBef>
              <a:spcAft>
                <a:spcPts val="0"/>
              </a:spcAft>
              <a:buClr>
                <a:schemeClr val="dk1"/>
              </a:buClr>
              <a:buSzPts val="1100"/>
              <a:buChar char="•"/>
              <a:defRPr sz="1100"/>
            </a:lvl8pPr>
            <a:lvl9pPr marL="4114800" lvl="8" indent="-298450" algn="l">
              <a:lnSpc>
                <a:spcPct val="100000"/>
              </a:lnSpc>
              <a:spcBef>
                <a:spcPts val="200"/>
              </a:spcBef>
              <a:spcAft>
                <a:spcPts val="0"/>
              </a:spcAft>
              <a:buClr>
                <a:schemeClr val="dk1"/>
              </a:buClr>
              <a:buSzPts val="1100"/>
              <a:buChar char="•"/>
              <a:defRPr sz="1100"/>
            </a:lvl9pPr>
          </a:lstStyle>
          <a:p>
            <a:endParaRPr/>
          </a:p>
        </p:txBody>
      </p:sp>
      <p:sp>
        <p:nvSpPr>
          <p:cNvPr id="16195" name="Google Shape;16195;g35b7e9ef692_1_200"/>
          <p:cNvSpPr txBox="1">
            <a:spLocks noGrp="1"/>
          </p:cNvSpPr>
          <p:nvPr>
            <p:ph type="body" idx="3"/>
          </p:nvPr>
        </p:nvSpPr>
        <p:spPr>
          <a:xfrm>
            <a:off x="3096685" y="1023409"/>
            <a:ext cx="2694600" cy="426600"/>
          </a:xfrm>
          <a:prstGeom prst="rect">
            <a:avLst/>
          </a:prstGeom>
          <a:noFill/>
          <a:ln>
            <a:noFill/>
          </a:ln>
        </p:spPr>
        <p:txBody>
          <a:bodyPr spcFirstLastPara="1" wrap="square" lIns="60950" tIns="30475" rIns="60950" bIns="30475" anchor="b" anchorCtr="0">
            <a:normAutofit/>
          </a:bodyPr>
          <a:lstStyle>
            <a:lvl1pPr marL="457200" lvl="0" indent="-228600" algn="l">
              <a:lnSpc>
                <a:spcPct val="100000"/>
              </a:lnSpc>
              <a:spcBef>
                <a:spcPts val="300"/>
              </a:spcBef>
              <a:spcAft>
                <a:spcPts val="0"/>
              </a:spcAft>
              <a:buClr>
                <a:schemeClr val="dk1"/>
              </a:buClr>
              <a:buSzPts val="1600"/>
              <a:buNone/>
              <a:defRPr sz="1600" b="1"/>
            </a:lvl1pPr>
            <a:lvl2pPr marL="914400" lvl="1" indent="-228600" algn="l">
              <a:lnSpc>
                <a:spcPct val="100000"/>
              </a:lnSpc>
              <a:spcBef>
                <a:spcPts val="300"/>
              </a:spcBef>
              <a:spcAft>
                <a:spcPts val="0"/>
              </a:spcAft>
              <a:buClr>
                <a:schemeClr val="dk1"/>
              </a:buClr>
              <a:buSzPts val="1300"/>
              <a:buNone/>
              <a:defRPr sz="1300" b="1"/>
            </a:lvl2pPr>
            <a:lvl3pPr marL="1371600" lvl="2" indent="-228600" algn="l">
              <a:lnSpc>
                <a:spcPct val="100000"/>
              </a:lnSpc>
              <a:spcBef>
                <a:spcPts val="200"/>
              </a:spcBef>
              <a:spcAft>
                <a:spcPts val="0"/>
              </a:spcAft>
              <a:buClr>
                <a:schemeClr val="dk1"/>
              </a:buClr>
              <a:buSzPts val="1200"/>
              <a:buNone/>
              <a:defRPr sz="1200" b="1"/>
            </a:lvl3pPr>
            <a:lvl4pPr marL="1828800" lvl="3" indent="-228600" algn="l">
              <a:lnSpc>
                <a:spcPct val="100000"/>
              </a:lnSpc>
              <a:spcBef>
                <a:spcPts val="200"/>
              </a:spcBef>
              <a:spcAft>
                <a:spcPts val="0"/>
              </a:spcAft>
              <a:buClr>
                <a:schemeClr val="dk1"/>
              </a:buClr>
              <a:buSzPts val="1100"/>
              <a:buNone/>
              <a:defRPr sz="1100" b="1"/>
            </a:lvl4pPr>
            <a:lvl5pPr marL="2286000" lvl="4" indent="-228600" algn="l">
              <a:lnSpc>
                <a:spcPct val="100000"/>
              </a:lnSpc>
              <a:spcBef>
                <a:spcPts val="200"/>
              </a:spcBef>
              <a:spcAft>
                <a:spcPts val="0"/>
              </a:spcAft>
              <a:buClr>
                <a:schemeClr val="dk1"/>
              </a:buClr>
              <a:buSzPts val="1100"/>
              <a:buNone/>
              <a:defRPr sz="1100" b="1"/>
            </a:lvl5pPr>
            <a:lvl6pPr marL="2743200" lvl="5" indent="-228600" algn="l">
              <a:lnSpc>
                <a:spcPct val="100000"/>
              </a:lnSpc>
              <a:spcBef>
                <a:spcPts val="200"/>
              </a:spcBef>
              <a:spcAft>
                <a:spcPts val="0"/>
              </a:spcAft>
              <a:buClr>
                <a:schemeClr val="dk1"/>
              </a:buClr>
              <a:buSzPts val="1100"/>
              <a:buNone/>
              <a:defRPr sz="1100" b="1"/>
            </a:lvl6pPr>
            <a:lvl7pPr marL="3200400" lvl="6" indent="-228600" algn="l">
              <a:lnSpc>
                <a:spcPct val="100000"/>
              </a:lnSpc>
              <a:spcBef>
                <a:spcPts val="200"/>
              </a:spcBef>
              <a:spcAft>
                <a:spcPts val="0"/>
              </a:spcAft>
              <a:buClr>
                <a:schemeClr val="dk1"/>
              </a:buClr>
              <a:buSzPts val="1100"/>
              <a:buNone/>
              <a:defRPr sz="1100" b="1"/>
            </a:lvl7pPr>
            <a:lvl8pPr marL="3657600" lvl="7" indent="-228600" algn="l">
              <a:lnSpc>
                <a:spcPct val="100000"/>
              </a:lnSpc>
              <a:spcBef>
                <a:spcPts val="200"/>
              </a:spcBef>
              <a:spcAft>
                <a:spcPts val="0"/>
              </a:spcAft>
              <a:buClr>
                <a:schemeClr val="dk1"/>
              </a:buClr>
              <a:buSzPts val="1100"/>
              <a:buNone/>
              <a:defRPr sz="1100" b="1"/>
            </a:lvl8pPr>
            <a:lvl9pPr marL="4114800" lvl="8" indent="-228600" algn="l">
              <a:lnSpc>
                <a:spcPct val="100000"/>
              </a:lnSpc>
              <a:spcBef>
                <a:spcPts val="200"/>
              </a:spcBef>
              <a:spcAft>
                <a:spcPts val="0"/>
              </a:spcAft>
              <a:buClr>
                <a:schemeClr val="dk1"/>
              </a:buClr>
              <a:buSzPts val="1100"/>
              <a:buNone/>
              <a:defRPr sz="1100" b="1"/>
            </a:lvl9pPr>
          </a:lstStyle>
          <a:p>
            <a:endParaRPr/>
          </a:p>
        </p:txBody>
      </p:sp>
      <p:sp>
        <p:nvSpPr>
          <p:cNvPr id="16196" name="Google Shape;16196;g35b7e9ef692_1_200"/>
          <p:cNvSpPr txBox="1">
            <a:spLocks noGrp="1"/>
          </p:cNvSpPr>
          <p:nvPr>
            <p:ph type="body" idx="4"/>
          </p:nvPr>
        </p:nvSpPr>
        <p:spPr>
          <a:xfrm>
            <a:off x="3096685" y="1449917"/>
            <a:ext cx="2694600" cy="2634300"/>
          </a:xfrm>
          <a:prstGeom prst="rect">
            <a:avLst/>
          </a:prstGeom>
          <a:noFill/>
          <a:ln>
            <a:noFill/>
          </a:ln>
        </p:spPr>
        <p:txBody>
          <a:bodyPr spcFirstLastPara="1" wrap="square" lIns="60950" tIns="30475" rIns="60950" bIns="30475" anchor="t" anchorCtr="0">
            <a:normAutofit/>
          </a:bodyPr>
          <a:lstStyle>
            <a:lvl1pPr marL="457200" lvl="0" indent="-330200" algn="l">
              <a:lnSpc>
                <a:spcPct val="100000"/>
              </a:lnSpc>
              <a:spcBef>
                <a:spcPts val="300"/>
              </a:spcBef>
              <a:spcAft>
                <a:spcPts val="0"/>
              </a:spcAft>
              <a:buClr>
                <a:schemeClr val="dk1"/>
              </a:buClr>
              <a:buSzPts val="1600"/>
              <a:buChar char="•"/>
              <a:defRPr sz="1600"/>
            </a:lvl1pPr>
            <a:lvl2pPr marL="914400" lvl="1" indent="-311150" algn="l">
              <a:lnSpc>
                <a:spcPct val="100000"/>
              </a:lnSpc>
              <a:spcBef>
                <a:spcPts val="300"/>
              </a:spcBef>
              <a:spcAft>
                <a:spcPts val="0"/>
              </a:spcAft>
              <a:buClr>
                <a:schemeClr val="dk1"/>
              </a:buClr>
              <a:buSzPts val="1300"/>
              <a:buChar char="–"/>
              <a:defRPr sz="1300"/>
            </a:lvl2pPr>
            <a:lvl3pPr marL="1371600" lvl="2" indent="-304800" algn="l">
              <a:lnSpc>
                <a:spcPct val="100000"/>
              </a:lnSpc>
              <a:spcBef>
                <a:spcPts val="200"/>
              </a:spcBef>
              <a:spcAft>
                <a:spcPts val="0"/>
              </a:spcAft>
              <a:buClr>
                <a:schemeClr val="dk1"/>
              </a:buClr>
              <a:buSzPts val="1200"/>
              <a:buChar char="•"/>
              <a:defRPr sz="1200"/>
            </a:lvl3pPr>
            <a:lvl4pPr marL="1828800" lvl="3" indent="-298450" algn="l">
              <a:lnSpc>
                <a:spcPct val="100000"/>
              </a:lnSpc>
              <a:spcBef>
                <a:spcPts val="200"/>
              </a:spcBef>
              <a:spcAft>
                <a:spcPts val="0"/>
              </a:spcAft>
              <a:buClr>
                <a:schemeClr val="dk1"/>
              </a:buClr>
              <a:buSzPts val="1100"/>
              <a:buChar char="–"/>
              <a:defRPr sz="1100"/>
            </a:lvl4pPr>
            <a:lvl5pPr marL="2286000" lvl="4" indent="-298450" algn="l">
              <a:lnSpc>
                <a:spcPct val="100000"/>
              </a:lnSpc>
              <a:spcBef>
                <a:spcPts val="200"/>
              </a:spcBef>
              <a:spcAft>
                <a:spcPts val="0"/>
              </a:spcAft>
              <a:buClr>
                <a:schemeClr val="dk1"/>
              </a:buClr>
              <a:buSzPts val="1100"/>
              <a:buChar char="»"/>
              <a:defRPr sz="1100"/>
            </a:lvl5pPr>
            <a:lvl6pPr marL="2743200" lvl="5" indent="-298450" algn="l">
              <a:lnSpc>
                <a:spcPct val="100000"/>
              </a:lnSpc>
              <a:spcBef>
                <a:spcPts val="200"/>
              </a:spcBef>
              <a:spcAft>
                <a:spcPts val="0"/>
              </a:spcAft>
              <a:buClr>
                <a:schemeClr val="dk1"/>
              </a:buClr>
              <a:buSzPts val="1100"/>
              <a:buChar char="•"/>
              <a:defRPr sz="1100"/>
            </a:lvl6pPr>
            <a:lvl7pPr marL="3200400" lvl="6" indent="-298450" algn="l">
              <a:lnSpc>
                <a:spcPct val="100000"/>
              </a:lnSpc>
              <a:spcBef>
                <a:spcPts val="200"/>
              </a:spcBef>
              <a:spcAft>
                <a:spcPts val="0"/>
              </a:spcAft>
              <a:buClr>
                <a:schemeClr val="dk1"/>
              </a:buClr>
              <a:buSzPts val="1100"/>
              <a:buChar char="•"/>
              <a:defRPr sz="1100"/>
            </a:lvl7pPr>
            <a:lvl8pPr marL="3657600" lvl="7" indent="-298450" algn="l">
              <a:lnSpc>
                <a:spcPct val="100000"/>
              </a:lnSpc>
              <a:spcBef>
                <a:spcPts val="200"/>
              </a:spcBef>
              <a:spcAft>
                <a:spcPts val="0"/>
              </a:spcAft>
              <a:buClr>
                <a:schemeClr val="dk1"/>
              </a:buClr>
              <a:buSzPts val="1100"/>
              <a:buChar char="•"/>
              <a:defRPr sz="1100"/>
            </a:lvl8pPr>
            <a:lvl9pPr marL="4114800" lvl="8" indent="-298450" algn="l">
              <a:lnSpc>
                <a:spcPct val="100000"/>
              </a:lnSpc>
              <a:spcBef>
                <a:spcPts val="200"/>
              </a:spcBef>
              <a:spcAft>
                <a:spcPts val="0"/>
              </a:spcAft>
              <a:buClr>
                <a:schemeClr val="dk1"/>
              </a:buClr>
              <a:buSzPts val="1100"/>
              <a:buChar char="•"/>
              <a:defRPr sz="1100"/>
            </a:lvl9pPr>
          </a:lstStyle>
          <a:p>
            <a:endParaRPr/>
          </a:p>
        </p:txBody>
      </p:sp>
      <p:sp>
        <p:nvSpPr>
          <p:cNvPr id="16197" name="Google Shape;16197;g35b7e9ef692_1_200"/>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98" name="Google Shape;16198;g35b7e9ef692_1_200"/>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199" name="Google Shape;16199;g35b7e9ef692_1_200"/>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16200"/>
        <p:cNvGrpSpPr/>
        <p:nvPr/>
      </p:nvGrpSpPr>
      <p:grpSpPr>
        <a:xfrm>
          <a:off x="0" y="0"/>
          <a:ext cx="0" cy="0"/>
          <a:chOff x="0" y="0"/>
          <a:chExt cx="0" cy="0"/>
        </a:xfrm>
      </p:grpSpPr>
      <p:sp>
        <p:nvSpPr>
          <p:cNvPr id="16201" name="Google Shape;16201;g35b7e9ef692_1_209"/>
          <p:cNvSpPr txBox="1">
            <a:spLocks noGrp="1"/>
          </p:cNvSpPr>
          <p:nvPr>
            <p:ph type="title"/>
          </p:nvPr>
        </p:nvSpPr>
        <p:spPr>
          <a:xfrm>
            <a:off x="481542" y="2937933"/>
            <a:ext cx="5181600" cy="908100"/>
          </a:xfrm>
          <a:prstGeom prst="rect">
            <a:avLst/>
          </a:prstGeom>
          <a:noFill/>
          <a:ln>
            <a:noFill/>
          </a:ln>
        </p:spPr>
        <p:txBody>
          <a:bodyPr spcFirstLastPara="1" wrap="square" lIns="60950" tIns="30475" rIns="60950" bIns="30475" anchor="t" anchorCtr="0">
            <a:normAutofit/>
          </a:bodyPr>
          <a:lstStyle>
            <a:lvl1pPr lvl="0" algn="l">
              <a:lnSpc>
                <a:spcPct val="100000"/>
              </a:lnSpc>
              <a:spcBef>
                <a:spcPts val="0"/>
              </a:spcBef>
              <a:spcAft>
                <a:spcPts val="0"/>
              </a:spcAft>
              <a:buClr>
                <a:schemeClr val="dk1"/>
              </a:buClr>
              <a:buSzPts val="2700"/>
              <a:buFont typeface="Calibri"/>
              <a:buNone/>
              <a:defRPr sz="2700" b="1" cap="none"/>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02" name="Google Shape;16202;g35b7e9ef692_1_209"/>
          <p:cNvSpPr txBox="1">
            <a:spLocks noGrp="1"/>
          </p:cNvSpPr>
          <p:nvPr>
            <p:ph type="body" idx="1"/>
          </p:nvPr>
        </p:nvSpPr>
        <p:spPr>
          <a:xfrm>
            <a:off x="481542" y="1937809"/>
            <a:ext cx="5181600" cy="1000200"/>
          </a:xfrm>
          <a:prstGeom prst="rect">
            <a:avLst/>
          </a:prstGeom>
          <a:noFill/>
          <a:ln>
            <a:noFill/>
          </a:ln>
        </p:spPr>
        <p:txBody>
          <a:bodyPr spcFirstLastPara="1" wrap="square" lIns="60950" tIns="30475" rIns="60950" bIns="30475" anchor="b" anchorCtr="0">
            <a:normAutofit/>
          </a:bodyPr>
          <a:lstStyle>
            <a:lvl1pPr marL="457200" lvl="0" indent="-228600" algn="l">
              <a:lnSpc>
                <a:spcPct val="100000"/>
              </a:lnSpc>
              <a:spcBef>
                <a:spcPts val="300"/>
              </a:spcBef>
              <a:spcAft>
                <a:spcPts val="0"/>
              </a:spcAft>
              <a:buClr>
                <a:srgbClr val="888888"/>
              </a:buClr>
              <a:buSzPts val="1300"/>
              <a:buNone/>
              <a:defRPr sz="1300">
                <a:solidFill>
                  <a:srgbClr val="888888"/>
                </a:solidFill>
              </a:defRPr>
            </a:lvl1pPr>
            <a:lvl2pPr marL="914400" lvl="1" indent="-228600" algn="l">
              <a:lnSpc>
                <a:spcPct val="100000"/>
              </a:lnSpc>
              <a:spcBef>
                <a:spcPts val="200"/>
              </a:spcBef>
              <a:spcAft>
                <a:spcPts val="0"/>
              </a:spcAft>
              <a:buClr>
                <a:srgbClr val="888888"/>
              </a:buClr>
              <a:buSzPts val="1200"/>
              <a:buNone/>
              <a:defRPr sz="1200">
                <a:solidFill>
                  <a:srgbClr val="888888"/>
                </a:solidFill>
              </a:defRPr>
            </a:lvl2pPr>
            <a:lvl3pPr marL="1371600" lvl="2" indent="-228600" algn="l">
              <a:lnSpc>
                <a:spcPct val="100000"/>
              </a:lnSpc>
              <a:spcBef>
                <a:spcPts val="200"/>
              </a:spcBef>
              <a:spcAft>
                <a:spcPts val="0"/>
              </a:spcAft>
              <a:buClr>
                <a:srgbClr val="888888"/>
              </a:buClr>
              <a:buSzPts val="1100"/>
              <a:buNone/>
              <a:defRPr sz="1100">
                <a:solidFill>
                  <a:srgbClr val="888888"/>
                </a:solidFill>
              </a:defRPr>
            </a:lvl3pPr>
            <a:lvl4pPr marL="1828800" lvl="3" indent="-228600" algn="l">
              <a:lnSpc>
                <a:spcPct val="100000"/>
              </a:lnSpc>
              <a:spcBef>
                <a:spcPts val="200"/>
              </a:spcBef>
              <a:spcAft>
                <a:spcPts val="0"/>
              </a:spcAft>
              <a:buClr>
                <a:srgbClr val="888888"/>
              </a:buClr>
              <a:buSzPts val="900"/>
              <a:buNone/>
              <a:defRPr sz="900">
                <a:solidFill>
                  <a:srgbClr val="888888"/>
                </a:solidFill>
              </a:defRPr>
            </a:lvl4pPr>
            <a:lvl5pPr marL="2286000" lvl="4" indent="-228600" algn="l">
              <a:lnSpc>
                <a:spcPct val="100000"/>
              </a:lnSpc>
              <a:spcBef>
                <a:spcPts val="200"/>
              </a:spcBef>
              <a:spcAft>
                <a:spcPts val="0"/>
              </a:spcAft>
              <a:buClr>
                <a:srgbClr val="888888"/>
              </a:buClr>
              <a:buSzPts val="900"/>
              <a:buNone/>
              <a:defRPr sz="900">
                <a:solidFill>
                  <a:srgbClr val="888888"/>
                </a:solidFill>
              </a:defRPr>
            </a:lvl5pPr>
            <a:lvl6pPr marL="2743200" lvl="5" indent="-228600" algn="l">
              <a:lnSpc>
                <a:spcPct val="100000"/>
              </a:lnSpc>
              <a:spcBef>
                <a:spcPts val="200"/>
              </a:spcBef>
              <a:spcAft>
                <a:spcPts val="0"/>
              </a:spcAft>
              <a:buClr>
                <a:srgbClr val="888888"/>
              </a:buClr>
              <a:buSzPts val="900"/>
              <a:buNone/>
              <a:defRPr sz="900">
                <a:solidFill>
                  <a:srgbClr val="888888"/>
                </a:solidFill>
              </a:defRPr>
            </a:lvl6pPr>
            <a:lvl7pPr marL="3200400" lvl="6" indent="-228600" algn="l">
              <a:lnSpc>
                <a:spcPct val="100000"/>
              </a:lnSpc>
              <a:spcBef>
                <a:spcPts val="200"/>
              </a:spcBef>
              <a:spcAft>
                <a:spcPts val="0"/>
              </a:spcAft>
              <a:buClr>
                <a:srgbClr val="888888"/>
              </a:buClr>
              <a:buSzPts val="900"/>
              <a:buNone/>
              <a:defRPr sz="900">
                <a:solidFill>
                  <a:srgbClr val="888888"/>
                </a:solidFill>
              </a:defRPr>
            </a:lvl7pPr>
            <a:lvl8pPr marL="3657600" lvl="7" indent="-228600" algn="l">
              <a:lnSpc>
                <a:spcPct val="100000"/>
              </a:lnSpc>
              <a:spcBef>
                <a:spcPts val="200"/>
              </a:spcBef>
              <a:spcAft>
                <a:spcPts val="0"/>
              </a:spcAft>
              <a:buClr>
                <a:srgbClr val="888888"/>
              </a:buClr>
              <a:buSzPts val="900"/>
              <a:buNone/>
              <a:defRPr sz="900">
                <a:solidFill>
                  <a:srgbClr val="888888"/>
                </a:solidFill>
              </a:defRPr>
            </a:lvl8pPr>
            <a:lvl9pPr marL="4114800" lvl="8" indent="-228600" algn="l">
              <a:lnSpc>
                <a:spcPct val="100000"/>
              </a:lnSpc>
              <a:spcBef>
                <a:spcPts val="200"/>
              </a:spcBef>
              <a:spcAft>
                <a:spcPts val="0"/>
              </a:spcAft>
              <a:buClr>
                <a:srgbClr val="888888"/>
              </a:buClr>
              <a:buSzPts val="900"/>
              <a:buNone/>
              <a:defRPr sz="900">
                <a:solidFill>
                  <a:srgbClr val="888888"/>
                </a:solidFill>
              </a:defRPr>
            </a:lvl9pPr>
          </a:lstStyle>
          <a:p>
            <a:endParaRPr/>
          </a:p>
        </p:txBody>
      </p:sp>
      <p:sp>
        <p:nvSpPr>
          <p:cNvPr id="16203" name="Google Shape;16203;g35b7e9ef692_1_209"/>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04" name="Google Shape;16204;g35b7e9ef692_1_209"/>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05" name="Google Shape;16205;g35b7e9ef692_1_209"/>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6206"/>
        <p:cNvGrpSpPr/>
        <p:nvPr/>
      </p:nvGrpSpPr>
      <p:grpSpPr>
        <a:xfrm>
          <a:off x="0" y="0"/>
          <a:ext cx="0" cy="0"/>
          <a:chOff x="0" y="0"/>
          <a:chExt cx="0" cy="0"/>
        </a:xfrm>
      </p:grpSpPr>
      <p:sp>
        <p:nvSpPr>
          <p:cNvPr id="16207" name="Google Shape;16207;g35b7e9ef692_1_215"/>
          <p:cNvSpPr txBox="1">
            <a:spLocks noGrp="1"/>
          </p:cNvSpPr>
          <p:nvPr>
            <p:ph type="title"/>
          </p:nvPr>
        </p:nvSpPr>
        <p:spPr>
          <a:xfrm>
            <a:off x="304800" y="183092"/>
            <a:ext cx="5486400" cy="7620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12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08" name="Google Shape;16208;g35b7e9ef692_1_215"/>
          <p:cNvSpPr txBox="1">
            <a:spLocks noGrp="1"/>
          </p:cNvSpPr>
          <p:nvPr>
            <p:ph type="body" idx="1"/>
          </p:nvPr>
        </p:nvSpPr>
        <p:spPr>
          <a:xfrm>
            <a:off x="304800" y="1066800"/>
            <a:ext cx="2692500" cy="3017400"/>
          </a:xfrm>
          <a:prstGeom prst="rect">
            <a:avLst/>
          </a:prstGeom>
          <a:noFill/>
          <a:ln>
            <a:noFill/>
          </a:ln>
        </p:spPr>
        <p:txBody>
          <a:bodyPr spcFirstLastPara="1" wrap="square" lIns="60950" tIns="30475" rIns="60950" bIns="30475" anchor="t" anchorCtr="0">
            <a:normAutofit/>
          </a:bodyPr>
          <a:lstStyle>
            <a:lvl1pPr marL="457200" lvl="0" indent="-349250" algn="l">
              <a:lnSpc>
                <a:spcPct val="100000"/>
              </a:lnSpc>
              <a:spcBef>
                <a:spcPts val="400"/>
              </a:spcBef>
              <a:spcAft>
                <a:spcPts val="0"/>
              </a:spcAft>
              <a:buClr>
                <a:schemeClr val="dk1"/>
              </a:buClr>
              <a:buSzPts val="1900"/>
              <a:buChar char="•"/>
              <a:defRPr sz="1900"/>
            </a:lvl1pPr>
            <a:lvl2pPr marL="914400" lvl="1" indent="-330200" algn="l">
              <a:lnSpc>
                <a:spcPct val="100000"/>
              </a:lnSpc>
              <a:spcBef>
                <a:spcPts val="300"/>
              </a:spcBef>
              <a:spcAft>
                <a:spcPts val="0"/>
              </a:spcAft>
              <a:buClr>
                <a:schemeClr val="dk1"/>
              </a:buClr>
              <a:buSzPts val="1600"/>
              <a:buChar char="–"/>
              <a:defRPr sz="1600"/>
            </a:lvl2pPr>
            <a:lvl3pPr marL="1371600" lvl="2" indent="-311150" algn="l">
              <a:lnSpc>
                <a:spcPct val="100000"/>
              </a:lnSpc>
              <a:spcBef>
                <a:spcPts val="300"/>
              </a:spcBef>
              <a:spcAft>
                <a:spcPts val="0"/>
              </a:spcAft>
              <a:buClr>
                <a:schemeClr val="dk1"/>
              </a:buClr>
              <a:buSzPts val="1300"/>
              <a:buChar char="•"/>
              <a:defRPr sz="1300"/>
            </a:lvl3pPr>
            <a:lvl4pPr marL="1828800" lvl="3" indent="-304800" algn="l">
              <a:lnSpc>
                <a:spcPct val="100000"/>
              </a:lnSpc>
              <a:spcBef>
                <a:spcPts val="200"/>
              </a:spcBef>
              <a:spcAft>
                <a:spcPts val="0"/>
              </a:spcAft>
              <a:buClr>
                <a:schemeClr val="dk1"/>
              </a:buClr>
              <a:buSzPts val="1200"/>
              <a:buChar char="–"/>
              <a:defRPr sz="1200"/>
            </a:lvl4pPr>
            <a:lvl5pPr marL="2286000" lvl="4" indent="-304800" algn="l">
              <a:lnSpc>
                <a:spcPct val="100000"/>
              </a:lnSpc>
              <a:spcBef>
                <a:spcPts val="200"/>
              </a:spcBef>
              <a:spcAft>
                <a:spcPts val="0"/>
              </a:spcAft>
              <a:buClr>
                <a:schemeClr val="dk1"/>
              </a:buClr>
              <a:buSzPts val="1200"/>
              <a:buChar char="»"/>
              <a:defRPr sz="1200"/>
            </a:lvl5pPr>
            <a:lvl6pPr marL="2743200" lvl="5" indent="-304800" algn="l">
              <a:lnSpc>
                <a:spcPct val="100000"/>
              </a:lnSpc>
              <a:spcBef>
                <a:spcPts val="200"/>
              </a:spcBef>
              <a:spcAft>
                <a:spcPts val="0"/>
              </a:spcAft>
              <a:buClr>
                <a:schemeClr val="dk1"/>
              </a:buClr>
              <a:buSzPts val="1200"/>
              <a:buChar char="•"/>
              <a:defRPr sz="1200"/>
            </a:lvl6pPr>
            <a:lvl7pPr marL="3200400" lvl="6" indent="-304800" algn="l">
              <a:lnSpc>
                <a:spcPct val="100000"/>
              </a:lnSpc>
              <a:spcBef>
                <a:spcPts val="200"/>
              </a:spcBef>
              <a:spcAft>
                <a:spcPts val="0"/>
              </a:spcAft>
              <a:buClr>
                <a:schemeClr val="dk1"/>
              </a:buClr>
              <a:buSzPts val="1200"/>
              <a:buChar char="•"/>
              <a:defRPr sz="1200"/>
            </a:lvl7pPr>
            <a:lvl8pPr marL="3657600" lvl="7" indent="-304800" algn="l">
              <a:lnSpc>
                <a:spcPct val="100000"/>
              </a:lnSpc>
              <a:spcBef>
                <a:spcPts val="200"/>
              </a:spcBef>
              <a:spcAft>
                <a:spcPts val="0"/>
              </a:spcAft>
              <a:buClr>
                <a:schemeClr val="dk1"/>
              </a:buClr>
              <a:buSzPts val="1200"/>
              <a:buChar char="•"/>
              <a:defRPr sz="1200"/>
            </a:lvl8pPr>
            <a:lvl9pPr marL="4114800" lvl="8" indent="-304800" algn="l">
              <a:lnSpc>
                <a:spcPct val="100000"/>
              </a:lnSpc>
              <a:spcBef>
                <a:spcPts val="200"/>
              </a:spcBef>
              <a:spcAft>
                <a:spcPts val="0"/>
              </a:spcAft>
              <a:buClr>
                <a:schemeClr val="dk1"/>
              </a:buClr>
              <a:buSzPts val="1200"/>
              <a:buChar char="•"/>
              <a:defRPr sz="1200"/>
            </a:lvl9pPr>
          </a:lstStyle>
          <a:p>
            <a:endParaRPr/>
          </a:p>
        </p:txBody>
      </p:sp>
      <p:sp>
        <p:nvSpPr>
          <p:cNvPr id="16209" name="Google Shape;16209;g35b7e9ef692_1_215"/>
          <p:cNvSpPr txBox="1">
            <a:spLocks noGrp="1"/>
          </p:cNvSpPr>
          <p:nvPr>
            <p:ph type="body" idx="2"/>
          </p:nvPr>
        </p:nvSpPr>
        <p:spPr>
          <a:xfrm>
            <a:off x="3098800" y="1066800"/>
            <a:ext cx="2692500" cy="3017400"/>
          </a:xfrm>
          <a:prstGeom prst="rect">
            <a:avLst/>
          </a:prstGeom>
          <a:noFill/>
          <a:ln>
            <a:noFill/>
          </a:ln>
        </p:spPr>
        <p:txBody>
          <a:bodyPr spcFirstLastPara="1" wrap="square" lIns="60950" tIns="30475" rIns="60950" bIns="30475" anchor="t" anchorCtr="0">
            <a:normAutofit/>
          </a:bodyPr>
          <a:lstStyle>
            <a:lvl1pPr marL="457200" lvl="0" indent="-349250" algn="l">
              <a:lnSpc>
                <a:spcPct val="100000"/>
              </a:lnSpc>
              <a:spcBef>
                <a:spcPts val="400"/>
              </a:spcBef>
              <a:spcAft>
                <a:spcPts val="0"/>
              </a:spcAft>
              <a:buClr>
                <a:schemeClr val="dk1"/>
              </a:buClr>
              <a:buSzPts val="1900"/>
              <a:buChar char="•"/>
              <a:defRPr sz="1900"/>
            </a:lvl1pPr>
            <a:lvl2pPr marL="914400" lvl="1" indent="-330200" algn="l">
              <a:lnSpc>
                <a:spcPct val="100000"/>
              </a:lnSpc>
              <a:spcBef>
                <a:spcPts val="300"/>
              </a:spcBef>
              <a:spcAft>
                <a:spcPts val="0"/>
              </a:spcAft>
              <a:buClr>
                <a:schemeClr val="dk1"/>
              </a:buClr>
              <a:buSzPts val="1600"/>
              <a:buChar char="–"/>
              <a:defRPr sz="1600"/>
            </a:lvl2pPr>
            <a:lvl3pPr marL="1371600" lvl="2" indent="-311150" algn="l">
              <a:lnSpc>
                <a:spcPct val="100000"/>
              </a:lnSpc>
              <a:spcBef>
                <a:spcPts val="300"/>
              </a:spcBef>
              <a:spcAft>
                <a:spcPts val="0"/>
              </a:spcAft>
              <a:buClr>
                <a:schemeClr val="dk1"/>
              </a:buClr>
              <a:buSzPts val="1300"/>
              <a:buChar char="•"/>
              <a:defRPr sz="1300"/>
            </a:lvl3pPr>
            <a:lvl4pPr marL="1828800" lvl="3" indent="-304800" algn="l">
              <a:lnSpc>
                <a:spcPct val="100000"/>
              </a:lnSpc>
              <a:spcBef>
                <a:spcPts val="200"/>
              </a:spcBef>
              <a:spcAft>
                <a:spcPts val="0"/>
              </a:spcAft>
              <a:buClr>
                <a:schemeClr val="dk1"/>
              </a:buClr>
              <a:buSzPts val="1200"/>
              <a:buChar char="–"/>
              <a:defRPr sz="1200"/>
            </a:lvl4pPr>
            <a:lvl5pPr marL="2286000" lvl="4" indent="-304800" algn="l">
              <a:lnSpc>
                <a:spcPct val="100000"/>
              </a:lnSpc>
              <a:spcBef>
                <a:spcPts val="200"/>
              </a:spcBef>
              <a:spcAft>
                <a:spcPts val="0"/>
              </a:spcAft>
              <a:buClr>
                <a:schemeClr val="dk1"/>
              </a:buClr>
              <a:buSzPts val="1200"/>
              <a:buChar char="»"/>
              <a:defRPr sz="1200"/>
            </a:lvl5pPr>
            <a:lvl6pPr marL="2743200" lvl="5" indent="-304800" algn="l">
              <a:lnSpc>
                <a:spcPct val="100000"/>
              </a:lnSpc>
              <a:spcBef>
                <a:spcPts val="200"/>
              </a:spcBef>
              <a:spcAft>
                <a:spcPts val="0"/>
              </a:spcAft>
              <a:buClr>
                <a:schemeClr val="dk1"/>
              </a:buClr>
              <a:buSzPts val="1200"/>
              <a:buChar char="•"/>
              <a:defRPr sz="1200"/>
            </a:lvl6pPr>
            <a:lvl7pPr marL="3200400" lvl="6" indent="-304800" algn="l">
              <a:lnSpc>
                <a:spcPct val="100000"/>
              </a:lnSpc>
              <a:spcBef>
                <a:spcPts val="200"/>
              </a:spcBef>
              <a:spcAft>
                <a:spcPts val="0"/>
              </a:spcAft>
              <a:buClr>
                <a:schemeClr val="dk1"/>
              </a:buClr>
              <a:buSzPts val="1200"/>
              <a:buChar char="•"/>
              <a:defRPr sz="1200"/>
            </a:lvl7pPr>
            <a:lvl8pPr marL="3657600" lvl="7" indent="-304800" algn="l">
              <a:lnSpc>
                <a:spcPct val="100000"/>
              </a:lnSpc>
              <a:spcBef>
                <a:spcPts val="200"/>
              </a:spcBef>
              <a:spcAft>
                <a:spcPts val="0"/>
              </a:spcAft>
              <a:buClr>
                <a:schemeClr val="dk1"/>
              </a:buClr>
              <a:buSzPts val="1200"/>
              <a:buChar char="•"/>
              <a:defRPr sz="1200"/>
            </a:lvl8pPr>
            <a:lvl9pPr marL="4114800" lvl="8" indent="-304800" algn="l">
              <a:lnSpc>
                <a:spcPct val="100000"/>
              </a:lnSpc>
              <a:spcBef>
                <a:spcPts val="200"/>
              </a:spcBef>
              <a:spcAft>
                <a:spcPts val="0"/>
              </a:spcAft>
              <a:buClr>
                <a:schemeClr val="dk1"/>
              </a:buClr>
              <a:buSzPts val="1200"/>
              <a:buChar char="•"/>
              <a:defRPr sz="1200"/>
            </a:lvl9pPr>
          </a:lstStyle>
          <a:p>
            <a:endParaRPr/>
          </a:p>
        </p:txBody>
      </p:sp>
      <p:sp>
        <p:nvSpPr>
          <p:cNvPr id="16210" name="Google Shape;16210;g35b7e9ef692_1_215"/>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11" name="Google Shape;16211;g35b7e9ef692_1_215"/>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12" name="Google Shape;16212;g35b7e9ef692_1_215"/>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6213"/>
        <p:cNvGrpSpPr/>
        <p:nvPr/>
      </p:nvGrpSpPr>
      <p:grpSpPr>
        <a:xfrm>
          <a:off x="0" y="0"/>
          <a:ext cx="0" cy="0"/>
          <a:chOff x="0" y="0"/>
          <a:chExt cx="0" cy="0"/>
        </a:xfrm>
      </p:grpSpPr>
      <p:sp>
        <p:nvSpPr>
          <p:cNvPr id="16214" name="Google Shape;16214;g35b7e9ef692_1_222"/>
          <p:cNvSpPr txBox="1">
            <a:spLocks noGrp="1"/>
          </p:cNvSpPr>
          <p:nvPr>
            <p:ph type="title"/>
          </p:nvPr>
        </p:nvSpPr>
        <p:spPr>
          <a:xfrm>
            <a:off x="304800" y="183092"/>
            <a:ext cx="5486400" cy="7620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2900"/>
              <a:buFont typeface="Calibri"/>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15" name="Google Shape;16215;g35b7e9ef692_1_222"/>
          <p:cNvSpPr txBox="1">
            <a:spLocks noGrp="1"/>
          </p:cNvSpPr>
          <p:nvPr>
            <p:ph type="body" idx="1"/>
          </p:nvPr>
        </p:nvSpPr>
        <p:spPr>
          <a:xfrm>
            <a:off x="304800" y="1023409"/>
            <a:ext cx="2693400" cy="426600"/>
          </a:xfrm>
          <a:prstGeom prst="rect">
            <a:avLst/>
          </a:prstGeom>
          <a:noFill/>
          <a:ln>
            <a:noFill/>
          </a:ln>
        </p:spPr>
        <p:txBody>
          <a:bodyPr spcFirstLastPara="1" wrap="square" lIns="60950" tIns="30475" rIns="60950" bIns="30475" anchor="b" anchorCtr="0">
            <a:normAutofit/>
          </a:bodyPr>
          <a:lstStyle>
            <a:lvl1pPr marL="457200" lvl="0" indent="-228600" algn="l">
              <a:lnSpc>
                <a:spcPct val="100000"/>
              </a:lnSpc>
              <a:spcBef>
                <a:spcPts val="300"/>
              </a:spcBef>
              <a:spcAft>
                <a:spcPts val="0"/>
              </a:spcAft>
              <a:buClr>
                <a:schemeClr val="dk1"/>
              </a:buClr>
              <a:buSzPts val="1600"/>
              <a:buNone/>
              <a:defRPr sz="1600" b="1"/>
            </a:lvl1pPr>
            <a:lvl2pPr marL="914400" lvl="1" indent="-228600" algn="l">
              <a:lnSpc>
                <a:spcPct val="100000"/>
              </a:lnSpc>
              <a:spcBef>
                <a:spcPts val="300"/>
              </a:spcBef>
              <a:spcAft>
                <a:spcPts val="0"/>
              </a:spcAft>
              <a:buClr>
                <a:schemeClr val="dk1"/>
              </a:buClr>
              <a:buSzPts val="1300"/>
              <a:buNone/>
              <a:defRPr sz="1300" b="1"/>
            </a:lvl2pPr>
            <a:lvl3pPr marL="1371600" lvl="2" indent="-228600" algn="l">
              <a:lnSpc>
                <a:spcPct val="100000"/>
              </a:lnSpc>
              <a:spcBef>
                <a:spcPts val="200"/>
              </a:spcBef>
              <a:spcAft>
                <a:spcPts val="0"/>
              </a:spcAft>
              <a:buClr>
                <a:schemeClr val="dk1"/>
              </a:buClr>
              <a:buSzPts val="1200"/>
              <a:buNone/>
              <a:defRPr sz="1200" b="1"/>
            </a:lvl3pPr>
            <a:lvl4pPr marL="1828800" lvl="3" indent="-228600" algn="l">
              <a:lnSpc>
                <a:spcPct val="100000"/>
              </a:lnSpc>
              <a:spcBef>
                <a:spcPts val="200"/>
              </a:spcBef>
              <a:spcAft>
                <a:spcPts val="0"/>
              </a:spcAft>
              <a:buClr>
                <a:schemeClr val="dk1"/>
              </a:buClr>
              <a:buSzPts val="1100"/>
              <a:buNone/>
              <a:defRPr sz="1100" b="1"/>
            </a:lvl4pPr>
            <a:lvl5pPr marL="2286000" lvl="4" indent="-228600" algn="l">
              <a:lnSpc>
                <a:spcPct val="100000"/>
              </a:lnSpc>
              <a:spcBef>
                <a:spcPts val="200"/>
              </a:spcBef>
              <a:spcAft>
                <a:spcPts val="0"/>
              </a:spcAft>
              <a:buClr>
                <a:schemeClr val="dk1"/>
              </a:buClr>
              <a:buSzPts val="1100"/>
              <a:buNone/>
              <a:defRPr sz="1100" b="1"/>
            </a:lvl5pPr>
            <a:lvl6pPr marL="2743200" lvl="5" indent="-228600" algn="l">
              <a:lnSpc>
                <a:spcPct val="100000"/>
              </a:lnSpc>
              <a:spcBef>
                <a:spcPts val="200"/>
              </a:spcBef>
              <a:spcAft>
                <a:spcPts val="0"/>
              </a:spcAft>
              <a:buClr>
                <a:schemeClr val="dk1"/>
              </a:buClr>
              <a:buSzPts val="1100"/>
              <a:buNone/>
              <a:defRPr sz="1100" b="1"/>
            </a:lvl6pPr>
            <a:lvl7pPr marL="3200400" lvl="6" indent="-228600" algn="l">
              <a:lnSpc>
                <a:spcPct val="100000"/>
              </a:lnSpc>
              <a:spcBef>
                <a:spcPts val="200"/>
              </a:spcBef>
              <a:spcAft>
                <a:spcPts val="0"/>
              </a:spcAft>
              <a:buClr>
                <a:schemeClr val="dk1"/>
              </a:buClr>
              <a:buSzPts val="1100"/>
              <a:buNone/>
              <a:defRPr sz="1100" b="1"/>
            </a:lvl7pPr>
            <a:lvl8pPr marL="3657600" lvl="7" indent="-228600" algn="l">
              <a:lnSpc>
                <a:spcPct val="100000"/>
              </a:lnSpc>
              <a:spcBef>
                <a:spcPts val="200"/>
              </a:spcBef>
              <a:spcAft>
                <a:spcPts val="0"/>
              </a:spcAft>
              <a:buClr>
                <a:schemeClr val="dk1"/>
              </a:buClr>
              <a:buSzPts val="1100"/>
              <a:buNone/>
              <a:defRPr sz="1100" b="1"/>
            </a:lvl8pPr>
            <a:lvl9pPr marL="4114800" lvl="8" indent="-228600" algn="l">
              <a:lnSpc>
                <a:spcPct val="100000"/>
              </a:lnSpc>
              <a:spcBef>
                <a:spcPts val="200"/>
              </a:spcBef>
              <a:spcAft>
                <a:spcPts val="0"/>
              </a:spcAft>
              <a:buClr>
                <a:schemeClr val="dk1"/>
              </a:buClr>
              <a:buSzPts val="1100"/>
              <a:buNone/>
              <a:defRPr sz="1100" b="1"/>
            </a:lvl9pPr>
          </a:lstStyle>
          <a:p>
            <a:endParaRPr/>
          </a:p>
        </p:txBody>
      </p:sp>
      <p:sp>
        <p:nvSpPr>
          <p:cNvPr id="16216" name="Google Shape;16216;g35b7e9ef692_1_222"/>
          <p:cNvSpPr txBox="1">
            <a:spLocks noGrp="1"/>
          </p:cNvSpPr>
          <p:nvPr>
            <p:ph type="body" idx="2"/>
          </p:nvPr>
        </p:nvSpPr>
        <p:spPr>
          <a:xfrm>
            <a:off x="304800" y="1449917"/>
            <a:ext cx="2693400" cy="2634300"/>
          </a:xfrm>
          <a:prstGeom prst="rect">
            <a:avLst/>
          </a:prstGeom>
          <a:noFill/>
          <a:ln>
            <a:noFill/>
          </a:ln>
        </p:spPr>
        <p:txBody>
          <a:bodyPr spcFirstLastPara="1" wrap="square" lIns="60950" tIns="30475" rIns="60950" bIns="30475" anchor="t" anchorCtr="0">
            <a:normAutofit/>
          </a:bodyPr>
          <a:lstStyle>
            <a:lvl1pPr marL="457200" lvl="0" indent="-330200" algn="l">
              <a:lnSpc>
                <a:spcPct val="100000"/>
              </a:lnSpc>
              <a:spcBef>
                <a:spcPts val="300"/>
              </a:spcBef>
              <a:spcAft>
                <a:spcPts val="0"/>
              </a:spcAft>
              <a:buClr>
                <a:schemeClr val="dk1"/>
              </a:buClr>
              <a:buSzPts val="1600"/>
              <a:buChar char="•"/>
              <a:defRPr sz="1600"/>
            </a:lvl1pPr>
            <a:lvl2pPr marL="914400" lvl="1" indent="-311150" algn="l">
              <a:lnSpc>
                <a:spcPct val="100000"/>
              </a:lnSpc>
              <a:spcBef>
                <a:spcPts val="300"/>
              </a:spcBef>
              <a:spcAft>
                <a:spcPts val="0"/>
              </a:spcAft>
              <a:buClr>
                <a:schemeClr val="dk1"/>
              </a:buClr>
              <a:buSzPts val="1300"/>
              <a:buChar char="–"/>
              <a:defRPr sz="1300"/>
            </a:lvl2pPr>
            <a:lvl3pPr marL="1371600" lvl="2" indent="-304800" algn="l">
              <a:lnSpc>
                <a:spcPct val="100000"/>
              </a:lnSpc>
              <a:spcBef>
                <a:spcPts val="200"/>
              </a:spcBef>
              <a:spcAft>
                <a:spcPts val="0"/>
              </a:spcAft>
              <a:buClr>
                <a:schemeClr val="dk1"/>
              </a:buClr>
              <a:buSzPts val="1200"/>
              <a:buChar char="•"/>
              <a:defRPr sz="1200"/>
            </a:lvl3pPr>
            <a:lvl4pPr marL="1828800" lvl="3" indent="-298450" algn="l">
              <a:lnSpc>
                <a:spcPct val="100000"/>
              </a:lnSpc>
              <a:spcBef>
                <a:spcPts val="200"/>
              </a:spcBef>
              <a:spcAft>
                <a:spcPts val="0"/>
              </a:spcAft>
              <a:buClr>
                <a:schemeClr val="dk1"/>
              </a:buClr>
              <a:buSzPts val="1100"/>
              <a:buChar char="–"/>
              <a:defRPr sz="1100"/>
            </a:lvl4pPr>
            <a:lvl5pPr marL="2286000" lvl="4" indent="-298450" algn="l">
              <a:lnSpc>
                <a:spcPct val="100000"/>
              </a:lnSpc>
              <a:spcBef>
                <a:spcPts val="200"/>
              </a:spcBef>
              <a:spcAft>
                <a:spcPts val="0"/>
              </a:spcAft>
              <a:buClr>
                <a:schemeClr val="dk1"/>
              </a:buClr>
              <a:buSzPts val="1100"/>
              <a:buChar char="»"/>
              <a:defRPr sz="1100"/>
            </a:lvl5pPr>
            <a:lvl6pPr marL="2743200" lvl="5" indent="-298450" algn="l">
              <a:lnSpc>
                <a:spcPct val="100000"/>
              </a:lnSpc>
              <a:spcBef>
                <a:spcPts val="200"/>
              </a:spcBef>
              <a:spcAft>
                <a:spcPts val="0"/>
              </a:spcAft>
              <a:buClr>
                <a:schemeClr val="dk1"/>
              </a:buClr>
              <a:buSzPts val="1100"/>
              <a:buChar char="•"/>
              <a:defRPr sz="1100"/>
            </a:lvl6pPr>
            <a:lvl7pPr marL="3200400" lvl="6" indent="-298450" algn="l">
              <a:lnSpc>
                <a:spcPct val="100000"/>
              </a:lnSpc>
              <a:spcBef>
                <a:spcPts val="200"/>
              </a:spcBef>
              <a:spcAft>
                <a:spcPts val="0"/>
              </a:spcAft>
              <a:buClr>
                <a:schemeClr val="dk1"/>
              </a:buClr>
              <a:buSzPts val="1100"/>
              <a:buChar char="•"/>
              <a:defRPr sz="1100"/>
            </a:lvl7pPr>
            <a:lvl8pPr marL="3657600" lvl="7" indent="-298450" algn="l">
              <a:lnSpc>
                <a:spcPct val="100000"/>
              </a:lnSpc>
              <a:spcBef>
                <a:spcPts val="200"/>
              </a:spcBef>
              <a:spcAft>
                <a:spcPts val="0"/>
              </a:spcAft>
              <a:buClr>
                <a:schemeClr val="dk1"/>
              </a:buClr>
              <a:buSzPts val="1100"/>
              <a:buChar char="•"/>
              <a:defRPr sz="1100"/>
            </a:lvl8pPr>
            <a:lvl9pPr marL="4114800" lvl="8" indent="-298450" algn="l">
              <a:lnSpc>
                <a:spcPct val="100000"/>
              </a:lnSpc>
              <a:spcBef>
                <a:spcPts val="200"/>
              </a:spcBef>
              <a:spcAft>
                <a:spcPts val="0"/>
              </a:spcAft>
              <a:buClr>
                <a:schemeClr val="dk1"/>
              </a:buClr>
              <a:buSzPts val="1100"/>
              <a:buChar char="•"/>
              <a:defRPr sz="1100"/>
            </a:lvl9pPr>
          </a:lstStyle>
          <a:p>
            <a:endParaRPr/>
          </a:p>
        </p:txBody>
      </p:sp>
      <p:sp>
        <p:nvSpPr>
          <p:cNvPr id="16217" name="Google Shape;16217;g35b7e9ef692_1_222"/>
          <p:cNvSpPr txBox="1">
            <a:spLocks noGrp="1"/>
          </p:cNvSpPr>
          <p:nvPr>
            <p:ph type="body" idx="3"/>
          </p:nvPr>
        </p:nvSpPr>
        <p:spPr>
          <a:xfrm>
            <a:off x="3096683" y="1023409"/>
            <a:ext cx="2694600" cy="426600"/>
          </a:xfrm>
          <a:prstGeom prst="rect">
            <a:avLst/>
          </a:prstGeom>
          <a:noFill/>
          <a:ln>
            <a:noFill/>
          </a:ln>
        </p:spPr>
        <p:txBody>
          <a:bodyPr spcFirstLastPara="1" wrap="square" lIns="60950" tIns="30475" rIns="60950" bIns="30475" anchor="b" anchorCtr="0">
            <a:normAutofit/>
          </a:bodyPr>
          <a:lstStyle>
            <a:lvl1pPr marL="457200" lvl="0" indent="-228600" algn="l">
              <a:lnSpc>
                <a:spcPct val="100000"/>
              </a:lnSpc>
              <a:spcBef>
                <a:spcPts val="300"/>
              </a:spcBef>
              <a:spcAft>
                <a:spcPts val="0"/>
              </a:spcAft>
              <a:buClr>
                <a:schemeClr val="dk1"/>
              </a:buClr>
              <a:buSzPts val="1600"/>
              <a:buNone/>
              <a:defRPr sz="1600" b="1"/>
            </a:lvl1pPr>
            <a:lvl2pPr marL="914400" lvl="1" indent="-228600" algn="l">
              <a:lnSpc>
                <a:spcPct val="100000"/>
              </a:lnSpc>
              <a:spcBef>
                <a:spcPts val="300"/>
              </a:spcBef>
              <a:spcAft>
                <a:spcPts val="0"/>
              </a:spcAft>
              <a:buClr>
                <a:schemeClr val="dk1"/>
              </a:buClr>
              <a:buSzPts val="1300"/>
              <a:buNone/>
              <a:defRPr sz="1300" b="1"/>
            </a:lvl2pPr>
            <a:lvl3pPr marL="1371600" lvl="2" indent="-228600" algn="l">
              <a:lnSpc>
                <a:spcPct val="100000"/>
              </a:lnSpc>
              <a:spcBef>
                <a:spcPts val="200"/>
              </a:spcBef>
              <a:spcAft>
                <a:spcPts val="0"/>
              </a:spcAft>
              <a:buClr>
                <a:schemeClr val="dk1"/>
              </a:buClr>
              <a:buSzPts val="1200"/>
              <a:buNone/>
              <a:defRPr sz="1200" b="1"/>
            </a:lvl3pPr>
            <a:lvl4pPr marL="1828800" lvl="3" indent="-228600" algn="l">
              <a:lnSpc>
                <a:spcPct val="100000"/>
              </a:lnSpc>
              <a:spcBef>
                <a:spcPts val="200"/>
              </a:spcBef>
              <a:spcAft>
                <a:spcPts val="0"/>
              </a:spcAft>
              <a:buClr>
                <a:schemeClr val="dk1"/>
              </a:buClr>
              <a:buSzPts val="1100"/>
              <a:buNone/>
              <a:defRPr sz="1100" b="1"/>
            </a:lvl4pPr>
            <a:lvl5pPr marL="2286000" lvl="4" indent="-228600" algn="l">
              <a:lnSpc>
                <a:spcPct val="100000"/>
              </a:lnSpc>
              <a:spcBef>
                <a:spcPts val="200"/>
              </a:spcBef>
              <a:spcAft>
                <a:spcPts val="0"/>
              </a:spcAft>
              <a:buClr>
                <a:schemeClr val="dk1"/>
              </a:buClr>
              <a:buSzPts val="1100"/>
              <a:buNone/>
              <a:defRPr sz="1100" b="1"/>
            </a:lvl5pPr>
            <a:lvl6pPr marL="2743200" lvl="5" indent="-228600" algn="l">
              <a:lnSpc>
                <a:spcPct val="100000"/>
              </a:lnSpc>
              <a:spcBef>
                <a:spcPts val="200"/>
              </a:spcBef>
              <a:spcAft>
                <a:spcPts val="0"/>
              </a:spcAft>
              <a:buClr>
                <a:schemeClr val="dk1"/>
              </a:buClr>
              <a:buSzPts val="1100"/>
              <a:buNone/>
              <a:defRPr sz="1100" b="1"/>
            </a:lvl6pPr>
            <a:lvl7pPr marL="3200400" lvl="6" indent="-228600" algn="l">
              <a:lnSpc>
                <a:spcPct val="100000"/>
              </a:lnSpc>
              <a:spcBef>
                <a:spcPts val="200"/>
              </a:spcBef>
              <a:spcAft>
                <a:spcPts val="0"/>
              </a:spcAft>
              <a:buClr>
                <a:schemeClr val="dk1"/>
              </a:buClr>
              <a:buSzPts val="1100"/>
              <a:buNone/>
              <a:defRPr sz="1100" b="1"/>
            </a:lvl7pPr>
            <a:lvl8pPr marL="3657600" lvl="7" indent="-228600" algn="l">
              <a:lnSpc>
                <a:spcPct val="100000"/>
              </a:lnSpc>
              <a:spcBef>
                <a:spcPts val="200"/>
              </a:spcBef>
              <a:spcAft>
                <a:spcPts val="0"/>
              </a:spcAft>
              <a:buClr>
                <a:schemeClr val="dk1"/>
              </a:buClr>
              <a:buSzPts val="1100"/>
              <a:buNone/>
              <a:defRPr sz="1100" b="1"/>
            </a:lvl8pPr>
            <a:lvl9pPr marL="4114800" lvl="8" indent="-228600" algn="l">
              <a:lnSpc>
                <a:spcPct val="100000"/>
              </a:lnSpc>
              <a:spcBef>
                <a:spcPts val="200"/>
              </a:spcBef>
              <a:spcAft>
                <a:spcPts val="0"/>
              </a:spcAft>
              <a:buClr>
                <a:schemeClr val="dk1"/>
              </a:buClr>
              <a:buSzPts val="1100"/>
              <a:buNone/>
              <a:defRPr sz="1100" b="1"/>
            </a:lvl9pPr>
          </a:lstStyle>
          <a:p>
            <a:endParaRPr/>
          </a:p>
        </p:txBody>
      </p:sp>
      <p:sp>
        <p:nvSpPr>
          <p:cNvPr id="16218" name="Google Shape;16218;g35b7e9ef692_1_222"/>
          <p:cNvSpPr txBox="1">
            <a:spLocks noGrp="1"/>
          </p:cNvSpPr>
          <p:nvPr>
            <p:ph type="body" idx="4"/>
          </p:nvPr>
        </p:nvSpPr>
        <p:spPr>
          <a:xfrm>
            <a:off x="3096683" y="1449917"/>
            <a:ext cx="2694600" cy="2634300"/>
          </a:xfrm>
          <a:prstGeom prst="rect">
            <a:avLst/>
          </a:prstGeom>
          <a:noFill/>
          <a:ln>
            <a:noFill/>
          </a:ln>
        </p:spPr>
        <p:txBody>
          <a:bodyPr spcFirstLastPara="1" wrap="square" lIns="60950" tIns="30475" rIns="60950" bIns="30475" anchor="t" anchorCtr="0">
            <a:normAutofit/>
          </a:bodyPr>
          <a:lstStyle>
            <a:lvl1pPr marL="457200" lvl="0" indent="-330200" algn="l">
              <a:lnSpc>
                <a:spcPct val="100000"/>
              </a:lnSpc>
              <a:spcBef>
                <a:spcPts val="300"/>
              </a:spcBef>
              <a:spcAft>
                <a:spcPts val="0"/>
              </a:spcAft>
              <a:buClr>
                <a:schemeClr val="dk1"/>
              </a:buClr>
              <a:buSzPts val="1600"/>
              <a:buChar char="•"/>
              <a:defRPr sz="1600"/>
            </a:lvl1pPr>
            <a:lvl2pPr marL="914400" lvl="1" indent="-311150" algn="l">
              <a:lnSpc>
                <a:spcPct val="100000"/>
              </a:lnSpc>
              <a:spcBef>
                <a:spcPts val="300"/>
              </a:spcBef>
              <a:spcAft>
                <a:spcPts val="0"/>
              </a:spcAft>
              <a:buClr>
                <a:schemeClr val="dk1"/>
              </a:buClr>
              <a:buSzPts val="1300"/>
              <a:buChar char="–"/>
              <a:defRPr sz="1300"/>
            </a:lvl2pPr>
            <a:lvl3pPr marL="1371600" lvl="2" indent="-304800" algn="l">
              <a:lnSpc>
                <a:spcPct val="100000"/>
              </a:lnSpc>
              <a:spcBef>
                <a:spcPts val="200"/>
              </a:spcBef>
              <a:spcAft>
                <a:spcPts val="0"/>
              </a:spcAft>
              <a:buClr>
                <a:schemeClr val="dk1"/>
              </a:buClr>
              <a:buSzPts val="1200"/>
              <a:buChar char="•"/>
              <a:defRPr sz="1200"/>
            </a:lvl3pPr>
            <a:lvl4pPr marL="1828800" lvl="3" indent="-298450" algn="l">
              <a:lnSpc>
                <a:spcPct val="100000"/>
              </a:lnSpc>
              <a:spcBef>
                <a:spcPts val="200"/>
              </a:spcBef>
              <a:spcAft>
                <a:spcPts val="0"/>
              </a:spcAft>
              <a:buClr>
                <a:schemeClr val="dk1"/>
              </a:buClr>
              <a:buSzPts val="1100"/>
              <a:buChar char="–"/>
              <a:defRPr sz="1100"/>
            </a:lvl4pPr>
            <a:lvl5pPr marL="2286000" lvl="4" indent="-298450" algn="l">
              <a:lnSpc>
                <a:spcPct val="100000"/>
              </a:lnSpc>
              <a:spcBef>
                <a:spcPts val="200"/>
              </a:spcBef>
              <a:spcAft>
                <a:spcPts val="0"/>
              </a:spcAft>
              <a:buClr>
                <a:schemeClr val="dk1"/>
              </a:buClr>
              <a:buSzPts val="1100"/>
              <a:buChar char="»"/>
              <a:defRPr sz="1100"/>
            </a:lvl5pPr>
            <a:lvl6pPr marL="2743200" lvl="5" indent="-298450" algn="l">
              <a:lnSpc>
                <a:spcPct val="100000"/>
              </a:lnSpc>
              <a:spcBef>
                <a:spcPts val="200"/>
              </a:spcBef>
              <a:spcAft>
                <a:spcPts val="0"/>
              </a:spcAft>
              <a:buClr>
                <a:schemeClr val="dk1"/>
              </a:buClr>
              <a:buSzPts val="1100"/>
              <a:buChar char="•"/>
              <a:defRPr sz="1100"/>
            </a:lvl6pPr>
            <a:lvl7pPr marL="3200400" lvl="6" indent="-298450" algn="l">
              <a:lnSpc>
                <a:spcPct val="100000"/>
              </a:lnSpc>
              <a:spcBef>
                <a:spcPts val="200"/>
              </a:spcBef>
              <a:spcAft>
                <a:spcPts val="0"/>
              </a:spcAft>
              <a:buClr>
                <a:schemeClr val="dk1"/>
              </a:buClr>
              <a:buSzPts val="1100"/>
              <a:buChar char="•"/>
              <a:defRPr sz="1100"/>
            </a:lvl7pPr>
            <a:lvl8pPr marL="3657600" lvl="7" indent="-298450" algn="l">
              <a:lnSpc>
                <a:spcPct val="100000"/>
              </a:lnSpc>
              <a:spcBef>
                <a:spcPts val="200"/>
              </a:spcBef>
              <a:spcAft>
                <a:spcPts val="0"/>
              </a:spcAft>
              <a:buClr>
                <a:schemeClr val="dk1"/>
              </a:buClr>
              <a:buSzPts val="1100"/>
              <a:buChar char="•"/>
              <a:defRPr sz="1100"/>
            </a:lvl8pPr>
            <a:lvl9pPr marL="4114800" lvl="8" indent="-298450" algn="l">
              <a:lnSpc>
                <a:spcPct val="100000"/>
              </a:lnSpc>
              <a:spcBef>
                <a:spcPts val="200"/>
              </a:spcBef>
              <a:spcAft>
                <a:spcPts val="0"/>
              </a:spcAft>
              <a:buClr>
                <a:schemeClr val="dk1"/>
              </a:buClr>
              <a:buSzPts val="1100"/>
              <a:buChar char="•"/>
              <a:defRPr sz="1100"/>
            </a:lvl9pPr>
          </a:lstStyle>
          <a:p>
            <a:endParaRPr/>
          </a:p>
        </p:txBody>
      </p:sp>
      <p:sp>
        <p:nvSpPr>
          <p:cNvPr id="16219" name="Google Shape;16219;g35b7e9ef692_1_222"/>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20" name="Google Shape;16220;g35b7e9ef692_1_222"/>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21" name="Google Shape;16221;g35b7e9ef692_1_222"/>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222"/>
        <p:cNvGrpSpPr/>
        <p:nvPr/>
      </p:nvGrpSpPr>
      <p:grpSpPr>
        <a:xfrm>
          <a:off x="0" y="0"/>
          <a:ext cx="0" cy="0"/>
          <a:chOff x="0" y="0"/>
          <a:chExt cx="0" cy="0"/>
        </a:xfrm>
      </p:grpSpPr>
      <p:sp>
        <p:nvSpPr>
          <p:cNvPr id="16223" name="Google Shape;16223;g35b7e9ef692_1_231"/>
          <p:cNvSpPr txBox="1">
            <a:spLocks noGrp="1"/>
          </p:cNvSpPr>
          <p:nvPr>
            <p:ph type="title"/>
          </p:nvPr>
        </p:nvSpPr>
        <p:spPr>
          <a:xfrm>
            <a:off x="304800" y="183092"/>
            <a:ext cx="5486400" cy="7620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12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24" name="Google Shape;16224;g35b7e9ef692_1_231"/>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25" name="Google Shape;16225;g35b7e9ef692_1_231"/>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26" name="Google Shape;16226;g35b7e9ef692_1_231"/>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spTree>
      <p:nvGrpSpPr>
        <p:cNvPr id="1" name="Shape 1719"/>
        <p:cNvGrpSpPr/>
        <p:nvPr/>
      </p:nvGrpSpPr>
      <p:grpSpPr>
        <a:xfrm>
          <a:off x="0" y="0"/>
          <a:ext cx="0" cy="0"/>
          <a:chOff x="0" y="0"/>
          <a:chExt cx="0" cy="0"/>
        </a:xfrm>
      </p:grpSpPr>
      <p:sp>
        <p:nvSpPr>
          <p:cNvPr id="1720" name="Google Shape;1720;g2255cd46139_0_39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1721" name="Google Shape;1721;g2255cd46139_0_39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22" name="Google Shape;1722;g2255cd46139_0_39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23" name="Google Shape;1723;g2255cd46139_0_39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4" name="Google Shape;1724;g2255cd46139_0_39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6227"/>
        <p:cNvGrpSpPr/>
        <p:nvPr/>
      </p:nvGrpSpPr>
      <p:grpSpPr>
        <a:xfrm>
          <a:off x="0" y="0"/>
          <a:ext cx="0" cy="0"/>
          <a:chOff x="0" y="0"/>
          <a:chExt cx="0" cy="0"/>
        </a:xfrm>
      </p:grpSpPr>
      <p:sp>
        <p:nvSpPr>
          <p:cNvPr id="16228" name="Google Shape;16228;g35b7e9ef692_1_236"/>
          <p:cNvSpPr txBox="1">
            <a:spLocks noGrp="1"/>
          </p:cNvSpPr>
          <p:nvPr>
            <p:ph type="title"/>
          </p:nvPr>
        </p:nvSpPr>
        <p:spPr>
          <a:xfrm>
            <a:off x="304800" y="182033"/>
            <a:ext cx="2005500" cy="774900"/>
          </a:xfrm>
          <a:prstGeom prst="rect">
            <a:avLst/>
          </a:prstGeom>
          <a:noFill/>
          <a:ln>
            <a:noFill/>
          </a:ln>
        </p:spPr>
        <p:txBody>
          <a:bodyPr spcFirstLastPara="1" wrap="square" lIns="60950" tIns="30475" rIns="60950" bIns="30475" anchor="b" anchorCtr="0">
            <a:normAutofit/>
          </a:bodyPr>
          <a:lstStyle>
            <a:lvl1pPr lvl="0" algn="l">
              <a:lnSpc>
                <a:spcPct val="100000"/>
              </a:lnSpc>
              <a:spcBef>
                <a:spcPts val="0"/>
              </a:spcBef>
              <a:spcAft>
                <a:spcPts val="0"/>
              </a:spcAft>
              <a:buClr>
                <a:schemeClr val="dk1"/>
              </a:buClr>
              <a:buSzPts val="1300"/>
              <a:buFont typeface="Calibri"/>
              <a:buNone/>
              <a:defRPr sz="1300" b="1"/>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29" name="Google Shape;16229;g35b7e9ef692_1_236"/>
          <p:cNvSpPr txBox="1">
            <a:spLocks noGrp="1"/>
          </p:cNvSpPr>
          <p:nvPr>
            <p:ph type="body" idx="1"/>
          </p:nvPr>
        </p:nvSpPr>
        <p:spPr>
          <a:xfrm>
            <a:off x="2383367" y="182035"/>
            <a:ext cx="3407700" cy="3902100"/>
          </a:xfrm>
          <a:prstGeom prst="rect">
            <a:avLst/>
          </a:prstGeom>
          <a:noFill/>
          <a:ln>
            <a:noFill/>
          </a:ln>
        </p:spPr>
        <p:txBody>
          <a:bodyPr spcFirstLastPara="1" wrap="square" lIns="60950" tIns="30475" rIns="60950" bIns="30475" anchor="t" anchorCtr="0">
            <a:normAutofit/>
          </a:bodyPr>
          <a:lstStyle>
            <a:lvl1pPr marL="457200" lvl="0" indent="-361950" algn="l">
              <a:lnSpc>
                <a:spcPct val="100000"/>
              </a:lnSpc>
              <a:spcBef>
                <a:spcPts val="400"/>
              </a:spcBef>
              <a:spcAft>
                <a:spcPts val="0"/>
              </a:spcAft>
              <a:buClr>
                <a:schemeClr val="dk1"/>
              </a:buClr>
              <a:buSzPts val="2100"/>
              <a:buChar char="•"/>
              <a:defRPr sz="2100"/>
            </a:lvl1pPr>
            <a:lvl2pPr marL="914400" lvl="1" indent="-349250" algn="l">
              <a:lnSpc>
                <a:spcPct val="100000"/>
              </a:lnSpc>
              <a:spcBef>
                <a:spcPts val="400"/>
              </a:spcBef>
              <a:spcAft>
                <a:spcPts val="0"/>
              </a:spcAft>
              <a:buClr>
                <a:schemeClr val="dk1"/>
              </a:buClr>
              <a:buSzPts val="1900"/>
              <a:buChar char="–"/>
              <a:defRPr sz="1900"/>
            </a:lvl2pPr>
            <a:lvl3pPr marL="1371600" lvl="2" indent="-330200" algn="l">
              <a:lnSpc>
                <a:spcPct val="100000"/>
              </a:lnSpc>
              <a:spcBef>
                <a:spcPts val="300"/>
              </a:spcBef>
              <a:spcAft>
                <a:spcPts val="0"/>
              </a:spcAft>
              <a:buClr>
                <a:schemeClr val="dk1"/>
              </a:buClr>
              <a:buSzPts val="1600"/>
              <a:buChar char="•"/>
              <a:defRPr sz="1600"/>
            </a:lvl3pPr>
            <a:lvl4pPr marL="1828800" lvl="3" indent="-311150" algn="l">
              <a:lnSpc>
                <a:spcPct val="100000"/>
              </a:lnSpc>
              <a:spcBef>
                <a:spcPts val="300"/>
              </a:spcBef>
              <a:spcAft>
                <a:spcPts val="0"/>
              </a:spcAft>
              <a:buClr>
                <a:schemeClr val="dk1"/>
              </a:buClr>
              <a:buSzPts val="1300"/>
              <a:buChar char="–"/>
              <a:defRPr sz="1300"/>
            </a:lvl4pPr>
            <a:lvl5pPr marL="2286000" lvl="4" indent="-311150" algn="l">
              <a:lnSpc>
                <a:spcPct val="100000"/>
              </a:lnSpc>
              <a:spcBef>
                <a:spcPts val="300"/>
              </a:spcBef>
              <a:spcAft>
                <a:spcPts val="0"/>
              </a:spcAft>
              <a:buClr>
                <a:schemeClr val="dk1"/>
              </a:buClr>
              <a:buSzPts val="1300"/>
              <a:buChar char="»"/>
              <a:defRPr sz="1300"/>
            </a:lvl5pPr>
            <a:lvl6pPr marL="2743200" lvl="5" indent="-311150" algn="l">
              <a:lnSpc>
                <a:spcPct val="100000"/>
              </a:lnSpc>
              <a:spcBef>
                <a:spcPts val="300"/>
              </a:spcBef>
              <a:spcAft>
                <a:spcPts val="0"/>
              </a:spcAft>
              <a:buClr>
                <a:schemeClr val="dk1"/>
              </a:buClr>
              <a:buSzPts val="1300"/>
              <a:buChar char="•"/>
              <a:defRPr sz="1300"/>
            </a:lvl6pPr>
            <a:lvl7pPr marL="3200400" lvl="6" indent="-311150" algn="l">
              <a:lnSpc>
                <a:spcPct val="100000"/>
              </a:lnSpc>
              <a:spcBef>
                <a:spcPts val="300"/>
              </a:spcBef>
              <a:spcAft>
                <a:spcPts val="0"/>
              </a:spcAft>
              <a:buClr>
                <a:schemeClr val="dk1"/>
              </a:buClr>
              <a:buSzPts val="1300"/>
              <a:buChar char="•"/>
              <a:defRPr sz="1300"/>
            </a:lvl7pPr>
            <a:lvl8pPr marL="3657600" lvl="7" indent="-311150" algn="l">
              <a:lnSpc>
                <a:spcPct val="100000"/>
              </a:lnSpc>
              <a:spcBef>
                <a:spcPts val="300"/>
              </a:spcBef>
              <a:spcAft>
                <a:spcPts val="0"/>
              </a:spcAft>
              <a:buClr>
                <a:schemeClr val="dk1"/>
              </a:buClr>
              <a:buSzPts val="1300"/>
              <a:buChar char="•"/>
              <a:defRPr sz="1300"/>
            </a:lvl8pPr>
            <a:lvl9pPr marL="4114800" lvl="8" indent="-311150" algn="l">
              <a:lnSpc>
                <a:spcPct val="100000"/>
              </a:lnSpc>
              <a:spcBef>
                <a:spcPts val="300"/>
              </a:spcBef>
              <a:spcAft>
                <a:spcPts val="0"/>
              </a:spcAft>
              <a:buClr>
                <a:schemeClr val="dk1"/>
              </a:buClr>
              <a:buSzPts val="1300"/>
              <a:buChar char="•"/>
              <a:defRPr sz="1300"/>
            </a:lvl9pPr>
          </a:lstStyle>
          <a:p>
            <a:endParaRPr/>
          </a:p>
        </p:txBody>
      </p:sp>
      <p:sp>
        <p:nvSpPr>
          <p:cNvPr id="16230" name="Google Shape;16230;g35b7e9ef692_1_236"/>
          <p:cNvSpPr txBox="1">
            <a:spLocks noGrp="1"/>
          </p:cNvSpPr>
          <p:nvPr>
            <p:ph type="body" idx="2"/>
          </p:nvPr>
        </p:nvSpPr>
        <p:spPr>
          <a:xfrm>
            <a:off x="304800" y="956735"/>
            <a:ext cx="2005500" cy="3127500"/>
          </a:xfrm>
          <a:prstGeom prst="rect">
            <a:avLst/>
          </a:prstGeom>
          <a:noFill/>
          <a:ln>
            <a:noFill/>
          </a:ln>
        </p:spPr>
        <p:txBody>
          <a:bodyPr spcFirstLastPara="1" wrap="square" lIns="60950" tIns="30475" rIns="60950" bIns="30475" anchor="t" anchorCtr="0">
            <a:normAutofit/>
          </a:bodyPr>
          <a:lstStyle>
            <a:lvl1pPr marL="457200" lvl="0" indent="-228600" algn="l">
              <a:lnSpc>
                <a:spcPct val="100000"/>
              </a:lnSpc>
              <a:spcBef>
                <a:spcPts val="200"/>
              </a:spcBef>
              <a:spcAft>
                <a:spcPts val="0"/>
              </a:spcAft>
              <a:buClr>
                <a:schemeClr val="dk1"/>
              </a:buClr>
              <a:buSzPts val="900"/>
              <a:buNone/>
              <a:defRPr sz="900"/>
            </a:lvl1pPr>
            <a:lvl2pPr marL="914400" lvl="1" indent="-228600" algn="l">
              <a:lnSpc>
                <a:spcPct val="100000"/>
              </a:lnSpc>
              <a:spcBef>
                <a:spcPts val="200"/>
              </a:spcBef>
              <a:spcAft>
                <a:spcPts val="0"/>
              </a:spcAft>
              <a:buClr>
                <a:schemeClr val="dk1"/>
              </a:buClr>
              <a:buSzPts val="800"/>
              <a:buNone/>
              <a:defRPr sz="800"/>
            </a:lvl2pPr>
            <a:lvl3pPr marL="1371600" lvl="2" indent="-228600" algn="l">
              <a:lnSpc>
                <a:spcPct val="100000"/>
              </a:lnSpc>
              <a:spcBef>
                <a:spcPts val="100"/>
              </a:spcBef>
              <a:spcAft>
                <a:spcPts val="0"/>
              </a:spcAft>
              <a:buClr>
                <a:schemeClr val="dk1"/>
              </a:buClr>
              <a:buSzPts val="700"/>
              <a:buNone/>
              <a:defRPr sz="700"/>
            </a:lvl3pPr>
            <a:lvl4pPr marL="1828800" lvl="3" indent="-228600" algn="l">
              <a:lnSpc>
                <a:spcPct val="100000"/>
              </a:lnSpc>
              <a:spcBef>
                <a:spcPts val="100"/>
              </a:spcBef>
              <a:spcAft>
                <a:spcPts val="0"/>
              </a:spcAft>
              <a:buClr>
                <a:schemeClr val="dk1"/>
              </a:buClr>
              <a:buSzPts val="600"/>
              <a:buNone/>
              <a:defRPr sz="600"/>
            </a:lvl4pPr>
            <a:lvl5pPr marL="2286000" lvl="4" indent="-228600" algn="l">
              <a:lnSpc>
                <a:spcPct val="100000"/>
              </a:lnSpc>
              <a:spcBef>
                <a:spcPts val="100"/>
              </a:spcBef>
              <a:spcAft>
                <a:spcPts val="0"/>
              </a:spcAft>
              <a:buClr>
                <a:schemeClr val="dk1"/>
              </a:buClr>
              <a:buSzPts val="600"/>
              <a:buNone/>
              <a:defRPr sz="600"/>
            </a:lvl5pPr>
            <a:lvl6pPr marL="2743200" lvl="5" indent="-228600" algn="l">
              <a:lnSpc>
                <a:spcPct val="100000"/>
              </a:lnSpc>
              <a:spcBef>
                <a:spcPts val="100"/>
              </a:spcBef>
              <a:spcAft>
                <a:spcPts val="0"/>
              </a:spcAft>
              <a:buClr>
                <a:schemeClr val="dk1"/>
              </a:buClr>
              <a:buSzPts val="600"/>
              <a:buNone/>
              <a:defRPr sz="600"/>
            </a:lvl6pPr>
            <a:lvl7pPr marL="3200400" lvl="6" indent="-228600" algn="l">
              <a:lnSpc>
                <a:spcPct val="100000"/>
              </a:lnSpc>
              <a:spcBef>
                <a:spcPts val="100"/>
              </a:spcBef>
              <a:spcAft>
                <a:spcPts val="0"/>
              </a:spcAft>
              <a:buClr>
                <a:schemeClr val="dk1"/>
              </a:buClr>
              <a:buSzPts val="600"/>
              <a:buNone/>
              <a:defRPr sz="600"/>
            </a:lvl7pPr>
            <a:lvl8pPr marL="3657600" lvl="7" indent="-228600" algn="l">
              <a:lnSpc>
                <a:spcPct val="100000"/>
              </a:lnSpc>
              <a:spcBef>
                <a:spcPts val="100"/>
              </a:spcBef>
              <a:spcAft>
                <a:spcPts val="0"/>
              </a:spcAft>
              <a:buClr>
                <a:schemeClr val="dk1"/>
              </a:buClr>
              <a:buSzPts val="600"/>
              <a:buNone/>
              <a:defRPr sz="600"/>
            </a:lvl8pPr>
            <a:lvl9pPr marL="4114800" lvl="8" indent="-228600" algn="l">
              <a:lnSpc>
                <a:spcPct val="100000"/>
              </a:lnSpc>
              <a:spcBef>
                <a:spcPts val="100"/>
              </a:spcBef>
              <a:spcAft>
                <a:spcPts val="0"/>
              </a:spcAft>
              <a:buClr>
                <a:schemeClr val="dk1"/>
              </a:buClr>
              <a:buSzPts val="600"/>
              <a:buNone/>
              <a:defRPr sz="600"/>
            </a:lvl9pPr>
          </a:lstStyle>
          <a:p>
            <a:endParaRPr/>
          </a:p>
        </p:txBody>
      </p:sp>
      <p:sp>
        <p:nvSpPr>
          <p:cNvPr id="16231" name="Google Shape;16231;g35b7e9ef692_1_236"/>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32" name="Google Shape;16232;g35b7e9ef692_1_236"/>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33" name="Google Shape;16233;g35b7e9ef692_1_236"/>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6234"/>
        <p:cNvGrpSpPr/>
        <p:nvPr/>
      </p:nvGrpSpPr>
      <p:grpSpPr>
        <a:xfrm>
          <a:off x="0" y="0"/>
          <a:ext cx="0" cy="0"/>
          <a:chOff x="0" y="0"/>
          <a:chExt cx="0" cy="0"/>
        </a:xfrm>
      </p:grpSpPr>
      <p:sp>
        <p:nvSpPr>
          <p:cNvPr id="16235" name="Google Shape;16235;g35b7e9ef692_1_243"/>
          <p:cNvSpPr txBox="1">
            <a:spLocks noGrp="1"/>
          </p:cNvSpPr>
          <p:nvPr>
            <p:ph type="title"/>
          </p:nvPr>
        </p:nvSpPr>
        <p:spPr>
          <a:xfrm>
            <a:off x="1194859" y="3200401"/>
            <a:ext cx="3657600" cy="377700"/>
          </a:xfrm>
          <a:prstGeom prst="rect">
            <a:avLst/>
          </a:prstGeom>
          <a:noFill/>
          <a:ln>
            <a:noFill/>
          </a:ln>
        </p:spPr>
        <p:txBody>
          <a:bodyPr spcFirstLastPara="1" wrap="square" lIns="60950" tIns="30475" rIns="60950" bIns="30475" anchor="b" anchorCtr="0">
            <a:normAutofit/>
          </a:bodyPr>
          <a:lstStyle>
            <a:lvl1pPr lvl="0" algn="l">
              <a:lnSpc>
                <a:spcPct val="100000"/>
              </a:lnSpc>
              <a:spcBef>
                <a:spcPts val="0"/>
              </a:spcBef>
              <a:spcAft>
                <a:spcPts val="0"/>
              </a:spcAft>
              <a:buClr>
                <a:schemeClr val="dk1"/>
              </a:buClr>
              <a:buSzPts val="1300"/>
              <a:buFont typeface="Calibri"/>
              <a:buNone/>
              <a:defRPr sz="1300" b="1"/>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36" name="Google Shape;16236;g35b7e9ef692_1_243"/>
          <p:cNvSpPr>
            <a:spLocks noGrp="1"/>
          </p:cNvSpPr>
          <p:nvPr>
            <p:ph type="pic" idx="2"/>
          </p:nvPr>
        </p:nvSpPr>
        <p:spPr>
          <a:xfrm>
            <a:off x="1194859" y="408517"/>
            <a:ext cx="3657600" cy="2743200"/>
          </a:xfrm>
          <a:prstGeom prst="rect">
            <a:avLst/>
          </a:prstGeom>
          <a:noFill/>
          <a:ln>
            <a:noFill/>
          </a:ln>
        </p:spPr>
      </p:sp>
      <p:sp>
        <p:nvSpPr>
          <p:cNvPr id="16237" name="Google Shape;16237;g35b7e9ef692_1_243"/>
          <p:cNvSpPr txBox="1">
            <a:spLocks noGrp="1"/>
          </p:cNvSpPr>
          <p:nvPr>
            <p:ph type="body" idx="1"/>
          </p:nvPr>
        </p:nvSpPr>
        <p:spPr>
          <a:xfrm>
            <a:off x="1194859" y="3578225"/>
            <a:ext cx="3657600" cy="536700"/>
          </a:xfrm>
          <a:prstGeom prst="rect">
            <a:avLst/>
          </a:prstGeom>
          <a:noFill/>
          <a:ln>
            <a:noFill/>
          </a:ln>
        </p:spPr>
        <p:txBody>
          <a:bodyPr spcFirstLastPara="1" wrap="square" lIns="60950" tIns="30475" rIns="60950" bIns="30475" anchor="t" anchorCtr="0">
            <a:normAutofit/>
          </a:bodyPr>
          <a:lstStyle>
            <a:lvl1pPr marL="457200" lvl="0" indent="-228600" algn="l">
              <a:lnSpc>
                <a:spcPct val="100000"/>
              </a:lnSpc>
              <a:spcBef>
                <a:spcPts val="200"/>
              </a:spcBef>
              <a:spcAft>
                <a:spcPts val="0"/>
              </a:spcAft>
              <a:buClr>
                <a:schemeClr val="dk1"/>
              </a:buClr>
              <a:buSzPts val="900"/>
              <a:buNone/>
              <a:defRPr sz="900"/>
            </a:lvl1pPr>
            <a:lvl2pPr marL="914400" lvl="1" indent="-228600" algn="l">
              <a:lnSpc>
                <a:spcPct val="100000"/>
              </a:lnSpc>
              <a:spcBef>
                <a:spcPts val="200"/>
              </a:spcBef>
              <a:spcAft>
                <a:spcPts val="0"/>
              </a:spcAft>
              <a:buClr>
                <a:schemeClr val="dk1"/>
              </a:buClr>
              <a:buSzPts val="800"/>
              <a:buNone/>
              <a:defRPr sz="800"/>
            </a:lvl2pPr>
            <a:lvl3pPr marL="1371600" lvl="2" indent="-228600" algn="l">
              <a:lnSpc>
                <a:spcPct val="100000"/>
              </a:lnSpc>
              <a:spcBef>
                <a:spcPts val="100"/>
              </a:spcBef>
              <a:spcAft>
                <a:spcPts val="0"/>
              </a:spcAft>
              <a:buClr>
                <a:schemeClr val="dk1"/>
              </a:buClr>
              <a:buSzPts val="700"/>
              <a:buNone/>
              <a:defRPr sz="700"/>
            </a:lvl3pPr>
            <a:lvl4pPr marL="1828800" lvl="3" indent="-228600" algn="l">
              <a:lnSpc>
                <a:spcPct val="100000"/>
              </a:lnSpc>
              <a:spcBef>
                <a:spcPts val="100"/>
              </a:spcBef>
              <a:spcAft>
                <a:spcPts val="0"/>
              </a:spcAft>
              <a:buClr>
                <a:schemeClr val="dk1"/>
              </a:buClr>
              <a:buSzPts val="600"/>
              <a:buNone/>
              <a:defRPr sz="600"/>
            </a:lvl4pPr>
            <a:lvl5pPr marL="2286000" lvl="4" indent="-228600" algn="l">
              <a:lnSpc>
                <a:spcPct val="100000"/>
              </a:lnSpc>
              <a:spcBef>
                <a:spcPts val="100"/>
              </a:spcBef>
              <a:spcAft>
                <a:spcPts val="0"/>
              </a:spcAft>
              <a:buClr>
                <a:schemeClr val="dk1"/>
              </a:buClr>
              <a:buSzPts val="600"/>
              <a:buNone/>
              <a:defRPr sz="600"/>
            </a:lvl5pPr>
            <a:lvl6pPr marL="2743200" lvl="5" indent="-228600" algn="l">
              <a:lnSpc>
                <a:spcPct val="100000"/>
              </a:lnSpc>
              <a:spcBef>
                <a:spcPts val="100"/>
              </a:spcBef>
              <a:spcAft>
                <a:spcPts val="0"/>
              </a:spcAft>
              <a:buClr>
                <a:schemeClr val="dk1"/>
              </a:buClr>
              <a:buSzPts val="600"/>
              <a:buNone/>
              <a:defRPr sz="600"/>
            </a:lvl6pPr>
            <a:lvl7pPr marL="3200400" lvl="6" indent="-228600" algn="l">
              <a:lnSpc>
                <a:spcPct val="100000"/>
              </a:lnSpc>
              <a:spcBef>
                <a:spcPts val="100"/>
              </a:spcBef>
              <a:spcAft>
                <a:spcPts val="0"/>
              </a:spcAft>
              <a:buClr>
                <a:schemeClr val="dk1"/>
              </a:buClr>
              <a:buSzPts val="600"/>
              <a:buNone/>
              <a:defRPr sz="600"/>
            </a:lvl7pPr>
            <a:lvl8pPr marL="3657600" lvl="7" indent="-228600" algn="l">
              <a:lnSpc>
                <a:spcPct val="100000"/>
              </a:lnSpc>
              <a:spcBef>
                <a:spcPts val="100"/>
              </a:spcBef>
              <a:spcAft>
                <a:spcPts val="0"/>
              </a:spcAft>
              <a:buClr>
                <a:schemeClr val="dk1"/>
              </a:buClr>
              <a:buSzPts val="600"/>
              <a:buNone/>
              <a:defRPr sz="600"/>
            </a:lvl8pPr>
            <a:lvl9pPr marL="4114800" lvl="8" indent="-228600" algn="l">
              <a:lnSpc>
                <a:spcPct val="100000"/>
              </a:lnSpc>
              <a:spcBef>
                <a:spcPts val="100"/>
              </a:spcBef>
              <a:spcAft>
                <a:spcPts val="0"/>
              </a:spcAft>
              <a:buClr>
                <a:schemeClr val="dk1"/>
              </a:buClr>
              <a:buSzPts val="600"/>
              <a:buNone/>
              <a:defRPr sz="600"/>
            </a:lvl9pPr>
          </a:lstStyle>
          <a:p>
            <a:endParaRPr/>
          </a:p>
        </p:txBody>
      </p:sp>
      <p:sp>
        <p:nvSpPr>
          <p:cNvPr id="16238" name="Google Shape;16238;g35b7e9ef692_1_243"/>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39" name="Google Shape;16239;g35b7e9ef692_1_243"/>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40" name="Google Shape;16240;g35b7e9ef692_1_243"/>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16241"/>
        <p:cNvGrpSpPr/>
        <p:nvPr/>
      </p:nvGrpSpPr>
      <p:grpSpPr>
        <a:xfrm>
          <a:off x="0" y="0"/>
          <a:ext cx="0" cy="0"/>
          <a:chOff x="0" y="0"/>
          <a:chExt cx="0" cy="0"/>
        </a:xfrm>
      </p:grpSpPr>
      <p:sp>
        <p:nvSpPr>
          <p:cNvPr id="16242" name="Google Shape;16242;g35b7e9ef692_1_250"/>
          <p:cNvSpPr txBox="1">
            <a:spLocks noGrp="1"/>
          </p:cNvSpPr>
          <p:nvPr>
            <p:ph type="title"/>
          </p:nvPr>
        </p:nvSpPr>
        <p:spPr>
          <a:xfrm>
            <a:off x="304800" y="182033"/>
            <a:ext cx="2005500" cy="774900"/>
          </a:xfrm>
          <a:prstGeom prst="rect">
            <a:avLst/>
          </a:prstGeom>
          <a:noFill/>
          <a:ln>
            <a:noFill/>
          </a:ln>
        </p:spPr>
        <p:txBody>
          <a:bodyPr spcFirstLastPara="1" wrap="square" lIns="60950" tIns="30475" rIns="60950" bIns="30475" anchor="b" anchorCtr="0">
            <a:normAutofit/>
          </a:bodyPr>
          <a:lstStyle>
            <a:lvl1pPr lvl="0" algn="l">
              <a:lnSpc>
                <a:spcPct val="100000"/>
              </a:lnSpc>
              <a:spcBef>
                <a:spcPts val="0"/>
              </a:spcBef>
              <a:spcAft>
                <a:spcPts val="0"/>
              </a:spcAft>
              <a:buClr>
                <a:schemeClr val="dk1"/>
              </a:buClr>
              <a:buSzPts val="1300"/>
              <a:buFont typeface="Calibri"/>
              <a:buNone/>
              <a:defRPr sz="1300" b="1"/>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43" name="Google Shape;16243;g35b7e9ef692_1_250"/>
          <p:cNvSpPr txBox="1">
            <a:spLocks noGrp="1"/>
          </p:cNvSpPr>
          <p:nvPr>
            <p:ph type="body" idx="1"/>
          </p:nvPr>
        </p:nvSpPr>
        <p:spPr>
          <a:xfrm>
            <a:off x="2383367" y="182033"/>
            <a:ext cx="3407700" cy="3902100"/>
          </a:xfrm>
          <a:prstGeom prst="rect">
            <a:avLst/>
          </a:prstGeom>
          <a:noFill/>
          <a:ln>
            <a:noFill/>
          </a:ln>
        </p:spPr>
        <p:txBody>
          <a:bodyPr spcFirstLastPara="1" wrap="square" lIns="60950" tIns="30475" rIns="60950" bIns="30475" anchor="t" anchorCtr="0">
            <a:normAutofit/>
          </a:bodyPr>
          <a:lstStyle>
            <a:lvl1pPr marL="457200" lvl="0" indent="-361950" algn="l">
              <a:lnSpc>
                <a:spcPct val="100000"/>
              </a:lnSpc>
              <a:spcBef>
                <a:spcPts val="400"/>
              </a:spcBef>
              <a:spcAft>
                <a:spcPts val="0"/>
              </a:spcAft>
              <a:buClr>
                <a:schemeClr val="dk1"/>
              </a:buClr>
              <a:buSzPts val="2100"/>
              <a:buChar char="•"/>
              <a:defRPr sz="2100"/>
            </a:lvl1pPr>
            <a:lvl2pPr marL="914400" lvl="1" indent="-349250" algn="l">
              <a:lnSpc>
                <a:spcPct val="100000"/>
              </a:lnSpc>
              <a:spcBef>
                <a:spcPts val="400"/>
              </a:spcBef>
              <a:spcAft>
                <a:spcPts val="0"/>
              </a:spcAft>
              <a:buClr>
                <a:schemeClr val="dk1"/>
              </a:buClr>
              <a:buSzPts val="1900"/>
              <a:buChar char="–"/>
              <a:defRPr sz="1900"/>
            </a:lvl2pPr>
            <a:lvl3pPr marL="1371600" lvl="2" indent="-330200" algn="l">
              <a:lnSpc>
                <a:spcPct val="100000"/>
              </a:lnSpc>
              <a:spcBef>
                <a:spcPts val="300"/>
              </a:spcBef>
              <a:spcAft>
                <a:spcPts val="0"/>
              </a:spcAft>
              <a:buClr>
                <a:schemeClr val="dk1"/>
              </a:buClr>
              <a:buSzPts val="1600"/>
              <a:buChar char="•"/>
              <a:defRPr sz="1600"/>
            </a:lvl3pPr>
            <a:lvl4pPr marL="1828800" lvl="3" indent="-311150" algn="l">
              <a:lnSpc>
                <a:spcPct val="100000"/>
              </a:lnSpc>
              <a:spcBef>
                <a:spcPts val="300"/>
              </a:spcBef>
              <a:spcAft>
                <a:spcPts val="0"/>
              </a:spcAft>
              <a:buClr>
                <a:schemeClr val="dk1"/>
              </a:buClr>
              <a:buSzPts val="1300"/>
              <a:buChar char="–"/>
              <a:defRPr sz="1300"/>
            </a:lvl4pPr>
            <a:lvl5pPr marL="2286000" lvl="4" indent="-311150" algn="l">
              <a:lnSpc>
                <a:spcPct val="100000"/>
              </a:lnSpc>
              <a:spcBef>
                <a:spcPts val="300"/>
              </a:spcBef>
              <a:spcAft>
                <a:spcPts val="0"/>
              </a:spcAft>
              <a:buClr>
                <a:schemeClr val="dk1"/>
              </a:buClr>
              <a:buSzPts val="1300"/>
              <a:buChar char="»"/>
              <a:defRPr sz="1300"/>
            </a:lvl5pPr>
            <a:lvl6pPr marL="2743200" lvl="5" indent="-311150" algn="l">
              <a:lnSpc>
                <a:spcPct val="100000"/>
              </a:lnSpc>
              <a:spcBef>
                <a:spcPts val="300"/>
              </a:spcBef>
              <a:spcAft>
                <a:spcPts val="0"/>
              </a:spcAft>
              <a:buClr>
                <a:schemeClr val="dk1"/>
              </a:buClr>
              <a:buSzPts val="1300"/>
              <a:buChar char="•"/>
              <a:defRPr sz="1300"/>
            </a:lvl6pPr>
            <a:lvl7pPr marL="3200400" lvl="6" indent="-311150" algn="l">
              <a:lnSpc>
                <a:spcPct val="100000"/>
              </a:lnSpc>
              <a:spcBef>
                <a:spcPts val="300"/>
              </a:spcBef>
              <a:spcAft>
                <a:spcPts val="0"/>
              </a:spcAft>
              <a:buClr>
                <a:schemeClr val="dk1"/>
              </a:buClr>
              <a:buSzPts val="1300"/>
              <a:buChar char="•"/>
              <a:defRPr sz="1300"/>
            </a:lvl7pPr>
            <a:lvl8pPr marL="3657600" lvl="7" indent="-311150" algn="l">
              <a:lnSpc>
                <a:spcPct val="100000"/>
              </a:lnSpc>
              <a:spcBef>
                <a:spcPts val="300"/>
              </a:spcBef>
              <a:spcAft>
                <a:spcPts val="0"/>
              </a:spcAft>
              <a:buClr>
                <a:schemeClr val="dk1"/>
              </a:buClr>
              <a:buSzPts val="1300"/>
              <a:buChar char="•"/>
              <a:defRPr sz="1300"/>
            </a:lvl8pPr>
            <a:lvl9pPr marL="4114800" lvl="8" indent="-311150" algn="l">
              <a:lnSpc>
                <a:spcPct val="100000"/>
              </a:lnSpc>
              <a:spcBef>
                <a:spcPts val="300"/>
              </a:spcBef>
              <a:spcAft>
                <a:spcPts val="0"/>
              </a:spcAft>
              <a:buClr>
                <a:schemeClr val="dk1"/>
              </a:buClr>
              <a:buSzPts val="1300"/>
              <a:buChar char="•"/>
              <a:defRPr sz="1300"/>
            </a:lvl9pPr>
          </a:lstStyle>
          <a:p>
            <a:endParaRPr/>
          </a:p>
        </p:txBody>
      </p:sp>
      <p:sp>
        <p:nvSpPr>
          <p:cNvPr id="16244" name="Google Shape;16244;g35b7e9ef692_1_250"/>
          <p:cNvSpPr txBox="1">
            <a:spLocks noGrp="1"/>
          </p:cNvSpPr>
          <p:nvPr>
            <p:ph type="body" idx="2"/>
          </p:nvPr>
        </p:nvSpPr>
        <p:spPr>
          <a:xfrm>
            <a:off x="304800" y="956733"/>
            <a:ext cx="2005500" cy="3127500"/>
          </a:xfrm>
          <a:prstGeom prst="rect">
            <a:avLst/>
          </a:prstGeom>
          <a:noFill/>
          <a:ln>
            <a:noFill/>
          </a:ln>
        </p:spPr>
        <p:txBody>
          <a:bodyPr spcFirstLastPara="1" wrap="square" lIns="60950" tIns="30475" rIns="60950" bIns="30475" anchor="t" anchorCtr="0">
            <a:normAutofit/>
          </a:bodyPr>
          <a:lstStyle>
            <a:lvl1pPr marL="457200" lvl="0" indent="-228600" algn="l">
              <a:lnSpc>
                <a:spcPct val="100000"/>
              </a:lnSpc>
              <a:spcBef>
                <a:spcPts val="200"/>
              </a:spcBef>
              <a:spcAft>
                <a:spcPts val="0"/>
              </a:spcAft>
              <a:buClr>
                <a:schemeClr val="dk1"/>
              </a:buClr>
              <a:buSzPts val="900"/>
              <a:buNone/>
              <a:defRPr sz="900"/>
            </a:lvl1pPr>
            <a:lvl2pPr marL="914400" lvl="1" indent="-228600" algn="l">
              <a:lnSpc>
                <a:spcPct val="100000"/>
              </a:lnSpc>
              <a:spcBef>
                <a:spcPts val="200"/>
              </a:spcBef>
              <a:spcAft>
                <a:spcPts val="0"/>
              </a:spcAft>
              <a:buClr>
                <a:schemeClr val="dk1"/>
              </a:buClr>
              <a:buSzPts val="800"/>
              <a:buNone/>
              <a:defRPr sz="800"/>
            </a:lvl2pPr>
            <a:lvl3pPr marL="1371600" lvl="2" indent="-228600" algn="l">
              <a:lnSpc>
                <a:spcPct val="100000"/>
              </a:lnSpc>
              <a:spcBef>
                <a:spcPts val="100"/>
              </a:spcBef>
              <a:spcAft>
                <a:spcPts val="0"/>
              </a:spcAft>
              <a:buClr>
                <a:schemeClr val="dk1"/>
              </a:buClr>
              <a:buSzPts val="700"/>
              <a:buNone/>
              <a:defRPr sz="700"/>
            </a:lvl3pPr>
            <a:lvl4pPr marL="1828800" lvl="3" indent="-228600" algn="l">
              <a:lnSpc>
                <a:spcPct val="100000"/>
              </a:lnSpc>
              <a:spcBef>
                <a:spcPts val="100"/>
              </a:spcBef>
              <a:spcAft>
                <a:spcPts val="0"/>
              </a:spcAft>
              <a:buClr>
                <a:schemeClr val="dk1"/>
              </a:buClr>
              <a:buSzPts val="600"/>
              <a:buNone/>
              <a:defRPr sz="600"/>
            </a:lvl4pPr>
            <a:lvl5pPr marL="2286000" lvl="4" indent="-228600" algn="l">
              <a:lnSpc>
                <a:spcPct val="100000"/>
              </a:lnSpc>
              <a:spcBef>
                <a:spcPts val="100"/>
              </a:spcBef>
              <a:spcAft>
                <a:spcPts val="0"/>
              </a:spcAft>
              <a:buClr>
                <a:schemeClr val="dk1"/>
              </a:buClr>
              <a:buSzPts val="600"/>
              <a:buNone/>
              <a:defRPr sz="600"/>
            </a:lvl5pPr>
            <a:lvl6pPr marL="2743200" lvl="5" indent="-228600" algn="l">
              <a:lnSpc>
                <a:spcPct val="100000"/>
              </a:lnSpc>
              <a:spcBef>
                <a:spcPts val="100"/>
              </a:spcBef>
              <a:spcAft>
                <a:spcPts val="0"/>
              </a:spcAft>
              <a:buClr>
                <a:schemeClr val="dk1"/>
              </a:buClr>
              <a:buSzPts val="600"/>
              <a:buNone/>
              <a:defRPr sz="600"/>
            </a:lvl6pPr>
            <a:lvl7pPr marL="3200400" lvl="6" indent="-228600" algn="l">
              <a:lnSpc>
                <a:spcPct val="100000"/>
              </a:lnSpc>
              <a:spcBef>
                <a:spcPts val="100"/>
              </a:spcBef>
              <a:spcAft>
                <a:spcPts val="0"/>
              </a:spcAft>
              <a:buClr>
                <a:schemeClr val="dk1"/>
              </a:buClr>
              <a:buSzPts val="600"/>
              <a:buNone/>
              <a:defRPr sz="600"/>
            </a:lvl7pPr>
            <a:lvl8pPr marL="3657600" lvl="7" indent="-228600" algn="l">
              <a:lnSpc>
                <a:spcPct val="100000"/>
              </a:lnSpc>
              <a:spcBef>
                <a:spcPts val="100"/>
              </a:spcBef>
              <a:spcAft>
                <a:spcPts val="0"/>
              </a:spcAft>
              <a:buClr>
                <a:schemeClr val="dk1"/>
              </a:buClr>
              <a:buSzPts val="600"/>
              <a:buNone/>
              <a:defRPr sz="600"/>
            </a:lvl8pPr>
            <a:lvl9pPr marL="4114800" lvl="8" indent="-228600" algn="l">
              <a:lnSpc>
                <a:spcPct val="100000"/>
              </a:lnSpc>
              <a:spcBef>
                <a:spcPts val="100"/>
              </a:spcBef>
              <a:spcAft>
                <a:spcPts val="0"/>
              </a:spcAft>
              <a:buClr>
                <a:schemeClr val="dk1"/>
              </a:buClr>
              <a:buSzPts val="600"/>
              <a:buNone/>
              <a:defRPr sz="600"/>
            </a:lvl9pPr>
          </a:lstStyle>
          <a:p>
            <a:endParaRPr/>
          </a:p>
        </p:txBody>
      </p:sp>
      <p:sp>
        <p:nvSpPr>
          <p:cNvPr id="16245" name="Google Shape;16245;g35b7e9ef692_1_250"/>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46" name="Google Shape;16246;g35b7e9ef692_1_250"/>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47" name="Google Shape;16247;g35b7e9ef692_1_250"/>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6248"/>
        <p:cNvGrpSpPr/>
        <p:nvPr/>
      </p:nvGrpSpPr>
      <p:grpSpPr>
        <a:xfrm>
          <a:off x="0" y="0"/>
          <a:ext cx="0" cy="0"/>
          <a:chOff x="0" y="0"/>
          <a:chExt cx="0" cy="0"/>
        </a:xfrm>
      </p:grpSpPr>
      <p:sp>
        <p:nvSpPr>
          <p:cNvPr id="16249" name="Google Shape;16249;g35b7e9ef692_1_257"/>
          <p:cNvSpPr txBox="1">
            <a:spLocks noGrp="1"/>
          </p:cNvSpPr>
          <p:nvPr>
            <p:ph type="title"/>
          </p:nvPr>
        </p:nvSpPr>
        <p:spPr>
          <a:xfrm>
            <a:off x="1194859" y="3200400"/>
            <a:ext cx="3657600" cy="377700"/>
          </a:xfrm>
          <a:prstGeom prst="rect">
            <a:avLst/>
          </a:prstGeom>
          <a:noFill/>
          <a:ln>
            <a:noFill/>
          </a:ln>
        </p:spPr>
        <p:txBody>
          <a:bodyPr spcFirstLastPara="1" wrap="square" lIns="60950" tIns="30475" rIns="60950" bIns="30475" anchor="b" anchorCtr="0">
            <a:normAutofit/>
          </a:bodyPr>
          <a:lstStyle>
            <a:lvl1pPr lvl="0" algn="l">
              <a:lnSpc>
                <a:spcPct val="100000"/>
              </a:lnSpc>
              <a:spcBef>
                <a:spcPts val="0"/>
              </a:spcBef>
              <a:spcAft>
                <a:spcPts val="0"/>
              </a:spcAft>
              <a:buClr>
                <a:schemeClr val="dk1"/>
              </a:buClr>
              <a:buSzPts val="1300"/>
              <a:buFont typeface="Calibri"/>
              <a:buNone/>
              <a:defRPr sz="1300" b="1"/>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50" name="Google Shape;16250;g35b7e9ef692_1_257"/>
          <p:cNvSpPr>
            <a:spLocks noGrp="1"/>
          </p:cNvSpPr>
          <p:nvPr>
            <p:ph type="pic" idx="2"/>
          </p:nvPr>
        </p:nvSpPr>
        <p:spPr>
          <a:xfrm>
            <a:off x="1194859" y="408517"/>
            <a:ext cx="3657600" cy="2743200"/>
          </a:xfrm>
          <a:prstGeom prst="rect">
            <a:avLst/>
          </a:prstGeom>
          <a:noFill/>
          <a:ln>
            <a:noFill/>
          </a:ln>
        </p:spPr>
      </p:sp>
      <p:sp>
        <p:nvSpPr>
          <p:cNvPr id="16251" name="Google Shape;16251;g35b7e9ef692_1_257"/>
          <p:cNvSpPr txBox="1">
            <a:spLocks noGrp="1"/>
          </p:cNvSpPr>
          <p:nvPr>
            <p:ph type="body" idx="1"/>
          </p:nvPr>
        </p:nvSpPr>
        <p:spPr>
          <a:xfrm>
            <a:off x="1194859" y="3578225"/>
            <a:ext cx="3657600" cy="536700"/>
          </a:xfrm>
          <a:prstGeom prst="rect">
            <a:avLst/>
          </a:prstGeom>
          <a:noFill/>
          <a:ln>
            <a:noFill/>
          </a:ln>
        </p:spPr>
        <p:txBody>
          <a:bodyPr spcFirstLastPara="1" wrap="square" lIns="60950" tIns="30475" rIns="60950" bIns="30475" anchor="t" anchorCtr="0">
            <a:normAutofit/>
          </a:bodyPr>
          <a:lstStyle>
            <a:lvl1pPr marL="457200" lvl="0" indent="-228600" algn="l">
              <a:lnSpc>
                <a:spcPct val="100000"/>
              </a:lnSpc>
              <a:spcBef>
                <a:spcPts val="200"/>
              </a:spcBef>
              <a:spcAft>
                <a:spcPts val="0"/>
              </a:spcAft>
              <a:buClr>
                <a:schemeClr val="dk1"/>
              </a:buClr>
              <a:buSzPts val="900"/>
              <a:buNone/>
              <a:defRPr sz="900"/>
            </a:lvl1pPr>
            <a:lvl2pPr marL="914400" lvl="1" indent="-228600" algn="l">
              <a:lnSpc>
                <a:spcPct val="100000"/>
              </a:lnSpc>
              <a:spcBef>
                <a:spcPts val="200"/>
              </a:spcBef>
              <a:spcAft>
                <a:spcPts val="0"/>
              </a:spcAft>
              <a:buClr>
                <a:schemeClr val="dk1"/>
              </a:buClr>
              <a:buSzPts val="800"/>
              <a:buNone/>
              <a:defRPr sz="800"/>
            </a:lvl2pPr>
            <a:lvl3pPr marL="1371600" lvl="2" indent="-228600" algn="l">
              <a:lnSpc>
                <a:spcPct val="100000"/>
              </a:lnSpc>
              <a:spcBef>
                <a:spcPts val="100"/>
              </a:spcBef>
              <a:spcAft>
                <a:spcPts val="0"/>
              </a:spcAft>
              <a:buClr>
                <a:schemeClr val="dk1"/>
              </a:buClr>
              <a:buSzPts val="700"/>
              <a:buNone/>
              <a:defRPr sz="700"/>
            </a:lvl3pPr>
            <a:lvl4pPr marL="1828800" lvl="3" indent="-228600" algn="l">
              <a:lnSpc>
                <a:spcPct val="100000"/>
              </a:lnSpc>
              <a:spcBef>
                <a:spcPts val="100"/>
              </a:spcBef>
              <a:spcAft>
                <a:spcPts val="0"/>
              </a:spcAft>
              <a:buClr>
                <a:schemeClr val="dk1"/>
              </a:buClr>
              <a:buSzPts val="600"/>
              <a:buNone/>
              <a:defRPr sz="600"/>
            </a:lvl4pPr>
            <a:lvl5pPr marL="2286000" lvl="4" indent="-228600" algn="l">
              <a:lnSpc>
                <a:spcPct val="100000"/>
              </a:lnSpc>
              <a:spcBef>
                <a:spcPts val="100"/>
              </a:spcBef>
              <a:spcAft>
                <a:spcPts val="0"/>
              </a:spcAft>
              <a:buClr>
                <a:schemeClr val="dk1"/>
              </a:buClr>
              <a:buSzPts val="600"/>
              <a:buNone/>
              <a:defRPr sz="600"/>
            </a:lvl5pPr>
            <a:lvl6pPr marL="2743200" lvl="5" indent="-228600" algn="l">
              <a:lnSpc>
                <a:spcPct val="100000"/>
              </a:lnSpc>
              <a:spcBef>
                <a:spcPts val="100"/>
              </a:spcBef>
              <a:spcAft>
                <a:spcPts val="0"/>
              </a:spcAft>
              <a:buClr>
                <a:schemeClr val="dk1"/>
              </a:buClr>
              <a:buSzPts val="600"/>
              <a:buNone/>
              <a:defRPr sz="600"/>
            </a:lvl6pPr>
            <a:lvl7pPr marL="3200400" lvl="6" indent="-228600" algn="l">
              <a:lnSpc>
                <a:spcPct val="100000"/>
              </a:lnSpc>
              <a:spcBef>
                <a:spcPts val="100"/>
              </a:spcBef>
              <a:spcAft>
                <a:spcPts val="0"/>
              </a:spcAft>
              <a:buClr>
                <a:schemeClr val="dk1"/>
              </a:buClr>
              <a:buSzPts val="600"/>
              <a:buNone/>
              <a:defRPr sz="600"/>
            </a:lvl7pPr>
            <a:lvl8pPr marL="3657600" lvl="7" indent="-228600" algn="l">
              <a:lnSpc>
                <a:spcPct val="100000"/>
              </a:lnSpc>
              <a:spcBef>
                <a:spcPts val="100"/>
              </a:spcBef>
              <a:spcAft>
                <a:spcPts val="0"/>
              </a:spcAft>
              <a:buClr>
                <a:schemeClr val="dk1"/>
              </a:buClr>
              <a:buSzPts val="600"/>
              <a:buNone/>
              <a:defRPr sz="600"/>
            </a:lvl8pPr>
            <a:lvl9pPr marL="4114800" lvl="8" indent="-228600" algn="l">
              <a:lnSpc>
                <a:spcPct val="100000"/>
              </a:lnSpc>
              <a:spcBef>
                <a:spcPts val="100"/>
              </a:spcBef>
              <a:spcAft>
                <a:spcPts val="0"/>
              </a:spcAft>
              <a:buClr>
                <a:schemeClr val="dk1"/>
              </a:buClr>
              <a:buSzPts val="600"/>
              <a:buNone/>
              <a:defRPr sz="600"/>
            </a:lvl9pPr>
          </a:lstStyle>
          <a:p>
            <a:endParaRPr/>
          </a:p>
        </p:txBody>
      </p:sp>
      <p:sp>
        <p:nvSpPr>
          <p:cNvPr id="16252" name="Google Shape;16252;g35b7e9ef692_1_257"/>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53" name="Google Shape;16253;g35b7e9ef692_1_257"/>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54" name="Google Shape;16254;g35b7e9ef692_1_257"/>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6255"/>
        <p:cNvGrpSpPr/>
        <p:nvPr/>
      </p:nvGrpSpPr>
      <p:grpSpPr>
        <a:xfrm>
          <a:off x="0" y="0"/>
          <a:ext cx="0" cy="0"/>
          <a:chOff x="0" y="0"/>
          <a:chExt cx="0" cy="0"/>
        </a:xfrm>
      </p:grpSpPr>
      <p:sp>
        <p:nvSpPr>
          <p:cNvPr id="16256" name="Google Shape;16256;g35b7e9ef692_1_264"/>
          <p:cNvSpPr txBox="1">
            <a:spLocks noGrp="1"/>
          </p:cNvSpPr>
          <p:nvPr>
            <p:ph type="title"/>
          </p:nvPr>
        </p:nvSpPr>
        <p:spPr>
          <a:xfrm>
            <a:off x="304800" y="183092"/>
            <a:ext cx="5486400" cy="7620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12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57" name="Google Shape;16257;g35b7e9ef692_1_264"/>
          <p:cNvSpPr txBox="1">
            <a:spLocks noGrp="1"/>
          </p:cNvSpPr>
          <p:nvPr>
            <p:ph type="body" idx="1"/>
          </p:nvPr>
        </p:nvSpPr>
        <p:spPr>
          <a:xfrm rot="5400000">
            <a:off x="1539300" y="-167700"/>
            <a:ext cx="3017400" cy="5486400"/>
          </a:xfrm>
          <a:prstGeom prst="rect">
            <a:avLst/>
          </a:prstGeom>
          <a:noFill/>
          <a:ln>
            <a:noFill/>
          </a:ln>
        </p:spPr>
        <p:txBody>
          <a:bodyPr spcFirstLastPara="1" wrap="square" lIns="60950" tIns="30475" rIns="60950" bIns="30475" anchor="t" anchorCtr="0">
            <a:normAutofit/>
          </a:bodyPr>
          <a:lstStyle>
            <a:lvl1pPr marL="457200" lvl="0" indent="-304800" algn="l">
              <a:lnSpc>
                <a:spcPct val="100000"/>
              </a:lnSpc>
              <a:spcBef>
                <a:spcPts val="200"/>
              </a:spcBef>
              <a:spcAft>
                <a:spcPts val="0"/>
              </a:spcAft>
              <a:buClr>
                <a:schemeClr val="dk1"/>
              </a:buClr>
              <a:buSzPts val="1200"/>
              <a:buChar char="•"/>
              <a:defRPr/>
            </a:lvl1pPr>
            <a:lvl2pPr marL="914400" lvl="1" indent="-304800" algn="l">
              <a:lnSpc>
                <a:spcPct val="100000"/>
              </a:lnSpc>
              <a:spcBef>
                <a:spcPts val="200"/>
              </a:spcBef>
              <a:spcAft>
                <a:spcPts val="0"/>
              </a:spcAft>
              <a:buClr>
                <a:schemeClr val="dk1"/>
              </a:buClr>
              <a:buSzPts val="1200"/>
              <a:buChar char="–"/>
              <a:defRPr/>
            </a:lvl2pPr>
            <a:lvl3pPr marL="1371600" lvl="2" indent="-304800" algn="l">
              <a:lnSpc>
                <a:spcPct val="100000"/>
              </a:lnSpc>
              <a:spcBef>
                <a:spcPts val="200"/>
              </a:spcBef>
              <a:spcAft>
                <a:spcPts val="0"/>
              </a:spcAft>
              <a:buClr>
                <a:schemeClr val="dk1"/>
              </a:buClr>
              <a:buSzPts val="1200"/>
              <a:buChar char="•"/>
              <a:defRPr/>
            </a:lvl3pPr>
            <a:lvl4pPr marL="1828800" lvl="3" indent="-304800" algn="l">
              <a:lnSpc>
                <a:spcPct val="100000"/>
              </a:lnSpc>
              <a:spcBef>
                <a:spcPts val="200"/>
              </a:spcBef>
              <a:spcAft>
                <a:spcPts val="0"/>
              </a:spcAft>
              <a:buClr>
                <a:schemeClr val="dk1"/>
              </a:buClr>
              <a:buSzPts val="1200"/>
              <a:buChar char="–"/>
              <a:defRPr/>
            </a:lvl4pPr>
            <a:lvl5pPr marL="2286000" lvl="4" indent="-304800" algn="l">
              <a:lnSpc>
                <a:spcPct val="100000"/>
              </a:lnSpc>
              <a:spcBef>
                <a:spcPts val="200"/>
              </a:spcBef>
              <a:spcAft>
                <a:spcPts val="0"/>
              </a:spcAft>
              <a:buClr>
                <a:schemeClr val="dk1"/>
              </a:buClr>
              <a:buSzPts val="1200"/>
              <a:buChar char="»"/>
              <a:defRPr/>
            </a:lvl5pPr>
            <a:lvl6pPr marL="2743200" lvl="5" indent="-304800" algn="l">
              <a:lnSpc>
                <a:spcPct val="100000"/>
              </a:lnSpc>
              <a:spcBef>
                <a:spcPts val="200"/>
              </a:spcBef>
              <a:spcAft>
                <a:spcPts val="0"/>
              </a:spcAft>
              <a:buClr>
                <a:schemeClr val="dk1"/>
              </a:buClr>
              <a:buSzPts val="1200"/>
              <a:buChar char="•"/>
              <a:defRPr/>
            </a:lvl6pPr>
            <a:lvl7pPr marL="3200400" lvl="6" indent="-304800" algn="l">
              <a:lnSpc>
                <a:spcPct val="100000"/>
              </a:lnSpc>
              <a:spcBef>
                <a:spcPts val="200"/>
              </a:spcBef>
              <a:spcAft>
                <a:spcPts val="0"/>
              </a:spcAft>
              <a:buClr>
                <a:schemeClr val="dk1"/>
              </a:buClr>
              <a:buSzPts val="1200"/>
              <a:buChar char="•"/>
              <a:defRPr/>
            </a:lvl7pPr>
            <a:lvl8pPr marL="3657600" lvl="7" indent="-304800" algn="l">
              <a:lnSpc>
                <a:spcPct val="100000"/>
              </a:lnSpc>
              <a:spcBef>
                <a:spcPts val="200"/>
              </a:spcBef>
              <a:spcAft>
                <a:spcPts val="0"/>
              </a:spcAft>
              <a:buClr>
                <a:schemeClr val="dk1"/>
              </a:buClr>
              <a:buSzPts val="1200"/>
              <a:buChar char="•"/>
              <a:defRPr/>
            </a:lvl8pPr>
            <a:lvl9pPr marL="4114800" lvl="8" indent="-304800" algn="l">
              <a:lnSpc>
                <a:spcPct val="100000"/>
              </a:lnSpc>
              <a:spcBef>
                <a:spcPts val="200"/>
              </a:spcBef>
              <a:spcAft>
                <a:spcPts val="0"/>
              </a:spcAft>
              <a:buClr>
                <a:schemeClr val="dk1"/>
              </a:buClr>
              <a:buSzPts val="1200"/>
              <a:buChar char="•"/>
              <a:defRPr/>
            </a:lvl9pPr>
          </a:lstStyle>
          <a:p>
            <a:endParaRPr/>
          </a:p>
        </p:txBody>
      </p:sp>
      <p:sp>
        <p:nvSpPr>
          <p:cNvPr id="16258" name="Google Shape;16258;g35b7e9ef692_1_264"/>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59" name="Google Shape;16259;g35b7e9ef692_1_264"/>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60" name="Google Shape;16260;g35b7e9ef692_1_264"/>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6261"/>
        <p:cNvGrpSpPr/>
        <p:nvPr/>
      </p:nvGrpSpPr>
      <p:grpSpPr>
        <a:xfrm>
          <a:off x="0" y="0"/>
          <a:ext cx="0" cy="0"/>
          <a:chOff x="0" y="0"/>
          <a:chExt cx="0" cy="0"/>
        </a:xfrm>
      </p:grpSpPr>
      <p:sp>
        <p:nvSpPr>
          <p:cNvPr id="16262" name="Google Shape;16262;g35b7e9ef692_1_270"/>
          <p:cNvSpPr txBox="1">
            <a:spLocks noGrp="1"/>
          </p:cNvSpPr>
          <p:nvPr>
            <p:ph type="title"/>
          </p:nvPr>
        </p:nvSpPr>
        <p:spPr>
          <a:xfrm rot="5400000">
            <a:off x="3154950" y="1447742"/>
            <a:ext cx="3900900" cy="1371600"/>
          </a:xfrm>
          <a:prstGeom prst="rect">
            <a:avLst/>
          </a:prstGeom>
          <a:noFill/>
          <a:ln>
            <a:noFill/>
          </a:ln>
        </p:spPr>
        <p:txBody>
          <a:bodyPr spcFirstLastPara="1" wrap="square" lIns="60950" tIns="30475" rIns="60950" bIns="30475" anchor="ctr" anchorCtr="0">
            <a:normAutofit/>
          </a:bodyPr>
          <a:lstStyle>
            <a:lvl1pPr lvl="0" algn="ctr">
              <a:lnSpc>
                <a:spcPct val="100000"/>
              </a:lnSpc>
              <a:spcBef>
                <a:spcPts val="0"/>
              </a:spcBef>
              <a:spcAft>
                <a:spcPts val="0"/>
              </a:spcAft>
              <a:buClr>
                <a:schemeClr val="dk1"/>
              </a:buClr>
              <a:buSzPts val="12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63" name="Google Shape;16263;g35b7e9ef692_1_270"/>
          <p:cNvSpPr txBox="1">
            <a:spLocks noGrp="1"/>
          </p:cNvSpPr>
          <p:nvPr>
            <p:ph type="body" idx="1"/>
          </p:nvPr>
        </p:nvSpPr>
        <p:spPr>
          <a:xfrm rot="5400000">
            <a:off x="361000" y="126992"/>
            <a:ext cx="3900900" cy="4013100"/>
          </a:xfrm>
          <a:prstGeom prst="rect">
            <a:avLst/>
          </a:prstGeom>
          <a:noFill/>
          <a:ln>
            <a:noFill/>
          </a:ln>
        </p:spPr>
        <p:txBody>
          <a:bodyPr spcFirstLastPara="1" wrap="square" lIns="60950" tIns="30475" rIns="60950" bIns="30475" anchor="t" anchorCtr="0">
            <a:normAutofit/>
          </a:bodyPr>
          <a:lstStyle>
            <a:lvl1pPr marL="457200" lvl="0" indent="-304800" algn="l">
              <a:lnSpc>
                <a:spcPct val="100000"/>
              </a:lnSpc>
              <a:spcBef>
                <a:spcPts val="200"/>
              </a:spcBef>
              <a:spcAft>
                <a:spcPts val="0"/>
              </a:spcAft>
              <a:buClr>
                <a:schemeClr val="dk1"/>
              </a:buClr>
              <a:buSzPts val="1200"/>
              <a:buChar char="•"/>
              <a:defRPr/>
            </a:lvl1pPr>
            <a:lvl2pPr marL="914400" lvl="1" indent="-304800" algn="l">
              <a:lnSpc>
                <a:spcPct val="100000"/>
              </a:lnSpc>
              <a:spcBef>
                <a:spcPts val="200"/>
              </a:spcBef>
              <a:spcAft>
                <a:spcPts val="0"/>
              </a:spcAft>
              <a:buClr>
                <a:schemeClr val="dk1"/>
              </a:buClr>
              <a:buSzPts val="1200"/>
              <a:buChar char="–"/>
              <a:defRPr/>
            </a:lvl2pPr>
            <a:lvl3pPr marL="1371600" lvl="2" indent="-304800" algn="l">
              <a:lnSpc>
                <a:spcPct val="100000"/>
              </a:lnSpc>
              <a:spcBef>
                <a:spcPts val="200"/>
              </a:spcBef>
              <a:spcAft>
                <a:spcPts val="0"/>
              </a:spcAft>
              <a:buClr>
                <a:schemeClr val="dk1"/>
              </a:buClr>
              <a:buSzPts val="1200"/>
              <a:buChar char="•"/>
              <a:defRPr/>
            </a:lvl3pPr>
            <a:lvl4pPr marL="1828800" lvl="3" indent="-304800" algn="l">
              <a:lnSpc>
                <a:spcPct val="100000"/>
              </a:lnSpc>
              <a:spcBef>
                <a:spcPts val="200"/>
              </a:spcBef>
              <a:spcAft>
                <a:spcPts val="0"/>
              </a:spcAft>
              <a:buClr>
                <a:schemeClr val="dk1"/>
              </a:buClr>
              <a:buSzPts val="1200"/>
              <a:buChar char="–"/>
              <a:defRPr/>
            </a:lvl4pPr>
            <a:lvl5pPr marL="2286000" lvl="4" indent="-304800" algn="l">
              <a:lnSpc>
                <a:spcPct val="100000"/>
              </a:lnSpc>
              <a:spcBef>
                <a:spcPts val="200"/>
              </a:spcBef>
              <a:spcAft>
                <a:spcPts val="0"/>
              </a:spcAft>
              <a:buClr>
                <a:schemeClr val="dk1"/>
              </a:buClr>
              <a:buSzPts val="1200"/>
              <a:buChar char="»"/>
              <a:defRPr/>
            </a:lvl5pPr>
            <a:lvl6pPr marL="2743200" lvl="5" indent="-304800" algn="l">
              <a:lnSpc>
                <a:spcPct val="100000"/>
              </a:lnSpc>
              <a:spcBef>
                <a:spcPts val="200"/>
              </a:spcBef>
              <a:spcAft>
                <a:spcPts val="0"/>
              </a:spcAft>
              <a:buClr>
                <a:schemeClr val="dk1"/>
              </a:buClr>
              <a:buSzPts val="1200"/>
              <a:buChar char="•"/>
              <a:defRPr/>
            </a:lvl6pPr>
            <a:lvl7pPr marL="3200400" lvl="6" indent="-304800" algn="l">
              <a:lnSpc>
                <a:spcPct val="100000"/>
              </a:lnSpc>
              <a:spcBef>
                <a:spcPts val="200"/>
              </a:spcBef>
              <a:spcAft>
                <a:spcPts val="0"/>
              </a:spcAft>
              <a:buClr>
                <a:schemeClr val="dk1"/>
              </a:buClr>
              <a:buSzPts val="1200"/>
              <a:buChar char="•"/>
              <a:defRPr/>
            </a:lvl7pPr>
            <a:lvl8pPr marL="3657600" lvl="7" indent="-304800" algn="l">
              <a:lnSpc>
                <a:spcPct val="100000"/>
              </a:lnSpc>
              <a:spcBef>
                <a:spcPts val="200"/>
              </a:spcBef>
              <a:spcAft>
                <a:spcPts val="0"/>
              </a:spcAft>
              <a:buClr>
                <a:schemeClr val="dk1"/>
              </a:buClr>
              <a:buSzPts val="1200"/>
              <a:buChar char="•"/>
              <a:defRPr/>
            </a:lvl8pPr>
            <a:lvl9pPr marL="4114800" lvl="8" indent="-304800" algn="l">
              <a:lnSpc>
                <a:spcPct val="100000"/>
              </a:lnSpc>
              <a:spcBef>
                <a:spcPts val="200"/>
              </a:spcBef>
              <a:spcAft>
                <a:spcPts val="0"/>
              </a:spcAft>
              <a:buClr>
                <a:schemeClr val="dk1"/>
              </a:buClr>
              <a:buSzPts val="1200"/>
              <a:buChar char="•"/>
              <a:defRPr/>
            </a:lvl9pPr>
          </a:lstStyle>
          <a:p>
            <a:endParaRPr/>
          </a:p>
        </p:txBody>
      </p:sp>
      <p:sp>
        <p:nvSpPr>
          <p:cNvPr id="16264" name="Google Shape;16264;g35b7e9ef692_1_270"/>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lvl="0" algn="l">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65" name="Google Shape;16265;g35b7e9ef692_1_270"/>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lvl="0" algn="ctr">
              <a:lnSpc>
                <a:spcPct val="100000"/>
              </a:lnSpc>
              <a:spcBef>
                <a:spcPts val="0"/>
              </a:spcBef>
              <a:spcAft>
                <a:spcPts val="0"/>
              </a:spcAft>
              <a:buSzPts val="900"/>
              <a:buNone/>
              <a:defRPr/>
            </a:lvl1pPr>
            <a:lvl2pPr lvl="1" algn="l">
              <a:lnSpc>
                <a:spcPct val="100000"/>
              </a:lnSpc>
              <a:spcBef>
                <a:spcPts val="0"/>
              </a:spcBef>
              <a:spcAft>
                <a:spcPts val="0"/>
              </a:spcAft>
              <a:buSzPts val="900"/>
              <a:buNone/>
              <a:defRPr/>
            </a:lvl2pPr>
            <a:lvl3pPr lvl="2" algn="l">
              <a:lnSpc>
                <a:spcPct val="100000"/>
              </a:lnSpc>
              <a:spcBef>
                <a:spcPts val="0"/>
              </a:spcBef>
              <a:spcAft>
                <a:spcPts val="0"/>
              </a:spcAft>
              <a:buSzPts val="900"/>
              <a:buNone/>
              <a:defRPr/>
            </a:lvl3pPr>
            <a:lvl4pPr lvl="3" algn="l">
              <a:lnSpc>
                <a:spcPct val="100000"/>
              </a:lnSpc>
              <a:spcBef>
                <a:spcPts val="0"/>
              </a:spcBef>
              <a:spcAft>
                <a:spcPts val="0"/>
              </a:spcAft>
              <a:buSzPts val="900"/>
              <a:buNone/>
              <a:defRPr/>
            </a:lvl4pPr>
            <a:lvl5pPr lvl="4" algn="l">
              <a:lnSpc>
                <a:spcPct val="100000"/>
              </a:lnSpc>
              <a:spcBef>
                <a:spcPts val="0"/>
              </a:spcBef>
              <a:spcAft>
                <a:spcPts val="0"/>
              </a:spcAft>
              <a:buSzPts val="900"/>
              <a:buNone/>
              <a:defRPr/>
            </a:lvl5pPr>
            <a:lvl6pPr lvl="5" algn="l">
              <a:lnSpc>
                <a:spcPct val="100000"/>
              </a:lnSpc>
              <a:spcBef>
                <a:spcPts val="0"/>
              </a:spcBef>
              <a:spcAft>
                <a:spcPts val="0"/>
              </a:spcAft>
              <a:buSzPts val="900"/>
              <a:buNone/>
              <a:defRPr/>
            </a:lvl6pPr>
            <a:lvl7pPr lvl="6" algn="l">
              <a:lnSpc>
                <a:spcPct val="100000"/>
              </a:lnSpc>
              <a:spcBef>
                <a:spcPts val="0"/>
              </a:spcBef>
              <a:spcAft>
                <a:spcPts val="0"/>
              </a:spcAft>
              <a:buSzPts val="900"/>
              <a:buNone/>
              <a:defRPr/>
            </a:lvl7pPr>
            <a:lvl8pPr lvl="7" algn="l">
              <a:lnSpc>
                <a:spcPct val="100000"/>
              </a:lnSpc>
              <a:spcBef>
                <a:spcPts val="0"/>
              </a:spcBef>
              <a:spcAft>
                <a:spcPts val="0"/>
              </a:spcAft>
              <a:buSzPts val="900"/>
              <a:buNone/>
              <a:defRPr/>
            </a:lvl8pPr>
            <a:lvl9pPr lvl="8" algn="l">
              <a:lnSpc>
                <a:spcPct val="100000"/>
              </a:lnSpc>
              <a:spcBef>
                <a:spcPts val="0"/>
              </a:spcBef>
              <a:spcAft>
                <a:spcPts val="0"/>
              </a:spcAft>
              <a:buSzPts val="900"/>
              <a:buNone/>
              <a:defRPr/>
            </a:lvl9pPr>
          </a:lstStyle>
          <a:p>
            <a:endParaRPr/>
          </a:p>
        </p:txBody>
      </p:sp>
      <p:sp>
        <p:nvSpPr>
          <p:cNvPr id="16266" name="Google Shape;16266;g35b7e9ef692_1_270"/>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1725"/>
        <p:cNvGrpSpPr/>
        <p:nvPr/>
      </p:nvGrpSpPr>
      <p:grpSpPr>
        <a:xfrm>
          <a:off x="0" y="0"/>
          <a:ext cx="0" cy="0"/>
          <a:chOff x="0" y="0"/>
          <a:chExt cx="0" cy="0"/>
        </a:xfrm>
      </p:grpSpPr>
      <p:sp>
        <p:nvSpPr>
          <p:cNvPr id="1726" name="Google Shape;1726;g2255cd46139_0_39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27" name="Google Shape;1727;g2255cd46139_0_39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28" name="Google Shape;1728;g2255cd46139_0_393"/>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9" name="Google Shape;1729;g2255cd46139_0_393"/>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0" name="Google Shape;1730;g2255cd46139_0_393"/>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31" name="Google Shape;1731;g2255cd46139_0_39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1732"/>
        <p:cNvGrpSpPr/>
        <p:nvPr/>
      </p:nvGrpSpPr>
      <p:grpSpPr>
        <a:xfrm>
          <a:off x="0" y="0"/>
          <a:ext cx="0" cy="0"/>
          <a:chOff x="0" y="0"/>
          <a:chExt cx="0" cy="0"/>
        </a:xfrm>
      </p:grpSpPr>
      <p:sp>
        <p:nvSpPr>
          <p:cNvPr id="1733" name="Google Shape;1733;p589"/>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4" name="Google Shape;1734;p58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35" name="Google Shape;1735;p58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36" name="Google Shape;1736;p589"/>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37" name="Google Shape;1737;p58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180"/>
        <p:cNvGrpSpPr/>
        <p:nvPr/>
      </p:nvGrpSpPr>
      <p:grpSpPr>
        <a:xfrm>
          <a:off x="0" y="0"/>
          <a:ext cx="0" cy="0"/>
          <a:chOff x="0" y="0"/>
          <a:chExt cx="0" cy="0"/>
        </a:xfrm>
      </p:grpSpPr>
      <p:sp>
        <p:nvSpPr>
          <p:cNvPr id="181" name="Google Shape;181;p46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82" name="Google Shape;182;p46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 name="Google Shape;183;p46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 name="Google Shape;184;p467"/>
          <p:cNvSpPr>
            <a:spLocks noGrp="1"/>
          </p:cNvSpPr>
          <p:nvPr>
            <p:ph type="pic" idx="2"/>
          </p:nvPr>
        </p:nvSpPr>
        <p:spPr>
          <a:xfrm>
            <a:off x="7118684" y="233915"/>
            <a:ext cx="5073316" cy="5943600"/>
          </a:xfrm>
          <a:prstGeom prst="rect">
            <a:avLst/>
          </a:prstGeom>
          <a:noFill/>
          <a:ln>
            <a:noFill/>
          </a:ln>
        </p:spPr>
      </p:sp>
      <p:grpSp>
        <p:nvGrpSpPr>
          <p:cNvPr id="185" name="Google Shape;185;p467"/>
          <p:cNvGrpSpPr/>
          <p:nvPr/>
        </p:nvGrpSpPr>
        <p:grpSpPr>
          <a:xfrm>
            <a:off x="0" y="5020349"/>
            <a:ext cx="12192000" cy="1837653"/>
            <a:chOff x="0" y="5020348"/>
            <a:chExt cx="12192000" cy="1837653"/>
          </a:xfrm>
        </p:grpSpPr>
        <p:sp>
          <p:nvSpPr>
            <p:cNvPr id="186" name="Google Shape;186;p4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87" name="Google Shape;187;p4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88" name="Google Shape;188;p4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spTree>
      <p:nvGrpSpPr>
        <p:cNvPr id="1" name="Shape 1738"/>
        <p:cNvGrpSpPr/>
        <p:nvPr/>
      </p:nvGrpSpPr>
      <p:grpSpPr>
        <a:xfrm>
          <a:off x="0" y="0"/>
          <a:ext cx="0" cy="0"/>
          <a:chOff x="0" y="0"/>
          <a:chExt cx="0" cy="0"/>
        </a:xfrm>
      </p:grpSpPr>
      <p:sp>
        <p:nvSpPr>
          <p:cNvPr id="1739" name="Google Shape;1739;p3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1740" name="Google Shape;1740;p3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41" name="Google Shape;1741;p3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42" name="Google Shape;1742;p3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3" name="Google Shape;1743;p3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1744"/>
        <p:cNvGrpSpPr/>
        <p:nvPr/>
      </p:nvGrpSpPr>
      <p:grpSpPr>
        <a:xfrm>
          <a:off x="0" y="0"/>
          <a:ext cx="0" cy="0"/>
          <a:chOff x="0" y="0"/>
          <a:chExt cx="0" cy="0"/>
        </a:xfrm>
      </p:grpSpPr>
      <p:sp>
        <p:nvSpPr>
          <p:cNvPr id="1745" name="Google Shape;1745;p24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46" name="Google Shape;1746;p24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47" name="Google Shape;1747;p24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8" name="Google Shape;1748;p249"/>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9" name="Google Shape;1749;p249"/>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50" name="Google Shape;1750;p24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12_Title Slide_Yale Blue">
  <p:cSld name="12_Title Slide_Yale Blue">
    <p:spTree>
      <p:nvGrpSpPr>
        <p:cNvPr id="1" name="Shape 1751"/>
        <p:cNvGrpSpPr/>
        <p:nvPr/>
      </p:nvGrpSpPr>
      <p:grpSpPr>
        <a:xfrm>
          <a:off x="0" y="0"/>
          <a:ext cx="0" cy="0"/>
          <a:chOff x="0" y="0"/>
          <a:chExt cx="0" cy="0"/>
        </a:xfrm>
      </p:grpSpPr>
      <p:sp>
        <p:nvSpPr>
          <p:cNvPr id="1752" name="Google Shape;1752;p250"/>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3" name="Google Shape;1753;p250"/>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4" name="Google Shape;1754;p25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755" name="Google Shape;1755;p2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6" name="Google Shape;1756;p2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757" name="Google Shape;1757;p250"/>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758" name="Google Shape;1758;p25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1759" name="Google Shape;1759;p25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60" name="Google Shape;1760;p250"/>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p:spTree>
      <p:nvGrpSpPr>
        <p:cNvPr id="1" name="Shape 1761"/>
        <p:cNvGrpSpPr/>
        <p:nvPr/>
      </p:nvGrpSpPr>
      <p:grpSpPr>
        <a:xfrm>
          <a:off x="0" y="0"/>
          <a:ext cx="0" cy="0"/>
          <a:chOff x="0" y="0"/>
          <a:chExt cx="0" cy="0"/>
        </a:xfrm>
      </p:grpSpPr>
      <p:sp>
        <p:nvSpPr>
          <p:cNvPr id="1762" name="Google Shape;1762;p251"/>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3" name="Google Shape;1763;p25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64" name="Google Shape;1764;p25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65" name="Google Shape;1765;p251"/>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66" name="Google Shape;1766;p25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p:spTree>
      <p:nvGrpSpPr>
        <p:cNvPr id="1" name="Shape 1767"/>
        <p:cNvGrpSpPr/>
        <p:nvPr/>
      </p:nvGrpSpPr>
      <p:grpSpPr>
        <a:xfrm>
          <a:off x="0" y="0"/>
          <a:ext cx="0" cy="0"/>
          <a:chOff x="0" y="0"/>
          <a:chExt cx="0" cy="0"/>
        </a:xfrm>
      </p:grpSpPr>
      <p:sp>
        <p:nvSpPr>
          <p:cNvPr id="1768" name="Google Shape;1768;p25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1769" name="Google Shape;1769;p25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70" name="Google Shape;1770;p25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71" name="Google Shape;1771;p252"/>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2" name="Google Shape;1772;p252"/>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p:spTree>
      <p:nvGrpSpPr>
        <p:cNvPr id="1" name="Shape 1773"/>
        <p:cNvGrpSpPr/>
        <p:nvPr/>
      </p:nvGrpSpPr>
      <p:grpSpPr>
        <a:xfrm>
          <a:off x="0" y="0"/>
          <a:ext cx="0" cy="0"/>
          <a:chOff x="0" y="0"/>
          <a:chExt cx="0" cy="0"/>
        </a:xfrm>
      </p:grpSpPr>
      <p:sp>
        <p:nvSpPr>
          <p:cNvPr id="1774" name="Google Shape;1774;p59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75" name="Google Shape;1775;p59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76" name="Google Shape;1776;p590"/>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7" name="Google Shape;1777;p590"/>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8" name="Google Shape;1778;p590"/>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79" name="Google Shape;1779;p5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7_Title and Bullets Layout">
  <p:cSld name="7_Title and Bullets Layout">
    <p:spTree>
      <p:nvGrpSpPr>
        <p:cNvPr id="1" name="Shape 1780"/>
        <p:cNvGrpSpPr/>
        <p:nvPr/>
      </p:nvGrpSpPr>
      <p:grpSpPr>
        <a:xfrm>
          <a:off x="0" y="0"/>
          <a:ext cx="0" cy="0"/>
          <a:chOff x="0" y="0"/>
          <a:chExt cx="0" cy="0"/>
        </a:xfrm>
      </p:grpSpPr>
      <p:sp>
        <p:nvSpPr>
          <p:cNvPr id="1781" name="Google Shape;1781;p591"/>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2" name="Google Shape;1782;p59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83" name="Google Shape;1783;p59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84" name="Google Shape;1784;p591"/>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85" name="Google Shape;1785;p59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26_Title and Content">
  <p:cSld name="26_Title and Content">
    <p:spTree>
      <p:nvGrpSpPr>
        <p:cNvPr id="1" name="Shape 1786"/>
        <p:cNvGrpSpPr/>
        <p:nvPr/>
      </p:nvGrpSpPr>
      <p:grpSpPr>
        <a:xfrm>
          <a:off x="0" y="0"/>
          <a:ext cx="0" cy="0"/>
          <a:chOff x="0" y="0"/>
          <a:chExt cx="0" cy="0"/>
        </a:xfrm>
      </p:grpSpPr>
      <p:sp>
        <p:nvSpPr>
          <p:cNvPr id="1787" name="Google Shape;1787;p59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1788" name="Google Shape;1788;p59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89" name="Google Shape;1789;p59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90" name="Google Shape;1790;p592"/>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91" name="Google Shape;1791;p592"/>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7_Two Section | Picture and Copy Layout">
  <p:cSld name="7_Two Section | Picture and Copy Layout">
    <p:spTree>
      <p:nvGrpSpPr>
        <p:cNvPr id="1" name="Shape 1792"/>
        <p:cNvGrpSpPr/>
        <p:nvPr/>
      </p:nvGrpSpPr>
      <p:grpSpPr>
        <a:xfrm>
          <a:off x="0" y="0"/>
          <a:ext cx="0" cy="0"/>
          <a:chOff x="0" y="0"/>
          <a:chExt cx="0" cy="0"/>
        </a:xfrm>
      </p:grpSpPr>
      <p:sp>
        <p:nvSpPr>
          <p:cNvPr id="1793" name="Google Shape;1793;p59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94" name="Google Shape;1794;p59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795" name="Google Shape;1795;p593"/>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 name="Google Shape;1796;p593"/>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7" name="Google Shape;1797;p593"/>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98" name="Google Shape;1798;p59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8_Title and Bullets Layout">
  <p:cSld name="8_Title and Bullets Layout">
    <p:spTree>
      <p:nvGrpSpPr>
        <p:cNvPr id="1" name="Shape 1799"/>
        <p:cNvGrpSpPr/>
        <p:nvPr/>
      </p:nvGrpSpPr>
      <p:grpSpPr>
        <a:xfrm>
          <a:off x="0" y="0"/>
          <a:ext cx="0" cy="0"/>
          <a:chOff x="0" y="0"/>
          <a:chExt cx="0" cy="0"/>
        </a:xfrm>
      </p:grpSpPr>
      <p:sp>
        <p:nvSpPr>
          <p:cNvPr id="1800" name="Google Shape;1800;p59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1" name="Google Shape;1801;p59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802" name="Google Shape;1802;p59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803" name="Google Shape;1803;p59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04" name="Google Shape;1804;p59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_Divider">
  <p:cSld name="2_Divider">
    <p:spTree>
      <p:nvGrpSpPr>
        <p:cNvPr id="1" name="Shape 189"/>
        <p:cNvGrpSpPr/>
        <p:nvPr/>
      </p:nvGrpSpPr>
      <p:grpSpPr>
        <a:xfrm>
          <a:off x="0" y="0"/>
          <a:ext cx="0" cy="0"/>
          <a:chOff x="0" y="0"/>
          <a:chExt cx="0" cy="0"/>
        </a:xfrm>
      </p:grpSpPr>
      <p:grpSp>
        <p:nvGrpSpPr>
          <p:cNvPr id="190" name="Google Shape;190;p468"/>
          <p:cNvGrpSpPr/>
          <p:nvPr/>
        </p:nvGrpSpPr>
        <p:grpSpPr>
          <a:xfrm>
            <a:off x="0" y="5020348"/>
            <a:ext cx="12192000" cy="1837653"/>
            <a:chOff x="0" y="5020347"/>
            <a:chExt cx="12192000" cy="1837653"/>
          </a:xfrm>
        </p:grpSpPr>
        <p:sp>
          <p:nvSpPr>
            <p:cNvPr id="191" name="Google Shape;191;p4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2" name="Google Shape;192;p4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3" name="Google Shape;193;p4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94" name="Google Shape;194;p4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5" name="Google Shape;195;p46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 name="Google Shape;196;p46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27_Title and Content">
  <p:cSld name="27_Title and Content">
    <p:spTree>
      <p:nvGrpSpPr>
        <p:cNvPr id="1" name="Shape 1805"/>
        <p:cNvGrpSpPr/>
        <p:nvPr/>
      </p:nvGrpSpPr>
      <p:grpSpPr>
        <a:xfrm>
          <a:off x="0" y="0"/>
          <a:ext cx="0" cy="0"/>
          <a:chOff x="0" y="0"/>
          <a:chExt cx="0" cy="0"/>
        </a:xfrm>
      </p:grpSpPr>
      <p:sp>
        <p:nvSpPr>
          <p:cNvPr id="1806" name="Google Shape;1806;p59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1807" name="Google Shape;1807;p59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08" name="Google Shape;1808;p59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809" name="Google Shape;1809;p59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0" name="Google Shape;1810;p59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811"/>
        <p:cNvGrpSpPr/>
        <p:nvPr/>
      </p:nvGrpSpPr>
      <p:grpSpPr>
        <a:xfrm>
          <a:off x="0" y="0"/>
          <a:ext cx="0" cy="0"/>
          <a:chOff x="0" y="0"/>
          <a:chExt cx="0" cy="0"/>
        </a:xfrm>
      </p:grpSpPr>
      <p:sp>
        <p:nvSpPr>
          <p:cNvPr id="1812" name="Google Shape;1812;p59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3" name="Google Shape;1813;p59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4" name="Google Shape;1814;p59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15" name="Google Shape;1815;p596"/>
          <p:cNvSpPr>
            <a:spLocks noGrp="1"/>
          </p:cNvSpPr>
          <p:nvPr>
            <p:ph type="pic" idx="2"/>
          </p:nvPr>
        </p:nvSpPr>
        <p:spPr>
          <a:xfrm>
            <a:off x="7118684" y="233915"/>
            <a:ext cx="5073316" cy="5943600"/>
          </a:xfrm>
          <a:prstGeom prst="rect">
            <a:avLst/>
          </a:prstGeom>
          <a:noFill/>
          <a:ln>
            <a:noFill/>
          </a:ln>
        </p:spPr>
      </p:sp>
      <p:grpSp>
        <p:nvGrpSpPr>
          <p:cNvPr id="1816" name="Google Shape;1816;p596"/>
          <p:cNvGrpSpPr/>
          <p:nvPr/>
        </p:nvGrpSpPr>
        <p:grpSpPr>
          <a:xfrm>
            <a:off x="0" y="5020348"/>
            <a:ext cx="12192000" cy="1837653"/>
            <a:chOff x="0" y="5020348"/>
            <a:chExt cx="12192000" cy="1837653"/>
          </a:xfrm>
        </p:grpSpPr>
        <p:sp>
          <p:nvSpPr>
            <p:cNvPr id="1817" name="Google Shape;1817;p59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8" name="Google Shape;1818;p59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819" name="Google Shape;1819;p59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820"/>
        <p:cNvGrpSpPr/>
        <p:nvPr/>
      </p:nvGrpSpPr>
      <p:grpSpPr>
        <a:xfrm>
          <a:off x="0" y="0"/>
          <a:ext cx="0" cy="0"/>
          <a:chOff x="0" y="0"/>
          <a:chExt cx="0" cy="0"/>
        </a:xfrm>
      </p:grpSpPr>
      <p:sp>
        <p:nvSpPr>
          <p:cNvPr id="1821" name="Google Shape;1821;p5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22" name="Google Shape;1822;p5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3" name="Google Shape;1823;p5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4" name="Google Shape;1824;p5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25" name="Google Shape;1825;p5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6" name="Google Shape;1826;p5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27" name="Google Shape;1827;p597"/>
          <p:cNvGrpSpPr/>
          <p:nvPr/>
        </p:nvGrpSpPr>
        <p:grpSpPr>
          <a:xfrm>
            <a:off x="7191542" y="1"/>
            <a:ext cx="5000459" cy="1425992"/>
            <a:chOff x="7191542" y="1"/>
            <a:chExt cx="5000459" cy="1425992"/>
          </a:xfrm>
        </p:grpSpPr>
        <p:pic>
          <p:nvPicPr>
            <p:cNvPr id="1828" name="Google Shape;1828;p5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9" name="Google Shape;1829;p597"/>
            <p:cNvGrpSpPr/>
            <p:nvPr/>
          </p:nvGrpSpPr>
          <p:grpSpPr>
            <a:xfrm>
              <a:off x="7191542" y="1"/>
              <a:ext cx="5000459" cy="1425992"/>
              <a:chOff x="7186272" y="0"/>
              <a:chExt cx="5005729" cy="1427495"/>
            </a:xfrm>
          </p:grpSpPr>
          <p:sp>
            <p:nvSpPr>
              <p:cNvPr id="1830" name="Google Shape;1830;p5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5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832" name="Google Shape;1832;p59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Divider">
  <p:cSld name="Divider 2">
    <p:spTree>
      <p:nvGrpSpPr>
        <p:cNvPr id="1" name="Shape 1833"/>
        <p:cNvGrpSpPr/>
        <p:nvPr/>
      </p:nvGrpSpPr>
      <p:grpSpPr>
        <a:xfrm>
          <a:off x="0" y="0"/>
          <a:ext cx="0" cy="0"/>
          <a:chOff x="0" y="0"/>
          <a:chExt cx="0" cy="0"/>
        </a:xfrm>
      </p:grpSpPr>
      <p:grpSp>
        <p:nvGrpSpPr>
          <p:cNvPr id="1834" name="Google Shape;1834;p598"/>
          <p:cNvGrpSpPr/>
          <p:nvPr/>
        </p:nvGrpSpPr>
        <p:grpSpPr>
          <a:xfrm>
            <a:off x="0" y="5020347"/>
            <a:ext cx="12192000" cy="1837653"/>
            <a:chOff x="0" y="5020347"/>
            <a:chExt cx="12192000" cy="1837653"/>
          </a:xfrm>
        </p:grpSpPr>
        <p:sp>
          <p:nvSpPr>
            <p:cNvPr id="1835" name="Google Shape;1835;p5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36" name="Google Shape;1836;p5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37" name="Google Shape;1837;p5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838" name="Google Shape;1838;p5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39" name="Google Shape;1839;p5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0" name="Google Shape;1840;p5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841"/>
        <p:cNvGrpSpPr/>
        <p:nvPr/>
      </p:nvGrpSpPr>
      <p:grpSpPr>
        <a:xfrm>
          <a:off x="0" y="0"/>
          <a:ext cx="0" cy="0"/>
          <a:chOff x="0" y="0"/>
          <a:chExt cx="0" cy="0"/>
        </a:xfrm>
      </p:grpSpPr>
      <p:sp>
        <p:nvSpPr>
          <p:cNvPr id="1842" name="Google Shape;1842;p5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43" name="Google Shape;1843;p5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4" name="Google Shape;1844;p5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5" name="Google Shape;1845;p5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46" name="Google Shape;1846;p5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47" name="Google Shape;1847;p5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48" name="Google Shape;1848;p599"/>
          <p:cNvGrpSpPr/>
          <p:nvPr/>
        </p:nvGrpSpPr>
        <p:grpSpPr>
          <a:xfrm>
            <a:off x="7191542" y="1"/>
            <a:ext cx="5000459" cy="1425992"/>
            <a:chOff x="7191542" y="1"/>
            <a:chExt cx="5000459" cy="1425992"/>
          </a:xfrm>
        </p:grpSpPr>
        <p:pic>
          <p:nvPicPr>
            <p:cNvPr id="1849" name="Google Shape;1849;p5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0" name="Google Shape;1850;p599"/>
            <p:cNvGrpSpPr/>
            <p:nvPr/>
          </p:nvGrpSpPr>
          <p:grpSpPr>
            <a:xfrm>
              <a:off x="7191542" y="1"/>
              <a:ext cx="5000459" cy="1425992"/>
              <a:chOff x="7186272" y="0"/>
              <a:chExt cx="5005729" cy="1427495"/>
            </a:xfrm>
          </p:grpSpPr>
          <p:sp>
            <p:nvSpPr>
              <p:cNvPr id="1851" name="Google Shape;1851;p5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5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853" name="Google Shape;1853;p5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854"/>
        <p:cNvGrpSpPr/>
        <p:nvPr/>
      </p:nvGrpSpPr>
      <p:grpSpPr>
        <a:xfrm>
          <a:off x="0" y="0"/>
          <a:ext cx="0" cy="0"/>
          <a:chOff x="0" y="0"/>
          <a:chExt cx="0" cy="0"/>
        </a:xfrm>
      </p:grpSpPr>
      <p:grpSp>
        <p:nvGrpSpPr>
          <p:cNvPr id="1855" name="Google Shape;1855;p600"/>
          <p:cNvGrpSpPr/>
          <p:nvPr/>
        </p:nvGrpSpPr>
        <p:grpSpPr>
          <a:xfrm>
            <a:off x="7191542" y="1"/>
            <a:ext cx="5000459" cy="1425992"/>
            <a:chOff x="7191542" y="1"/>
            <a:chExt cx="5000459" cy="1425992"/>
          </a:xfrm>
        </p:grpSpPr>
        <p:pic>
          <p:nvPicPr>
            <p:cNvPr id="1856" name="Google Shape;1856;p6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7" name="Google Shape;1857;p600"/>
            <p:cNvGrpSpPr/>
            <p:nvPr/>
          </p:nvGrpSpPr>
          <p:grpSpPr>
            <a:xfrm>
              <a:off x="7191542" y="1"/>
              <a:ext cx="5000459" cy="1425992"/>
              <a:chOff x="7186272" y="0"/>
              <a:chExt cx="5005729" cy="1427495"/>
            </a:xfrm>
          </p:grpSpPr>
          <p:sp>
            <p:nvSpPr>
              <p:cNvPr id="1858" name="Google Shape;1858;p6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6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60" name="Google Shape;1860;p6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1" name="Google Shape;1861;p6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2" name="Google Shape;1862;p6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63" name="Google Shape;1863;p6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4" name="Google Shape;1864;p6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65"/>
        <p:cNvGrpSpPr/>
        <p:nvPr/>
      </p:nvGrpSpPr>
      <p:grpSpPr>
        <a:xfrm>
          <a:off x="0" y="0"/>
          <a:ext cx="0" cy="0"/>
          <a:chOff x="0" y="0"/>
          <a:chExt cx="0" cy="0"/>
        </a:xfrm>
      </p:grpSpPr>
      <p:sp>
        <p:nvSpPr>
          <p:cNvPr id="1866" name="Google Shape;1866;p6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7" name="Google Shape;1867;p60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68" name="Google Shape;1868;p601"/>
          <p:cNvGrpSpPr/>
          <p:nvPr/>
        </p:nvGrpSpPr>
        <p:grpSpPr>
          <a:xfrm>
            <a:off x="7191542" y="1"/>
            <a:ext cx="5000459" cy="1425992"/>
            <a:chOff x="7191542" y="1"/>
            <a:chExt cx="5000459" cy="1425992"/>
          </a:xfrm>
        </p:grpSpPr>
        <p:pic>
          <p:nvPicPr>
            <p:cNvPr id="1869" name="Google Shape;1869;p6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70" name="Google Shape;1870;p601"/>
            <p:cNvGrpSpPr/>
            <p:nvPr/>
          </p:nvGrpSpPr>
          <p:grpSpPr>
            <a:xfrm>
              <a:off x="7191542" y="1"/>
              <a:ext cx="5000459" cy="1425992"/>
              <a:chOff x="7186272" y="0"/>
              <a:chExt cx="5005729" cy="1427495"/>
            </a:xfrm>
          </p:grpSpPr>
          <p:sp>
            <p:nvSpPr>
              <p:cNvPr id="1871" name="Google Shape;1871;p6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6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73" name="Google Shape;1873;p60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4" name="Google Shape;1874;p60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75" name="Google Shape;1875;p6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6" name="Google Shape;1876;p6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877"/>
        <p:cNvGrpSpPr/>
        <p:nvPr/>
      </p:nvGrpSpPr>
      <p:grpSpPr>
        <a:xfrm>
          <a:off x="0" y="0"/>
          <a:ext cx="0" cy="0"/>
          <a:chOff x="0" y="0"/>
          <a:chExt cx="0" cy="0"/>
        </a:xfrm>
      </p:grpSpPr>
      <p:grpSp>
        <p:nvGrpSpPr>
          <p:cNvPr id="1878" name="Google Shape;1878;p602"/>
          <p:cNvGrpSpPr/>
          <p:nvPr/>
        </p:nvGrpSpPr>
        <p:grpSpPr>
          <a:xfrm>
            <a:off x="7191542" y="1"/>
            <a:ext cx="5000459" cy="1425992"/>
            <a:chOff x="7191542" y="1"/>
            <a:chExt cx="5000459" cy="1425992"/>
          </a:xfrm>
        </p:grpSpPr>
        <p:pic>
          <p:nvPicPr>
            <p:cNvPr id="1879" name="Google Shape;1879;p6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0" name="Google Shape;1880;p602"/>
            <p:cNvGrpSpPr/>
            <p:nvPr/>
          </p:nvGrpSpPr>
          <p:grpSpPr>
            <a:xfrm>
              <a:off x="7191542" y="1"/>
              <a:ext cx="5000459" cy="1425992"/>
              <a:chOff x="7186272" y="0"/>
              <a:chExt cx="5005729" cy="1427495"/>
            </a:xfrm>
          </p:grpSpPr>
          <p:sp>
            <p:nvSpPr>
              <p:cNvPr id="1881" name="Google Shape;1881;p6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6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83" name="Google Shape;1883;p6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4" name="Google Shape;1884;p60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85" name="Google Shape;1885;p60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6" name="Google Shape;1886;p6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87" name="Google Shape;1887;p6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8" name="Google Shape;1888;p6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89" name="Google Shape;1889;p6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0" name="Google Shape;1890;p6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8_Two Section | Picture and Copy Layout">
  <p:cSld name="8_Two Section | Picture and Copy Layout">
    <p:spTree>
      <p:nvGrpSpPr>
        <p:cNvPr id="1" name="Shape 1891"/>
        <p:cNvGrpSpPr/>
        <p:nvPr/>
      </p:nvGrpSpPr>
      <p:grpSpPr>
        <a:xfrm>
          <a:off x="0" y="0"/>
          <a:ext cx="0" cy="0"/>
          <a:chOff x="0" y="0"/>
          <a:chExt cx="0" cy="0"/>
        </a:xfrm>
      </p:grpSpPr>
      <p:sp>
        <p:nvSpPr>
          <p:cNvPr id="1892" name="Google Shape;1892;p60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893" name="Google Shape;1893;p60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1894" name="Google Shape;1894;p603"/>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5" name="Google Shape;1895;p603"/>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6" name="Google Shape;1896;p603"/>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97" name="Google Shape;1897;p60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18_Cover">
  <p:cSld name="18_Cover">
    <p:spTree>
      <p:nvGrpSpPr>
        <p:cNvPr id="1" name="Shape 1898"/>
        <p:cNvGrpSpPr/>
        <p:nvPr/>
      </p:nvGrpSpPr>
      <p:grpSpPr>
        <a:xfrm>
          <a:off x="0" y="0"/>
          <a:ext cx="0" cy="0"/>
          <a:chOff x="0" y="0"/>
          <a:chExt cx="0" cy="0"/>
        </a:xfrm>
      </p:grpSpPr>
      <p:sp>
        <p:nvSpPr>
          <p:cNvPr id="1899" name="Google Shape;1899;p60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00" name="Google Shape;1900;p60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1" name="Google Shape;1901;p60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02" name="Google Shape;1902;p604"/>
          <p:cNvSpPr>
            <a:spLocks noGrp="1"/>
          </p:cNvSpPr>
          <p:nvPr>
            <p:ph type="pic" idx="2"/>
          </p:nvPr>
        </p:nvSpPr>
        <p:spPr>
          <a:xfrm>
            <a:off x="7118684" y="233915"/>
            <a:ext cx="5073316" cy="5943600"/>
          </a:xfrm>
          <a:prstGeom prst="rect">
            <a:avLst/>
          </a:prstGeom>
          <a:noFill/>
          <a:ln>
            <a:noFill/>
          </a:ln>
        </p:spPr>
      </p:sp>
      <p:grpSp>
        <p:nvGrpSpPr>
          <p:cNvPr id="1903" name="Google Shape;1903;p604"/>
          <p:cNvGrpSpPr/>
          <p:nvPr/>
        </p:nvGrpSpPr>
        <p:grpSpPr>
          <a:xfrm>
            <a:off x="0" y="5020349"/>
            <a:ext cx="12192000" cy="1837653"/>
            <a:chOff x="0" y="5020348"/>
            <a:chExt cx="12192000" cy="1837653"/>
          </a:xfrm>
        </p:grpSpPr>
        <p:sp>
          <p:nvSpPr>
            <p:cNvPr id="1904" name="Google Shape;1904;p6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05" name="Google Shape;1905;p6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906" name="Google Shape;1906;p6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197"/>
        <p:cNvGrpSpPr/>
        <p:nvPr/>
      </p:nvGrpSpPr>
      <p:grpSpPr>
        <a:xfrm>
          <a:off x="0" y="0"/>
          <a:ext cx="0" cy="0"/>
          <a:chOff x="0" y="0"/>
          <a:chExt cx="0" cy="0"/>
        </a:xfrm>
      </p:grpSpPr>
      <p:sp>
        <p:nvSpPr>
          <p:cNvPr id="198" name="Google Shape;198;p46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9" name="Google Shape;199;p4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0" name="Google Shape;200;p469"/>
          <p:cNvGrpSpPr/>
          <p:nvPr/>
        </p:nvGrpSpPr>
        <p:grpSpPr>
          <a:xfrm>
            <a:off x="0" y="5379427"/>
            <a:ext cx="2807368" cy="753891"/>
            <a:chOff x="0" y="5379426"/>
            <a:chExt cx="2807368" cy="753891"/>
          </a:xfrm>
        </p:grpSpPr>
        <p:sp>
          <p:nvSpPr>
            <p:cNvPr id="201" name="Google Shape;201;p4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02" name="Google Shape;202;p4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203" name="Google Shape;203;p469"/>
          <p:cNvSpPr>
            <a:spLocks noGrp="1"/>
          </p:cNvSpPr>
          <p:nvPr>
            <p:ph type="pic" idx="2"/>
          </p:nvPr>
        </p:nvSpPr>
        <p:spPr>
          <a:xfrm>
            <a:off x="2807368" y="457202"/>
            <a:ext cx="8915400" cy="5943598"/>
          </a:xfrm>
          <a:prstGeom prst="rect">
            <a:avLst/>
          </a:prstGeom>
          <a:noFill/>
          <a:ln>
            <a:noFill/>
          </a:ln>
        </p:spPr>
      </p:sp>
      <p:pic>
        <p:nvPicPr>
          <p:cNvPr id="204" name="Google Shape;204;p46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18_Divider">
  <p:cSld name="18_Divider">
    <p:spTree>
      <p:nvGrpSpPr>
        <p:cNvPr id="1" name="Shape 1907"/>
        <p:cNvGrpSpPr/>
        <p:nvPr/>
      </p:nvGrpSpPr>
      <p:grpSpPr>
        <a:xfrm>
          <a:off x="0" y="0"/>
          <a:ext cx="0" cy="0"/>
          <a:chOff x="0" y="0"/>
          <a:chExt cx="0" cy="0"/>
        </a:xfrm>
      </p:grpSpPr>
      <p:grpSp>
        <p:nvGrpSpPr>
          <p:cNvPr id="1908" name="Google Shape;1908;p605"/>
          <p:cNvGrpSpPr/>
          <p:nvPr/>
        </p:nvGrpSpPr>
        <p:grpSpPr>
          <a:xfrm>
            <a:off x="0" y="5020348"/>
            <a:ext cx="12192000" cy="1837653"/>
            <a:chOff x="0" y="5020347"/>
            <a:chExt cx="12192000" cy="1837653"/>
          </a:xfrm>
        </p:grpSpPr>
        <p:sp>
          <p:nvSpPr>
            <p:cNvPr id="1909" name="Google Shape;1909;p6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10" name="Google Shape;1910;p6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11" name="Google Shape;1911;p6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912" name="Google Shape;1912;p6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13" name="Google Shape;1913;p60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4" name="Google Shape;1914;p60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18_Photo Slide">
  <p:cSld name="18_Photo Slide">
    <p:spTree>
      <p:nvGrpSpPr>
        <p:cNvPr id="1" name="Shape 1915"/>
        <p:cNvGrpSpPr/>
        <p:nvPr/>
      </p:nvGrpSpPr>
      <p:grpSpPr>
        <a:xfrm>
          <a:off x="0" y="0"/>
          <a:ext cx="0" cy="0"/>
          <a:chOff x="0" y="0"/>
          <a:chExt cx="0" cy="0"/>
        </a:xfrm>
      </p:grpSpPr>
      <p:sp>
        <p:nvSpPr>
          <p:cNvPr id="1916" name="Google Shape;1916;p60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17" name="Google Shape;1917;p6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18" name="Google Shape;1918;p606"/>
          <p:cNvGrpSpPr/>
          <p:nvPr/>
        </p:nvGrpSpPr>
        <p:grpSpPr>
          <a:xfrm>
            <a:off x="0" y="5379427"/>
            <a:ext cx="2807368" cy="753891"/>
            <a:chOff x="0" y="5379426"/>
            <a:chExt cx="2807368" cy="753891"/>
          </a:xfrm>
        </p:grpSpPr>
        <p:sp>
          <p:nvSpPr>
            <p:cNvPr id="1919" name="Google Shape;1919;p6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20" name="Google Shape;1920;p6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921" name="Google Shape;1921;p606"/>
          <p:cNvSpPr>
            <a:spLocks noGrp="1"/>
          </p:cNvSpPr>
          <p:nvPr>
            <p:ph type="pic" idx="2"/>
          </p:nvPr>
        </p:nvSpPr>
        <p:spPr>
          <a:xfrm>
            <a:off x="2807368" y="457202"/>
            <a:ext cx="8915400" cy="5943598"/>
          </a:xfrm>
          <a:prstGeom prst="rect">
            <a:avLst/>
          </a:prstGeom>
          <a:noFill/>
          <a:ln>
            <a:noFill/>
          </a:ln>
        </p:spPr>
      </p:sp>
      <p:pic>
        <p:nvPicPr>
          <p:cNvPr id="1922" name="Google Shape;1922;p60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45_Quotation">
  <p:cSld name="45_Quotation">
    <p:spTree>
      <p:nvGrpSpPr>
        <p:cNvPr id="1" name="Shape 1923"/>
        <p:cNvGrpSpPr/>
        <p:nvPr/>
      </p:nvGrpSpPr>
      <p:grpSpPr>
        <a:xfrm>
          <a:off x="0" y="0"/>
          <a:ext cx="0" cy="0"/>
          <a:chOff x="0" y="0"/>
          <a:chExt cx="0" cy="0"/>
        </a:xfrm>
      </p:grpSpPr>
      <p:sp>
        <p:nvSpPr>
          <p:cNvPr id="1924" name="Google Shape;1924;p6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25" name="Google Shape;1925;p6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6" name="Google Shape;1926;p6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7" name="Google Shape;1927;p6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8" name="Google Shape;1928;p6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9" name="Google Shape;1929;p6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0" name="Google Shape;1930;p607"/>
          <p:cNvGrpSpPr/>
          <p:nvPr/>
        </p:nvGrpSpPr>
        <p:grpSpPr>
          <a:xfrm>
            <a:off x="7191543" y="1"/>
            <a:ext cx="5000459" cy="1425992"/>
            <a:chOff x="7191542" y="1"/>
            <a:chExt cx="5000459" cy="1425992"/>
          </a:xfrm>
        </p:grpSpPr>
        <p:pic>
          <p:nvPicPr>
            <p:cNvPr id="1931" name="Google Shape;1931;p6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2" name="Google Shape;1932;p607"/>
            <p:cNvGrpSpPr/>
            <p:nvPr/>
          </p:nvGrpSpPr>
          <p:grpSpPr>
            <a:xfrm>
              <a:off x="7191542" y="1"/>
              <a:ext cx="5000459" cy="1425992"/>
              <a:chOff x="7186272" y="0"/>
              <a:chExt cx="5005729" cy="1427495"/>
            </a:xfrm>
          </p:grpSpPr>
          <p:sp>
            <p:nvSpPr>
              <p:cNvPr id="1933" name="Google Shape;1933;p6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934" name="Google Shape;1934;p6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1935" name="Google Shape;1935;p6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28_Title and Content">
  <p:cSld name="28_Title and Content">
    <p:spTree>
      <p:nvGrpSpPr>
        <p:cNvPr id="1" name="Shape 1936"/>
        <p:cNvGrpSpPr/>
        <p:nvPr/>
      </p:nvGrpSpPr>
      <p:grpSpPr>
        <a:xfrm>
          <a:off x="0" y="0"/>
          <a:ext cx="0" cy="0"/>
          <a:chOff x="0" y="0"/>
          <a:chExt cx="0" cy="0"/>
        </a:xfrm>
      </p:grpSpPr>
      <p:grpSp>
        <p:nvGrpSpPr>
          <p:cNvPr id="1937" name="Google Shape;1937;p608"/>
          <p:cNvGrpSpPr/>
          <p:nvPr/>
        </p:nvGrpSpPr>
        <p:grpSpPr>
          <a:xfrm>
            <a:off x="7191543" y="1"/>
            <a:ext cx="5000459" cy="1425992"/>
            <a:chOff x="7191542" y="1"/>
            <a:chExt cx="5000459" cy="1425992"/>
          </a:xfrm>
        </p:grpSpPr>
        <p:pic>
          <p:nvPicPr>
            <p:cNvPr id="1938" name="Google Shape;1938;p6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9" name="Google Shape;1939;p608"/>
            <p:cNvGrpSpPr/>
            <p:nvPr/>
          </p:nvGrpSpPr>
          <p:grpSpPr>
            <a:xfrm>
              <a:off x="7191542" y="1"/>
              <a:ext cx="5000459" cy="1425992"/>
              <a:chOff x="7186272" y="0"/>
              <a:chExt cx="5005729" cy="1427495"/>
            </a:xfrm>
          </p:grpSpPr>
          <p:sp>
            <p:nvSpPr>
              <p:cNvPr id="1940" name="Google Shape;1940;p6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941" name="Google Shape;1941;p6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942" name="Google Shape;1942;p6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3" name="Google Shape;1943;p6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4" name="Google Shape;1944;p6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5" name="Google Shape;1945;p6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6" name="Google Shape;1946;p6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18_Two Content">
  <p:cSld name="18_Two Content">
    <p:spTree>
      <p:nvGrpSpPr>
        <p:cNvPr id="1" name="Shape 1947"/>
        <p:cNvGrpSpPr/>
        <p:nvPr/>
      </p:nvGrpSpPr>
      <p:grpSpPr>
        <a:xfrm>
          <a:off x="0" y="0"/>
          <a:ext cx="0" cy="0"/>
          <a:chOff x="0" y="0"/>
          <a:chExt cx="0" cy="0"/>
        </a:xfrm>
      </p:grpSpPr>
      <p:sp>
        <p:nvSpPr>
          <p:cNvPr id="1948" name="Google Shape;1948;p6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9" name="Google Shape;1949;p60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50" name="Google Shape;1950;p609"/>
          <p:cNvGrpSpPr/>
          <p:nvPr/>
        </p:nvGrpSpPr>
        <p:grpSpPr>
          <a:xfrm>
            <a:off x="7191543" y="1"/>
            <a:ext cx="5000459" cy="1425992"/>
            <a:chOff x="7191542" y="1"/>
            <a:chExt cx="5000459" cy="1425992"/>
          </a:xfrm>
        </p:grpSpPr>
        <p:pic>
          <p:nvPicPr>
            <p:cNvPr id="1951" name="Google Shape;1951;p6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2" name="Google Shape;1952;p609"/>
            <p:cNvGrpSpPr/>
            <p:nvPr/>
          </p:nvGrpSpPr>
          <p:grpSpPr>
            <a:xfrm>
              <a:off x="7191542" y="1"/>
              <a:ext cx="5000459" cy="1425992"/>
              <a:chOff x="7186272" y="0"/>
              <a:chExt cx="5005729" cy="1427495"/>
            </a:xfrm>
          </p:grpSpPr>
          <p:sp>
            <p:nvSpPr>
              <p:cNvPr id="1953" name="Google Shape;1953;p6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954" name="Google Shape;1954;p6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955" name="Google Shape;1955;p60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6" name="Google Shape;1956;p60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7" name="Google Shape;1957;p6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8" name="Google Shape;1958;p6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18_Comparison">
  <p:cSld name="18_Comparison">
    <p:spTree>
      <p:nvGrpSpPr>
        <p:cNvPr id="1" name="Shape 1959"/>
        <p:cNvGrpSpPr/>
        <p:nvPr/>
      </p:nvGrpSpPr>
      <p:grpSpPr>
        <a:xfrm>
          <a:off x="0" y="0"/>
          <a:ext cx="0" cy="0"/>
          <a:chOff x="0" y="0"/>
          <a:chExt cx="0" cy="0"/>
        </a:xfrm>
      </p:grpSpPr>
      <p:grpSp>
        <p:nvGrpSpPr>
          <p:cNvPr id="1960" name="Google Shape;1960;p610"/>
          <p:cNvGrpSpPr/>
          <p:nvPr/>
        </p:nvGrpSpPr>
        <p:grpSpPr>
          <a:xfrm>
            <a:off x="7191543" y="1"/>
            <a:ext cx="5000459" cy="1425992"/>
            <a:chOff x="7191542" y="1"/>
            <a:chExt cx="5000459" cy="1425992"/>
          </a:xfrm>
        </p:grpSpPr>
        <p:pic>
          <p:nvPicPr>
            <p:cNvPr id="1961" name="Google Shape;1961;p6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2" name="Google Shape;1962;p610"/>
            <p:cNvGrpSpPr/>
            <p:nvPr/>
          </p:nvGrpSpPr>
          <p:grpSpPr>
            <a:xfrm>
              <a:off x="7191542" y="1"/>
              <a:ext cx="5000459" cy="1425992"/>
              <a:chOff x="7186272" y="0"/>
              <a:chExt cx="5005729" cy="1427495"/>
            </a:xfrm>
          </p:grpSpPr>
          <p:sp>
            <p:nvSpPr>
              <p:cNvPr id="1963" name="Google Shape;1963;p6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964" name="Google Shape;1964;p6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965" name="Google Shape;1965;p61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6" name="Google Shape;1966;p61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7" name="Google Shape;1967;p61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8" name="Google Shape;1968;p6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9" name="Google Shape;1969;p6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0" name="Google Shape;1970;p61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1" name="Google Shape;1971;p6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2" name="Google Shape;1972;p6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18_Title Only">
  <p:cSld name="18_Title Only">
    <p:spTree>
      <p:nvGrpSpPr>
        <p:cNvPr id="1" name="Shape 1973"/>
        <p:cNvGrpSpPr/>
        <p:nvPr/>
      </p:nvGrpSpPr>
      <p:grpSpPr>
        <a:xfrm>
          <a:off x="0" y="0"/>
          <a:ext cx="0" cy="0"/>
          <a:chOff x="0" y="0"/>
          <a:chExt cx="0" cy="0"/>
        </a:xfrm>
      </p:grpSpPr>
      <p:grpSp>
        <p:nvGrpSpPr>
          <p:cNvPr id="1974" name="Google Shape;1974;p611"/>
          <p:cNvGrpSpPr/>
          <p:nvPr/>
        </p:nvGrpSpPr>
        <p:grpSpPr>
          <a:xfrm>
            <a:off x="7191543" y="1"/>
            <a:ext cx="5000459" cy="1425992"/>
            <a:chOff x="7191542" y="1"/>
            <a:chExt cx="5000459" cy="1425992"/>
          </a:xfrm>
        </p:grpSpPr>
        <p:pic>
          <p:nvPicPr>
            <p:cNvPr id="1975" name="Google Shape;1975;p6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6" name="Google Shape;1976;p611"/>
            <p:cNvGrpSpPr/>
            <p:nvPr/>
          </p:nvGrpSpPr>
          <p:grpSpPr>
            <a:xfrm>
              <a:off x="7191542" y="1"/>
              <a:ext cx="5000459" cy="1425992"/>
              <a:chOff x="7186272" y="0"/>
              <a:chExt cx="5005729" cy="1427495"/>
            </a:xfrm>
          </p:grpSpPr>
          <p:sp>
            <p:nvSpPr>
              <p:cNvPr id="1977" name="Google Shape;1977;p6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978" name="Google Shape;1978;p6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979" name="Google Shape;1979;p6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0" name="Google Shape;1980;p6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1" name="Google Shape;1981;p6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2" name="Google Shape;1982;p6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18_End">
  <p:cSld name="18_End">
    <p:spTree>
      <p:nvGrpSpPr>
        <p:cNvPr id="1" name="Shape 1983"/>
        <p:cNvGrpSpPr/>
        <p:nvPr/>
      </p:nvGrpSpPr>
      <p:grpSpPr>
        <a:xfrm>
          <a:off x="0" y="0"/>
          <a:ext cx="0" cy="0"/>
          <a:chOff x="0" y="0"/>
          <a:chExt cx="0" cy="0"/>
        </a:xfrm>
      </p:grpSpPr>
      <p:grpSp>
        <p:nvGrpSpPr>
          <p:cNvPr id="1984" name="Google Shape;1984;p612"/>
          <p:cNvGrpSpPr/>
          <p:nvPr/>
        </p:nvGrpSpPr>
        <p:grpSpPr>
          <a:xfrm>
            <a:off x="0" y="0"/>
            <a:ext cx="12192000" cy="2148830"/>
            <a:chOff x="0" y="0"/>
            <a:chExt cx="12192000" cy="2148830"/>
          </a:xfrm>
        </p:grpSpPr>
        <p:sp>
          <p:nvSpPr>
            <p:cNvPr id="1985" name="Google Shape;1985;p6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986" name="Google Shape;1986;p6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1987" name="Google Shape;1987;p6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88" name="Google Shape;1988;p61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9" name="Google Shape;1989;p6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90" name="Google Shape;1990;p6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991" name="Google Shape;1991;p6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17_Blank">
  <p:cSld name="17_Blank">
    <p:spTree>
      <p:nvGrpSpPr>
        <p:cNvPr id="1" name="Shape 1992"/>
        <p:cNvGrpSpPr/>
        <p:nvPr/>
      </p:nvGrpSpPr>
      <p:grpSpPr>
        <a:xfrm>
          <a:off x="0" y="0"/>
          <a:ext cx="0" cy="0"/>
          <a:chOff x="0" y="0"/>
          <a:chExt cx="0" cy="0"/>
        </a:xfrm>
      </p:grpSpPr>
      <p:sp>
        <p:nvSpPr>
          <p:cNvPr id="1993" name="Google Shape;1993;p6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4" name="Google Shape;1994;p6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5" name="Google Shape;1995;p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6" name="Google Shape;1996;p613"/>
          <p:cNvGrpSpPr/>
          <p:nvPr/>
        </p:nvGrpSpPr>
        <p:grpSpPr>
          <a:xfrm>
            <a:off x="7191543" y="1"/>
            <a:ext cx="5000459" cy="1425992"/>
            <a:chOff x="7191542" y="1"/>
            <a:chExt cx="5000459" cy="1425992"/>
          </a:xfrm>
        </p:grpSpPr>
        <p:pic>
          <p:nvPicPr>
            <p:cNvPr id="1997" name="Google Shape;1997;p6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8" name="Google Shape;1998;p613"/>
            <p:cNvGrpSpPr/>
            <p:nvPr/>
          </p:nvGrpSpPr>
          <p:grpSpPr>
            <a:xfrm>
              <a:off x="7191542" y="1"/>
              <a:ext cx="5000459" cy="1425992"/>
              <a:chOff x="7186272" y="0"/>
              <a:chExt cx="5005729" cy="1427495"/>
            </a:xfrm>
          </p:grpSpPr>
          <p:sp>
            <p:nvSpPr>
              <p:cNvPr id="1999" name="Google Shape;1999;p6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000" name="Google Shape;2000;p6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3_Title Slide">
  <p:cSld name="3_Title Slide">
    <p:spTree>
      <p:nvGrpSpPr>
        <p:cNvPr id="1" name="Shape 2001"/>
        <p:cNvGrpSpPr/>
        <p:nvPr/>
      </p:nvGrpSpPr>
      <p:grpSpPr>
        <a:xfrm>
          <a:off x="0" y="0"/>
          <a:ext cx="0" cy="0"/>
          <a:chOff x="0" y="0"/>
          <a:chExt cx="0" cy="0"/>
        </a:xfrm>
      </p:grpSpPr>
      <p:sp>
        <p:nvSpPr>
          <p:cNvPr id="2002" name="Google Shape;2002;p61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2003" name="Google Shape;2003;p614"/>
          <p:cNvPicPr preferRelativeResize="0"/>
          <p:nvPr/>
        </p:nvPicPr>
        <p:blipFill rotWithShape="1">
          <a:blip r:embed="rId2">
            <a:alphaModFix/>
          </a:blip>
          <a:srcRect/>
          <a:stretch/>
        </p:blipFill>
        <p:spPr>
          <a:xfrm>
            <a:off x="7945967" y="408519"/>
            <a:ext cx="3706284" cy="1813983"/>
          </a:xfrm>
          <a:prstGeom prst="rect">
            <a:avLst/>
          </a:prstGeom>
          <a:noFill/>
          <a:ln>
            <a:noFill/>
          </a:ln>
        </p:spPr>
      </p:pic>
      <p:grpSp>
        <p:nvGrpSpPr>
          <p:cNvPr id="2004" name="Google Shape;2004;p614"/>
          <p:cNvGrpSpPr/>
          <p:nvPr/>
        </p:nvGrpSpPr>
        <p:grpSpPr>
          <a:xfrm>
            <a:off x="1" y="0"/>
            <a:ext cx="1862667" cy="6629400"/>
            <a:chOff x="-15876" y="0"/>
            <a:chExt cx="1927803" cy="6858000"/>
          </a:xfrm>
        </p:grpSpPr>
        <p:sp>
          <p:nvSpPr>
            <p:cNvPr id="2005" name="Google Shape;2005;p61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2006" name="Google Shape;2006;p614"/>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2007" name="Google Shape;2007;p61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008" name="Google Shape;2008;p614"/>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9" name="Google Shape;2009;p61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0" name="Google Shape;2010;p61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5"/>
        <p:cNvGrpSpPr/>
        <p:nvPr/>
      </p:nvGrpSpPr>
      <p:grpSpPr>
        <a:xfrm>
          <a:off x="0" y="0"/>
          <a:ext cx="0" cy="0"/>
          <a:chOff x="0" y="0"/>
          <a:chExt cx="0" cy="0"/>
        </a:xfrm>
      </p:grpSpPr>
      <p:sp>
        <p:nvSpPr>
          <p:cNvPr id="26" name="Google Shape;26;p2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7" name="Google Shape;27;p2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 name="Google Shape;28;p2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 name="Google Shape;29;p280"/>
          <p:cNvGrpSpPr/>
          <p:nvPr/>
        </p:nvGrpSpPr>
        <p:grpSpPr>
          <a:xfrm>
            <a:off x="7191543" y="1"/>
            <a:ext cx="5000459" cy="1425992"/>
            <a:chOff x="7191542" y="1"/>
            <a:chExt cx="5000459" cy="1425992"/>
          </a:xfrm>
        </p:grpSpPr>
        <p:pic>
          <p:nvPicPr>
            <p:cNvPr id="30" name="Google Shape;30;p2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 name="Google Shape;31;p280"/>
            <p:cNvGrpSpPr/>
            <p:nvPr/>
          </p:nvGrpSpPr>
          <p:grpSpPr>
            <a:xfrm>
              <a:off x="7191542" y="1"/>
              <a:ext cx="5000459" cy="1425992"/>
              <a:chOff x="7186272" y="0"/>
              <a:chExt cx="5005729" cy="1427495"/>
            </a:xfrm>
          </p:grpSpPr>
          <p:sp>
            <p:nvSpPr>
              <p:cNvPr id="32" name="Google Shape;32;p2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3" name="Google Shape;33;p2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205"/>
        <p:cNvGrpSpPr/>
        <p:nvPr/>
      </p:nvGrpSpPr>
      <p:grpSpPr>
        <a:xfrm>
          <a:off x="0" y="0"/>
          <a:ext cx="0" cy="0"/>
          <a:chOff x="0" y="0"/>
          <a:chExt cx="0" cy="0"/>
        </a:xfrm>
      </p:grpSpPr>
      <p:sp>
        <p:nvSpPr>
          <p:cNvPr id="206" name="Google Shape;206;p47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07" name="Google Shape;207;p47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 name="Google Shape;208;p4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 name="Google Shape;209;p4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 name="Google Shape;210;p4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 name="Google Shape;211;p4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2" name="Google Shape;212;p470"/>
          <p:cNvGrpSpPr/>
          <p:nvPr/>
        </p:nvGrpSpPr>
        <p:grpSpPr>
          <a:xfrm>
            <a:off x="7191543" y="1"/>
            <a:ext cx="5000459" cy="1425992"/>
            <a:chOff x="7191542" y="1"/>
            <a:chExt cx="5000459" cy="1425992"/>
          </a:xfrm>
        </p:grpSpPr>
        <p:pic>
          <p:nvPicPr>
            <p:cNvPr id="213" name="Google Shape;213;p4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 name="Google Shape;214;p470"/>
            <p:cNvGrpSpPr/>
            <p:nvPr/>
          </p:nvGrpSpPr>
          <p:grpSpPr>
            <a:xfrm>
              <a:off x="7191542" y="1"/>
              <a:ext cx="5000459" cy="1425992"/>
              <a:chOff x="7186272" y="0"/>
              <a:chExt cx="5005729" cy="1427495"/>
            </a:xfrm>
          </p:grpSpPr>
          <p:sp>
            <p:nvSpPr>
              <p:cNvPr id="215" name="Google Shape;215;p4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16" name="Google Shape;216;p4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217" name="Google Shape;217;p4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Table of Content">
  <p:cSld name="Table of Content">
    <p:spTree>
      <p:nvGrpSpPr>
        <p:cNvPr id="1" name="Shape 2011"/>
        <p:cNvGrpSpPr/>
        <p:nvPr/>
      </p:nvGrpSpPr>
      <p:grpSpPr>
        <a:xfrm>
          <a:off x="0" y="0"/>
          <a:ext cx="0" cy="0"/>
          <a:chOff x="0" y="0"/>
          <a:chExt cx="0" cy="0"/>
        </a:xfrm>
      </p:grpSpPr>
      <p:sp>
        <p:nvSpPr>
          <p:cNvPr id="2012" name="Google Shape;2012;p615"/>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13" name="Google Shape;2013;p615"/>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4" name="Google Shape;2014;p615"/>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5" name="Google Shape;2015;p615"/>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6" name="Google Shape;2016;p6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017" name="Google Shape;2017;p61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2018"/>
        <p:cNvGrpSpPr/>
        <p:nvPr/>
      </p:nvGrpSpPr>
      <p:grpSpPr>
        <a:xfrm>
          <a:off x="0" y="0"/>
          <a:ext cx="0" cy="0"/>
          <a:chOff x="0" y="0"/>
          <a:chExt cx="0" cy="0"/>
        </a:xfrm>
      </p:grpSpPr>
      <p:grpSp>
        <p:nvGrpSpPr>
          <p:cNvPr id="2019" name="Google Shape;2019;p616"/>
          <p:cNvGrpSpPr/>
          <p:nvPr/>
        </p:nvGrpSpPr>
        <p:grpSpPr>
          <a:xfrm>
            <a:off x="7191543" y="1"/>
            <a:ext cx="5000459" cy="1425992"/>
            <a:chOff x="7191542" y="1"/>
            <a:chExt cx="5000459" cy="1425992"/>
          </a:xfrm>
        </p:grpSpPr>
        <p:pic>
          <p:nvPicPr>
            <p:cNvPr id="2020" name="Google Shape;2020;p6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1" name="Google Shape;2021;p616"/>
            <p:cNvGrpSpPr/>
            <p:nvPr/>
          </p:nvGrpSpPr>
          <p:grpSpPr>
            <a:xfrm>
              <a:off x="7191542" y="1"/>
              <a:ext cx="5000459" cy="1425992"/>
              <a:chOff x="7186272" y="0"/>
              <a:chExt cx="5005729" cy="1427495"/>
            </a:xfrm>
          </p:grpSpPr>
          <p:sp>
            <p:nvSpPr>
              <p:cNvPr id="2022" name="Google Shape;2022;p6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3" name="Google Shape;2023;p6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24" name="Google Shape;2024;p61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 name="Google Shape;2025;p61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6" name="Google Shape;2026;p6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27" name="Google Shape;2027;p6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8" name="Google Shape;2028;p61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029"/>
        <p:cNvGrpSpPr/>
        <p:nvPr/>
      </p:nvGrpSpPr>
      <p:grpSpPr>
        <a:xfrm>
          <a:off x="0" y="0"/>
          <a:ext cx="0" cy="0"/>
          <a:chOff x="0" y="0"/>
          <a:chExt cx="0" cy="0"/>
        </a:xfrm>
      </p:grpSpPr>
      <p:sp>
        <p:nvSpPr>
          <p:cNvPr id="2030" name="Google Shape;2030;p6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31" name="Google Shape;2031;p6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32" name="Google Shape;2032;p617"/>
          <p:cNvGrpSpPr/>
          <p:nvPr/>
        </p:nvGrpSpPr>
        <p:grpSpPr>
          <a:xfrm>
            <a:off x="0" y="5379426"/>
            <a:ext cx="2807368" cy="753891"/>
            <a:chOff x="0" y="5379426"/>
            <a:chExt cx="2807368" cy="753891"/>
          </a:xfrm>
        </p:grpSpPr>
        <p:sp>
          <p:nvSpPr>
            <p:cNvPr id="2033" name="Google Shape;2033;p6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4" name="Google Shape;2034;p6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35" name="Google Shape;2035;p617"/>
          <p:cNvSpPr>
            <a:spLocks noGrp="1"/>
          </p:cNvSpPr>
          <p:nvPr>
            <p:ph type="pic" idx="2"/>
          </p:nvPr>
        </p:nvSpPr>
        <p:spPr>
          <a:xfrm>
            <a:off x="2807368" y="457202"/>
            <a:ext cx="8915400" cy="5943598"/>
          </a:xfrm>
          <a:prstGeom prst="rect">
            <a:avLst/>
          </a:prstGeom>
          <a:noFill/>
          <a:ln>
            <a:noFill/>
          </a:ln>
        </p:spPr>
      </p:sp>
      <p:pic>
        <p:nvPicPr>
          <p:cNvPr id="2036" name="Google Shape;2036;p6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037"/>
        <p:cNvGrpSpPr/>
        <p:nvPr/>
      </p:nvGrpSpPr>
      <p:grpSpPr>
        <a:xfrm>
          <a:off x="0" y="0"/>
          <a:ext cx="0" cy="0"/>
          <a:chOff x="0" y="0"/>
          <a:chExt cx="0" cy="0"/>
        </a:xfrm>
      </p:grpSpPr>
      <p:sp>
        <p:nvSpPr>
          <p:cNvPr id="2038" name="Google Shape;2038;p61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9" name="Google Shape;2039;p61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0" name="Google Shape;2040;p61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41" name="Google Shape;2041;p618"/>
          <p:cNvSpPr>
            <a:spLocks noGrp="1"/>
          </p:cNvSpPr>
          <p:nvPr>
            <p:ph type="pic" idx="2"/>
          </p:nvPr>
        </p:nvSpPr>
        <p:spPr>
          <a:xfrm>
            <a:off x="7118684" y="233915"/>
            <a:ext cx="5073316" cy="5943600"/>
          </a:xfrm>
          <a:prstGeom prst="rect">
            <a:avLst/>
          </a:prstGeom>
          <a:noFill/>
          <a:ln>
            <a:noFill/>
          </a:ln>
        </p:spPr>
      </p:sp>
      <p:grpSp>
        <p:nvGrpSpPr>
          <p:cNvPr id="2042" name="Google Shape;2042;p618"/>
          <p:cNvGrpSpPr/>
          <p:nvPr/>
        </p:nvGrpSpPr>
        <p:grpSpPr>
          <a:xfrm>
            <a:off x="0" y="5020348"/>
            <a:ext cx="12192000" cy="1837653"/>
            <a:chOff x="0" y="5020348"/>
            <a:chExt cx="12192000" cy="1837653"/>
          </a:xfrm>
        </p:grpSpPr>
        <p:sp>
          <p:nvSpPr>
            <p:cNvPr id="2043" name="Google Shape;2043;p6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4" name="Google Shape;2044;p6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45" name="Google Shape;2045;p6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Divider">
  <p:cSld name="Divider 3">
    <p:spTree>
      <p:nvGrpSpPr>
        <p:cNvPr id="1" name="Shape 2046"/>
        <p:cNvGrpSpPr/>
        <p:nvPr/>
      </p:nvGrpSpPr>
      <p:grpSpPr>
        <a:xfrm>
          <a:off x="0" y="0"/>
          <a:ext cx="0" cy="0"/>
          <a:chOff x="0" y="0"/>
          <a:chExt cx="0" cy="0"/>
        </a:xfrm>
      </p:grpSpPr>
      <p:grpSp>
        <p:nvGrpSpPr>
          <p:cNvPr id="2047" name="Google Shape;2047;p619"/>
          <p:cNvGrpSpPr/>
          <p:nvPr/>
        </p:nvGrpSpPr>
        <p:grpSpPr>
          <a:xfrm>
            <a:off x="0" y="5020347"/>
            <a:ext cx="12192000" cy="1837653"/>
            <a:chOff x="0" y="5020347"/>
            <a:chExt cx="12192000" cy="1837653"/>
          </a:xfrm>
        </p:grpSpPr>
        <p:sp>
          <p:nvSpPr>
            <p:cNvPr id="2048" name="Google Shape;2048;p6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9" name="Google Shape;2049;p6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50" name="Google Shape;2050;p6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51" name="Google Shape;2051;p6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52" name="Google Shape;2052;p61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3" name="Google Shape;2053;p61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2054"/>
        <p:cNvGrpSpPr/>
        <p:nvPr/>
      </p:nvGrpSpPr>
      <p:grpSpPr>
        <a:xfrm>
          <a:off x="0" y="0"/>
          <a:ext cx="0" cy="0"/>
          <a:chOff x="0" y="0"/>
          <a:chExt cx="0" cy="0"/>
        </a:xfrm>
      </p:grpSpPr>
      <p:sp>
        <p:nvSpPr>
          <p:cNvPr id="2055" name="Google Shape;2055;p62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56" name="Google Shape;2056;p6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57" name="Google Shape;2057;p620"/>
          <p:cNvGrpSpPr/>
          <p:nvPr/>
        </p:nvGrpSpPr>
        <p:grpSpPr>
          <a:xfrm>
            <a:off x="0" y="5379426"/>
            <a:ext cx="2807368" cy="753891"/>
            <a:chOff x="0" y="5379426"/>
            <a:chExt cx="2807368" cy="753891"/>
          </a:xfrm>
        </p:grpSpPr>
        <p:sp>
          <p:nvSpPr>
            <p:cNvPr id="2058" name="Google Shape;2058;p6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59" name="Google Shape;2059;p6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60" name="Google Shape;2060;p620"/>
          <p:cNvSpPr>
            <a:spLocks noGrp="1"/>
          </p:cNvSpPr>
          <p:nvPr>
            <p:ph type="pic" idx="2"/>
          </p:nvPr>
        </p:nvSpPr>
        <p:spPr>
          <a:xfrm>
            <a:off x="2807368" y="457202"/>
            <a:ext cx="8915400" cy="5943598"/>
          </a:xfrm>
          <a:prstGeom prst="rect">
            <a:avLst/>
          </a:prstGeom>
          <a:noFill/>
          <a:ln>
            <a:noFill/>
          </a:ln>
        </p:spPr>
      </p:sp>
      <p:pic>
        <p:nvPicPr>
          <p:cNvPr id="2061" name="Google Shape;2061;p62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2062"/>
        <p:cNvGrpSpPr/>
        <p:nvPr/>
      </p:nvGrpSpPr>
      <p:grpSpPr>
        <a:xfrm>
          <a:off x="0" y="0"/>
          <a:ext cx="0" cy="0"/>
          <a:chOff x="0" y="0"/>
          <a:chExt cx="0" cy="0"/>
        </a:xfrm>
      </p:grpSpPr>
      <p:sp>
        <p:nvSpPr>
          <p:cNvPr id="2063" name="Google Shape;2063;p6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4" name="Google Shape;2064;p6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5" name="Google Shape;2065;p6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6" name="Google Shape;2066;p6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67" name="Google Shape;2067;p6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68" name="Google Shape;2068;p6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69" name="Google Shape;2069;p621"/>
          <p:cNvGrpSpPr/>
          <p:nvPr/>
        </p:nvGrpSpPr>
        <p:grpSpPr>
          <a:xfrm>
            <a:off x="7191542" y="1"/>
            <a:ext cx="5000459" cy="1425992"/>
            <a:chOff x="7191542" y="1"/>
            <a:chExt cx="5000459" cy="1425992"/>
          </a:xfrm>
        </p:grpSpPr>
        <p:pic>
          <p:nvPicPr>
            <p:cNvPr id="2070" name="Google Shape;2070;p6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1" name="Google Shape;2071;p621"/>
            <p:cNvGrpSpPr/>
            <p:nvPr/>
          </p:nvGrpSpPr>
          <p:grpSpPr>
            <a:xfrm>
              <a:off x="7191542" y="1"/>
              <a:ext cx="5000459" cy="1425992"/>
              <a:chOff x="7186272" y="0"/>
              <a:chExt cx="5005729" cy="1427495"/>
            </a:xfrm>
          </p:grpSpPr>
          <p:sp>
            <p:nvSpPr>
              <p:cNvPr id="2072" name="Google Shape;2072;p6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6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74" name="Google Shape;2074;p6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2075"/>
        <p:cNvGrpSpPr/>
        <p:nvPr/>
      </p:nvGrpSpPr>
      <p:grpSpPr>
        <a:xfrm>
          <a:off x="0" y="0"/>
          <a:ext cx="0" cy="0"/>
          <a:chOff x="0" y="0"/>
          <a:chExt cx="0" cy="0"/>
        </a:xfrm>
      </p:grpSpPr>
      <p:grpSp>
        <p:nvGrpSpPr>
          <p:cNvPr id="2076" name="Google Shape;2076;p622"/>
          <p:cNvGrpSpPr/>
          <p:nvPr/>
        </p:nvGrpSpPr>
        <p:grpSpPr>
          <a:xfrm>
            <a:off x="7191542" y="1"/>
            <a:ext cx="5000459" cy="1425992"/>
            <a:chOff x="7191542" y="1"/>
            <a:chExt cx="5000459" cy="1425992"/>
          </a:xfrm>
        </p:grpSpPr>
        <p:pic>
          <p:nvPicPr>
            <p:cNvPr id="2077" name="Google Shape;2077;p6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8" name="Google Shape;2078;p622"/>
            <p:cNvGrpSpPr/>
            <p:nvPr/>
          </p:nvGrpSpPr>
          <p:grpSpPr>
            <a:xfrm>
              <a:off x="7191542" y="1"/>
              <a:ext cx="5000459" cy="1425992"/>
              <a:chOff x="7186272" y="0"/>
              <a:chExt cx="5005729" cy="1427495"/>
            </a:xfrm>
          </p:grpSpPr>
          <p:sp>
            <p:nvSpPr>
              <p:cNvPr id="2079" name="Google Shape;2079;p6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6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1" name="Google Shape;2081;p6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2" name="Google Shape;2082;p6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3" name="Google Shape;2083;p6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4" name="Google Shape;2084;p6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5" name="Google Shape;2085;p6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086"/>
        <p:cNvGrpSpPr/>
        <p:nvPr/>
      </p:nvGrpSpPr>
      <p:grpSpPr>
        <a:xfrm>
          <a:off x="0" y="0"/>
          <a:ext cx="0" cy="0"/>
          <a:chOff x="0" y="0"/>
          <a:chExt cx="0" cy="0"/>
        </a:xfrm>
      </p:grpSpPr>
      <p:sp>
        <p:nvSpPr>
          <p:cNvPr id="2087" name="Google Shape;2087;p6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8" name="Google Shape;2088;p6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9" name="Google Shape;2089;p6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0" name="Google Shape;2090;p6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91" name="Google Shape;2091;p6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2" name="Google Shape;2092;p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93" name="Google Shape;2093;p623"/>
          <p:cNvGrpSpPr/>
          <p:nvPr/>
        </p:nvGrpSpPr>
        <p:grpSpPr>
          <a:xfrm>
            <a:off x="7191542" y="1"/>
            <a:ext cx="5000459" cy="1425992"/>
            <a:chOff x="7191542" y="1"/>
            <a:chExt cx="5000459" cy="1425992"/>
          </a:xfrm>
        </p:grpSpPr>
        <p:pic>
          <p:nvPicPr>
            <p:cNvPr id="2094" name="Google Shape;2094;p6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5" name="Google Shape;2095;p623"/>
            <p:cNvGrpSpPr/>
            <p:nvPr/>
          </p:nvGrpSpPr>
          <p:grpSpPr>
            <a:xfrm>
              <a:off x="7191542" y="1"/>
              <a:ext cx="5000459" cy="1425992"/>
              <a:chOff x="7186272" y="0"/>
              <a:chExt cx="5005729" cy="1427495"/>
            </a:xfrm>
          </p:grpSpPr>
          <p:sp>
            <p:nvSpPr>
              <p:cNvPr id="2096" name="Google Shape;2096;p6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6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98" name="Google Shape;2098;p6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2099"/>
        <p:cNvGrpSpPr/>
        <p:nvPr/>
      </p:nvGrpSpPr>
      <p:grpSpPr>
        <a:xfrm>
          <a:off x="0" y="0"/>
          <a:ext cx="0" cy="0"/>
          <a:chOff x="0" y="0"/>
          <a:chExt cx="0" cy="0"/>
        </a:xfrm>
      </p:grpSpPr>
      <p:grpSp>
        <p:nvGrpSpPr>
          <p:cNvPr id="2100" name="Google Shape;2100;p624"/>
          <p:cNvGrpSpPr/>
          <p:nvPr/>
        </p:nvGrpSpPr>
        <p:grpSpPr>
          <a:xfrm>
            <a:off x="0" y="0"/>
            <a:ext cx="12192000" cy="2148830"/>
            <a:chOff x="0" y="0"/>
            <a:chExt cx="12192000" cy="2148830"/>
          </a:xfrm>
        </p:grpSpPr>
        <p:sp>
          <p:nvSpPr>
            <p:cNvPr id="2101" name="Google Shape;2101;p62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62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03" name="Google Shape;2103;p62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4" name="Google Shape;2104;p62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5" name="Google Shape;2105;p62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06" name="Google Shape;2106;p62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07" name="Google Shape;2107;p62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218"/>
        <p:cNvGrpSpPr/>
        <p:nvPr/>
      </p:nvGrpSpPr>
      <p:grpSpPr>
        <a:xfrm>
          <a:off x="0" y="0"/>
          <a:ext cx="0" cy="0"/>
          <a:chOff x="0" y="0"/>
          <a:chExt cx="0" cy="0"/>
        </a:xfrm>
      </p:grpSpPr>
      <p:sp>
        <p:nvSpPr>
          <p:cNvPr id="219" name="Google Shape;219;p47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20" name="Google Shape;220;p47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1" name="Google Shape;221;p4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 name="Google Shape;222;p4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3" name="Google Shape;223;p4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 name="Google Shape;224;p4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5" name="Google Shape;225;p471"/>
          <p:cNvGrpSpPr/>
          <p:nvPr/>
        </p:nvGrpSpPr>
        <p:grpSpPr>
          <a:xfrm>
            <a:off x="7191543" y="1"/>
            <a:ext cx="5000459" cy="1425992"/>
            <a:chOff x="7191542" y="1"/>
            <a:chExt cx="5000459" cy="1425992"/>
          </a:xfrm>
        </p:grpSpPr>
        <p:pic>
          <p:nvPicPr>
            <p:cNvPr id="226" name="Google Shape;226;p4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7" name="Google Shape;227;p471"/>
            <p:cNvGrpSpPr/>
            <p:nvPr/>
          </p:nvGrpSpPr>
          <p:grpSpPr>
            <a:xfrm>
              <a:off x="7191542" y="1"/>
              <a:ext cx="5000459" cy="1425992"/>
              <a:chOff x="7186272" y="0"/>
              <a:chExt cx="5005729" cy="1427495"/>
            </a:xfrm>
          </p:grpSpPr>
          <p:sp>
            <p:nvSpPr>
              <p:cNvPr id="228" name="Google Shape;228;p4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29" name="Google Shape;229;p4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230" name="Google Shape;230;p4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108"/>
        <p:cNvGrpSpPr/>
        <p:nvPr/>
      </p:nvGrpSpPr>
      <p:grpSpPr>
        <a:xfrm>
          <a:off x="0" y="0"/>
          <a:ext cx="0" cy="0"/>
          <a:chOff x="0" y="0"/>
          <a:chExt cx="0" cy="0"/>
        </a:xfrm>
      </p:grpSpPr>
      <p:sp>
        <p:nvSpPr>
          <p:cNvPr id="2109" name="Google Shape;2109;p6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0" name="Google Shape;2110;p6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1" name="Google Shape;2111;p6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2" name="Google Shape;2112;p625"/>
          <p:cNvGrpSpPr/>
          <p:nvPr/>
        </p:nvGrpSpPr>
        <p:grpSpPr>
          <a:xfrm>
            <a:off x="7191542" y="1"/>
            <a:ext cx="5000459" cy="1425992"/>
            <a:chOff x="7191542" y="1"/>
            <a:chExt cx="5000459" cy="1425992"/>
          </a:xfrm>
        </p:grpSpPr>
        <p:pic>
          <p:nvPicPr>
            <p:cNvPr id="2113" name="Google Shape;2113;p6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4" name="Google Shape;2114;p625"/>
            <p:cNvGrpSpPr/>
            <p:nvPr/>
          </p:nvGrpSpPr>
          <p:grpSpPr>
            <a:xfrm>
              <a:off x="7191542" y="1"/>
              <a:ext cx="5000459" cy="1425992"/>
              <a:chOff x="7186272" y="0"/>
              <a:chExt cx="5005729" cy="1427495"/>
            </a:xfrm>
          </p:grpSpPr>
          <p:sp>
            <p:nvSpPr>
              <p:cNvPr id="2115" name="Google Shape;2115;p6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6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117"/>
        <p:cNvGrpSpPr/>
        <p:nvPr/>
      </p:nvGrpSpPr>
      <p:grpSpPr>
        <a:xfrm>
          <a:off x="0" y="0"/>
          <a:ext cx="0" cy="0"/>
          <a:chOff x="0" y="0"/>
          <a:chExt cx="0" cy="0"/>
        </a:xfrm>
      </p:grpSpPr>
      <p:grpSp>
        <p:nvGrpSpPr>
          <p:cNvPr id="2118" name="Google Shape;2118;p626"/>
          <p:cNvGrpSpPr/>
          <p:nvPr/>
        </p:nvGrpSpPr>
        <p:grpSpPr>
          <a:xfrm>
            <a:off x="7191542" y="1"/>
            <a:ext cx="5000459" cy="1425992"/>
            <a:chOff x="7191542" y="1"/>
            <a:chExt cx="5000459" cy="1425992"/>
          </a:xfrm>
        </p:grpSpPr>
        <p:pic>
          <p:nvPicPr>
            <p:cNvPr id="2119" name="Google Shape;2119;p6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0" name="Google Shape;2120;p626"/>
            <p:cNvGrpSpPr/>
            <p:nvPr/>
          </p:nvGrpSpPr>
          <p:grpSpPr>
            <a:xfrm>
              <a:off x="7191542" y="1"/>
              <a:ext cx="5000459" cy="1425992"/>
              <a:chOff x="7186272" y="0"/>
              <a:chExt cx="5005729" cy="1427495"/>
            </a:xfrm>
          </p:grpSpPr>
          <p:sp>
            <p:nvSpPr>
              <p:cNvPr id="2121" name="Google Shape;2121;p6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6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123" name="Google Shape;2123;p6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24" name="Google Shape;2124;p6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25" name="Google Shape;2125;p6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26" name="Google Shape;2126;p6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2127"/>
        <p:cNvGrpSpPr/>
        <p:nvPr/>
      </p:nvGrpSpPr>
      <p:grpSpPr>
        <a:xfrm>
          <a:off x="0" y="0"/>
          <a:ext cx="0" cy="0"/>
          <a:chOff x="0" y="0"/>
          <a:chExt cx="0" cy="0"/>
        </a:xfrm>
      </p:grpSpPr>
      <p:sp>
        <p:nvSpPr>
          <p:cNvPr id="2128" name="Google Shape;2128;p627"/>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29" name="Google Shape;2129;p627"/>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2130" name="Google Shape;2130;p627"/>
          <p:cNvGrpSpPr/>
          <p:nvPr/>
        </p:nvGrpSpPr>
        <p:grpSpPr>
          <a:xfrm flipH="1">
            <a:off x="-1" y="1"/>
            <a:ext cx="6418725" cy="1509822"/>
            <a:chOff x="7522541" y="1"/>
            <a:chExt cx="4669459" cy="1098357"/>
          </a:xfrm>
        </p:grpSpPr>
        <p:sp>
          <p:nvSpPr>
            <p:cNvPr id="2131" name="Google Shape;2131;p627"/>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627"/>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2133" name="Google Shape;2133;p627"/>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EVERYDAY - CONTENT ONLY">
  <p:cSld name="EVERYDAY - CONTENT ONLY">
    <p:spTree>
      <p:nvGrpSpPr>
        <p:cNvPr id="1" name="Shape 2134"/>
        <p:cNvGrpSpPr/>
        <p:nvPr/>
      </p:nvGrpSpPr>
      <p:grpSpPr>
        <a:xfrm>
          <a:off x="0" y="0"/>
          <a:ext cx="0" cy="0"/>
          <a:chOff x="0" y="0"/>
          <a:chExt cx="0" cy="0"/>
        </a:xfrm>
      </p:grpSpPr>
      <p:sp>
        <p:nvSpPr>
          <p:cNvPr id="2135" name="Google Shape;2135;p62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36" name="Google Shape;2136;p62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37" name="Google Shape;2137;p62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8" name="Google Shape;2138;p62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39" name="Google Shape;2139;p62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40" name="Google Shape;2140;p62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41" name="Google Shape;2141;p62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42" name="Google Shape;2142;p62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43" name="Google Shape;2143;p62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2144"/>
        <p:cNvGrpSpPr/>
        <p:nvPr/>
      </p:nvGrpSpPr>
      <p:grpSpPr>
        <a:xfrm>
          <a:off x="0" y="0"/>
          <a:ext cx="0" cy="0"/>
          <a:chOff x="0" y="0"/>
          <a:chExt cx="0" cy="0"/>
        </a:xfrm>
      </p:grpSpPr>
      <p:sp>
        <p:nvSpPr>
          <p:cNvPr id="2145" name="Google Shape;2145;p6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46" name="Google Shape;2146;p6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47" name="Google Shape;2147;p6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8" name="Google Shape;2148;p6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49" name="Google Shape;2149;p6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50" name="Google Shape;2150;p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51" name="Google Shape;2151;p629"/>
          <p:cNvGrpSpPr/>
          <p:nvPr/>
        </p:nvGrpSpPr>
        <p:grpSpPr>
          <a:xfrm>
            <a:off x="7191542" y="1"/>
            <a:ext cx="5000459" cy="1425992"/>
            <a:chOff x="7191542" y="1"/>
            <a:chExt cx="5000459" cy="1425992"/>
          </a:xfrm>
        </p:grpSpPr>
        <p:pic>
          <p:nvPicPr>
            <p:cNvPr id="2152" name="Google Shape;2152;p6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53" name="Google Shape;2153;p629"/>
            <p:cNvGrpSpPr/>
            <p:nvPr/>
          </p:nvGrpSpPr>
          <p:grpSpPr>
            <a:xfrm>
              <a:off x="7191542" y="1"/>
              <a:ext cx="5000459" cy="1425992"/>
              <a:chOff x="7186272" y="0"/>
              <a:chExt cx="5005729" cy="1427495"/>
            </a:xfrm>
          </p:grpSpPr>
          <p:sp>
            <p:nvSpPr>
              <p:cNvPr id="2154" name="Google Shape;2154;p6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6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56" name="Google Shape;2156;p6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2157"/>
        <p:cNvGrpSpPr/>
        <p:nvPr/>
      </p:nvGrpSpPr>
      <p:grpSpPr>
        <a:xfrm>
          <a:off x="0" y="0"/>
          <a:ext cx="0" cy="0"/>
          <a:chOff x="0" y="0"/>
          <a:chExt cx="0" cy="0"/>
        </a:xfrm>
      </p:grpSpPr>
      <p:sp>
        <p:nvSpPr>
          <p:cNvPr id="2158" name="Google Shape;2158;p6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59" name="Google Shape;2159;p6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60" name="Google Shape;2160;p6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61" name="Google Shape;2161;p6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62" name="Google Shape;2162;p6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3" name="Google Shape;2163;p6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64" name="Google Shape;2164;p630"/>
          <p:cNvGrpSpPr/>
          <p:nvPr/>
        </p:nvGrpSpPr>
        <p:grpSpPr>
          <a:xfrm>
            <a:off x="7191542" y="1"/>
            <a:ext cx="5000459" cy="1425992"/>
            <a:chOff x="7191542" y="1"/>
            <a:chExt cx="5000459" cy="1425992"/>
          </a:xfrm>
        </p:grpSpPr>
        <p:pic>
          <p:nvPicPr>
            <p:cNvPr id="2165" name="Google Shape;2165;p6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66" name="Google Shape;2166;p630"/>
            <p:cNvGrpSpPr/>
            <p:nvPr/>
          </p:nvGrpSpPr>
          <p:grpSpPr>
            <a:xfrm>
              <a:off x="7191542" y="1"/>
              <a:ext cx="5000459" cy="1425992"/>
              <a:chOff x="7186272" y="0"/>
              <a:chExt cx="5005729" cy="1427495"/>
            </a:xfrm>
          </p:grpSpPr>
          <p:sp>
            <p:nvSpPr>
              <p:cNvPr id="2167" name="Google Shape;2167;p6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6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69" name="Google Shape;2169;p63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2170"/>
        <p:cNvGrpSpPr/>
        <p:nvPr/>
      </p:nvGrpSpPr>
      <p:grpSpPr>
        <a:xfrm>
          <a:off x="0" y="0"/>
          <a:ext cx="0" cy="0"/>
          <a:chOff x="0" y="0"/>
          <a:chExt cx="0" cy="0"/>
        </a:xfrm>
      </p:grpSpPr>
      <p:sp>
        <p:nvSpPr>
          <p:cNvPr id="2171" name="Google Shape;2171;p63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2" name="Google Shape;2172;p63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3" name="Google Shape;2173;p63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74" name="Google Shape;2174;p631"/>
          <p:cNvSpPr>
            <a:spLocks noGrp="1"/>
          </p:cNvSpPr>
          <p:nvPr>
            <p:ph type="pic" idx="2"/>
          </p:nvPr>
        </p:nvSpPr>
        <p:spPr>
          <a:xfrm>
            <a:off x="7118684" y="233915"/>
            <a:ext cx="5073316" cy="5943600"/>
          </a:xfrm>
          <a:prstGeom prst="rect">
            <a:avLst/>
          </a:prstGeom>
          <a:noFill/>
          <a:ln>
            <a:noFill/>
          </a:ln>
        </p:spPr>
      </p:sp>
      <p:grpSp>
        <p:nvGrpSpPr>
          <p:cNvPr id="2175" name="Google Shape;2175;p631"/>
          <p:cNvGrpSpPr/>
          <p:nvPr/>
        </p:nvGrpSpPr>
        <p:grpSpPr>
          <a:xfrm>
            <a:off x="0" y="5020348"/>
            <a:ext cx="12192000" cy="1837653"/>
            <a:chOff x="0" y="5020348"/>
            <a:chExt cx="12192000" cy="1837653"/>
          </a:xfrm>
        </p:grpSpPr>
        <p:sp>
          <p:nvSpPr>
            <p:cNvPr id="2176" name="Google Shape;2176;p6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7" name="Google Shape;2177;p6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178" name="Google Shape;2178;p6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Divider">
  <p:cSld name="Divider 4">
    <p:spTree>
      <p:nvGrpSpPr>
        <p:cNvPr id="1" name="Shape 2179"/>
        <p:cNvGrpSpPr/>
        <p:nvPr/>
      </p:nvGrpSpPr>
      <p:grpSpPr>
        <a:xfrm>
          <a:off x="0" y="0"/>
          <a:ext cx="0" cy="0"/>
          <a:chOff x="0" y="0"/>
          <a:chExt cx="0" cy="0"/>
        </a:xfrm>
      </p:grpSpPr>
      <p:grpSp>
        <p:nvGrpSpPr>
          <p:cNvPr id="2180" name="Google Shape;2180;p632"/>
          <p:cNvGrpSpPr/>
          <p:nvPr/>
        </p:nvGrpSpPr>
        <p:grpSpPr>
          <a:xfrm>
            <a:off x="0" y="5020347"/>
            <a:ext cx="12192000" cy="1837653"/>
            <a:chOff x="0" y="5020347"/>
            <a:chExt cx="12192000" cy="1837653"/>
          </a:xfrm>
        </p:grpSpPr>
        <p:sp>
          <p:nvSpPr>
            <p:cNvPr id="2181" name="Google Shape;2181;p6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2" name="Google Shape;2182;p6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3" name="Google Shape;2183;p6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184" name="Google Shape;2184;p6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85" name="Google Shape;2185;p63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6" name="Google Shape;2186;p63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2187"/>
        <p:cNvGrpSpPr/>
        <p:nvPr/>
      </p:nvGrpSpPr>
      <p:grpSpPr>
        <a:xfrm>
          <a:off x="0" y="0"/>
          <a:ext cx="0" cy="0"/>
          <a:chOff x="0" y="0"/>
          <a:chExt cx="0" cy="0"/>
        </a:xfrm>
      </p:grpSpPr>
      <p:sp>
        <p:nvSpPr>
          <p:cNvPr id="2188" name="Google Shape;2188;p6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89" name="Google Shape;2189;p6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90" name="Google Shape;2190;p633"/>
          <p:cNvGrpSpPr/>
          <p:nvPr/>
        </p:nvGrpSpPr>
        <p:grpSpPr>
          <a:xfrm>
            <a:off x="0" y="5379426"/>
            <a:ext cx="2807368" cy="753891"/>
            <a:chOff x="0" y="5379426"/>
            <a:chExt cx="2807368" cy="753891"/>
          </a:xfrm>
        </p:grpSpPr>
        <p:sp>
          <p:nvSpPr>
            <p:cNvPr id="2191" name="Google Shape;2191;p6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2" name="Google Shape;2192;p6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193" name="Google Shape;2193;p633"/>
          <p:cNvSpPr>
            <a:spLocks noGrp="1"/>
          </p:cNvSpPr>
          <p:nvPr>
            <p:ph type="pic" idx="2"/>
          </p:nvPr>
        </p:nvSpPr>
        <p:spPr>
          <a:xfrm>
            <a:off x="2807368" y="457202"/>
            <a:ext cx="8915400" cy="5943598"/>
          </a:xfrm>
          <a:prstGeom prst="rect">
            <a:avLst/>
          </a:prstGeom>
          <a:noFill/>
          <a:ln>
            <a:noFill/>
          </a:ln>
        </p:spPr>
      </p:sp>
      <p:pic>
        <p:nvPicPr>
          <p:cNvPr id="2194" name="Google Shape;2194;p6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2195"/>
        <p:cNvGrpSpPr/>
        <p:nvPr/>
      </p:nvGrpSpPr>
      <p:grpSpPr>
        <a:xfrm>
          <a:off x="0" y="0"/>
          <a:ext cx="0" cy="0"/>
          <a:chOff x="0" y="0"/>
          <a:chExt cx="0" cy="0"/>
        </a:xfrm>
      </p:grpSpPr>
      <p:sp>
        <p:nvSpPr>
          <p:cNvPr id="2196" name="Google Shape;2196;p6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7" name="Google Shape;2197;p6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98" name="Google Shape;2198;p6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9" name="Google Shape;2199;p6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00" name="Google Shape;2200;p6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1" name="Google Shape;2201;p6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02" name="Google Shape;2202;p634"/>
          <p:cNvGrpSpPr/>
          <p:nvPr/>
        </p:nvGrpSpPr>
        <p:grpSpPr>
          <a:xfrm>
            <a:off x="7191542" y="1"/>
            <a:ext cx="5000459" cy="1425992"/>
            <a:chOff x="7191542" y="1"/>
            <a:chExt cx="5000459" cy="1425992"/>
          </a:xfrm>
        </p:grpSpPr>
        <p:pic>
          <p:nvPicPr>
            <p:cNvPr id="2203" name="Google Shape;2203;p6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4" name="Google Shape;2204;p634"/>
            <p:cNvGrpSpPr/>
            <p:nvPr/>
          </p:nvGrpSpPr>
          <p:grpSpPr>
            <a:xfrm>
              <a:off x="7191542" y="1"/>
              <a:ext cx="5000459" cy="1425992"/>
              <a:chOff x="7186272" y="0"/>
              <a:chExt cx="5005729" cy="1427495"/>
            </a:xfrm>
          </p:grpSpPr>
          <p:sp>
            <p:nvSpPr>
              <p:cNvPr id="2205" name="Google Shape;2205;p6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6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207" name="Google Shape;2207;p63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231"/>
        <p:cNvGrpSpPr/>
        <p:nvPr/>
      </p:nvGrpSpPr>
      <p:grpSpPr>
        <a:xfrm>
          <a:off x="0" y="0"/>
          <a:ext cx="0" cy="0"/>
          <a:chOff x="0" y="0"/>
          <a:chExt cx="0" cy="0"/>
        </a:xfrm>
      </p:grpSpPr>
      <p:grpSp>
        <p:nvGrpSpPr>
          <p:cNvPr id="232" name="Google Shape;232;p472"/>
          <p:cNvGrpSpPr/>
          <p:nvPr/>
        </p:nvGrpSpPr>
        <p:grpSpPr>
          <a:xfrm>
            <a:off x="7191543" y="1"/>
            <a:ext cx="5000459" cy="1425992"/>
            <a:chOff x="7191542" y="1"/>
            <a:chExt cx="5000459" cy="1425992"/>
          </a:xfrm>
        </p:grpSpPr>
        <p:pic>
          <p:nvPicPr>
            <p:cNvPr id="233" name="Google Shape;233;p4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4" name="Google Shape;234;p472"/>
            <p:cNvGrpSpPr/>
            <p:nvPr/>
          </p:nvGrpSpPr>
          <p:grpSpPr>
            <a:xfrm>
              <a:off x="7191542" y="1"/>
              <a:ext cx="5000459" cy="1425992"/>
              <a:chOff x="7186272" y="0"/>
              <a:chExt cx="5005729" cy="1427495"/>
            </a:xfrm>
          </p:grpSpPr>
          <p:sp>
            <p:nvSpPr>
              <p:cNvPr id="235" name="Google Shape;235;p4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36" name="Google Shape;236;p4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237" name="Google Shape;237;p4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8" name="Google Shape;238;p4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 name="Google Shape;239;p4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0" name="Google Shape;240;p4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1" name="Google Shape;241;p4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2208"/>
        <p:cNvGrpSpPr/>
        <p:nvPr/>
      </p:nvGrpSpPr>
      <p:grpSpPr>
        <a:xfrm>
          <a:off x="0" y="0"/>
          <a:ext cx="0" cy="0"/>
          <a:chOff x="0" y="0"/>
          <a:chExt cx="0" cy="0"/>
        </a:xfrm>
      </p:grpSpPr>
      <p:sp>
        <p:nvSpPr>
          <p:cNvPr id="2209" name="Google Shape;2209;p6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0" name="Google Shape;2210;p6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11" name="Google Shape;2211;p6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2" name="Google Shape;2212;p6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13" name="Google Shape;2213;p6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14" name="Google Shape;2214;p6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15" name="Google Shape;2215;p635"/>
          <p:cNvGrpSpPr/>
          <p:nvPr/>
        </p:nvGrpSpPr>
        <p:grpSpPr>
          <a:xfrm>
            <a:off x="7191542" y="1"/>
            <a:ext cx="5000459" cy="1425992"/>
            <a:chOff x="7191542" y="1"/>
            <a:chExt cx="5000459" cy="1425992"/>
          </a:xfrm>
        </p:grpSpPr>
        <p:pic>
          <p:nvPicPr>
            <p:cNvPr id="2216" name="Google Shape;2216;p6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17" name="Google Shape;2217;p635"/>
            <p:cNvGrpSpPr/>
            <p:nvPr/>
          </p:nvGrpSpPr>
          <p:grpSpPr>
            <a:xfrm>
              <a:off x="7191542" y="1"/>
              <a:ext cx="5000459" cy="1425992"/>
              <a:chOff x="7186272" y="0"/>
              <a:chExt cx="5005729" cy="1427495"/>
            </a:xfrm>
          </p:grpSpPr>
          <p:sp>
            <p:nvSpPr>
              <p:cNvPr id="2218" name="Google Shape;2218;p6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6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220" name="Google Shape;2220;p6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2221"/>
        <p:cNvGrpSpPr/>
        <p:nvPr/>
      </p:nvGrpSpPr>
      <p:grpSpPr>
        <a:xfrm>
          <a:off x="0" y="0"/>
          <a:ext cx="0" cy="0"/>
          <a:chOff x="0" y="0"/>
          <a:chExt cx="0" cy="0"/>
        </a:xfrm>
      </p:grpSpPr>
      <p:grpSp>
        <p:nvGrpSpPr>
          <p:cNvPr id="2222" name="Google Shape;2222;p636"/>
          <p:cNvGrpSpPr/>
          <p:nvPr/>
        </p:nvGrpSpPr>
        <p:grpSpPr>
          <a:xfrm>
            <a:off x="7191542" y="1"/>
            <a:ext cx="5000459" cy="1425992"/>
            <a:chOff x="7191542" y="1"/>
            <a:chExt cx="5000459" cy="1425992"/>
          </a:xfrm>
        </p:grpSpPr>
        <p:pic>
          <p:nvPicPr>
            <p:cNvPr id="2223" name="Google Shape;2223;p6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24" name="Google Shape;2224;p636"/>
            <p:cNvGrpSpPr/>
            <p:nvPr/>
          </p:nvGrpSpPr>
          <p:grpSpPr>
            <a:xfrm>
              <a:off x="7191542" y="1"/>
              <a:ext cx="5000459" cy="1425992"/>
              <a:chOff x="7186272" y="0"/>
              <a:chExt cx="5005729" cy="1427495"/>
            </a:xfrm>
          </p:grpSpPr>
          <p:sp>
            <p:nvSpPr>
              <p:cNvPr id="2225" name="Google Shape;2225;p6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6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227" name="Google Shape;2227;p6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28" name="Google Shape;2228;p6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9" name="Google Shape;2229;p6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30" name="Google Shape;2230;p6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31" name="Google Shape;2231;p6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232"/>
        <p:cNvGrpSpPr/>
        <p:nvPr/>
      </p:nvGrpSpPr>
      <p:grpSpPr>
        <a:xfrm>
          <a:off x="0" y="0"/>
          <a:ext cx="0" cy="0"/>
          <a:chOff x="0" y="0"/>
          <a:chExt cx="0" cy="0"/>
        </a:xfrm>
      </p:grpSpPr>
      <p:sp>
        <p:nvSpPr>
          <p:cNvPr id="2233" name="Google Shape;2233;p6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34" name="Google Shape;2234;p6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35" name="Google Shape;2235;p637"/>
          <p:cNvGrpSpPr/>
          <p:nvPr/>
        </p:nvGrpSpPr>
        <p:grpSpPr>
          <a:xfrm>
            <a:off x="7191542" y="1"/>
            <a:ext cx="5000459" cy="1425992"/>
            <a:chOff x="7191542" y="1"/>
            <a:chExt cx="5000459" cy="1425992"/>
          </a:xfrm>
        </p:grpSpPr>
        <p:pic>
          <p:nvPicPr>
            <p:cNvPr id="2236" name="Google Shape;2236;p6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7" name="Google Shape;2237;p637"/>
            <p:cNvGrpSpPr/>
            <p:nvPr/>
          </p:nvGrpSpPr>
          <p:grpSpPr>
            <a:xfrm>
              <a:off x="7191542" y="1"/>
              <a:ext cx="5000459" cy="1425992"/>
              <a:chOff x="7186272" y="0"/>
              <a:chExt cx="5005729" cy="1427495"/>
            </a:xfrm>
          </p:grpSpPr>
          <p:sp>
            <p:nvSpPr>
              <p:cNvPr id="2238" name="Google Shape;2238;p6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6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240" name="Google Shape;2240;p6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1" name="Google Shape;2241;p6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42" name="Google Shape;2242;p6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3" name="Google Shape;2243;p6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2244"/>
        <p:cNvGrpSpPr/>
        <p:nvPr/>
      </p:nvGrpSpPr>
      <p:grpSpPr>
        <a:xfrm>
          <a:off x="0" y="0"/>
          <a:ext cx="0" cy="0"/>
          <a:chOff x="0" y="0"/>
          <a:chExt cx="0" cy="0"/>
        </a:xfrm>
      </p:grpSpPr>
      <p:grpSp>
        <p:nvGrpSpPr>
          <p:cNvPr id="2245" name="Google Shape;2245;p638"/>
          <p:cNvGrpSpPr/>
          <p:nvPr/>
        </p:nvGrpSpPr>
        <p:grpSpPr>
          <a:xfrm>
            <a:off x="7191542" y="1"/>
            <a:ext cx="5000459" cy="1425992"/>
            <a:chOff x="7191542" y="1"/>
            <a:chExt cx="5000459" cy="1425992"/>
          </a:xfrm>
        </p:grpSpPr>
        <p:pic>
          <p:nvPicPr>
            <p:cNvPr id="2246" name="Google Shape;2246;p6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7" name="Google Shape;2247;p638"/>
            <p:cNvGrpSpPr/>
            <p:nvPr/>
          </p:nvGrpSpPr>
          <p:grpSpPr>
            <a:xfrm>
              <a:off x="7191542" y="1"/>
              <a:ext cx="5000459" cy="1425992"/>
              <a:chOff x="7186272" y="0"/>
              <a:chExt cx="5005729" cy="1427495"/>
            </a:xfrm>
          </p:grpSpPr>
          <p:sp>
            <p:nvSpPr>
              <p:cNvPr id="2248" name="Google Shape;2248;p6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6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250" name="Google Shape;2250;p6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1" name="Google Shape;2251;p6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52" name="Google Shape;2252;p6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3" name="Google Shape;2253;p6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54" name="Google Shape;2254;p6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5" name="Google Shape;2255;p6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56" name="Google Shape;2256;p6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57" name="Google Shape;2257;p6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2258"/>
        <p:cNvGrpSpPr/>
        <p:nvPr/>
      </p:nvGrpSpPr>
      <p:grpSpPr>
        <a:xfrm>
          <a:off x="0" y="0"/>
          <a:ext cx="0" cy="0"/>
          <a:chOff x="0" y="0"/>
          <a:chExt cx="0" cy="0"/>
        </a:xfrm>
      </p:grpSpPr>
      <p:grpSp>
        <p:nvGrpSpPr>
          <p:cNvPr id="2259" name="Google Shape;2259;p639"/>
          <p:cNvGrpSpPr/>
          <p:nvPr/>
        </p:nvGrpSpPr>
        <p:grpSpPr>
          <a:xfrm>
            <a:off x="7191542" y="1"/>
            <a:ext cx="5000459" cy="1425992"/>
            <a:chOff x="7191542" y="1"/>
            <a:chExt cx="5000459" cy="1425992"/>
          </a:xfrm>
        </p:grpSpPr>
        <p:pic>
          <p:nvPicPr>
            <p:cNvPr id="2260" name="Google Shape;2260;p6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1" name="Google Shape;2261;p639"/>
            <p:cNvGrpSpPr/>
            <p:nvPr/>
          </p:nvGrpSpPr>
          <p:grpSpPr>
            <a:xfrm>
              <a:off x="7191542" y="1"/>
              <a:ext cx="5000459" cy="1425992"/>
              <a:chOff x="7186272" y="0"/>
              <a:chExt cx="5005729" cy="1427495"/>
            </a:xfrm>
          </p:grpSpPr>
          <p:sp>
            <p:nvSpPr>
              <p:cNvPr id="2262" name="Google Shape;2262;p6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6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264" name="Google Shape;2264;p6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65" name="Google Shape;2265;p6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66" name="Google Shape;2266;p6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67" name="Google Shape;2267;p6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2268"/>
        <p:cNvGrpSpPr/>
        <p:nvPr/>
      </p:nvGrpSpPr>
      <p:grpSpPr>
        <a:xfrm>
          <a:off x="0" y="0"/>
          <a:ext cx="0" cy="0"/>
          <a:chOff x="0" y="0"/>
          <a:chExt cx="0" cy="0"/>
        </a:xfrm>
      </p:grpSpPr>
      <p:grpSp>
        <p:nvGrpSpPr>
          <p:cNvPr id="2269" name="Google Shape;2269;p640"/>
          <p:cNvGrpSpPr/>
          <p:nvPr/>
        </p:nvGrpSpPr>
        <p:grpSpPr>
          <a:xfrm>
            <a:off x="0" y="0"/>
            <a:ext cx="12192000" cy="2148830"/>
            <a:chOff x="0" y="0"/>
            <a:chExt cx="12192000" cy="2148830"/>
          </a:xfrm>
        </p:grpSpPr>
        <p:sp>
          <p:nvSpPr>
            <p:cNvPr id="2270" name="Google Shape;2270;p6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6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272" name="Google Shape;2272;p6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73" name="Google Shape;2273;p6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4" name="Google Shape;2274;p6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75" name="Google Shape;2275;p6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76" name="Google Shape;2276;p64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2277"/>
        <p:cNvGrpSpPr/>
        <p:nvPr/>
      </p:nvGrpSpPr>
      <p:grpSpPr>
        <a:xfrm>
          <a:off x="0" y="0"/>
          <a:ext cx="0" cy="0"/>
          <a:chOff x="0" y="0"/>
          <a:chExt cx="0" cy="0"/>
        </a:xfrm>
      </p:grpSpPr>
      <p:sp>
        <p:nvSpPr>
          <p:cNvPr id="2278" name="Google Shape;2278;p6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79" name="Google Shape;2279;p6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0" name="Google Shape;2280;p6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81" name="Google Shape;2281;p641"/>
          <p:cNvGrpSpPr/>
          <p:nvPr/>
        </p:nvGrpSpPr>
        <p:grpSpPr>
          <a:xfrm>
            <a:off x="7191542" y="1"/>
            <a:ext cx="5000459" cy="1425992"/>
            <a:chOff x="7191542" y="1"/>
            <a:chExt cx="5000459" cy="1425992"/>
          </a:xfrm>
        </p:grpSpPr>
        <p:pic>
          <p:nvPicPr>
            <p:cNvPr id="2282" name="Google Shape;2282;p6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83" name="Google Shape;2283;p641"/>
            <p:cNvGrpSpPr/>
            <p:nvPr/>
          </p:nvGrpSpPr>
          <p:grpSpPr>
            <a:xfrm>
              <a:off x="7191542" y="1"/>
              <a:ext cx="5000459" cy="1425992"/>
              <a:chOff x="7186272" y="0"/>
              <a:chExt cx="5005729" cy="1427495"/>
            </a:xfrm>
          </p:grpSpPr>
          <p:sp>
            <p:nvSpPr>
              <p:cNvPr id="2284" name="Google Shape;2284;p6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6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2286"/>
        <p:cNvGrpSpPr/>
        <p:nvPr/>
      </p:nvGrpSpPr>
      <p:grpSpPr>
        <a:xfrm>
          <a:off x="0" y="0"/>
          <a:ext cx="0" cy="0"/>
          <a:chOff x="0" y="0"/>
          <a:chExt cx="0" cy="0"/>
        </a:xfrm>
      </p:grpSpPr>
      <p:sp>
        <p:nvSpPr>
          <p:cNvPr id="2287" name="Google Shape;2287;p6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8" name="Google Shape;2288;p6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9" name="Google Shape;2289;p6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90" name="Google Shape;2290;p642"/>
          <p:cNvSpPr>
            <a:spLocks noGrp="1"/>
          </p:cNvSpPr>
          <p:nvPr>
            <p:ph type="pic" idx="2"/>
          </p:nvPr>
        </p:nvSpPr>
        <p:spPr>
          <a:xfrm>
            <a:off x="7118684" y="233915"/>
            <a:ext cx="5073316" cy="5943600"/>
          </a:xfrm>
          <a:prstGeom prst="rect">
            <a:avLst/>
          </a:prstGeom>
          <a:noFill/>
          <a:ln>
            <a:noFill/>
          </a:ln>
        </p:spPr>
      </p:sp>
      <p:grpSp>
        <p:nvGrpSpPr>
          <p:cNvPr id="2291" name="Google Shape;2291;p642"/>
          <p:cNvGrpSpPr/>
          <p:nvPr/>
        </p:nvGrpSpPr>
        <p:grpSpPr>
          <a:xfrm>
            <a:off x="0" y="5020348"/>
            <a:ext cx="12192000" cy="1837653"/>
            <a:chOff x="0" y="5020348"/>
            <a:chExt cx="12192000" cy="1837653"/>
          </a:xfrm>
        </p:grpSpPr>
        <p:sp>
          <p:nvSpPr>
            <p:cNvPr id="2292" name="Google Shape;2292;p6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3" name="Google Shape;2293;p6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294" name="Google Shape;2294;p6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Divider">
  <p:cSld name="Divider 5">
    <p:spTree>
      <p:nvGrpSpPr>
        <p:cNvPr id="1" name="Shape 2295"/>
        <p:cNvGrpSpPr/>
        <p:nvPr/>
      </p:nvGrpSpPr>
      <p:grpSpPr>
        <a:xfrm>
          <a:off x="0" y="0"/>
          <a:ext cx="0" cy="0"/>
          <a:chOff x="0" y="0"/>
          <a:chExt cx="0" cy="0"/>
        </a:xfrm>
      </p:grpSpPr>
      <p:grpSp>
        <p:nvGrpSpPr>
          <p:cNvPr id="2296" name="Google Shape;2296;p643"/>
          <p:cNvGrpSpPr/>
          <p:nvPr/>
        </p:nvGrpSpPr>
        <p:grpSpPr>
          <a:xfrm>
            <a:off x="0" y="5020347"/>
            <a:ext cx="12192000" cy="1837653"/>
            <a:chOff x="0" y="5020347"/>
            <a:chExt cx="12192000" cy="1837653"/>
          </a:xfrm>
        </p:grpSpPr>
        <p:sp>
          <p:nvSpPr>
            <p:cNvPr id="2297" name="Google Shape;2297;p6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8" name="Google Shape;2298;p6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9" name="Google Shape;2299;p6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300" name="Google Shape;2300;p6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301" name="Google Shape;2301;p6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02" name="Google Shape;2302;p6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2303"/>
        <p:cNvGrpSpPr/>
        <p:nvPr/>
      </p:nvGrpSpPr>
      <p:grpSpPr>
        <a:xfrm>
          <a:off x="0" y="0"/>
          <a:ext cx="0" cy="0"/>
          <a:chOff x="0" y="0"/>
          <a:chExt cx="0" cy="0"/>
        </a:xfrm>
      </p:grpSpPr>
      <p:sp>
        <p:nvSpPr>
          <p:cNvPr id="2304" name="Google Shape;2304;p6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05" name="Google Shape;2305;p6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06" name="Google Shape;2306;p644"/>
          <p:cNvGrpSpPr/>
          <p:nvPr/>
        </p:nvGrpSpPr>
        <p:grpSpPr>
          <a:xfrm>
            <a:off x="0" y="5379426"/>
            <a:ext cx="2807368" cy="753891"/>
            <a:chOff x="0" y="5379426"/>
            <a:chExt cx="2807368" cy="753891"/>
          </a:xfrm>
        </p:grpSpPr>
        <p:sp>
          <p:nvSpPr>
            <p:cNvPr id="2307" name="Google Shape;2307;p6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8" name="Google Shape;2308;p6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309" name="Google Shape;2309;p644"/>
          <p:cNvSpPr>
            <a:spLocks noGrp="1"/>
          </p:cNvSpPr>
          <p:nvPr>
            <p:ph type="pic" idx="2"/>
          </p:nvPr>
        </p:nvSpPr>
        <p:spPr>
          <a:xfrm>
            <a:off x="2807368" y="457202"/>
            <a:ext cx="8915400" cy="5943598"/>
          </a:xfrm>
          <a:prstGeom prst="rect">
            <a:avLst/>
          </a:prstGeom>
          <a:noFill/>
          <a:ln>
            <a:noFill/>
          </a:ln>
        </p:spPr>
      </p:sp>
      <p:pic>
        <p:nvPicPr>
          <p:cNvPr id="2310" name="Google Shape;2310;p64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1_Two Content">
  <p:cSld name="1_Two Content">
    <p:spTree>
      <p:nvGrpSpPr>
        <p:cNvPr id="1" name="Shape 242"/>
        <p:cNvGrpSpPr/>
        <p:nvPr/>
      </p:nvGrpSpPr>
      <p:grpSpPr>
        <a:xfrm>
          <a:off x="0" y="0"/>
          <a:ext cx="0" cy="0"/>
          <a:chOff x="0" y="0"/>
          <a:chExt cx="0" cy="0"/>
        </a:xfrm>
      </p:grpSpPr>
      <p:sp>
        <p:nvSpPr>
          <p:cNvPr id="243" name="Google Shape;243;p4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4" name="Google Shape;244;p47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5" name="Google Shape;245;p473"/>
          <p:cNvGrpSpPr/>
          <p:nvPr/>
        </p:nvGrpSpPr>
        <p:grpSpPr>
          <a:xfrm>
            <a:off x="7191543" y="1"/>
            <a:ext cx="5000459" cy="1425992"/>
            <a:chOff x="7191542" y="1"/>
            <a:chExt cx="5000459" cy="1425992"/>
          </a:xfrm>
        </p:grpSpPr>
        <p:pic>
          <p:nvPicPr>
            <p:cNvPr id="246" name="Google Shape;246;p4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7" name="Google Shape;247;p473"/>
            <p:cNvGrpSpPr/>
            <p:nvPr/>
          </p:nvGrpSpPr>
          <p:grpSpPr>
            <a:xfrm>
              <a:off x="7191542" y="1"/>
              <a:ext cx="5000459" cy="1425992"/>
              <a:chOff x="7186272" y="0"/>
              <a:chExt cx="5005729" cy="1427495"/>
            </a:xfrm>
          </p:grpSpPr>
          <p:sp>
            <p:nvSpPr>
              <p:cNvPr id="248" name="Google Shape;248;p4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49" name="Google Shape;249;p4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250" name="Google Shape;250;p47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 name="Google Shape;251;p47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2" name="Google Shape;252;p4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 name="Google Shape;253;p4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2311"/>
        <p:cNvGrpSpPr/>
        <p:nvPr/>
      </p:nvGrpSpPr>
      <p:grpSpPr>
        <a:xfrm>
          <a:off x="0" y="0"/>
          <a:ext cx="0" cy="0"/>
          <a:chOff x="0" y="0"/>
          <a:chExt cx="0" cy="0"/>
        </a:xfrm>
      </p:grpSpPr>
      <p:sp>
        <p:nvSpPr>
          <p:cNvPr id="2312" name="Google Shape;2312;p6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3" name="Google Shape;2313;p6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14" name="Google Shape;2314;p6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15" name="Google Shape;2315;p6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316" name="Google Shape;2316;p6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17" name="Google Shape;2317;p6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318" name="Google Shape;2318;p645"/>
          <p:cNvGrpSpPr/>
          <p:nvPr/>
        </p:nvGrpSpPr>
        <p:grpSpPr>
          <a:xfrm>
            <a:off x="7191542" y="1"/>
            <a:ext cx="5000459" cy="1425992"/>
            <a:chOff x="7191542" y="1"/>
            <a:chExt cx="5000459" cy="1425992"/>
          </a:xfrm>
        </p:grpSpPr>
        <p:pic>
          <p:nvPicPr>
            <p:cNvPr id="2319" name="Google Shape;2319;p6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20" name="Google Shape;2320;p645"/>
            <p:cNvGrpSpPr/>
            <p:nvPr/>
          </p:nvGrpSpPr>
          <p:grpSpPr>
            <a:xfrm>
              <a:off x="7191542" y="1"/>
              <a:ext cx="5000459" cy="1425992"/>
              <a:chOff x="7186272" y="0"/>
              <a:chExt cx="5005729" cy="1427495"/>
            </a:xfrm>
          </p:grpSpPr>
          <p:sp>
            <p:nvSpPr>
              <p:cNvPr id="2321" name="Google Shape;2321;p6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6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323" name="Google Shape;2323;p6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2324"/>
        <p:cNvGrpSpPr/>
        <p:nvPr/>
      </p:nvGrpSpPr>
      <p:grpSpPr>
        <a:xfrm>
          <a:off x="0" y="0"/>
          <a:ext cx="0" cy="0"/>
          <a:chOff x="0" y="0"/>
          <a:chExt cx="0" cy="0"/>
        </a:xfrm>
      </p:grpSpPr>
      <p:grpSp>
        <p:nvGrpSpPr>
          <p:cNvPr id="2325" name="Google Shape;2325;p646"/>
          <p:cNvGrpSpPr/>
          <p:nvPr/>
        </p:nvGrpSpPr>
        <p:grpSpPr>
          <a:xfrm>
            <a:off x="7191542" y="1"/>
            <a:ext cx="5000459" cy="1425992"/>
            <a:chOff x="7191542" y="1"/>
            <a:chExt cx="5000459" cy="1425992"/>
          </a:xfrm>
        </p:grpSpPr>
        <p:pic>
          <p:nvPicPr>
            <p:cNvPr id="2326" name="Google Shape;2326;p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27" name="Google Shape;2327;p646"/>
            <p:cNvGrpSpPr/>
            <p:nvPr/>
          </p:nvGrpSpPr>
          <p:grpSpPr>
            <a:xfrm>
              <a:off x="7191542" y="1"/>
              <a:ext cx="5000459" cy="1425992"/>
              <a:chOff x="7186272" y="0"/>
              <a:chExt cx="5005729" cy="1427495"/>
            </a:xfrm>
          </p:grpSpPr>
          <p:sp>
            <p:nvSpPr>
              <p:cNvPr id="2328" name="Google Shape;2328;p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330" name="Google Shape;2330;p6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31" name="Google Shape;2331;p6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32" name="Google Shape;2332;p6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333" name="Google Shape;2333;p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4" name="Google Shape;2334;p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2335"/>
        <p:cNvGrpSpPr/>
        <p:nvPr/>
      </p:nvGrpSpPr>
      <p:grpSpPr>
        <a:xfrm>
          <a:off x="0" y="0"/>
          <a:ext cx="0" cy="0"/>
          <a:chOff x="0" y="0"/>
          <a:chExt cx="0" cy="0"/>
        </a:xfrm>
      </p:grpSpPr>
      <p:sp>
        <p:nvSpPr>
          <p:cNvPr id="2336" name="Google Shape;2336;p6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37" name="Google Shape;2337;p6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338" name="Google Shape;2338;p647"/>
          <p:cNvGrpSpPr/>
          <p:nvPr/>
        </p:nvGrpSpPr>
        <p:grpSpPr>
          <a:xfrm>
            <a:off x="7191542" y="1"/>
            <a:ext cx="5000459" cy="1425992"/>
            <a:chOff x="7191542" y="1"/>
            <a:chExt cx="5000459" cy="1425992"/>
          </a:xfrm>
        </p:grpSpPr>
        <p:pic>
          <p:nvPicPr>
            <p:cNvPr id="2339" name="Google Shape;2339;p6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40" name="Google Shape;2340;p647"/>
            <p:cNvGrpSpPr/>
            <p:nvPr/>
          </p:nvGrpSpPr>
          <p:grpSpPr>
            <a:xfrm>
              <a:off x="7191542" y="1"/>
              <a:ext cx="5000459" cy="1425992"/>
              <a:chOff x="7186272" y="0"/>
              <a:chExt cx="5005729" cy="1427495"/>
            </a:xfrm>
          </p:grpSpPr>
          <p:sp>
            <p:nvSpPr>
              <p:cNvPr id="2341" name="Google Shape;2341;p6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6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343" name="Google Shape;2343;p6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4" name="Google Shape;2344;p6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345" name="Google Shape;2345;p6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46" name="Google Shape;2346;p6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2347"/>
        <p:cNvGrpSpPr/>
        <p:nvPr/>
      </p:nvGrpSpPr>
      <p:grpSpPr>
        <a:xfrm>
          <a:off x="0" y="0"/>
          <a:ext cx="0" cy="0"/>
          <a:chOff x="0" y="0"/>
          <a:chExt cx="0" cy="0"/>
        </a:xfrm>
      </p:grpSpPr>
      <p:grpSp>
        <p:nvGrpSpPr>
          <p:cNvPr id="2348" name="Google Shape;2348;p648"/>
          <p:cNvGrpSpPr/>
          <p:nvPr/>
        </p:nvGrpSpPr>
        <p:grpSpPr>
          <a:xfrm>
            <a:off x="7191542" y="1"/>
            <a:ext cx="5000459" cy="1425992"/>
            <a:chOff x="7191542" y="1"/>
            <a:chExt cx="5000459" cy="1425992"/>
          </a:xfrm>
        </p:grpSpPr>
        <p:pic>
          <p:nvPicPr>
            <p:cNvPr id="2349" name="Google Shape;2349;p6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50" name="Google Shape;2350;p648"/>
            <p:cNvGrpSpPr/>
            <p:nvPr/>
          </p:nvGrpSpPr>
          <p:grpSpPr>
            <a:xfrm>
              <a:off x="7191542" y="1"/>
              <a:ext cx="5000459" cy="1425992"/>
              <a:chOff x="7186272" y="0"/>
              <a:chExt cx="5005729" cy="1427495"/>
            </a:xfrm>
          </p:grpSpPr>
          <p:sp>
            <p:nvSpPr>
              <p:cNvPr id="2351" name="Google Shape;2351;p6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6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353" name="Google Shape;2353;p6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54" name="Google Shape;2354;p6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55" name="Google Shape;2355;p6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6" name="Google Shape;2356;p6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57" name="Google Shape;2357;p6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8" name="Google Shape;2358;p6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359" name="Google Shape;2359;p6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60" name="Google Shape;2360;p6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2361"/>
        <p:cNvGrpSpPr/>
        <p:nvPr/>
      </p:nvGrpSpPr>
      <p:grpSpPr>
        <a:xfrm>
          <a:off x="0" y="0"/>
          <a:ext cx="0" cy="0"/>
          <a:chOff x="0" y="0"/>
          <a:chExt cx="0" cy="0"/>
        </a:xfrm>
      </p:grpSpPr>
      <p:grpSp>
        <p:nvGrpSpPr>
          <p:cNvPr id="2362" name="Google Shape;2362;p649"/>
          <p:cNvGrpSpPr/>
          <p:nvPr/>
        </p:nvGrpSpPr>
        <p:grpSpPr>
          <a:xfrm>
            <a:off x="7191542" y="1"/>
            <a:ext cx="5000459" cy="1425992"/>
            <a:chOff x="7191542" y="1"/>
            <a:chExt cx="5000459" cy="1425992"/>
          </a:xfrm>
        </p:grpSpPr>
        <p:pic>
          <p:nvPicPr>
            <p:cNvPr id="2363" name="Google Shape;2363;p6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64" name="Google Shape;2364;p649"/>
            <p:cNvGrpSpPr/>
            <p:nvPr/>
          </p:nvGrpSpPr>
          <p:grpSpPr>
            <a:xfrm>
              <a:off x="7191542" y="1"/>
              <a:ext cx="5000459" cy="1425992"/>
              <a:chOff x="7186272" y="0"/>
              <a:chExt cx="5005729" cy="1427495"/>
            </a:xfrm>
          </p:grpSpPr>
          <p:sp>
            <p:nvSpPr>
              <p:cNvPr id="2365" name="Google Shape;2365;p6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6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367" name="Google Shape;2367;p6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8" name="Google Shape;2368;p6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369" name="Google Shape;2369;p6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70" name="Google Shape;2370;p6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2371"/>
        <p:cNvGrpSpPr/>
        <p:nvPr/>
      </p:nvGrpSpPr>
      <p:grpSpPr>
        <a:xfrm>
          <a:off x="0" y="0"/>
          <a:ext cx="0" cy="0"/>
          <a:chOff x="0" y="0"/>
          <a:chExt cx="0" cy="0"/>
        </a:xfrm>
      </p:grpSpPr>
      <p:grpSp>
        <p:nvGrpSpPr>
          <p:cNvPr id="2372" name="Google Shape;2372;p650"/>
          <p:cNvGrpSpPr/>
          <p:nvPr/>
        </p:nvGrpSpPr>
        <p:grpSpPr>
          <a:xfrm>
            <a:off x="0" y="0"/>
            <a:ext cx="12192000" cy="2148830"/>
            <a:chOff x="0" y="0"/>
            <a:chExt cx="12192000" cy="2148830"/>
          </a:xfrm>
        </p:grpSpPr>
        <p:sp>
          <p:nvSpPr>
            <p:cNvPr id="2373" name="Google Shape;2373;p6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6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375" name="Google Shape;2375;p6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76" name="Google Shape;2376;p6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7" name="Google Shape;2377;p6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378" name="Google Shape;2378;p65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379" name="Google Shape;2379;p6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2380"/>
        <p:cNvGrpSpPr/>
        <p:nvPr/>
      </p:nvGrpSpPr>
      <p:grpSpPr>
        <a:xfrm>
          <a:off x="0" y="0"/>
          <a:ext cx="0" cy="0"/>
          <a:chOff x="0" y="0"/>
          <a:chExt cx="0" cy="0"/>
        </a:xfrm>
      </p:grpSpPr>
      <p:sp>
        <p:nvSpPr>
          <p:cNvPr id="2381" name="Google Shape;2381;p6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382" name="Google Shape;2382;p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83" name="Google Shape;2383;p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384" name="Google Shape;2384;p651"/>
          <p:cNvGrpSpPr/>
          <p:nvPr/>
        </p:nvGrpSpPr>
        <p:grpSpPr>
          <a:xfrm>
            <a:off x="7191542" y="1"/>
            <a:ext cx="5000459" cy="1425992"/>
            <a:chOff x="7191542" y="1"/>
            <a:chExt cx="5000459" cy="1425992"/>
          </a:xfrm>
        </p:grpSpPr>
        <p:pic>
          <p:nvPicPr>
            <p:cNvPr id="2385" name="Google Shape;2385;p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86" name="Google Shape;2386;p651"/>
            <p:cNvGrpSpPr/>
            <p:nvPr/>
          </p:nvGrpSpPr>
          <p:grpSpPr>
            <a:xfrm>
              <a:off x="7191542" y="1"/>
              <a:ext cx="5000459" cy="1425992"/>
              <a:chOff x="7186272" y="0"/>
              <a:chExt cx="5005729" cy="1427495"/>
            </a:xfrm>
          </p:grpSpPr>
          <p:sp>
            <p:nvSpPr>
              <p:cNvPr id="2387" name="Google Shape;2387;p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Title Slide">
  <p:cSld name="Title Slide 2">
    <p:spTree>
      <p:nvGrpSpPr>
        <p:cNvPr id="1" name="Shape 2389"/>
        <p:cNvGrpSpPr/>
        <p:nvPr/>
      </p:nvGrpSpPr>
      <p:grpSpPr>
        <a:xfrm>
          <a:off x="0" y="0"/>
          <a:ext cx="0" cy="0"/>
          <a:chOff x="0" y="0"/>
          <a:chExt cx="0" cy="0"/>
        </a:xfrm>
      </p:grpSpPr>
      <p:sp>
        <p:nvSpPr>
          <p:cNvPr id="2390" name="Google Shape;2390;p65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65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392" name="Google Shape;2392;p65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393" name="Google Shape;2393;p65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394" name="Google Shape;2394;p65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395" name="Google Shape;2395;p65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65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97" name="Google Shape;2397;p65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398" name="Google Shape;2398;p65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99" name="Google Shape;2399;p65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400" name="Google Shape;2400;p65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2401"/>
        <p:cNvGrpSpPr/>
        <p:nvPr/>
      </p:nvGrpSpPr>
      <p:grpSpPr>
        <a:xfrm>
          <a:off x="0" y="0"/>
          <a:ext cx="0" cy="0"/>
          <a:chOff x="0" y="0"/>
          <a:chExt cx="0" cy="0"/>
        </a:xfrm>
      </p:grpSpPr>
      <p:sp>
        <p:nvSpPr>
          <p:cNvPr id="2402" name="Google Shape;2402;p6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03" name="Google Shape;2403;p6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4" name="Google Shape;2404;p6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5" name="Google Shape;2405;p6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06" name="Google Shape;2406;p6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07" name="Google Shape;2407;p6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08" name="Google Shape;2408;p653"/>
          <p:cNvGrpSpPr/>
          <p:nvPr/>
        </p:nvGrpSpPr>
        <p:grpSpPr>
          <a:xfrm>
            <a:off x="7191542" y="1"/>
            <a:ext cx="5000459" cy="1425992"/>
            <a:chOff x="7191542" y="1"/>
            <a:chExt cx="5000459" cy="1425992"/>
          </a:xfrm>
        </p:grpSpPr>
        <p:pic>
          <p:nvPicPr>
            <p:cNvPr id="2409" name="Google Shape;2409;p6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10" name="Google Shape;2410;p653"/>
            <p:cNvGrpSpPr/>
            <p:nvPr/>
          </p:nvGrpSpPr>
          <p:grpSpPr>
            <a:xfrm>
              <a:off x="7191542" y="1"/>
              <a:ext cx="5000459" cy="1425992"/>
              <a:chOff x="7186272" y="0"/>
              <a:chExt cx="5005729" cy="1427495"/>
            </a:xfrm>
          </p:grpSpPr>
          <p:sp>
            <p:nvSpPr>
              <p:cNvPr id="2411" name="Google Shape;2411;p6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6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413" name="Google Shape;2413;p6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2414"/>
        <p:cNvGrpSpPr/>
        <p:nvPr/>
      </p:nvGrpSpPr>
      <p:grpSpPr>
        <a:xfrm>
          <a:off x="0" y="0"/>
          <a:ext cx="0" cy="0"/>
          <a:chOff x="0" y="0"/>
          <a:chExt cx="0" cy="0"/>
        </a:xfrm>
      </p:grpSpPr>
      <p:sp>
        <p:nvSpPr>
          <p:cNvPr id="2415" name="Google Shape;2415;p6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16" name="Google Shape;2416;p65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17" name="Google Shape;2417;p654"/>
          <p:cNvGrpSpPr/>
          <p:nvPr/>
        </p:nvGrpSpPr>
        <p:grpSpPr>
          <a:xfrm>
            <a:off x="7191542" y="1"/>
            <a:ext cx="5000459" cy="1425992"/>
            <a:chOff x="7191542" y="1"/>
            <a:chExt cx="5000459" cy="1425992"/>
          </a:xfrm>
        </p:grpSpPr>
        <p:pic>
          <p:nvPicPr>
            <p:cNvPr id="2418" name="Google Shape;2418;p6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19" name="Google Shape;2419;p654"/>
            <p:cNvGrpSpPr/>
            <p:nvPr/>
          </p:nvGrpSpPr>
          <p:grpSpPr>
            <a:xfrm>
              <a:off x="7191542" y="1"/>
              <a:ext cx="5000459" cy="1425992"/>
              <a:chOff x="7186272" y="0"/>
              <a:chExt cx="5005729" cy="1427495"/>
            </a:xfrm>
          </p:grpSpPr>
          <p:sp>
            <p:nvSpPr>
              <p:cNvPr id="2420" name="Google Shape;2420;p6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6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422" name="Google Shape;2422;p65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3" name="Google Shape;2423;p65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24" name="Google Shape;2424;p6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5" name="Google Shape;2425;p6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254"/>
        <p:cNvGrpSpPr/>
        <p:nvPr/>
      </p:nvGrpSpPr>
      <p:grpSpPr>
        <a:xfrm>
          <a:off x="0" y="0"/>
          <a:ext cx="0" cy="0"/>
          <a:chOff x="0" y="0"/>
          <a:chExt cx="0" cy="0"/>
        </a:xfrm>
      </p:grpSpPr>
      <p:grpSp>
        <p:nvGrpSpPr>
          <p:cNvPr id="255" name="Google Shape;255;p474"/>
          <p:cNvGrpSpPr/>
          <p:nvPr/>
        </p:nvGrpSpPr>
        <p:grpSpPr>
          <a:xfrm>
            <a:off x="7191543" y="1"/>
            <a:ext cx="5000459" cy="1425992"/>
            <a:chOff x="7191542" y="1"/>
            <a:chExt cx="5000459" cy="1425992"/>
          </a:xfrm>
        </p:grpSpPr>
        <p:pic>
          <p:nvPicPr>
            <p:cNvPr id="256" name="Google Shape;256;p4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7" name="Google Shape;257;p474"/>
            <p:cNvGrpSpPr/>
            <p:nvPr/>
          </p:nvGrpSpPr>
          <p:grpSpPr>
            <a:xfrm>
              <a:off x="7191542" y="1"/>
              <a:ext cx="5000459" cy="1425992"/>
              <a:chOff x="7186272" y="0"/>
              <a:chExt cx="5005729" cy="1427495"/>
            </a:xfrm>
          </p:grpSpPr>
          <p:sp>
            <p:nvSpPr>
              <p:cNvPr id="258" name="Google Shape;258;p4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59" name="Google Shape;259;p4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260" name="Google Shape;260;p47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1" name="Google Shape;261;p47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2" name="Google Shape;262;p47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 name="Google Shape;263;p4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4" name="Google Shape;264;p4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 name="Google Shape;265;p4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66" name="Google Shape;266;p4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7" name="Google Shape;267;p4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2426"/>
        <p:cNvGrpSpPr/>
        <p:nvPr/>
      </p:nvGrpSpPr>
      <p:grpSpPr>
        <a:xfrm>
          <a:off x="0" y="0"/>
          <a:ext cx="0" cy="0"/>
          <a:chOff x="0" y="0"/>
          <a:chExt cx="0" cy="0"/>
        </a:xfrm>
      </p:grpSpPr>
      <p:grpSp>
        <p:nvGrpSpPr>
          <p:cNvPr id="2427" name="Google Shape;2427;p655"/>
          <p:cNvGrpSpPr/>
          <p:nvPr/>
        </p:nvGrpSpPr>
        <p:grpSpPr>
          <a:xfrm>
            <a:off x="7191542" y="1"/>
            <a:ext cx="5000459" cy="1425992"/>
            <a:chOff x="7191542" y="1"/>
            <a:chExt cx="5000459" cy="1425992"/>
          </a:xfrm>
        </p:grpSpPr>
        <p:pic>
          <p:nvPicPr>
            <p:cNvPr id="2428" name="Google Shape;2428;p6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29" name="Google Shape;2429;p655"/>
            <p:cNvGrpSpPr/>
            <p:nvPr/>
          </p:nvGrpSpPr>
          <p:grpSpPr>
            <a:xfrm>
              <a:off x="7191542" y="1"/>
              <a:ext cx="5000459" cy="1425992"/>
              <a:chOff x="7186272" y="0"/>
              <a:chExt cx="5005729" cy="1427495"/>
            </a:xfrm>
          </p:grpSpPr>
          <p:sp>
            <p:nvSpPr>
              <p:cNvPr id="2430" name="Google Shape;2430;p6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6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432" name="Google Shape;2432;p6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33" name="Google Shape;2433;p65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34" name="Google Shape;2434;p65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35" name="Google Shape;2435;p65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36" name="Google Shape;2436;p65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37" name="Google Shape;2437;p6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38" name="Google Shape;2438;p6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39" name="Google Shape;2439;p6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2440"/>
        <p:cNvGrpSpPr/>
        <p:nvPr/>
      </p:nvGrpSpPr>
      <p:grpSpPr>
        <a:xfrm>
          <a:off x="0" y="0"/>
          <a:ext cx="0" cy="0"/>
          <a:chOff x="0" y="0"/>
          <a:chExt cx="0" cy="0"/>
        </a:xfrm>
      </p:grpSpPr>
      <p:grpSp>
        <p:nvGrpSpPr>
          <p:cNvPr id="2441" name="Google Shape;2441;p656"/>
          <p:cNvGrpSpPr/>
          <p:nvPr/>
        </p:nvGrpSpPr>
        <p:grpSpPr>
          <a:xfrm>
            <a:off x="7191542" y="1"/>
            <a:ext cx="5000459" cy="1425992"/>
            <a:chOff x="7191542" y="1"/>
            <a:chExt cx="5000459" cy="1425992"/>
          </a:xfrm>
        </p:grpSpPr>
        <p:pic>
          <p:nvPicPr>
            <p:cNvPr id="2442" name="Google Shape;2442;p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43" name="Google Shape;2443;p656"/>
            <p:cNvGrpSpPr/>
            <p:nvPr/>
          </p:nvGrpSpPr>
          <p:grpSpPr>
            <a:xfrm>
              <a:off x="7191542" y="1"/>
              <a:ext cx="5000459" cy="1425992"/>
              <a:chOff x="7186272" y="0"/>
              <a:chExt cx="5005729" cy="1427495"/>
            </a:xfrm>
          </p:grpSpPr>
          <p:sp>
            <p:nvSpPr>
              <p:cNvPr id="2444" name="Google Shape;2444;p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446" name="Google Shape;2446;p6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47" name="Google Shape;2447;p6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48" name="Google Shape;2448;p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49" name="Google Shape;2449;p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2450"/>
        <p:cNvGrpSpPr/>
        <p:nvPr/>
      </p:nvGrpSpPr>
      <p:grpSpPr>
        <a:xfrm>
          <a:off x="0" y="0"/>
          <a:ext cx="0" cy="0"/>
          <a:chOff x="0" y="0"/>
          <a:chExt cx="0" cy="0"/>
        </a:xfrm>
      </p:grpSpPr>
      <p:grpSp>
        <p:nvGrpSpPr>
          <p:cNvPr id="2451" name="Google Shape;2451;p657"/>
          <p:cNvGrpSpPr/>
          <p:nvPr/>
        </p:nvGrpSpPr>
        <p:grpSpPr>
          <a:xfrm>
            <a:off x="0" y="0"/>
            <a:ext cx="12192000" cy="2148830"/>
            <a:chOff x="0" y="0"/>
            <a:chExt cx="12192000" cy="2148830"/>
          </a:xfrm>
        </p:grpSpPr>
        <p:sp>
          <p:nvSpPr>
            <p:cNvPr id="2452" name="Google Shape;2452;p65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65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454" name="Google Shape;2454;p65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55" name="Google Shape;2455;p65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6" name="Google Shape;2456;p65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457" name="Google Shape;2457;p65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458" name="Google Shape;2458;p65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2459"/>
        <p:cNvGrpSpPr/>
        <p:nvPr/>
      </p:nvGrpSpPr>
      <p:grpSpPr>
        <a:xfrm>
          <a:off x="0" y="0"/>
          <a:ext cx="0" cy="0"/>
          <a:chOff x="0" y="0"/>
          <a:chExt cx="0" cy="0"/>
        </a:xfrm>
      </p:grpSpPr>
      <p:sp>
        <p:nvSpPr>
          <p:cNvPr id="2460" name="Google Shape;2460;p6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61" name="Google Shape;2461;p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62" name="Google Shape;2462;p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63" name="Google Shape;2463;p658"/>
          <p:cNvGrpSpPr/>
          <p:nvPr/>
        </p:nvGrpSpPr>
        <p:grpSpPr>
          <a:xfrm>
            <a:off x="7191542" y="1"/>
            <a:ext cx="5000459" cy="1425992"/>
            <a:chOff x="7191542" y="1"/>
            <a:chExt cx="5000459" cy="1425992"/>
          </a:xfrm>
        </p:grpSpPr>
        <p:pic>
          <p:nvPicPr>
            <p:cNvPr id="2464" name="Google Shape;2464;p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65" name="Google Shape;2465;p658"/>
            <p:cNvGrpSpPr/>
            <p:nvPr/>
          </p:nvGrpSpPr>
          <p:grpSpPr>
            <a:xfrm>
              <a:off x="7191542" y="1"/>
              <a:ext cx="5000459" cy="1425992"/>
              <a:chOff x="7186272" y="0"/>
              <a:chExt cx="5005729" cy="1427495"/>
            </a:xfrm>
          </p:grpSpPr>
          <p:sp>
            <p:nvSpPr>
              <p:cNvPr id="2466" name="Google Shape;2466;p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2468"/>
        <p:cNvGrpSpPr/>
        <p:nvPr/>
      </p:nvGrpSpPr>
      <p:grpSpPr>
        <a:xfrm>
          <a:off x="0" y="0"/>
          <a:ext cx="0" cy="0"/>
          <a:chOff x="0" y="0"/>
          <a:chExt cx="0" cy="0"/>
        </a:xfrm>
      </p:grpSpPr>
      <p:sp>
        <p:nvSpPr>
          <p:cNvPr id="2469" name="Google Shape;2469;p6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70" name="Google Shape;2470;p6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71" name="Google Shape;2471;p6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72" name="Google Shape;2472;p659"/>
          <p:cNvSpPr>
            <a:spLocks noGrp="1"/>
          </p:cNvSpPr>
          <p:nvPr>
            <p:ph type="pic" idx="2"/>
          </p:nvPr>
        </p:nvSpPr>
        <p:spPr>
          <a:xfrm>
            <a:off x="7118684" y="233915"/>
            <a:ext cx="5073316" cy="5943600"/>
          </a:xfrm>
          <a:prstGeom prst="rect">
            <a:avLst/>
          </a:prstGeom>
          <a:noFill/>
          <a:ln>
            <a:noFill/>
          </a:ln>
        </p:spPr>
      </p:sp>
      <p:grpSp>
        <p:nvGrpSpPr>
          <p:cNvPr id="2473" name="Google Shape;2473;p659"/>
          <p:cNvGrpSpPr/>
          <p:nvPr/>
        </p:nvGrpSpPr>
        <p:grpSpPr>
          <a:xfrm>
            <a:off x="0" y="5020348"/>
            <a:ext cx="12192000" cy="1837653"/>
            <a:chOff x="0" y="5020348"/>
            <a:chExt cx="12192000" cy="1837653"/>
          </a:xfrm>
        </p:grpSpPr>
        <p:sp>
          <p:nvSpPr>
            <p:cNvPr id="2474" name="Google Shape;2474;p6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75" name="Google Shape;2475;p6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476" name="Google Shape;2476;p6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Divider">
  <p:cSld name="Divider 6">
    <p:spTree>
      <p:nvGrpSpPr>
        <p:cNvPr id="1" name="Shape 2477"/>
        <p:cNvGrpSpPr/>
        <p:nvPr/>
      </p:nvGrpSpPr>
      <p:grpSpPr>
        <a:xfrm>
          <a:off x="0" y="0"/>
          <a:ext cx="0" cy="0"/>
          <a:chOff x="0" y="0"/>
          <a:chExt cx="0" cy="0"/>
        </a:xfrm>
      </p:grpSpPr>
      <p:grpSp>
        <p:nvGrpSpPr>
          <p:cNvPr id="2478" name="Google Shape;2478;p660"/>
          <p:cNvGrpSpPr/>
          <p:nvPr/>
        </p:nvGrpSpPr>
        <p:grpSpPr>
          <a:xfrm>
            <a:off x="0" y="5020347"/>
            <a:ext cx="12192000" cy="1837653"/>
            <a:chOff x="0" y="5020347"/>
            <a:chExt cx="12192000" cy="1837653"/>
          </a:xfrm>
        </p:grpSpPr>
        <p:sp>
          <p:nvSpPr>
            <p:cNvPr id="2479" name="Google Shape;2479;p6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0" name="Google Shape;2480;p6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1" name="Google Shape;2481;p6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482" name="Google Shape;2482;p6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483" name="Google Shape;2483;p6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84" name="Google Shape;2484;p6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2485"/>
        <p:cNvGrpSpPr/>
        <p:nvPr/>
      </p:nvGrpSpPr>
      <p:grpSpPr>
        <a:xfrm>
          <a:off x="0" y="0"/>
          <a:ext cx="0" cy="0"/>
          <a:chOff x="0" y="0"/>
          <a:chExt cx="0" cy="0"/>
        </a:xfrm>
      </p:grpSpPr>
      <p:sp>
        <p:nvSpPr>
          <p:cNvPr id="2486" name="Google Shape;2486;p66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7" name="Google Shape;2487;p66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88" name="Google Shape;2488;p66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89" name="Google Shape;2489;p661"/>
          <p:cNvSpPr>
            <a:spLocks noGrp="1"/>
          </p:cNvSpPr>
          <p:nvPr>
            <p:ph type="pic" idx="2"/>
          </p:nvPr>
        </p:nvSpPr>
        <p:spPr>
          <a:xfrm>
            <a:off x="7118684" y="233915"/>
            <a:ext cx="5073316" cy="5943600"/>
          </a:xfrm>
          <a:prstGeom prst="rect">
            <a:avLst/>
          </a:prstGeom>
          <a:noFill/>
          <a:ln>
            <a:noFill/>
          </a:ln>
        </p:spPr>
      </p:sp>
      <p:grpSp>
        <p:nvGrpSpPr>
          <p:cNvPr id="2490" name="Google Shape;2490;p661"/>
          <p:cNvGrpSpPr/>
          <p:nvPr/>
        </p:nvGrpSpPr>
        <p:grpSpPr>
          <a:xfrm>
            <a:off x="0" y="5020348"/>
            <a:ext cx="12192000" cy="1837653"/>
            <a:chOff x="0" y="5020348"/>
            <a:chExt cx="12192000" cy="1837653"/>
          </a:xfrm>
        </p:grpSpPr>
        <p:sp>
          <p:nvSpPr>
            <p:cNvPr id="2491" name="Google Shape;2491;p6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2" name="Google Shape;2492;p66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493" name="Google Shape;2493;p6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Divider">
  <p:cSld name="Divider 7">
    <p:spTree>
      <p:nvGrpSpPr>
        <p:cNvPr id="1" name="Shape 2494"/>
        <p:cNvGrpSpPr/>
        <p:nvPr/>
      </p:nvGrpSpPr>
      <p:grpSpPr>
        <a:xfrm>
          <a:off x="0" y="0"/>
          <a:ext cx="0" cy="0"/>
          <a:chOff x="0" y="0"/>
          <a:chExt cx="0" cy="0"/>
        </a:xfrm>
      </p:grpSpPr>
      <p:grpSp>
        <p:nvGrpSpPr>
          <p:cNvPr id="2495" name="Google Shape;2495;p662"/>
          <p:cNvGrpSpPr/>
          <p:nvPr/>
        </p:nvGrpSpPr>
        <p:grpSpPr>
          <a:xfrm>
            <a:off x="0" y="5020347"/>
            <a:ext cx="12192000" cy="1837653"/>
            <a:chOff x="0" y="5020347"/>
            <a:chExt cx="12192000" cy="1837653"/>
          </a:xfrm>
        </p:grpSpPr>
        <p:sp>
          <p:nvSpPr>
            <p:cNvPr id="2496" name="Google Shape;2496;p66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7" name="Google Shape;2497;p6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8" name="Google Shape;2498;p66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499" name="Google Shape;2499;p6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00" name="Google Shape;2500;p66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01" name="Google Shape;2501;p66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2502"/>
        <p:cNvGrpSpPr/>
        <p:nvPr/>
      </p:nvGrpSpPr>
      <p:grpSpPr>
        <a:xfrm>
          <a:off x="0" y="0"/>
          <a:ext cx="0" cy="0"/>
          <a:chOff x="0" y="0"/>
          <a:chExt cx="0" cy="0"/>
        </a:xfrm>
      </p:grpSpPr>
      <p:sp>
        <p:nvSpPr>
          <p:cNvPr id="2503" name="Google Shape;2503;p66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04" name="Google Shape;2504;p66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05" name="Google Shape;2505;p663"/>
          <p:cNvGrpSpPr/>
          <p:nvPr/>
        </p:nvGrpSpPr>
        <p:grpSpPr>
          <a:xfrm>
            <a:off x="0" y="5379426"/>
            <a:ext cx="2807368" cy="753891"/>
            <a:chOff x="0" y="5379426"/>
            <a:chExt cx="2807368" cy="753891"/>
          </a:xfrm>
        </p:grpSpPr>
        <p:sp>
          <p:nvSpPr>
            <p:cNvPr id="2506" name="Google Shape;2506;p66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7" name="Google Shape;2507;p66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508" name="Google Shape;2508;p663"/>
          <p:cNvSpPr>
            <a:spLocks noGrp="1"/>
          </p:cNvSpPr>
          <p:nvPr>
            <p:ph type="pic" idx="2"/>
          </p:nvPr>
        </p:nvSpPr>
        <p:spPr>
          <a:xfrm>
            <a:off x="2807368" y="457202"/>
            <a:ext cx="8915400" cy="5943598"/>
          </a:xfrm>
          <a:prstGeom prst="rect">
            <a:avLst/>
          </a:prstGeom>
          <a:noFill/>
          <a:ln>
            <a:noFill/>
          </a:ln>
        </p:spPr>
      </p:sp>
      <p:pic>
        <p:nvPicPr>
          <p:cNvPr id="2509" name="Google Shape;2509;p66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2510"/>
        <p:cNvGrpSpPr/>
        <p:nvPr/>
      </p:nvGrpSpPr>
      <p:grpSpPr>
        <a:xfrm>
          <a:off x="0" y="0"/>
          <a:ext cx="0" cy="0"/>
          <a:chOff x="0" y="0"/>
          <a:chExt cx="0" cy="0"/>
        </a:xfrm>
      </p:grpSpPr>
      <p:sp>
        <p:nvSpPr>
          <p:cNvPr id="2511" name="Google Shape;2511;p6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2" name="Google Shape;2512;p6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13" name="Google Shape;2513;p6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4" name="Google Shape;2514;p6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15" name="Google Shape;2515;p6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6" name="Google Shape;2516;p6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17" name="Google Shape;2517;p664"/>
          <p:cNvGrpSpPr/>
          <p:nvPr/>
        </p:nvGrpSpPr>
        <p:grpSpPr>
          <a:xfrm>
            <a:off x="7191542" y="1"/>
            <a:ext cx="5000459" cy="1425992"/>
            <a:chOff x="7191542" y="1"/>
            <a:chExt cx="5000459" cy="1425992"/>
          </a:xfrm>
        </p:grpSpPr>
        <p:pic>
          <p:nvPicPr>
            <p:cNvPr id="2518" name="Google Shape;2518;p6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9" name="Google Shape;2519;p664"/>
            <p:cNvGrpSpPr/>
            <p:nvPr/>
          </p:nvGrpSpPr>
          <p:grpSpPr>
            <a:xfrm>
              <a:off x="7191542" y="1"/>
              <a:ext cx="5000459" cy="1425992"/>
              <a:chOff x="7186272" y="0"/>
              <a:chExt cx="5005729" cy="1427495"/>
            </a:xfrm>
          </p:grpSpPr>
          <p:sp>
            <p:nvSpPr>
              <p:cNvPr id="2520" name="Google Shape;2520;p6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6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522" name="Google Shape;2522;p6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68"/>
        <p:cNvGrpSpPr/>
        <p:nvPr/>
      </p:nvGrpSpPr>
      <p:grpSpPr>
        <a:xfrm>
          <a:off x="0" y="0"/>
          <a:ext cx="0" cy="0"/>
          <a:chOff x="0" y="0"/>
          <a:chExt cx="0" cy="0"/>
        </a:xfrm>
      </p:grpSpPr>
      <p:grpSp>
        <p:nvGrpSpPr>
          <p:cNvPr id="269" name="Google Shape;269;p475"/>
          <p:cNvGrpSpPr/>
          <p:nvPr/>
        </p:nvGrpSpPr>
        <p:grpSpPr>
          <a:xfrm>
            <a:off x="7191543" y="1"/>
            <a:ext cx="5000459" cy="1425992"/>
            <a:chOff x="7191542" y="1"/>
            <a:chExt cx="5000459" cy="1425992"/>
          </a:xfrm>
        </p:grpSpPr>
        <p:pic>
          <p:nvPicPr>
            <p:cNvPr id="270" name="Google Shape;270;p4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1" name="Google Shape;271;p475"/>
            <p:cNvGrpSpPr/>
            <p:nvPr/>
          </p:nvGrpSpPr>
          <p:grpSpPr>
            <a:xfrm>
              <a:off x="7191542" y="1"/>
              <a:ext cx="5000459" cy="1425992"/>
              <a:chOff x="7186272" y="0"/>
              <a:chExt cx="5005729" cy="1427495"/>
            </a:xfrm>
          </p:grpSpPr>
          <p:sp>
            <p:nvSpPr>
              <p:cNvPr id="272" name="Google Shape;272;p4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73" name="Google Shape;273;p4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274" name="Google Shape;274;p4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5" name="Google Shape;275;p4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4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4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2523"/>
        <p:cNvGrpSpPr/>
        <p:nvPr/>
      </p:nvGrpSpPr>
      <p:grpSpPr>
        <a:xfrm>
          <a:off x="0" y="0"/>
          <a:ext cx="0" cy="0"/>
          <a:chOff x="0" y="0"/>
          <a:chExt cx="0" cy="0"/>
        </a:xfrm>
      </p:grpSpPr>
      <p:sp>
        <p:nvSpPr>
          <p:cNvPr id="2524" name="Google Shape;2524;p66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5" name="Google Shape;2525;p66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6" name="Google Shape;2526;p6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7" name="Google Shape;2527;p6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28" name="Google Shape;2528;p6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9" name="Google Shape;2529;p6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30" name="Google Shape;2530;p665"/>
          <p:cNvGrpSpPr/>
          <p:nvPr/>
        </p:nvGrpSpPr>
        <p:grpSpPr>
          <a:xfrm>
            <a:off x="7191542" y="1"/>
            <a:ext cx="5000459" cy="1425992"/>
            <a:chOff x="7191542" y="1"/>
            <a:chExt cx="5000459" cy="1425992"/>
          </a:xfrm>
        </p:grpSpPr>
        <p:pic>
          <p:nvPicPr>
            <p:cNvPr id="2531" name="Google Shape;2531;p6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32" name="Google Shape;2532;p665"/>
            <p:cNvGrpSpPr/>
            <p:nvPr/>
          </p:nvGrpSpPr>
          <p:grpSpPr>
            <a:xfrm>
              <a:off x="7191542" y="1"/>
              <a:ext cx="5000459" cy="1425992"/>
              <a:chOff x="7186272" y="0"/>
              <a:chExt cx="5005729" cy="1427495"/>
            </a:xfrm>
          </p:grpSpPr>
          <p:sp>
            <p:nvSpPr>
              <p:cNvPr id="2533" name="Google Shape;2533;p6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6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535" name="Google Shape;2535;p6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2536"/>
        <p:cNvGrpSpPr/>
        <p:nvPr/>
      </p:nvGrpSpPr>
      <p:grpSpPr>
        <a:xfrm>
          <a:off x="0" y="0"/>
          <a:ext cx="0" cy="0"/>
          <a:chOff x="0" y="0"/>
          <a:chExt cx="0" cy="0"/>
        </a:xfrm>
      </p:grpSpPr>
      <p:grpSp>
        <p:nvGrpSpPr>
          <p:cNvPr id="2537" name="Google Shape;2537;p666"/>
          <p:cNvGrpSpPr/>
          <p:nvPr/>
        </p:nvGrpSpPr>
        <p:grpSpPr>
          <a:xfrm>
            <a:off x="7191542" y="1"/>
            <a:ext cx="5000459" cy="1425992"/>
            <a:chOff x="7191542" y="1"/>
            <a:chExt cx="5000459" cy="1425992"/>
          </a:xfrm>
        </p:grpSpPr>
        <p:pic>
          <p:nvPicPr>
            <p:cNvPr id="2538" name="Google Shape;2538;p6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39" name="Google Shape;2539;p666"/>
            <p:cNvGrpSpPr/>
            <p:nvPr/>
          </p:nvGrpSpPr>
          <p:grpSpPr>
            <a:xfrm>
              <a:off x="7191542" y="1"/>
              <a:ext cx="5000459" cy="1425992"/>
              <a:chOff x="7186272" y="0"/>
              <a:chExt cx="5005729" cy="1427495"/>
            </a:xfrm>
          </p:grpSpPr>
          <p:sp>
            <p:nvSpPr>
              <p:cNvPr id="2540" name="Google Shape;2540;p6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6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542" name="Google Shape;2542;p6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43" name="Google Shape;2543;p66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4" name="Google Shape;2544;p6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45" name="Google Shape;2545;p6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46" name="Google Shape;2546;p6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2547"/>
        <p:cNvGrpSpPr/>
        <p:nvPr/>
      </p:nvGrpSpPr>
      <p:grpSpPr>
        <a:xfrm>
          <a:off x="0" y="0"/>
          <a:ext cx="0" cy="0"/>
          <a:chOff x="0" y="0"/>
          <a:chExt cx="0" cy="0"/>
        </a:xfrm>
      </p:grpSpPr>
      <p:sp>
        <p:nvSpPr>
          <p:cNvPr id="2548" name="Google Shape;2548;p6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49" name="Google Shape;2549;p66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550" name="Google Shape;2550;p667"/>
          <p:cNvGrpSpPr/>
          <p:nvPr/>
        </p:nvGrpSpPr>
        <p:grpSpPr>
          <a:xfrm>
            <a:off x="7191542" y="1"/>
            <a:ext cx="5000459" cy="1425992"/>
            <a:chOff x="7191542" y="1"/>
            <a:chExt cx="5000459" cy="1425992"/>
          </a:xfrm>
        </p:grpSpPr>
        <p:pic>
          <p:nvPicPr>
            <p:cNvPr id="2551" name="Google Shape;2551;p6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52" name="Google Shape;2552;p667"/>
            <p:cNvGrpSpPr/>
            <p:nvPr/>
          </p:nvGrpSpPr>
          <p:grpSpPr>
            <a:xfrm>
              <a:off x="7191542" y="1"/>
              <a:ext cx="5000459" cy="1425992"/>
              <a:chOff x="7186272" y="0"/>
              <a:chExt cx="5005729" cy="1427495"/>
            </a:xfrm>
          </p:grpSpPr>
          <p:sp>
            <p:nvSpPr>
              <p:cNvPr id="2553" name="Google Shape;2553;p6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6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555" name="Google Shape;2555;p66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56" name="Google Shape;2556;p66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57" name="Google Shape;2557;p6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58" name="Google Shape;2558;p6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2559"/>
        <p:cNvGrpSpPr/>
        <p:nvPr/>
      </p:nvGrpSpPr>
      <p:grpSpPr>
        <a:xfrm>
          <a:off x="0" y="0"/>
          <a:ext cx="0" cy="0"/>
          <a:chOff x="0" y="0"/>
          <a:chExt cx="0" cy="0"/>
        </a:xfrm>
      </p:grpSpPr>
      <p:grpSp>
        <p:nvGrpSpPr>
          <p:cNvPr id="2560" name="Google Shape;2560;p668"/>
          <p:cNvGrpSpPr/>
          <p:nvPr/>
        </p:nvGrpSpPr>
        <p:grpSpPr>
          <a:xfrm>
            <a:off x="7191542" y="1"/>
            <a:ext cx="5000459" cy="1425992"/>
            <a:chOff x="7191542" y="1"/>
            <a:chExt cx="5000459" cy="1425992"/>
          </a:xfrm>
        </p:grpSpPr>
        <p:pic>
          <p:nvPicPr>
            <p:cNvPr id="2561" name="Google Shape;2561;p6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62" name="Google Shape;2562;p668"/>
            <p:cNvGrpSpPr/>
            <p:nvPr/>
          </p:nvGrpSpPr>
          <p:grpSpPr>
            <a:xfrm>
              <a:off x="7191542" y="1"/>
              <a:ext cx="5000459" cy="1425992"/>
              <a:chOff x="7186272" y="0"/>
              <a:chExt cx="5005729" cy="1427495"/>
            </a:xfrm>
          </p:grpSpPr>
          <p:sp>
            <p:nvSpPr>
              <p:cNvPr id="2563" name="Google Shape;2563;p6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6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565" name="Google Shape;2565;p6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66" name="Google Shape;2566;p66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67" name="Google Shape;2567;p66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68" name="Google Shape;2568;p66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69" name="Google Shape;2569;p66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0" name="Google Shape;2570;p6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71" name="Google Shape;2571;p6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72" name="Google Shape;2572;p6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2573"/>
        <p:cNvGrpSpPr/>
        <p:nvPr/>
      </p:nvGrpSpPr>
      <p:grpSpPr>
        <a:xfrm>
          <a:off x="0" y="0"/>
          <a:ext cx="0" cy="0"/>
          <a:chOff x="0" y="0"/>
          <a:chExt cx="0" cy="0"/>
        </a:xfrm>
      </p:grpSpPr>
      <p:grpSp>
        <p:nvGrpSpPr>
          <p:cNvPr id="2574" name="Google Shape;2574;p669"/>
          <p:cNvGrpSpPr/>
          <p:nvPr/>
        </p:nvGrpSpPr>
        <p:grpSpPr>
          <a:xfrm>
            <a:off x="7191542" y="1"/>
            <a:ext cx="5000459" cy="1425992"/>
            <a:chOff x="7191542" y="1"/>
            <a:chExt cx="5000459" cy="1425992"/>
          </a:xfrm>
        </p:grpSpPr>
        <p:pic>
          <p:nvPicPr>
            <p:cNvPr id="2575" name="Google Shape;2575;p6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76" name="Google Shape;2576;p669"/>
            <p:cNvGrpSpPr/>
            <p:nvPr/>
          </p:nvGrpSpPr>
          <p:grpSpPr>
            <a:xfrm>
              <a:off x="7191542" y="1"/>
              <a:ext cx="5000459" cy="1425992"/>
              <a:chOff x="7186272" y="0"/>
              <a:chExt cx="5005729" cy="1427495"/>
            </a:xfrm>
          </p:grpSpPr>
          <p:sp>
            <p:nvSpPr>
              <p:cNvPr id="2577" name="Google Shape;2577;p6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6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579" name="Google Shape;2579;p6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80" name="Google Shape;2580;p6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81" name="Google Shape;2581;p6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2" name="Google Shape;2582;p6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2583"/>
        <p:cNvGrpSpPr/>
        <p:nvPr/>
      </p:nvGrpSpPr>
      <p:grpSpPr>
        <a:xfrm>
          <a:off x="0" y="0"/>
          <a:ext cx="0" cy="0"/>
          <a:chOff x="0" y="0"/>
          <a:chExt cx="0" cy="0"/>
        </a:xfrm>
      </p:grpSpPr>
      <p:grpSp>
        <p:nvGrpSpPr>
          <p:cNvPr id="2584" name="Google Shape;2584;p670"/>
          <p:cNvGrpSpPr/>
          <p:nvPr/>
        </p:nvGrpSpPr>
        <p:grpSpPr>
          <a:xfrm>
            <a:off x="0" y="0"/>
            <a:ext cx="12192000" cy="2148830"/>
            <a:chOff x="0" y="0"/>
            <a:chExt cx="12192000" cy="2148830"/>
          </a:xfrm>
        </p:grpSpPr>
        <p:sp>
          <p:nvSpPr>
            <p:cNvPr id="2585" name="Google Shape;2585;p67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67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87" name="Google Shape;2587;p67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88" name="Google Shape;2588;p67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89" name="Google Shape;2589;p67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590" name="Google Shape;2590;p67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591" name="Google Shape;2591;p67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2592"/>
        <p:cNvGrpSpPr/>
        <p:nvPr/>
      </p:nvGrpSpPr>
      <p:grpSpPr>
        <a:xfrm>
          <a:off x="0" y="0"/>
          <a:ext cx="0" cy="0"/>
          <a:chOff x="0" y="0"/>
          <a:chExt cx="0" cy="0"/>
        </a:xfrm>
      </p:grpSpPr>
      <p:sp>
        <p:nvSpPr>
          <p:cNvPr id="2593" name="Google Shape;2593;p6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94" name="Google Shape;2594;p6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95" name="Google Shape;2595;p6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96" name="Google Shape;2596;p671"/>
          <p:cNvGrpSpPr/>
          <p:nvPr/>
        </p:nvGrpSpPr>
        <p:grpSpPr>
          <a:xfrm>
            <a:off x="7191542" y="1"/>
            <a:ext cx="5000459" cy="1425992"/>
            <a:chOff x="7191542" y="1"/>
            <a:chExt cx="5000459" cy="1425992"/>
          </a:xfrm>
        </p:grpSpPr>
        <p:pic>
          <p:nvPicPr>
            <p:cNvPr id="2597" name="Google Shape;2597;p6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8" name="Google Shape;2598;p671"/>
            <p:cNvGrpSpPr/>
            <p:nvPr/>
          </p:nvGrpSpPr>
          <p:grpSpPr>
            <a:xfrm>
              <a:off x="7191542" y="1"/>
              <a:ext cx="5000459" cy="1425992"/>
              <a:chOff x="7186272" y="0"/>
              <a:chExt cx="5005729" cy="1427495"/>
            </a:xfrm>
          </p:grpSpPr>
          <p:sp>
            <p:nvSpPr>
              <p:cNvPr id="2599" name="Google Shape;2599;p6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6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2601"/>
        <p:cNvGrpSpPr/>
        <p:nvPr/>
      </p:nvGrpSpPr>
      <p:grpSpPr>
        <a:xfrm>
          <a:off x="0" y="0"/>
          <a:ext cx="0" cy="0"/>
          <a:chOff x="0" y="0"/>
          <a:chExt cx="0" cy="0"/>
        </a:xfrm>
      </p:grpSpPr>
      <p:sp>
        <p:nvSpPr>
          <p:cNvPr id="2602" name="Google Shape;2602;p6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03" name="Google Shape;2603;p6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04" name="Google Shape;2604;p6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605" name="Google Shape;2605;p672"/>
          <p:cNvSpPr>
            <a:spLocks noGrp="1"/>
          </p:cNvSpPr>
          <p:nvPr>
            <p:ph type="pic" idx="2"/>
          </p:nvPr>
        </p:nvSpPr>
        <p:spPr>
          <a:xfrm>
            <a:off x="7118684" y="233915"/>
            <a:ext cx="5073316" cy="5943600"/>
          </a:xfrm>
          <a:prstGeom prst="rect">
            <a:avLst/>
          </a:prstGeom>
          <a:noFill/>
          <a:ln>
            <a:noFill/>
          </a:ln>
        </p:spPr>
      </p:sp>
      <p:grpSp>
        <p:nvGrpSpPr>
          <p:cNvPr id="2606" name="Google Shape;2606;p672"/>
          <p:cNvGrpSpPr/>
          <p:nvPr/>
        </p:nvGrpSpPr>
        <p:grpSpPr>
          <a:xfrm>
            <a:off x="0" y="5020348"/>
            <a:ext cx="12192000" cy="1837653"/>
            <a:chOff x="0" y="5020348"/>
            <a:chExt cx="12192000" cy="1837653"/>
          </a:xfrm>
        </p:grpSpPr>
        <p:sp>
          <p:nvSpPr>
            <p:cNvPr id="2607" name="Google Shape;2607;p6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08" name="Google Shape;2608;p6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609" name="Google Shape;2609;p6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Divider">
  <p:cSld name="Divider 8">
    <p:spTree>
      <p:nvGrpSpPr>
        <p:cNvPr id="1" name="Shape 2610"/>
        <p:cNvGrpSpPr/>
        <p:nvPr/>
      </p:nvGrpSpPr>
      <p:grpSpPr>
        <a:xfrm>
          <a:off x="0" y="0"/>
          <a:ext cx="0" cy="0"/>
          <a:chOff x="0" y="0"/>
          <a:chExt cx="0" cy="0"/>
        </a:xfrm>
      </p:grpSpPr>
      <p:grpSp>
        <p:nvGrpSpPr>
          <p:cNvPr id="2611" name="Google Shape;2611;p673"/>
          <p:cNvGrpSpPr/>
          <p:nvPr/>
        </p:nvGrpSpPr>
        <p:grpSpPr>
          <a:xfrm>
            <a:off x="0" y="5020347"/>
            <a:ext cx="12192000" cy="1837653"/>
            <a:chOff x="0" y="5020347"/>
            <a:chExt cx="12192000" cy="1837653"/>
          </a:xfrm>
        </p:grpSpPr>
        <p:sp>
          <p:nvSpPr>
            <p:cNvPr id="2612" name="Google Shape;2612;p6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13" name="Google Shape;2613;p6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14" name="Google Shape;2614;p6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615" name="Google Shape;2615;p6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616" name="Google Shape;2616;p6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17" name="Google Shape;2617;p6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2618"/>
        <p:cNvGrpSpPr/>
        <p:nvPr/>
      </p:nvGrpSpPr>
      <p:grpSpPr>
        <a:xfrm>
          <a:off x="0" y="0"/>
          <a:ext cx="0" cy="0"/>
          <a:chOff x="0" y="0"/>
          <a:chExt cx="0" cy="0"/>
        </a:xfrm>
      </p:grpSpPr>
      <p:sp>
        <p:nvSpPr>
          <p:cNvPr id="2619" name="Google Shape;2619;p6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20" name="Google Shape;2620;p6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21" name="Google Shape;2621;p6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2" name="Google Shape;2622;p6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623" name="Google Shape;2623;p6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4" name="Google Shape;2624;p6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25" name="Google Shape;2625;p674"/>
          <p:cNvGrpSpPr/>
          <p:nvPr/>
        </p:nvGrpSpPr>
        <p:grpSpPr>
          <a:xfrm>
            <a:off x="7191542" y="1"/>
            <a:ext cx="5000459" cy="1425992"/>
            <a:chOff x="7191542" y="1"/>
            <a:chExt cx="5000459" cy="1425992"/>
          </a:xfrm>
        </p:grpSpPr>
        <p:pic>
          <p:nvPicPr>
            <p:cNvPr id="2626" name="Google Shape;2626;p6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27" name="Google Shape;2627;p674"/>
            <p:cNvGrpSpPr/>
            <p:nvPr/>
          </p:nvGrpSpPr>
          <p:grpSpPr>
            <a:xfrm>
              <a:off x="7191542" y="1"/>
              <a:ext cx="5000459" cy="1425992"/>
              <a:chOff x="7186272" y="0"/>
              <a:chExt cx="5005729" cy="1427495"/>
            </a:xfrm>
          </p:grpSpPr>
          <p:sp>
            <p:nvSpPr>
              <p:cNvPr id="2628" name="Google Shape;2628;p6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6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630" name="Google Shape;2630;p6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78"/>
        <p:cNvGrpSpPr/>
        <p:nvPr/>
      </p:nvGrpSpPr>
      <p:grpSpPr>
        <a:xfrm>
          <a:off x="0" y="0"/>
          <a:ext cx="0" cy="0"/>
          <a:chOff x="0" y="0"/>
          <a:chExt cx="0" cy="0"/>
        </a:xfrm>
      </p:grpSpPr>
      <p:grpSp>
        <p:nvGrpSpPr>
          <p:cNvPr id="279" name="Google Shape;279;p476"/>
          <p:cNvGrpSpPr/>
          <p:nvPr/>
        </p:nvGrpSpPr>
        <p:grpSpPr>
          <a:xfrm>
            <a:off x="0" y="0"/>
            <a:ext cx="12192000" cy="2148830"/>
            <a:chOff x="0" y="0"/>
            <a:chExt cx="12192000" cy="2148830"/>
          </a:xfrm>
        </p:grpSpPr>
        <p:sp>
          <p:nvSpPr>
            <p:cNvPr id="280" name="Google Shape;280;p4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81" name="Google Shape;281;p4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282" name="Google Shape;282;p47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83" name="Google Shape;283;p47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4" name="Google Shape;284;p4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85" name="Google Shape;285;p47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286" name="Google Shape;286;p47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2631"/>
        <p:cNvGrpSpPr/>
        <p:nvPr/>
      </p:nvGrpSpPr>
      <p:grpSpPr>
        <a:xfrm>
          <a:off x="0" y="0"/>
          <a:ext cx="0" cy="0"/>
          <a:chOff x="0" y="0"/>
          <a:chExt cx="0" cy="0"/>
        </a:xfrm>
      </p:grpSpPr>
      <p:grpSp>
        <p:nvGrpSpPr>
          <p:cNvPr id="2632" name="Google Shape;2632;p675"/>
          <p:cNvGrpSpPr/>
          <p:nvPr/>
        </p:nvGrpSpPr>
        <p:grpSpPr>
          <a:xfrm>
            <a:off x="7191542" y="1"/>
            <a:ext cx="5000459" cy="1425992"/>
            <a:chOff x="7191542" y="1"/>
            <a:chExt cx="5000459" cy="1425992"/>
          </a:xfrm>
        </p:grpSpPr>
        <p:pic>
          <p:nvPicPr>
            <p:cNvPr id="2633" name="Google Shape;2633;p6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4" name="Google Shape;2634;p675"/>
            <p:cNvGrpSpPr/>
            <p:nvPr/>
          </p:nvGrpSpPr>
          <p:grpSpPr>
            <a:xfrm>
              <a:off x="7191542" y="1"/>
              <a:ext cx="5000459" cy="1425992"/>
              <a:chOff x="7186272" y="0"/>
              <a:chExt cx="5005729" cy="1427495"/>
            </a:xfrm>
          </p:grpSpPr>
          <p:sp>
            <p:nvSpPr>
              <p:cNvPr id="2635" name="Google Shape;2635;p6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6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637" name="Google Shape;2637;p6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38" name="Google Shape;2638;p67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9" name="Google Shape;2639;p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640" name="Google Shape;2640;p6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41" name="Google Shape;2641;p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2642"/>
        <p:cNvGrpSpPr/>
        <p:nvPr/>
      </p:nvGrpSpPr>
      <p:grpSpPr>
        <a:xfrm>
          <a:off x="0" y="0"/>
          <a:ext cx="0" cy="0"/>
          <a:chOff x="0" y="0"/>
          <a:chExt cx="0" cy="0"/>
        </a:xfrm>
      </p:grpSpPr>
      <p:sp>
        <p:nvSpPr>
          <p:cNvPr id="2643" name="Google Shape;2643;p6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44" name="Google Shape;2644;p67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45" name="Google Shape;2645;p676"/>
          <p:cNvGrpSpPr/>
          <p:nvPr/>
        </p:nvGrpSpPr>
        <p:grpSpPr>
          <a:xfrm>
            <a:off x="7191542" y="1"/>
            <a:ext cx="5000459" cy="1425992"/>
            <a:chOff x="7191542" y="1"/>
            <a:chExt cx="5000459" cy="1425992"/>
          </a:xfrm>
        </p:grpSpPr>
        <p:pic>
          <p:nvPicPr>
            <p:cNvPr id="2646" name="Google Shape;2646;p6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47" name="Google Shape;2647;p676"/>
            <p:cNvGrpSpPr/>
            <p:nvPr/>
          </p:nvGrpSpPr>
          <p:grpSpPr>
            <a:xfrm>
              <a:off x="7191542" y="1"/>
              <a:ext cx="5000459" cy="1425992"/>
              <a:chOff x="7186272" y="0"/>
              <a:chExt cx="5005729" cy="1427495"/>
            </a:xfrm>
          </p:grpSpPr>
          <p:sp>
            <p:nvSpPr>
              <p:cNvPr id="2648" name="Google Shape;2648;p6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6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650" name="Google Shape;2650;p67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1" name="Google Shape;2651;p67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652" name="Google Shape;2652;p6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3" name="Google Shape;2653;p6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2654"/>
        <p:cNvGrpSpPr/>
        <p:nvPr/>
      </p:nvGrpSpPr>
      <p:grpSpPr>
        <a:xfrm>
          <a:off x="0" y="0"/>
          <a:ext cx="0" cy="0"/>
          <a:chOff x="0" y="0"/>
          <a:chExt cx="0" cy="0"/>
        </a:xfrm>
      </p:grpSpPr>
      <p:grpSp>
        <p:nvGrpSpPr>
          <p:cNvPr id="2655" name="Google Shape;2655;p677"/>
          <p:cNvGrpSpPr/>
          <p:nvPr/>
        </p:nvGrpSpPr>
        <p:grpSpPr>
          <a:xfrm>
            <a:off x="7191542" y="1"/>
            <a:ext cx="5000459" cy="1425992"/>
            <a:chOff x="7191542" y="1"/>
            <a:chExt cx="5000459" cy="1425992"/>
          </a:xfrm>
        </p:grpSpPr>
        <p:pic>
          <p:nvPicPr>
            <p:cNvPr id="2656" name="Google Shape;2656;p6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7" name="Google Shape;2657;p677"/>
            <p:cNvGrpSpPr/>
            <p:nvPr/>
          </p:nvGrpSpPr>
          <p:grpSpPr>
            <a:xfrm>
              <a:off x="7191542" y="1"/>
              <a:ext cx="5000459" cy="1425992"/>
              <a:chOff x="7186272" y="0"/>
              <a:chExt cx="5005729" cy="1427495"/>
            </a:xfrm>
          </p:grpSpPr>
          <p:sp>
            <p:nvSpPr>
              <p:cNvPr id="2658" name="Google Shape;2658;p6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6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660" name="Google Shape;2660;p6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61" name="Google Shape;2661;p67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2" name="Google Shape;2662;p67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3" name="Google Shape;2663;p67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4" name="Google Shape;2664;p67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5" name="Google Shape;2665;p6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666" name="Google Shape;2666;p6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67" name="Google Shape;2667;p6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2668"/>
        <p:cNvGrpSpPr/>
        <p:nvPr/>
      </p:nvGrpSpPr>
      <p:grpSpPr>
        <a:xfrm>
          <a:off x="0" y="0"/>
          <a:ext cx="0" cy="0"/>
          <a:chOff x="0" y="0"/>
          <a:chExt cx="0" cy="0"/>
        </a:xfrm>
      </p:grpSpPr>
      <p:sp>
        <p:nvSpPr>
          <p:cNvPr id="2669" name="Google Shape;2669;p6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670" name="Google Shape;2670;p6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671" name="Google Shape;2671;p678"/>
          <p:cNvGrpSpPr/>
          <p:nvPr/>
        </p:nvGrpSpPr>
        <p:grpSpPr>
          <a:xfrm>
            <a:off x="0" y="5379426"/>
            <a:ext cx="2807368" cy="753891"/>
            <a:chOff x="0" y="5379426"/>
            <a:chExt cx="2807368" cy="753891"/>
          </a:xfrm>
        </p:grpSpPr>
        <p:sp>
          <p:nvSpPr>
            <p:cNvPr id="2672" name="Google Shape;2672;p6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73" name="Google Shape;2673;p6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674" name="Google Shape;2674;p678"/>
          <p:cNvSpPr>
            <a:spLocks noGrp="1"/>
          </p:cNvSpPr>
          <p:nvPr>
            <p:ph type="pic" idx="2"/>
          </p:nvPr>
        </p:nvSpPr>
        <p:spPr>
          <a:xfrm>
            <a:off x="2807368" y="457202"/>
            <a:ext cx="8915400" cy="5943598"/>
          </a:xfrm>
          <a:prstGeom prst="rect">
            <a:avLst/>
          </a:prstGeom>
          <a:noFill/>
          <a:ln>
            <a:noFill/>
          </a:ln>
        </p:spPr>
      </p:sp>
      <p:pic>
        <p:nvPicPr>
          <p:cNvPr id="2675" name="Google Shape;2675;p6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2676"/>
        <p:cNvGrpSpPr/>
        <p:nvPr/>
      </p:nvGrpSpPr>
      <p:grpSpPr>
        <a:xfrm>
          <a:off x="0" y="0"/>
          <a:ext cx="0" cy="0"/>
          <a:chOff x="0" y="0"/>
          <a:chExt cx="0" cy="0"/>
        </a:xfrm>
      </p:grpSpPr>
      <p:grpSp>
        <p:nvGrpSpPr>
          <p:cNvPr id="2677" name="Google Shape;2677;p679"/>
          <p:cNvGrpSpPr/>
          <p:nvPr/>
        </p:nvGrpSpPr>
        <p:grpSpPr>
          <a:xfrm>
            <a:off x="0" y="0"/>
            <a:ext cx="12192000" cy="2148830"/>
            <a:chOff x="0" y="0"/>
            <a:chExt cx="12192000" cy="2148830"/>
          </a:xfrm>
        </p:grpSpPr>
        <p:sp>
          <p:nvSpPr>
            <p:cNvPr id="2678" name="Google Shape;2678;p6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6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80" name="Google Shape;2680;p6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1" name="Google Shape;2681;p6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82" name="Google Shape;2682;p6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683" name="Google Shape;2683;p6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84" name="Google Shape;2684;p6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2685"/>
        <p:cNvGrpSpPr/>
        <p:nvPr/>
      </p:nvGrpSpPr>
      <p:grpSpPr>
        <a:xfrm>
          <a:off x="0" y="0"/>
          <a:ext cx="0" cy="0"/>
          <a:chOff x="0" y="0"/>
          <a:chExt cx="0" cy="0"/>
        </a:xfrm>
      </p:grpSpPr>
      <p:sp>
        <p:nvSpPr>
          <p:cNvPr id="2686" name="Google Shape;2686;p6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687" name="Google Shape;2687;p6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8" name="Google Shape;2688;p6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89" name="Google Shape;2689;p680"/>
          <p:cNvGrpSpPr/>
          <p:nvPr/>
        </p:nvGrpSpPr>
        <p:grpSpPr>
          <a:xfrm>
            <a:off x="7191542" y="1"/>
            <a:ext cx="5000459" cy="1425992"/>
            <a:chOff x="7191542" y="1"/>
            <a:chExt cx="5000459" cy="1425992"/>
          </a:xfrm>
        </p:grpSpPr>
        <p:pic>
          <p:nvPicPr>
            <p:cNvPr id="2690" name="Google Shape;2690;p6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91" name="Google Shape;2691;p680"/>
            <p:cNvGrpSpPr/>
            <p:nvPr/>
          </p:nvGrpSpPr>
          <p:grpSpPr>
            <a:xfrm>
              <a:off x="7191542" y="1"/>
              <a:ext cx="5000459" cy="1425992"/>
              <a:chOff x="7186272" y="0"/>
              <a:chExt cx="5005729" cy="1427495"/>
            </a:xfrm>
          </p:grpSpPr>
          <p:sp>
            <p:nvSpPr>
              <p:cNvPr id="2692" name="Google Shape;2692;p6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6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2694"/>
        <p:cNvGrpSpPr/>
        <p:nvPr/>
      </p:nvGrpSpPr>
      <p:grpSpPr>
        <a:xfrm>
          <a:off x="0" y="0"/>
          <a:ext cx="0" cy="0"/>
          <a:chOff x="0" y="0"/>
          <a:chExt cx="0" cy="0"/>
        </a:xfrm>
      </p:grpSpPr>
      <p:grpSp>
        <p:nvGrpSpPr>
          <p:cNvPr id="2695" name="Google Shape;2695;p681"/>
          <p:cNvGrpSpPr/>
          <p:nvPr/>
        </p:nvGrpSpPr>
        <p:grpSpPr>
          <a:xfrm>
            <a:off x="7191542" y="1"/>
            <a:ext cx="5000459" cy="1425992"/>
            <a:chOff x="7191542" y="1"/>
            <a:chExt cx="5000459" cy="1425992"/>
          </a:xfrm>
        </p:grpSpPr>
        <p:pic>
          <p:nvPicPr>
            <p:cNvPr id="2696" name="Google Shape;2696;p6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97" name="Google Shape;2697;p681"/>
            <p:cNvGrpSpPr/>
            <p:nvPr/>
          </p:nvGrpSpPr>
          <p:grpSpPr>
            <a:xfrm>
              <a:off x="7191542" y="1"/>
              <a:ext cx="5000459" cy="1425992"/>
              <a:chOff x="7186272" y="0"/>
              <a:chExt cx="5005729" cy="1427495"/>
            </a:xfrm>
          </p:grpSpPr>
          <p:sp>
            <p:nvSpPr>
              <p:cNvPr id="2698" name="Google Shape;2698;p6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6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700" name="Google Shape;2700;p6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01" name="Google Shape;2701;p6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702" name="Google Shape;2702;p6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03" name="Google Shape;2703;p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2704"/>
        <p:cNvGrpSpPr/>
        <p:nvPr/>
      </p:nvGrpSpPr>
      <p:grpSpPr>
        <a:xfrm>
          <a:off x="0" y="0"/>
          <a:ext cx="0" cy="0"/>
          <a:chOff x="0" y="0"/>
          <a:chExt cx="0" cy="0"/>
        </a:xfrm>
      </p:grpSpPr>
      <p:sp>
        <p:nvSpPr>
          <p:cNvPr id="2705" name="Google Shape;2705;p68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6" name="Google Shape;2706;p68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07" name="Google Shape;2707;p68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708" name="Google Shape;2708;p682"/>
          <p:cNvSpPr>
            <a:spLocks noGrp="1"/>
          </p:cNvSpPr>
          <p:nvPr>
            <p:ph type="pic" idx="2"/>
          </p:nvPr>
        </p:nvSpPr>
        <p:spPr>
          <a:xfrm>
            <a:off x="7118684" y="233915"/>
            <a:ext cx="5073316" cy="5943600"/>
          </a:xfrm>
          <a:prstGeom prst="rect">
            <a:avLst/>
          </a:prstGeom>
          <a:noFill/>
          <a:ln>
            <a:noFill/>
          </a:ln>
        </p:spPr>
      </p:sp>
      <p:grpSp>
        <p:nvGrpSpPr>
          <p:cNvPr id="2709" name="Google Shape;2709;p682"/>
          <p:cNvGrpSpPr/>
          <p:nvPr/>
        </p:nvGrpSpPr>
        <p:grpSpPr>
          <a:xfrm>
            <a:off x="0" y="5020348"/>
            <a:ext cx="12192000" cy="1837653"/>
            <a:chOff x="0" y="5020348"/>
            <a:chExt cx="12192000" cy="1837653"/>
          </a:xfrm>
        </p:grpSpPr>
        <p:sp>
          <p:nvSpPr>
            <p:cNvPr id="2710" name="Google Shape;2710;p6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1" name="Google Shape;2711;p68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712" name="Google Shape;2712;p68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Divider">
  <p:cSld name="Divider 9">
    <p:spTree>
      <p:nvGrpSpPr>
        <p:cNvPr id="1" name="Shape 2713"/>
        <p:cNvGrpSpPr/>
        <p:nvPr/>
      </p:nvGrpSpPr>
      <p:grpSpPr>
        <a:xfrm>
          <a:off x="0" y="0"/>
          <a:ext cx="0" cy="0"/>
          <a:chOff x="0" y="0"/>
          <a:chExt cx="0" cy="0"/>
        </a:xfrm>
      </p:grpSpPr>
      <p:grpSp>
        <p:nvGrpSpPr>
          <p:cNvPr id="2714" name="Google Shape;2714;p683"/>
          <p:cNvGrpSpPr/>
          <p:nvPr/>
        </p:nvGrpSpPr>
        <p:grpSpPr>
          <a:xfrm>
            <a:off x="0" y="5020347"/>
            <a:ext cx="12192000" cy="1837653"/>
            <a:chOff x="0" y="5020347"/>
            <a:chExt cx="12192000" cy="1837653"/>
          </a:xfrm>
        </p:grpSpPr>
        <p:sp>
          <p:nvSpPr>
            <p:cNvPr id="2715" name="Google Shape;2715;p6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6" name="Google Shape;2716;p6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7" name="Google Shape;2717;p6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718" name="Google Shape;2718;p6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719" name="Google Shape;2719;p68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20" name="Google Shape;2720;p68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2721"/>
        <p:cNvGrpSpPr/>
        <p:nvPr/>
      </p:nvGrpSpPr>
      <p:grpSpPr>
        <a:xfrm>
          <a:off x="0" y="0"/>
          <a:ext cx="0" cy="0"/>
          <a:chOff x="0" y="0"/>
          <a:chExt cx="0" cy="0"/>
        </a:xfrm>
      </p:grpSpPr>
      <p:sp>
        <p:nvSpPr>
          <p:cNvPr id="2722" name="Google Shape;2722;p6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3" name="Google Shape;2723;p6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24" name="Google Shape;2724;p6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25" name="Google Shape;2725;p6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726" name="Google Shape;2726;p6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27" name="Google Shape;2727;p6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28" name="Google Shape;2728;p684"/>
          <p:cNvGrpSpPr/>
          <p:nvPr/>
        </p:nvGrpSpPr>
        <p:grpSpPr>
          <a:xfrm>
            <a:off x="7191542" y="1"/>
            <a:ext cx="5000459" cy="1425992"/>
            <a:chOff x="7191542" y="1"/>
            <a:chExt cx="5000459" cy="1425992"/>
          </a:xfrm>
        </p:grpSpPr>
        <p:pic>
          <p:nvPicPr>
            <p:cNvPr id="2729" name="Google Shape;2729;p6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30" name="Google Shape;2730;p684"/>
            <p:cNvGrpSpPr/>
            <p:nvPr/>
          </p:nvGrpSpPr>
          <p:grpSpPr>
            <a:xfrm>
              <a:off x="7191542" y="1"/>
              <a:ext cx="5000459" cy="1425992"/>
              <a:chOff x="7186272" y="0"/>
              <a:chExt cx="5005729" cy="1427495"/>
            </a:xfrm>
          </p:grpSpPr>
          <p:sp>
            <p:nvSpPr>
              <p:cNvPr id="2731" name="Google Shape;2731;p6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6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733" name="Google Shape;2733;p68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287"/>
        <p:cNvGrpSpPr/>
        <p:nvPr/>
      </p:nvGrpSpPr>
      <p:grpSpPr>
        <a:xfrm>
          <a:off x="0" y="0"/>
          <a:ext cx="0" cy="0"/>
          <a:chOff x="0" y="0"/>
          <a:chExt cx="0" cy="0"/>
        </a:xfrm>
      </p:grpSpPr>
      <p:sp>
        <p:nvSpPr>
          <p:cNvPr id="288" name="Google Shape;288;p47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89" name="Google Shape;289;p47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0" name="Google Shape;290;p47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1" name="Google Shape;291;p477"/>
          <p:cNvSpPr>
            <a:spLocks noGrp="1"/>
          </p:cNvSpPr>
          <p:nvPr>
            <p:ph type="pic" idx="2"/>
          </p:nvPr>
        </p:nvSpPr>
        <p:spPr>
          <a:xfrm>
            <a:off x="7118684" y="233915"/>
            <a:ext cx="5073316" cy="5943600"/>
          </a:xfrm>
          <a:prstGeom prst="rect">
            <a:avLst/>
          </a:prstGeom>
          <a:noFill/>
          <a:ln>
            <a:noFill/>
          </a:ln>
        </p:spPr>
      </p:sp>
      <p:grpSp>
        <p:nvGrpSpPr>
          <p:cNvPr id="292" name="Google Shape;292;p477"/>
          <p:cNvGrpSpPr/>
          <p:nvPr/>
        </p:nvGrpSpPr>
        <p:grpSpPr>
          <a:xfrm>
            <a:off x="0" y="5020349"/>
            <a:ext cx="12192000" cy="1837653"/>
            <a:chOff x="0" y="5020348"/>
            <a:chExt cx="12192000" cy="1837653"/>
          </a:xfrm>
        </p:grpSpPr>
        <p:sp>
          <p:nvSpPr>
            <p:cNvPr id="293" name="Google Shape;293;p4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94" name="Google Shape;294;p4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295" name="Google Shape;295;p4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2734"/>
        <p:cNvGrpSpPr/>
        <p:nvPr/>
      </p:nvGrpSpPr>
      <p:grpSpPr>
        <a:xfrm>
          <a:off x="0" y="0"/>
          <a:ext cx="0" cy="0"/>
          <a:chOff x="0" y="0"/>
          <a:chExt cx="0" cy="0"/>
        </a:xfrm>
      </p:grpSpPr>
      <p:grpSp>
        <p:nvGrpSpPr>
          <p:cNvPr id="2735" name="Google Shape;2735;p685"/>
          <p:cNvGrpSpPr/>
          <p:nvPr/>
        </p:nvGrpSpPr>
        <p:grpSpPr>
          <a:xfrm>
            <a:off x="7191542" y="1"/>
            <a:ext cx="5000459" cy="1425992"/>
            <a:chOff x="7191542" y="1"/>
            <a:chExt cx="5000459" cy="1425992"/>
          </a:xfrm>
        </p:grpSpPr>
        <p:pic>
          <p:nvPicPr>
            <p:cNvPr id="2736" name="Google Shape;2736;p6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37" name="Google Shape;2737;p685"/>
            <p:cNvGrpSpPr/>
            <p:nvPr/>
          </p:nvGrpSpPr>
          <p:grpSpPr>
            <a:xfrm>
              <a:off x="7191542" y="1"/>
              <a:ext cx="5000459" cy="1425992"/>
              <a:chOff x="7186272" y="0"/>
              <a:chExt cx="5005729" cy="1427495"/>
            </a:xfrm>
          </p:grpSpPr>
          <p:sp>
            <p:nvSpPr>
              <p:cNvPr id="2738" name="Google Shape;2738;p6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6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740" name="Google Shape;2740;p6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41" name="Google Shape;2741;p68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2" name="Google Shape;2742;p6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743" name="Google Shape;2743;p6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4" name="Google Shape;2744;p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2745"/>
        <p:cNvGrpSpPr/>
        <p:nvPr/>
      </p:nvGrpSpPr>
      <p:grpSpPr>
        <a:xfrm>
          <a:off x="0" y="0"/>
          <a:ext cx="0" cy="0"/>
          <a:chOff x="0" y="0"/>
          <a:chExt cx="0" cy="0"/>
        </a:xfrm>
      </p:grpSpPr>
      <p:sp>
        <p:nvSpPr>
          <p:cNvPr id="2746" name="Google Shape;2746;p6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47" name="Google Shape;2747;p68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748" name="Google Shape;2748;p686"/>
          <p:cNvGrpSpPr/>
          <p:nvPr/>
        </p:nvGrpSpPr>
        <p:grpSpPr>
          <a:xfrm>
            <a:off x="7191542" y="1"/>
            <a:ext cx="5000459" cy="1425992"/>
            <a:chOff x="7191542" y="1"/>
            <a:chExt cx="5000459" cy="1425992"/>
          </a:xfrm>
        </p:grpSpPr>
        <p:pic>
          <p:nvPicPr>
            <p:cNvPr id="2749" name="Google Shape;2749;p6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50" name="Google Shape;2750;p686"/>
            <p:cNvGrpSpPr/>
            <p:nvPr/>
          </p:nvGrpSpPr>
          <p:grpSpPr>
            <a:xfrm>
              <a:off x="7191542" y="1"/>
              <a:ext cx="5000459" cy="1425992"/>
              <a:chOff x="7186272" y="0"/>
              <a:chExt cx="5005729" cy="1427495"/>
            </a:xfrm>
          </p:grpSpPr>
          <p:sp>
            <p:nvSpPr>
              <p:cNvPr id="2751" name="Google Shape;2751;p6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6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753" name="Google Shape;2753;p68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4" name="Google Shape;2754;p68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755" name="Google Shape;2755;p6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56" name="Google Shape;2756;p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2757"/>
        <p:cNvGrpSpPr/>
        <p:nvPr/>
      </p:nvGrpSpPr>
      <p:grpSpPr>
        <a:xfrm>
          <a:off x="0" y="0"/>
          <a:ext cx="0" cy="0"/>
          <a:chOff x="0" y="0"/>
          <a:chExt cx="0" cy="0"/>
        </a:xfrm>
      </p:grpSpPr>
      <p:grpSp>
        <p:nvGrpSpPr>
          <p:cNvPr id="2758" name="Google Shape;2758;p687"/>
          <p:cNvGrpSpPr/>
          <p:nvPr/>
        </p:nvGrpSpPr>
        <p:grpSpPr>
          <a:xfrm>
            <a:off x="7191542" y="1"/>
            <a:ext cx="5000459" cy="1425992"/>
            <a:chOff x="7191542" y="1"/>
            <a:chExt cx="5000459" cy="1425992"/>
          </a:xfrm>
        </p:grpSpPr>
        <p:pic>
          <p:nvPicPr>
            <p:cNvPr id="2759" name="Google Shape;2759;p6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60" name="Google Shape;2760;p687"/>
            <p:cNvGrpSpPr/>
            <p:nvPr/>
          </p:nvGrpSpPr>
          <p:grpSpPr>
            <a:xfrm>
              <a:off x="7191542" y="1"/>
              <a:ext cx="5000459" cy="1425992"/>
              <a:chOff x="7186272" y="0"/>
              <a:chExt cx="5005729" cy="1427495"/>
            </a:xfrm>
          </p:grpSpPr>
          <p:sp>
            <p:nvSpPr>
              <p:cNvPr id="2761" name="Google Shape;2761;p6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6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763" name="Google Shape;2763;p6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4" name="Google Shape;2764;p68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65" name="Google Shape;2765;p68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66" name="Google Shape;2766;p68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67" name="Google Shape;2767;p68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68" name="Google Shape;2768;p6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769" name="Google Shape;2769;p6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0" name="Google Shape;2770;p6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2771"/>
        <p:cNvGrpSpPr/>
        <p:nvPr/>
      </p:nvGrpSpPr>
      <p:grpSpPr>
        <a:xfrm>
          <a:off x="0" y="0"/>
          <a:ext cx="0" cy="0"/>
          <a:chOff x="0" y="0"/>
          <a:chExt cx="0" cy="0"/>
        </a:xfrm>
      </p:grpSpPr>
      <p:sp>
        <p:nvSpPr>
          <p:cNvPr id="2772" name="Google Shape;2772;p6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773" name="Google Shape;2773;p6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774" name="Google Shape;2774;p688"/>
          <p:cNvGrpSpPr/>
          <p:nvPr/>
        </p:nvGrpSpPr>
        <p:grpSpPr>
          <a:xfrm>
            <a:off x="0" y="5379426"/>
            <a:ext cx="2807368" cy="753891"/>
            <a:chOff x="0" y="5379426"/>
            <a:chExt cx="2807368" cy="753891"/>
          </a:xfrm>
        </p:grpSpPr>
        <p:sp>
          <p:nvSpPr>
            <p:cNvPr id="2775" name="Google Shape;2775;p6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76" name="Google Shape;2776;p6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777" name="Google Shape;2777;p688"/>
          <p:cNvSpPr>
            <a:spLocks noGrp="1"/>
          </p:cNvSpPr>
          <p:nvPr>
            <p:ph type="pic" idx="2"/>
          </p:nvPr>
        </p:nvSpPr>
        <p:spPr>
          <a:xfrm>
            <a:off x="2807368" y="457202"/>
            <a:ext cx="8915400" cy="5943598"/>
          </a:xfrm>
          <a:prstGeom prst="rect">
            <a:avLst/>
          </a:prstGeom>
          <a:noFill/>
          <a:ln>
            <a:noFill/>
          </a:ln>
        </p:spPr>
      </p:sp>
      <p:pic>
        <p:nvPicPr>
          <p:cNvPr id="2778" name="Google Shape;2778;p6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2779"/>
        <p:cNvGrpSpPr/>
        <p:nvPr/>
      </p:nvGrpSpPr>
      <p:grpSpPr>
        <a:xfrm>
          <a:off x="0" y="0"/>
          <a:ext cx="0" cy="0"/>
          <a:chOff x="0" y="0"/>
          <a:chExt cx="0" cy="0"/>
        </a:xfrm>
      </p:grpSpPr>
      <p:sp>
        <p:nvSpPr>
          <p:cNvPr id="2780" name="Google Shape;2780;p6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81" name="Google Shape;2781;p6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82" name="Google Shape;2782;p6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83" name="Google Shape;2783;p6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784" name="Google Shape;2784;p6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85" name="Google Shape;2785;p6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86" name="Google Shape;2786;p689"/>
          <p:cNvGrpSpPr/>
          <p:nvPr/>
        </p:nvGrpSpPr>
        <p:grpSpPr>
          <a:xfrm>
            <a:off x="7191542" y="1"/>
            <a:ext cx="5000459" cy="1425992"/>
            <a:chOff x="7191542" y="1"/>
            <a:chExt cx="5000459" cy="1425992"/>
          </a:xfrm>
        </p:grpSpPr>
        <p:pic>
          <p:nvPicPr>
            <p:cNvPr id="2787" name="Google Shape;2787;p6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88" name="Google Shape;2788;p689"/>
            <p:cNvGrpSpPr/>
            <p:nvPr/>
          </p:nvGrpSpPr>
          <p:grpSpPr>
            <a:xfrm>
              <a:off x="7191542" y="1"/>
              <a:ext cx="5000459" cy="1425992"/>
              <a:chOff x="7186272" y="0"/>
              <a:chExt cx="5005729" cy="1427495"/>
            </a:xfrm>
          </p:grpSpPr>
          <p:sp>
            <p:nvSpPr>
              <p:cNvPr id="2789" name="Google Shape;2789;p6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6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791" name="Google Shape;2791;p6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2792"/>
        <p:cNvGrpSpPr/>
        <p:nvPr/>
      </p:nvGrpSpPr>
      <p:grpSpPr>
        <a:xfrm>
          <a:off x="0" y="0"/>
          <a:ext cx="0" cy="0"/>
          <a:chOff x="0" y="0"/>
          <a:chExt cx="0" cy="0"/>
        </a:xfrm>
      </p:grpSpPr>
      <p:grpSp>
        <p:nvGrpSpPr>
          <p:cNvPr id="2793" name="Google Shape;2793;p690"/>
          <p:cNvGrpSpPr/>
          <p:nvPr/>
        </p:nvGrpSpPr>
        <p:grpSpPr>
          <a:xfrm>
            <a:off x="0" y="0"/>
            <a:ext cx="12192000" cy="2148830"/>
            <a:chOff x="0" y="0"/>
            <a:chExt cx="12192000" cy="2148830"/>
          </a:xfrm>
        </p:grpSpPr>
        <p:sp>
          <p:nvSpPr>
            <p:cNvPr id="2794" name="Google Shape;2794;p69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69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96" name="Google Shape;2796;p69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97" name="Google Shape;2797;p69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98" name="Google Shape;2798;p69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799" name="Google Shape;2799;p69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800" name="Google Shape;2800;p69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2801"/>
        <p:cNvGrpSpPr/>
        <p:nvPr/>
      </p:nvGrpSpPr>
      <p:grpSpPr>
        <a:xfrm>
          <a:off x="0" y="0"/>
          <a:ext cx="0" cy="0"/>
          <a:chOff x="0" y="0"/>
          <a:chExt cx="0" cy="0"/>
        </a:xfrm>
      </p:grpSpPr>
      <p:sp>
        <p:nvSpPr>
          <p:cNvPr id="2802" name="Google Shape;2802;p6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803" name="Google Shape;2803;p6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04" name="Google Shape;2804;p6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05" name="Google Shape;2805;p691"/>
          <p:cNvGrpSpPr/>
          <p:nvPr/>
        </p:nvGrpSpPr>
        <p:grpSpPr>
          <a:xfrm>
            <a:off x="7191542" y="1"/>
            <a:ext cx="5000459" cy="1425992"/>
            <a:chOff x="7191542" y="1"/>
            <a:chExt cx="5000459" cy="1425992"/>
          </a:xfrm>
        </p:grpSpPr>
        <p:pic>
          <p:nvPicPr>
            <p:cNvPr id="2806" name="Google Shape;2806;p6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07" name="Google Shape;2807;p691"/>
            <p:cNvGrpSpPr/>
            <p:nvPr/>
          </p:nvGrpSpPr>
          <p:grpSpPr>
            <a:xfrm>
              <a:off x="7191542" y="1"/>
              <a:ext cx="5000459" cy="1425992"/>
              <a:chOff x="7186272" y="0"/>
              <a:chExt cx="5005729" cy="1427495"/>
            </a:xfrm>
          </p:grpSpPr>
          <p:sp>
            <p:nvSpPr>
              <p:cNvPr id="2808" name="Google Shape;2808;p6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6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2810"/>
        <p:cNvGrpSpPr/>
        <p:nvPr/>
      </p:nvGrpSpPr>
      <p:grpSpPr>
        <a:xfrm>
          <a:off x="0" y="0"/>
          <a:ext cx="0" cy="0"/>
          <a:chOff x="0" y="0"/>
          <a:chExt cx="0" cy="0"/>
        </a:xfrm>
      </p:grpSpPr>
      <p:grpSp>
        <p:nvGrpSpPr>
          <p:cNvPr id="2811" name="Google Shape;2811;p692"/>
          <p:cNvGrpSpPr/>
          <p:nvPr/>
        </p:nvGrpSpPr>
        <p:grpSpPr>
          <a:xfrm>
            <a:off x="7191542" y="1"/>
            <a:ext cx="5000459" cy="1425992"/>
            <a:chOff x="7191542" y="1"/>
            <a:chExt cx="5000459" cy="1425992"/>
          </a:xfrm>
        </p:grpSpPr>
        <p:pic>
          <p:nvPicPr>
            <p:cNvPr id="2812" name="Google Shape;2812;p6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13" name="Google Shape;2813;p692"/>
            <p:cNvGrpSpPr/>
            <p:nvPr/>
          </p:nvGrpSpPr>
          <p:grpSpPr>
            <a:xfrm>
              <a:off x="7191542" y="1"/>
              <a:ext cx="5000459" cy="1425992"/>
              <a:chOff x="7186272" y="0"/>
              <a:chExt cx="5005729" cy="1427495"/>
            </a:xfrm>
          </p:grpSpPr>
          <p:sp>
            <p:nvSpPr>
              <p:cNvPr id="2814" name="Google Shape;2814;p6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6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16" name="Google Shape;2816;p6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17" name="Google Shape;2817;p6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818" name="Google Shape;2818;p6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19" name="Google Shape;2819;p6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2820"/>
        <p:cNvGrpSpPr/>
        <p:nvPr/>
      </p:nvGrpSpPr>
      <p:grpSpPr>
        <a:xfrm>
          <a:off x="0" y="0"/>
          <a:ext cx="0" cy="0"/>
          <a:chOff x="0" y="0"/>
          <a:chExt cx="0" cy="0"/>
        </a:xfrm>
      </p:grpSpPr>
      <p:sp>
        <p:nvSpPr>
          <p:cNvPr id="2821" name="Google Shape;2821;p6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822" name="Google Shape;2822;p6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823" name="Google Shape;2823;p693"/>
          <p:cNvGrpSpPr/>
          <p:nvPr/>
        </p:nvGrpSpPr>
        <p:grpSpPr>
          <a:xfrm>
            <a:off x="0" y="5379426"/>
            <a:ext cx="2807368" cy="753891"/>
            <a:chOff x="0" y="5379426"/>
            <a:chExt cx="2807368" cy="753891"/>
          </a:xfrm>
        </p:grpSpPr>
        <p:sp>
          <p:nvSpPr>
            <p:cNvPr id="2824" name="Google Shape;2824;p6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25" name="Google Shape;2825;p6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826" name="Google Shape;2826;p693"/>
          <p:cNvSpPr>
            <a:spLocks noGrp="1"/>
          </p:cNvSpPr>
          <p:nvPr>
            <p:ph type="pic" idx="2"/>
          </p:nvPr>
        </p:nvSpPr>
        <p:spPr>
          <a:xfrm>
            <a:off x="2807368" y="457202"/>
            <a:ext cx="8915400" cy="5943598"/>
          </a:xfrm>
          <a:prstGeom prst="rect">
            <a:avLst/>
          </a:prstGeom>
          <a:noFill/>
          <a:ln>
            <a:noFill/>
          </a:ln>
        </p:spPr>
      </p:sp>
      <p:pic>
        <p:nvPicPr>
          <p:cNvPr id="2827" name="Google Shape;2827;p6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2828"/>
        <p:cNvGrpSpPr/>
        <p:nvPr/>
      </p:nvGrpSpPr>
      <p:grpSpPr>
        <a:xfrm>
          <a:off x="0" y="0"/>
          <a:ext cx="0" cy="0"/>
          <a:chOff x="0" y="0"/>
          <a:chExt cx="0" cy="0"/>
        </a:xfrm>
      </p:grpSpPr>
      <p:sp>
        <p:nvSpPr>
          <p:cNvPr id="2829" name="Google Shape;2829;p6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30" name="Google Shape;2830;p6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31" name="Google Shape;2831;p6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32" name="Google Shape;2832;p6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833" name="Google Shape;2833;p6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34" name="Google Shape;2834;p6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35" name="Google Shape;2835;p694"/>
          <p:cNvGrpSpPr/>
          <p:nvPr/>
        </p:nvGrpSpPr>
        <p:grpSpPr>
          <a:xfrm>
            <a:off x="7191542" y="1"/>
            <a:ext cx="5000459" cy="1425992"/>
            <a:chOff x="7191542" y="1"/>
            <a:chExt cx="5000459" cy="1425992"/>
          </a:xfrm>
        </p:grpSpPr>
        <p:pic>
          <p:nvPicPr>
            <p:cNvPr id="2836" name="Google Shape;2836;p6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37" name="Google Shape;2837;p694"/>
            <p:cNvGrpSpPr/>
            <p:nvPr/>
          </p:nvGrpSpPr>
          <p:grpSpPr>
            <a:xfrm>
              <a:off x="7191542" y="1"/>
              <a:ext cx="5000459" cy="1425992"/>
              <a:chOff x="7186272" y="0"/>
              <a:chExt cx="5005729" cy="1427495"/>
            </a:xfrm>
          </p:grpSpPr>
          <p:sp>
            <p:nvSpPr>
              <p:cNvPr id="2838" name="Google Shape;2838;p6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6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840" name="Google Shape;2840;p6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3_Divider">
  <p:cSld name="3_Divider">
    <p:spTree>
      <p:nvGrpSpPr>
        <p:cNvPr id="1" name="Shape 296"/>
        <p:cNvGrpSpPr/>
        <p:nvPr/>
      </p:nvGrpSpPr>
      <p:grpSpPr>
        <a:xfrm>
          <a:off x="0" y="0"/>
          <a:ext cx="0" cy="0"/>
          <a:chOff x="0" y="0"/>
          <a:chExt cx="0" cy="0"/>
        </a:xfrm>
      </p:grpSpPr>
      <p:grpSp>
        <p:nvGrpSpPr>
          <p:cNvPr id="297" name="Google Shape;297;p478"/>
          <p:cNvGrpSpPr/>
          <p:nvPr/>
        </p:nvGrpSpPr>
        <p:grpSpPr>
          <a:xfrm>
            <a:off x="0" y="5020348"/>
            <a:ext cx="12192000" cy="1837653"/>
            <a:chOff x="0" y="5020347"/>
            <a:chExt cx="12192000" cy="1837653"/>
          </a:xfrm>
        </p:grpSpPr>
        <p:sp>
          <p:nvSpPr>
            <p:cNvPr id="298" name="Google Shape;298;p47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99" name="Google Shape;299;p4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00" name="Google Shape;300;p47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301" name="Google Shape;301;p4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02" name="Google Shape;302;p47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3" name="Google Shape;303;p47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841"/>
        <p:cNvGrpSpPr/>
        <p:nvPr/>
      </p:nvGrpSpPr>
      <p:grpSpPr>
        <a:xfrm>
          <a:off x="0" y="0"/>
          <a:ext cx="0" cy="0"/>
          <a:chOff x="0" y="0"/>
          <a:chExt cx="0" cy="0"/>
        </a:xfrm>
      </p:grpSpPr>
      <p:grpSp>
        <p:nvGrpSpPr>
          <p:cNvPr id="2842" name="Google Shape;2842;p695"/>
          <p:cNvGrpSpPr/>
          <p:nvPr/>
        </p:nvGrpSpPr>
        <p:grpSpPr>
          <a:xfrm>
            <a:off x="7191542" y="1"/>
            <a:ext cx="5000459" cy="1425992"/>
            <a:chOff x="7191542" y="1"/>
            <a:chExt cx="5000459" cy="1425992"/>
          </a:xfrm>
        </p:grpSpPr>
        <p:pic>
          <p:nvPicPr>
            <p:cNvPr id="2843" name="Google Shape;2843;p6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44" name="Google Shape;2844;p695"/>
            <p:cNvGrpSpPr/>
            <p:nvPr/>
          </p:nvGrpSpPr>
          <p:grpSpPr>
            <a:xfrm>
              <a:off x="7191542" y="1"/>
              <a:ext cx="5000459" cy="1425992"/>
              <a:chOff x="7186272" y="0"/>
              <a:chExt cx="5005729" cy="1427495"/>
            </a:xfrm>
          </p:grpSpPr>
          <p:sp>
            <p:nvSpPr>
              <p:cNvPr id="2845" name="Google Shape;2845;p6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6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47" name="Google Shape;2847;p6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48" name="Google Shape;2848;p6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49" name="Google Shape;2849;p6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850" name="Google Shape;2850;p6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51" name="Google Shape;2851;p6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2852"/>
        <p:cNvGrpSpPr/>
        <p:nvPr/>
      </p:nvGrpSpPr>
      <p:grpSpPr>
        <a:xfrm>
          <a:off x="0" y="0"/>
          <a:ext cx="0" cy="0"/>
          <a:chOff x="0" y="0"/>
          <a:chExt cx="0" cy="0"/>
        </a:xfrm>
      </p:grpSpPr>
      <p:sp>
        <p:nvSpPr>
          <p:cNvPr id="2853" name="Google Shape;2853;p6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54" name="Google Shape;2854;p6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55" name="Google Shape;2855;p696"/>
          <p:cNvGrpSpPr/>
          <p:nvPr/>
        </p:nvGrpSpPr>
        <p:grpSpPr>
          <a:xfrm>
            <a:off x="7191542" y="1"/>
            <a:ext cx="5000459" cy="1425992"/>
            <a:chOff x="7191542" y="1"/>
            <a:chExt cx="5000459" cy="1425992"/>
          </a:xfrm>
        </p:grpSpPr>
        <p:pic>
          <p:nvPicPr>
            <p:cNvPr id="2856" name="Google Shape;2856;p6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7" name="Google Shape;2857;p696"/>
            <p:cNvGrpSpPr/>
            <p:nvPr/>
          </p:nvGrpSpPr>
          <p:grpSpPr>
            <a:xfrm>
              <a:off x="7191542" y="1"/>
              <a:ext cx="5000459" cy="1425992"/>
              <a:chOff x="7186272" y="0"/>
              <a:chExt cx="5005729" cy="1427495"/>
            </a:xfrm>
          </p:grpSpPr>
          <p:sp>
            <p:nvSpPr>
              <p:cNvPr id="2858" name="Google Shape;2858;p6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6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60" name="Google Shape;2860;p6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61" name="Google Shape;2861;p6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862" name="Google Shape;2862;p6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63" name="Google Shape;2863;p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2864"/>
        <p:cNvGrpSpPr/>
        <p:nvPr/>
      </p:nvGrpSpPr>
      <p:grpSpPr>
        <a:xfrm>
          <a:off x="0" y="0"/>
          <a:ext cx="0" cy="0"/>
          <a:chOff x="0" y="0"/>
          <a:chExt cx="0" cy="0"/>
        </a:xfrm>
      </p:grpSpPr>
      <p:grpSp>
        <p:nvGrpSpPr>
          <p:cNvPr id="2865" name="Google Shape;2865;p697"/>
          <p:cNvGrpSpPr/>
          <p:nvPr/>
        </p:nvGrpSpPr>
        <p:grpSpPr>
          <a:xfrm>
            <a:off x="7191542" y="1"/>
            <a:ext cx="5000459" cy="1425992"/>
            <a:chOff x="7191542" y="1"/>
            <a:chExt cx="5000459" cy="1425992"/>
          </a:xfrm>
        </p:grpSpPr>
        <p:pic>
          <p:nvPicPr>
            <p:cNvPr id="2866" name="Google Shape;2866;p6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67" name="Google Shape;2867;p697"/>
            <p:cNvGrpSpPr/>
            <p:nvPr/>
          </p:nvGrpSpPr>
          <p:grpSpPr>
            <a:xfrm>
              <a:off x="7191542" y="1"/>
              <a:ext cx="5000459" cy="1425992"/>
              <a:chOff x="7186272" y="0"/>
              <a:chExt cx="5005729" cy="1427495"/>
            </a:xfrm>
          </p:grpSpPr>
          <p:sp>
            <p:nvSpPr>
              <p:cNvPr id="2868" name="Google Shape;2868;p6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6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70" name="Google Shape;2870;p6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71" name="Google Shape;2871;p6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72" name="Google Shape;2872;p6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3" name="Google Shape;2873;p6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74" name="Google Shape;2874;p6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5" name="Google Shape;2875;p6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876" name="Google Shape;2876;p6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77" name="Google Shape;2877;p6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2878"/>
        <p:cNvGrpSpPr/>
        <p:nvPr/>
      </p:nvGrpSpPr>
      <p:grpSpPr>
        <a:xfrm>
          <a:off x="0" y="0"/>
          <a:ext cx="0" cy="0"/>
          <a:chOff x="0" y="0"/>
          <a:chExt cx="0" cy="0"/>
        </a:xfrm>
      </p:grpSpPr>
      <p:grpSp>
        <p:nvGrpSpPr>
          <p:cNvPr id="2879" name="Google Shape;2879;p698"/>
          <p:cNvGrpSpPr/>
          <p:nvPr/>
        </p:nvGrpSpPr>
        <p:grpSpPr>
          <a:xfrm>
            <a:off x="7191542" y="1"/>
            <a:ext cx="5000459" cy="1425992"/>
            <a:chOff x="7191542" y="1"/>
            <a:chExt cx="5000459" cy="1425992"/>
          </a:xfrm>
        </p:grpSpPr>
        <p:pic>
          <p:nvPicPr>
            <p:cNvPr id="2880" name="Google Shape;2880;p6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81" name="Google Shape;2881;p698"/>
            <p:cNvGrpSpPr/>
            <p:nvPr/>
          </p:nvGrpSpPr>
          <p:grpSpPr>
            <a:xfrm>
              <a:off x="7191542" y="1"/>
              <a:ext cx="5000459" cy="1425992"/>
              <a:chOff x="7186272" y="0"/>
              <a:chExt cx="5005729" cy="1427495"/>
            </a:xfrm>
          </p:grpSpPr>
          <p:sp>
            <p:nvSpPr>
              <p:cNvPr id="2882" name="Google Shape;2882;p6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6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84" name="Google Shape;2884;p6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85" name="Google Shape;2885;p6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886" name="Google Shape;2886;p6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87" name="Google Shape;2887;p6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2888"/>
        <p:cNvGrpSpPr/>
        <p:nvPr/>
      </p:nvGrpSpPr>
      <p:grpSpPr>
        <a:xfrm>
          <a:off x="0" y="0"/>
          <a:ext cx="0" cy="0"/>
          <a:chOff x="0" y="0"/>
          <a:chExt cx="0" cy="0"/>
        </a:xfrm>
      </p:grpSpPr>
      <p:grpSp>
        <p:nvGrpSpPr>
          <p:cNvPr id="2889" name="Google Shape;2889;p699"/>
          <p:cNvGrpSpPr/>
          <p:nvPr/>
        </p:nvGrpSpPr>
        <p:grpSpPr>
          <a:xfrm>
            <a:off x="0" y="0"/>
            <a:ext cx="12192000" cy="2148830"/>
            <a:chOff x="0" y="0"/>
            <a:chExt cx="12192000" cy="2148830"/>
          </a:xfrm>
        </p:grpSpPr>
        <p:sp>
          <p:nvSpPr>
            <p:cNvPr id="2890" name="Google Shape;2890;p6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6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92" name="Google Shape;2892;p6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3" name="Google Shape;2893;p6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4" name="Google Shape;2894;p6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895" name="Google Shape;2895;p6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896" name="Google Shape;2896;p6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2897"/>
        <p:cNvGrpSpPr/>
        <p:nvPr/>
      </p:nvGrpSpPr>
      <p:grpSpPr>
        <a:xfrm>
          <a:off x="0" y="0"/>
          <a:ext cx="0" cy="0"/>
          <a:chOff x="0" y="0"/>
          <a:chExt cx="0" cy="0"/>
        </a:xfrm>
      </p:grpSpPr>
      <p:sp>
        <p:nvSpPr>
          <p:cNvPr id="2898" name="Google Shape;2898;p7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899" name="Google Shape;2899;p7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00" name="Google Shape;2900;p7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01" name="Google Shape;2901;p700"/>
          <p:cNvGrpSpPr/>
          <p:nvPr/>
        </p:nvGrpSpPr>
        <p:grpSpPr>
          <a:xfrm>
            <a:off x="7191542" y="1"/>
            <a:ext cx="5000459" cy="1425992"/>
            <a:chOff x="7191542" y="1"/>
            <a:chExt cx="5000459" cy="1425992"/>
          </a:xfrm>
        </p:grpSpPr>
        <p:pic>
          <p:nvPicPr>
            <p:cNvPr id="2902" name="Google Shape;2902;p7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03" name="Google Shape;2903;p700"/>
            <p:cNvGrpSpPr/>
            <p:nvPr/>
          </p:nvGrpSpPr>
          <p:grpSpPr>
            <a:xfrm>
              <a:off x="7191542" y="1"/>
              <a:ext cx="5000459" cy="1425992"/>
              <a:chOff x="7186272" y="0"/>
              <a:chExt cx="5005729" cy="1427495"/>
            </a:xfrm>
          </p:grpSpPr>
          <p:sp>
            <p:nvSpPr>
              <p:cNvPr id="2904" name="Google Shape;2904;p7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7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2906"/>
        <p:cNvGrpSpPr/>
        <p:nvPr/>
      </p:nvGrpSpPr>
      <p:grpSpPr>
        <a:xfrm>
          <a:off x="0" y="0"/>
          <a:ext cx="0" cy="0"/>
          <a:chOff x="0" y="0"/>
          <a:chExt cx="0" cy="0"/>
        </a:xfrm>
      </p:grpSpPr>
      <p:sp>
        <p:nvSpPr>
          <p:cNvPr id="2907" name="Google Shape;2907;p7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8" name="Google Shape;2908;p7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09" name="Google Shape;2909;p7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10" name="Google Shape;2910;p7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911" name="Google Shape;2911;p7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2" name="Google Shape;2912;p7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13" name="Google Shape;2913;p701"/>
          <p:cNvGrpSpPr/>
          <p:nvPr/>
        </p:nvGrpSpPr>
        <p:grpSpPr>
          <a:xfrm>
            <a:off x="7191542" y="1"/>
            <a:ext cx="5000459" cy="1425992"/>
            <a:chOff x="7191542" y="1"/>
            <a:chExt cx="5000459" cy="1425992"/>
          </a:xfrm>
        </p:grpSpPr>
        <p:pic>
          <p:nvPicPr>
            <p:cNvPr id="2914" name="Google Shape;2914;p7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15" name="Google Shape;2915;p701"/>
            <p:cNvGrpSpPr/>
            <p:nvPr/>
          </p:nvGrpSpPr>
          <p:grpSpPr>
            <a:xfrm>
              <a:off x="7191542" y="1"/>
              <a:ext cx="5000459" cy="1425992"/>
              <a:chOff x="7186272" y="0"/>
              <a:chExt cx="5005729" cy="1427495"/>
            </a:xfrm>
          </p:grpSpPr>
          <p:sp>
            <p:nvSpPr>
              <p:cNvPr id="2916" name="Google Shape;2916;p7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7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918" name="Google Shape;2918;p7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2919"/>
        <p:cNvGrpSpPr/>
        <p:nvPr/>
      </p:nvGrpSpPr>
      <p:grpSpPr>
        <a:xfrm>
          <a:off x="0" y="0"/>
          <a:ext cx="0" cy="0"/>
          <a:chOff x="0" y="0"/>
          <a:chExt cx="0" cy="0"/>
        </a:xfrm>
      </p:grpSpPr>
      <p:sp>
        <p:nvSpPr>
          <p:cNvPr id="2920" name="Google Shape;2920;p70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1" name="Google Shape;2921;p70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22" name="Google Shape;2922;p70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23" name="Google Shape;2923;p702"/>
          <p:cNvSpPr>
            <a:spLocks noGrp="1"/>
          </p:cNvSpPr>
          <p:nvPr>
            <p:ph type="pic" idx="2"/>
          </p:nvPr>
        </p:nvSpPr>
        <p:spPr>
          <a:xfrm>
            <a:off x="7118684" y="233915"/>
            <a:ext cx="5073316" cy="5943600"/>
          </a:xfrm>
          <a:prstGeom prst="rect">
            <a:avLst/>
          </a:prstGeom>
          <a:noFill/>
          <a:ln>
            <a:noFill/>
          </a:ln>
        </p:spPr>
      </p:sp>
      <p:grpSp>
        <p:nvGrpSpPr>
          <p:cNvPr id="2924" name="Google Shape;2924;p702"/>
          <p:cNvGrpSpPr/>
          <p:nvPr/>
        </p:nvGrpSpPr>
        <p:grpSpPr>
          <a:xfrm>
            <a:off x="0" y="5020348"/>
            <a:ext cx="12192000" cy="1837653"/>
            <a:chOff x="0" y="5020348"/>
            <a:chExt cx="12192000" cy="1837653"/>
          </a:xfrm>
        </p:grpSpPr>
        <p:sp>
          <p:nvSpPr>
            <p:cNvPr id="2925" name="Google Shape;2925;p70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6" name="Google Shape;2926;p70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927" name="Google Shape;2927;p70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Divider">
  <p:cSld name="Divider 10">
    <p:spTree>
      <p:nvGrpSpPr>
        <p:cNvPr id="1" name="Shape 2928"/>
        <p:cNvGrpSpPr/>
        <p:nvPr/>
      </p:nvGrpSpPr>
      <p:grpSpPr>
        <a:xfrm>
          <a:off x="0" y="0"/>
          <a:ext cx="0" cy="0"/>
          <a:chOff x="0" y="0"/>
          <a:chExt cx="0" cy="0"/>
        </a:xfrm>
      </p:grpSpPr>
      <p:grpSp>
        <p:nvGrpSpPr>
          <p:cNvPr id="2929" name="Google Shape;2929;p703"/>
          <p:cNvGrpSpPr/>
          <p:nvPr/>
        </p:nvGrpSpPr>
        <p:grpSpPr>
          <a:xfrm>
            <a:off x="0" y="5020347"/>
            <a:ext cx="12192000" cy="1837653"/>
            <a:chOff x="0" y="5020347"/>
            <a:chExt cx="12192000" cy="1837653"/>
          </a:xfrm>
        </p:grpSpPr>
        <p:sp>
          <p:nvSpPr>
            <p:cNvPr id="2930" name="Google Shape;2930;p70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31" name="Google Shape;2931;p7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32" name="Google Shape;2932;p70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933" name="Google Shape;2933;p7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34" name="Google Shape;2934;p70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35" name="Google Shape;2935;p70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2936"/>
        <p:cNvGrpSpPr/>
        <p:nvPr/>
      </p:nvGrpSpPr>
      <p:grpSpPr>
        <a:xfrm>
          <a:off x="0" y="0"/>
          <a:ext cx="0" cy="0"/>
          <a:chOff x="0" y="0"/>
          <a:chExt cx="0" cy="0"/>
        </a:xfrm>
      </p:grpSpPr>
      <p:sp>
        <p:nvSpPr>
          <p:cNvPr id="2937" name="Google Shape;2937;p70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38" name="Google Shape;2938;p70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39" name="Google Shape;2939;p704"/>
          <p:cNvGrpSpPr/>
          <p:nvPr/>
        </p:nvGrpSpPr>
        <p:grpSpPr>
          <a:xfrm>
            <a:off x="0" y="5379426"/>
            <a:ext cx="2807368" cy="753891"/>
            <a:chOff x="0" y="5379426"/>
            <a:chExt cx="2807368" cy="753891"/>
          </a:xfrm>
        </p:grpSpPr>
        <p:sp>
          <p:nvSpPr>
            <p:cNvPr id="2940" name="Google Shape;2940;p70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41" name="Google Shape;2941;p70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942" name="Google Shape;2942;p704"/>
          <p:cNvSpPr>
            <a:spLocks noGrp="1"/>
          </p:cNvSpPr>
          <p:nvPr>
            <p:ph type="pic" idx="2"/>
          </p:nvPr>
        </p:nvSpPr>
        <p:spPr>
          <a:xfrm>
            <a:off x="2807368" y="457202"/>
            <a:ext cx="8915400" cy="5943598"/>
          </a:xfrm>
          <a:prstGeom prst="rect">
            <a:avLst/>
          </a:prstGeom>
          <a:noFill/>
          <a:ln>
            <a:noFill/>
          </a:ln>
        </p:spPr>
      </p:sp>
      <p:pic>
        <p:nvPicPr>
          <p:cNvPr id="2943" name="Google Shape;2943;p70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304"/>
        <p:cNvGrpSpPr/>
        <p:nvPr/>
      </p:nvGrpSpPr>
      <p:grpSpPr>
        <a:xfrm>
          <a:off x="0" y="0"/>
          <a:ext cx="0" cy="0"/>
          <a:chOff x="0" y="0"/>
          <a:chExt cx="0" cy="0"/>
        </a:xfrm>
      </p:grpSpPr>
      <p:sp>
        <p:nvSpPr>
          <p:cNvPr id="305" name="Google Shape;305;p47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6" name="Google Shape;306;p47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7" name="Google Shape;307;p479"/>
          <p:cNvGrpSpPr/>
          <p:nvPr/>
        </p:nvGrpSpPr>
        <p:grpSpPr>
          <a:xfrm>
            <a:off x="0" y="5379427"/>
            <a:ext cx="2807368" cy="753891"/>
            <a:chOff x="0" y="5379426"/>
            <a:chExt cx="2807368" cy="753891"/>
          </a:xfrm>
        </p:grpSpPr>
        <p:sp>
          <p:nvSpPr>
            <p:cNvPr id="308" name="Google Shape;308;p47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09" name="Google Shape;309;p47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310" name="Google Shape;310;p479"/>
          <p:cNvSpPr>
            <a:spLocks noGrp="1"/>
          </p:cNvSpPr>
          <p:nvPr>
            <p:ph type="pic" idx="2"/>
          </p:nvPr>
        </p:nvSpPr>
        <p:spPr>
          <a:xfrm>
            <a:off x="2807368" y="457202"/>
            <a:ext cx="8915400" cy="5943598"/>
          </a:xfrm>
          <a:prstGeom prst="rect">
            <a:avLst/>
          </a:prstGeom>
          <a:noFill/>
          <a:ln>
            <a:noFill/>
          </a:ln>
        </p:spPr>
      </p:sp>
      <p:pic>
        <p:nvPicPr>
          <p:cNvPr id="311" name="Google Shape;311;p47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2944"/>
        <p:cNvGrpSpPr/>
        <p:nvPr/>
      </p:nvGrpSpPr>
      <p:grpSpPr>
        <a:xfrm>
          <a:off x="0" y="0"/>
          <a:ext cx="0" cy="0"/>
          <a:chOff x="0" y="0"/>
          <a:chExt cx="0" cy="0"/>
        </a:xfrm>
      </p:grpSpPr>
      <p:sp>
        <p:nvSpPr>
          <p:cNvPr id="2945" name="Google Shape;2945;p70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46" name="Google Shape;2946;p70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47" name="Google Shape;2947;p7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48" name="Google Shape;2948;p7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949" name="Google Shape;2949;p7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50" name="Google Shape;2950;p7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51" name="Google Shape;2951;p705"/>
          <p:cNvGrpSpPr/>
          <p:nvPr/>
        </p:nvGrpSpPr>
        <p:grpSpPr>
          <a:xfrm>
            <a:off x="7191542" y="1"/>
            <a:ext cx="5000459" cy="1425992"/>
            <a:chOff x="7191542" y="1"/>
            <a:chExt cx="5000459" cy="1425992"/>
          </a:xfrm>
        </p:grpSpPr>
        <p:pic>
          <p:nvPicPr>
            <p:cNvPr id="2952" name="Google Shape;2952;p7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3" name="Google Shape;2953;p705"/>
            <p:cNvGrpSpPr/>
            <p:nvPr/>
          </p:nvGrpSpPr>
          <p:grpSpPr>
            <a:xfrm>
              <a:off x="7191542" y="1"/>
              <a:ext cx="5000459" cy="1425992"/>
              <a:chOff x="7186272" y="0"/>
              <a:chExt cx="5005729" cy="1427495"/>
            </a:xfrm>
          </p:grpSpPr>
          <p:sp>
            <p:nvSpPr>
              <p:cNvPr id="2954" name="Google Shape;2954;p7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7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956" name="Google Shape;2956;p70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2957"/>
        <p:cNvGrpSpPr/>
        <p:nvPr/>
      </p:nvGrpSpPr>
      <p:grpSpPr>
        <a:xfrm>
          <a:off x="0" y="0"/>
          <a:ext cx="0" cy="0"/>
          <a:chOff x="0" y="0"/>
          <a:chExt cx="0" cy="0"/>
        </a:xfrm>
      </p:grpSpPr>
      <p:grpSp>
        <p:nvGrpSpPr>
          <p:cNvPr id="2958" name="Google Shape;2958;p706"/>
          <p:cNvGrpSpPr/>
          <p:nvPr/>
        </p:nvGrpSpPr>
        <p:grpSpPr>
          <a:xfrm>
            <a:off x="7191542" y="1"/>
            <a:ext cx="5000459" cy="1425992"/>
            <a:chOff x="7191542" y="1"/>
            <a:chExt cx="5000459" cy="1425992"/>
          </a:xfrm>
        </p:grpSpPr>
        <p:pic>
          <p:nvPicPr>
            <p:cNvPr id="2959" name="Google Shape;2959;p7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60" name="Google Shape;2960;p706"/>
            <p:cNvGrpSpPr/>
            <p:nvPr/>
          </p:nvGrpSpPr>
          <p:grpSpPr>
            <a:xfrm>
              <a:off x="7191542" y="1"/>
              <a:ext cx="5000459" cy="1425992"/>
              <a:chOff x="7186272" y="0"/>
              <a:chExt cx="5005729" cy="1427495"/>
            </a:xfrm>
          </p:grpSpPr>
          <p:sp>
            <p:nvSpPr>
              <p:cNvPr id="2961" name="Google Shape;2961;p7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7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963" name="Google Shape;2963;p7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64" name="Google Shape;2964;p70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5" name="Google Shape;2965;p7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966" name="Google Shape;2966;p7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67" name="Google Shape;2967;p7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2968"/>
        <p:cNvGrpSpPr/>
        <p:nvPr/>
      </p:nvGrpSpPr>
      <p:grpSpPr>
        <a:xfrm>
          <a:off x="0" y="0"/>
          <a:ext cx="0" cy="0"/>
          <a:chOff x="0" y="0"/>
          <a:chExt cx="0" cy="0"/>
        </a:xfrm>
      </p:grpSpPr>
      <p:sp>
        <p:nvSpPr>
          <p:cNvPr id="2969" name="Google Shape;2969;p7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70" name="Google Shape;2970;p70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971" name="Google Shape;2971;p707"/>
          <p:cNvGrpSpPr/>
          <p:nvPr/>
        </p:nvGrpSpPr>
        <p:grpSpPr>
          <a:xfrm>
            <a:off x="7191542" y="1"/>
            <a:ext cx="5000459" cy="1425992"/>
            <a:chOff x="7191542" y="1"/>
            <a:chExt cx="5000459" cy="1425992"/>
          </a:xfrm>
        </p:grpSpPr>
        <p:pic>
          <p:nvPicPr>
            <p:cNvPr id="2972" name="Google Shape;2972;p7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73" name="Google Shape;2973;p707"/>
            <p:cNvGrpSpPr/>
            <p:nvPr/>
          </p:nvGrpSpPr>
          <p:grpSpPr>
            <a:xfrm>
              <a:off x="7191542" y="1"/>
              <a:ext cx="5000459" cy="1425992"/>
              <a:chOff x="7186272" y="0"/>
              <a:chExt cx="5005729" cy="1427495"/>
            </a:xfrm>
          </p:grpSpPr>
          <p:sp>
            <p:nvSpPr>
              <p:cNvPr id="2974" name="Google Shape;2974;p7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7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976" name="Google Shape;2976;p70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77" name="Google Shape;2977;p70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978" name="Google Shape;2978;p7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79" name="Google Shape;2979;p7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2980"/>
        <p:cNvGrpSpPr/>
        <p:nvPr/>
      </p:nvGrpSpPr>
      <p:grpSpPr>
        <a:xfrm>
          <a:off x="0" y="0"/>
          <a:ext cx="0" cy="0"/>
          <a:chOff x="0" y="0"/>
          <a:chExt cx="0" cy="0"/>
        </a:xfrm>
      </p:grpSpPr>
      <p:grpSp>
        <p:nvGrpSpPr>
          <p:cNvPr id="2981" name="Google Shape;2981;p708"/>
          <p:cNvGrpSpPr/>
          <p:nvPr/>
        </p:nvGrpSpPr>
        <p:grpSpPr>
          <a:xfrm>
            <a:off x="7191542" y="1"/>
            <a:ext cx="5000459" cy="1425992"/>
            <a:chOff x="7191542" y="1"/>
            <a:chExt cx="5000459" cy="1425992"/>
          </a:xfrm>
        </p:grpSpPr>
        <p:pic>
          <p:nvPicPr>
            <p:cNvPr id="2982" name="Google Shape;2982;p7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83" name="Google Shape;2983;p708"/>
            <p:cNvGrpSpPr/>
            <p:nvPr/>
          </p:nvGrpSpPr>
          <p:grpSpPr>
            <a:xfrm>
              <a:off x="7191542" y="1"/>
              <a:ext cx="5000459" cy="1425992"/>
              <a:chOff x="7186272" y="0"/>
              <a:chExt cx="5005729" cy="1427495"/>
            </a:xfrm>
          </p:grpSpPr>
          <p:sp>
            <p:nvSpPr>
              <p:cNvPr id="2984" name="Google Shape;2984;p7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7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986" name="Google Shape;2986;p7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87" name="Google Shape;2987;p70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88" name="Google Shape;2988;p70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89" name="Google Shape;2989;p70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90" name="Google Shape;2990;p70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91" name="Google Shape;2991;p7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992" name="Google Shape;2992;p7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93" name="Google Shape;2993;p7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2994"/>
        <p:cNvGrpSpPr/>
        <p:nvPr/>
      </p:nvGrpSpPr>
      <p:grpSpPr>
        <a:xfrm>
          <a:off x="0" y="0"/>
          <a:ext cx="0" cy="0"/>
          <a:chOff x="0" y="0"/>
          <a:chExt cx="0" cy="0"/>
        </a:xfrm>
      </p:grpSpPr>
      <p:grpSp>
        <p:nvGrpSpPr>
          <p:cNvPr id="2995" name="Google Shape;2995;p709"/>
          <p:cNvGrpSpPr/>
          <p:nvPr/>
        </p:nvGrpSpPr>
        <p:grpSpPr>
          <a:xfrm>
            <a:off x="7191542" y="1"/>
            <a:ext cx="5000459" cy="1425992"/>
            <a:chOff x="7191542" y="1"/>
            <a:chExt cx="5000459" cy="1425992"/>
          </a:xfrm>
        </p:grpSpPr>
        <p:pic>
          <p:nvPicPr>
            <p:cNvPr id="2996" name="Google Shape;2996;p7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97" name="Google Shape;2997;p709"/>
            <p:cNvGrpSpPr/>
            <p:nvPr/>
          </p:nvGrpSpPr>
          <p:grpSpPr>
            <a:xfrm>
              <a:off x="7191542" y="1"/>
              <a:ext cx="5000459" cy="1425992"/>
              <a:chOff x="7186272" y="0"/>
              <a:chExt cx="5005729" cy="1427495"/>
            </a:xfrm>
          </p:grpSpPr>
          <p:sp>
            <p:nvSpPr>
              <p:cNvPr id="2998" name="Google Shape;2998;p7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7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000" name="Google Shape;3000;p7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01" name="Google Shape;3001;p7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002" name="Google Shape;3002;p7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03" name="Google Shape;3003;p7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3004"/>
        <p:cNvGrpSpPr/>
        <p:nvPr/>
      </p:nvGrpSpPr>
      <p:grpSpPr>
        <a:xfrm>
          <a:off x="0" y="0"/>
          <a:ext cx="0" cy="0"/>
          <a:chOff x="0" y="0"/>
          <a:chExt cx="0" cy="0"/>
        </a:xfrm>
      </p:grpSpPr>
      <p:grpSp>
        <p:nvGrpSpPr>
          <p:cNvPr id="3005" name="Google Shape;3005;p710"/>
          <p:cNvGrpSpPr/>
          <p:nvPr/>
        </p:nvGrpSpPr>
        <p:grpSpPr>
          <a:xfrm>
            <a:off x="0" y="0"/>
            <a:ext cx="12192000" cy="2148830"/>
            <a:chOff x="0" y="0"/>
            <a:chExt cx="12192000" cy="2148830"/>
          </a:xfrm>
        </p:grpSpPr>
        <p:sp>
          <p:nvSpPr>
            <p:cNvPr id="3006" name="Google Shape;3006;p71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71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008" name="Google Shape;3008;p71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09" name="Google Shape;3009;p71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0" name="Google Shape;3010;p71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011" name="Google Shape;3011;p71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012" name="Google Shape;3012;p71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3013"/>
        <p:cNvGrpSpPr/>
        <p:nvPr/>
      </p:nvGrpSpPr>
      <p:grpSpPr>
        <a:xfrm>
          <a:off x="0" y="0"/>
          <a:ext cx="0" cy="0"/>
          <a:chOff x="0" y="0"/>
          <a:chExt cx="0" cy="0"/>
        </a:xfrm>
      </p:grpSpPr>
      <p:sp>
        <p:nvSpPr>
          <p:cNvPr id="3014" name="Google Shape;3014;p7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015" name="Google Shape;3015;p7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16" name="Google Shape;3016;p7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17" name="Google Shape;3017;p711"/>
          <p:cNvGrpSpPr/>
          <p:nvPr/>
        </p:nvGrpSpPr>
        <p:grpSpPr>
          <a:xfrm>
            <a:off x="7191542" y="1"/>
            <a:ext cx="5000459" cy="1425992"/>
            <a:chOff x="7191542" y="1"/>
            <a:chExt cx="5000459" cy="1425992"/>
          </a:xfrm>
        </p:grpSpPr>
        <p:pic>
          <p:nvPicPr>
            <p:cNvPr id="3018" name="Google Shape;3018;p7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19" name="Google Shape;3019;p711"/>
            <p:cNvGrpSpPr/>
            <p:nvPr/>
          </p:nvGrpSpPr>
          <p:grpSpPr>
            <a:xfrm>
              <a:off x="7191542" y="1"/>
              <a:ext cx="5000459" cy="1425992"/>
              <a:chOff x="7186272" y="0"/>
              <a:chExt cx="5005729" cy="1427495"/>
            </a:xfrm>
          </p:grpSpPr>
          <p:sp>
            <p:nvSpPr>
              <p:cNvPr id="3020" name="Google Shape;3020;p7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7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3022"/>
        <p:cNvGrpSpPr/>
        <p:nvPr/>
      </p:nvGrpSpPr>
      <p:grpSpPr>
        <a:xfrm>
          <a:off x="0" y="0"/>
          <a:ext cx="0" cy="0"/>
          <a:chOff x="0" y="0"/>
          <a:chExt cx="0" cy="0"/>
        </a:xfrm>
      </p:grpSpPr>
      <p:sp>
        <p:nvSpPr>
          <p:cNvPr id="3023" name="Google Shape;3023;p71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24" name="Google Shape;3024;p71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25" name="Google Shape;3025;p71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026" name="Google Shape;3026;p712"/>
          <p:cNvSpPr>
            <a:spLocks noGrp="1"/>
          </p:cNvSpPr>
          <p:nvPr>
            <p:ph type="pic" idx="2"/>
          </p:nvPr>
        </p:nvSpPr>
        <p:spPr>
          <a:xfrm>
            <a:off x="7118684" y="233915"/>
            <a:ext cx="5073316" cy="5943600"/>
          </a:xfrm>
          <a:prstGeom prst="rect">
            <a:avLst/>
          </a:prstGeom>
          <a:noFill/>
          <a:ln>
            <a:noFill/>
          </a:ln>
        </p:spPr>
      </p:sp>
      <p:grpSp>
        <p:nvGrpSpPr>
          <p:cNvPr id="3027" name="Google Shape;3027;p712"/>
          <p:cNvGrpSpPr/>
          <p:nvPr/>
        </p:nvGrpSpPr>
        <p:grpSpPr>
          <a:xfrm>
            <a:off x="0" y="5020348"/>
            <a:ext cx="12192000" cy="1837653"/>
            <a:chOff x="0" y="5020348"/>
            <a:chExt cx="12192000" cy="1837653"/>
          </a:xfrm>
        </p:grpSpPr>
        <p:sp>
          <p:nvSpPr>
            <p:cNvPr id="3028" name="Google Shape;3028;p7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29" name="Google Shape;3029;p71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030" name="Google Shape;3030;p7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Divider">
  <p:cSld name="Divider 11">
    <p:spTree>
      <p:nvGrpSpPr>
        <p:cNvPr id="1" name="Shape 3031"/>
        <p:cNvGrpSpPr/>
        <p:nvPr/>
      </p:nvGrpSpPr>
      <p:grpSpPr>
        <a:xfrm>
          <a:off x="0" y="0"/>
          <a:ext cx="0" cy="0"/>
          <a:chOff x="0" y="0"/>
          <a:chExt cx="0" cy="0"/>
        </a:xfrm>
      </p:grpSpPr>
      <p:grpSp>
        <p:nvGrpSpPr>
          <p:cNvPr id="3032" name="Google Shape;3032;p713"/>
          <p:cNvGrpSpPr/>
          <p:nvPr/>
        </p:nvGrpSpPr>
        <p:grpSpPr>
          <a:xfrm>
            <a:off x="0" y="5020347"/>
            <a:ext cx="12192000" cy="1837653"/>
            <a:chOff x="0" y="5020347"/>
            <a:chExt cx="12192000" cy="1837653"/>
          </a:xfrm>
        </p:grpSpPr>
        <p:sp>
          <p:nvSpPr>
            <p:cNvPr id="3033" name="Google Shape;3033;p71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34" name="Google Shape;3034;p7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35" name="Google Shape;3035;p71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036" name="Google Shape;3036;p7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037" name="Google Shape;3037;p71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38" name="Google Shape;3038;p71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3039"/>
        <p:cNvGrpSpPr/>
        <p:nvPr/>
      </p:nvGrpSpPr>
      <p:grpSpPr>
        <a:xfrm>
          <a:off x="0" y="0"/>
          <a:ext cx="0" cy="0"/>
          <a:chOff x="0" y="0"/>
          <a:chExt cx="0" cy="0"/>
        </a:xfrm>
      </p:grpSpPr>
      <p:sp>
        <p:nvSpPr>
          <p:cNvPr id="3040" name="Google Shape;3040;p7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41" name="Google Shape;3041;p7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42" name="Google Shape;3042;p7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43" name="Google Shape;3043;p7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044" name="Google Shape;3044;p7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45" name="Google Shape;3045;p7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46" name="Google Shape;3046;p714"/>
          <p:cNvGrpSpPr/>
          <p:nvPr/>
        </p:nvGrpSpPr>
        <p:grpSpPr>
          <a:xfrm>
            <a:off x="7191542" y="1"/>
            <a:ext cx="5000459" cy="1425992"/>
            <a:chOff x="7191542" y="1"/>
            <a:chExt cx="5000459" cy="1425992"/>
          </a:xfrm>
        </p:grpSpPr>
        <p:pic>
          <p:nvPicPr>
            <p:cNvPr id="3047" name="Google Shape;3047;p7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48" name="Google Shape;3048;p714"/>
            <p:cNvGrpSpPr/>
            <p:nvPr/>
          </p:nvGrpSpPr>
          <p:grpSpPr>
            <a:xfrm>
              <a:off x="7191542" y="1"/>
              <a:ext cx="5000459" cy="1425992"/>
              <a:chOff x="7186272" y="0"/>
              <a:chExt cx="5005729" cy="1427495"/>
            </a:xfrm>
          </p:grpSpPr>
          <p:sp>
            <p:nvSpPr>
              <p:cNvPr id="3049" name="Google Shape;3049;p7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7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051" name="Google Shape;3051;p7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34"/>
        <p:cNvGrpSpPr/>
        <p:nvPr/>
      </p:nvGrpSpPr>
      <p:grpSpPr>
        <a:xfrm>
          <a:off x="0" y="0"/>
          <a:ext cx="0" cy="0"/>
          <a:chOff x="0" y="0"/>
          <a:chExt cx="0" cy="0"/>
        </a:xfrm>
      </p:grpSpPr>
      <p:sp>
        <p:nvSpPr>
          <p:cNvPr id="35" name="Google Shape;35;p45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6" name="Google Shape;36;p45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 name="Google Shape;37;p45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8" name="Google Shape;38;p453"/>
          <p:cNvSpPr>
            <a:spLocks noGrp="1"/>
          </p:cNvSpPr>
          <p:nvPr>
            <p:ph type="pic" idx="2"/>
          </p:nvPr>
        </p:nvSpPr>
        <p:spPr>
          <a:xfrm>
            <a:off x="7118684" y="233915"/>
            <a:ext cx="5073316" cy="5943600"/>
          </a:xfrm>
          <a:prstGeom prst="rect">
            <a:avLst/>
          </a:prstGeom>
          <a:noFill/>
          <a:ln>
            <a:noFill/>
          </a:ln>
        </p:spPr>
      </p:sp>
      <p:grpSp>
        <p:nvGrpSpPr>
          <p:cNvPr id="39" name="Google Shape;39;p453"/>
          <p:cNvGrpSpPr/>
          <p:nvPr/>
        </p:nvGrpSpPr>
        <p:grpSpPr>
          <a:xfrm>
            <a:off x="0" y="5020349"/>
            <a:ext cx="12192000" cy="1837653"/>
            <a:chOff x="0" y="5020348"/>
            <a:chExt cx="12192000" cy="1837653"/>
          </a:xfrm>
        </p:grpSpPr>
        <p:sp>
          <p:nvSpPr>
            <p:cNvPr id="40" name="Google Shape;40;p4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1" name="Google Shape;41;p4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2" name="Google Shape;42;p4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312"/>
        <p:cNvGrpSpPr/>
        <p:nvPr/>
      </p:nvGrpSpPr>
      <p:grpSpPr>
        <a:xfrm>
          <a:off x="0" y="0"/>
          <a:ext cx="0" cy="0"/>
          <a:chOff x="0" y="0"/>
          <a:chExt cx="0" cy="0"/>
        </a:xfrm>
      </p:grpSpPr>
      <p:sp>
        <p:nvSpPr>
          <p:cNvPr id="313" name="Google Shape;313;p48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14" name="Google Shape;314;p48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5" name="Google Shape;315;p4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6" name="Google Shape;316;p4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17" name="Google Shape;317;p4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8" name="Google Shape;318;p4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9" name="Google Shape;319;p480"/>
          <p:cNvGrpSpPr/>
          <p:nvPr/>
        </p:nvGrpSpPr>
        <p:grpSpPr>
          <a:xfrm>
            <a:off x="7191543" y="1"/>
            <a:ext cx="5000459" cy="1425992"/>
            <a:chOff x="7191542" y="1"/>
            <a:chExt cx="5000459" cy="1425992"/>
          </a:xfrm>
        </p:grpSpPr>
        <p:pic>
          <p:nvPicPr>
            <p:cNvPr id="320" name="Google Shape;320;p4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1" name="Google Shape;321;p480"/>
            <p:cNvGrpSpPr/>
            <p:nvPr/>
          </p:nvGrpSpPr>
          <p:grpSpPr>
            <a:xfrm>
              <a:off x="7191542" y="1"/>
              <a:ext cx="5000459" cy="1425992"/>
              <a:chOff x="7186272" y="0"/>
              <a:chExt cx="5005729" cy="1427495"/>
            </a:xfrm>
          </p:grpSpPr>
          <p:sp>
            <p:nvSpPr>
              <p:cNvPr id="322" name="Google Shape;322;p4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23" name="Google Shape;323;p4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324" name="Google Shape;324;p4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3052"/>
        <p:cNvGrpSpPr/>
        <p:nvPr/>
      </p:nvGrpSpPr>
      <p:grpSpPr>
        <a:xfrm>
          <a:off x="0" y="0"/>
          <a:ext cx="0" cy="0"/>
          <a:chOff x="0" y="0"/>
          <a:chExt cx="0" cy="0"/>
        </a:xfrm>
      </p:grpSpPr>
      <p:sp>
        <p:nvSpPr>
          <p:cNvPr id="3053" name="Google Shape;3053;p7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54" name="Google Shape;3054;p7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55" name="Google Shape;3055;p715"/>
          <p:cNvGrpSpPr/>
          <p:nvPr/>
        </p:nvGrpSpPr>
        <p:grpSpPr>
          <a:xfrm>
            <a:off x="0" y="5379426"/>
            <a:ext cx="2807368" cy="753891"/>
            <a:chOff x="0" y="5379426"/>
            <a:chExt cx="2807368" cy="753891"/>
          </a:xfrm>
        </p:grpSpPr>
        <p:sp>
          <p:nvSpPr>
            <p:cNvPr id="3056" name="Google Shape;3056;p7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57" name="Google Shape;3057;p7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3058" name="Google Shape;3058;p715"/>
          <p:cNvSpPr>
            <a:spLocks noGrp="1"/>
          </p:cNvSpPr>
          <p:nvPr>
            <p:ph type="pic" idx="2"/>
          </p:nvPr>
        </p:nvSpPr>
        <p:spPr>
          <a:xfrm>
            <a:off x="2807368" y="457202"/>
            <a:ext cx="8915400" cy="5943598"/>
          </a:xfrm>
          <a:prstGeom prst="rect">
            <a:avLst/>
          </a:prstGeom>
          <a:noFill/>
          <a:ln>
            <a:noFill/>
          </a:ln>
        </p:spPr>
      </p:sp>
      <p:pic>
        <p:nvPicPr>
          <p:cNvPr id="3059" name="Google Shape;3059;p71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3060"/>
        <p:cNvGrpSpPr/>
        <p:nvPr/>
      </p:nvGrpSpPr>
      <p:grpSpPr>
        <a:xfrm>
          <a:off x="0" y="0"/>
          <a:ext cx="0" cy="0"/>
          <a:chOff x="0" y="0"/>
          <a:chExt cx="0" cy="0"/>
        </a:xfrm>
      </p:grpSpPr>
      <p:sp>
        <p:nvSpPr>
          <p:cNvPr id="3061" name="Google Shape;3061;p7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62" name="Google Shape;3062;p7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63" name="Google Shape;3063;p7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64" name="Google Shape;3064;p7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065" name="Google Shape;3065;p7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66" name="Google Shape;3066;p7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67" name="Google Shape;3067;p716"/>
          <p:cNvGrpSpPr/>
          <p:nvPr/>
        </p:nvGrpSpPr>
        <p:grpSpPr>
          <a:xfrm>
            <a:off x="7191542" y="1"/>
            <a:ext cx="5000459" cy="1425992"/>
            <a:chOff x="7191542" y="1"/>
            <a:chExt cx="5000459" cy="1425992"/>
          </a:xfrm>
        </p:grpSpPr>
        <p:pic>
          <p:nvPicPr>
            <p:cNvPr id="3068" name="Google Shape;3068;p7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69" name="Google Shape;3069;p716"/>
            <p:cNvGrpSpPr/>
            <p:nvPr/>
          </p:nvGrpSpPr>
          <p:grpSpPr>
            <a:xfrm>
              <a:off x="7191542" y="1"/>
              <a:ext cx="5000459" cy="1425992"/>
              <a:chOff x="7186272" y="0"/>
              <a:chExt cx="5005729" cy="1427495"/>
            </a:xfrm>
          </p:grpSpPr>
          <p:sp>
            <p:nvSpPr>
              <p:cNvPr id="3070" name="Google Shape;3070;p7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7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072" name="Google Shape;3072;p7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3073"/>
        <p:cNvGrpSpPr/>
        <p:nvPr/>
      </p:nvGrpSpPr>
      <p:grpSpPr>
        <a:xfrm>
          <a:off x="0" y="0"/>
          <a:ext cx="0" cy="0"/>
          <a:chOff x="0" y="0"/>
          <a:chExt cx="0" cy="0"/>
        </a:xfrm>
      </p:grpSpPr>
      <p:grpSp>
        <p:nvGrpSpPr>
          <p:cNvPr id="3074" name="Google Shape;3074;p717"/>
          <p:cNvGrpSpPr/>
          <p:nvPr/>
        </p:nvGrpSpPr>
        <p:grpSpPr>
          <a:xfrm>
            <a:off x="7191542" y="1"/>
            <a:ext cx="5000459" cy="1425992"/>
            <a:chOff x="7191542" y="1"/>
            <a:chExt cx="5000459" cy="1425992"/>
          </a:xfrm>
        </p:grpSpPr>
        <p:pic>
          <p:nvPicPr>
            <p:cNvPr id="3075" name="Google Shape;3075;p7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76" name="Google Shape;3076;p717"/>
            <p:cNvGrpSpPr/>
            <p:nvPr/>
          </p:nvGrpSpPr>
          <p:grpSpPr>
            <a:xfrm>
              <a:off x="7191542" y="1"/>
              <a:ext cx="5000459" cy="1425992"/>
              <a:chOff x="7186272" y="0"/>
              <a:chExt cx="5005729" cy="1427495"/>
            </a:xfrm>
          </p:grpSpPr>
          <p:sp>
            <p:nvSpPr>
              <p:cNvPr id="3077" name="Google Shape;3077;p7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7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079" name="Google Shape;3079;p7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80" name="Google Shape;3080;p7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81" name="Google Shape;3081;p7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082" name="Google Shape;3082;p7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83" name="Google Shape;3083;p7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3084"/>
        <p:cNvGrpSpPr/>
        <p:nvPr/>
      </p:nvGrpSpPr>
      <p:grpSpPr>
        <a:xfrm>
          <a:off x="0" y="0"/>
          <a:ext cx="0" cy="0"/>
          <a:chOff x="0" y="0"/>
          <a:chExt cx="0" cy="0"/>
        </a:xfrm>
      </p:grpSpPr>
      <p:sp>
        <p:nvSpPr>
          <p:cNvPr id="3085" name="Google Shape;3085;p7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86" name="Google Shape;3086;p7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087" name="Google Shape;3087;p718"/>
          <p:cNvGrpSpPr/>
          <p:nvPr/>
        </p:nvGrpSpPr>
        <p:grpSpPr>
          <a:xfrm>
            <a:off x="7191542" y="1"/>
            <a:ext cx="5000459" cy="1425992"/>
            <a:chOff x="7191542" y="1"/>
            <a:chExt cx="5000459" cy="1425992"/>
          </a:xfrm>
        </p:grpSpPr>
        <p:pic>
          <p:nvPicPr>
            <p:cNvPr id="3088" name="Google Shape;3088;p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89" name="Google Shape;3089;p718"/>
            <p:cNvGrpSpPr/>
            <p:nvPr/>
          </p:nvGrpSpPr>
          <p:grpSpPr>
            <a:xfrm>
              <a:off x="7191542" y="1"/>
              <a:ext cx="5000459" cy="1425992"/>
              <a:chOff x="7186272" y="0"/>
              <a:chExt cx="5005729" cy="1427495"/>
            </a:xfrm>
          </p:grpSpPr>
          <p:sp>
            <p:nvSpPr>
              <p:cNvPr id="3090" name="Google Shape;3090;p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092" name="Google Shape;3092;p7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93" name="Google Shape;3093;p7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094" name="Google Shape;3094;p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95" name="Google Shape;3095;p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3096"/>
        <p:cNvGrpSpPr/>
        <p:nvPr/>
      </p:nvGrpSpPr>
      <p:grpSpPr>
        <a:xfrm>
          <a:off x="0" y="0"/>
          <a:ext cx="0" cy="0"/>
          <a:chOff x="0" y="0"/>
          <a:chExt cx="0" cy="0"/>
        </a:xfrm>
      </p:grpSpPr>
      <p:grpSp>
        <p:nvGrpSpPr>
          <p:cNvPr id="3097" name="Google Shape;3097;p719"/>
          <p:cNvGrpSpPr/>
          <p:nvPr/>
        </p:nvGrpSpPr>
        <p:grpSpPr>
          <a:xfrm>
            <a:off x="7191542" y="1"/>
            <a:ext cx="5000459" cy="1425992"/>
            <a:chOff x="7191542" y="1"/>
            <a:chExt cx="5000459" cy="1425992"/>
          </a:xfrm>
        </p:grpSpPr>
        <p:pic>
          <p:nvPicPr>
            <p:cNvPr id="3098" name="Google Shape;3098;p7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99" name="Google Shape;3099;p719"/>
            <p:cNvGrpSpPr/>
            <p:nvPr/>
          </p:nvGrpSpPr>
          <p:grpSpPr>
            <a:xfrm>
              <a:off x="7191542" y="1"/>
              <a:ext cx="5000459" cy="1425992"/>
              <a:chOff x="7186272" y="0"/>
              <a:chExt cx="5005729" cy="1427495"/>
            </a:xfrm>
          </p:grpSpPr>
          <p:sp>
            <p:nvSpPr>
              <p:cNvPr id="3100" name="Google Shape;3100;p7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7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102" name="Google Shape;3102;p7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03" name="Google Shape;3103;p7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04" name="Google Shape;3104;p7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05" name="Google Shape;3105;p7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06" name="Google Shape;3106;p7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07" name="Google Shape;3107;p7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108" name="Google Shape;3108;p7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09" name="Google Shape;3109;p7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3110"/>
        <p:cNvGrpSpPr/>
        <p:nvPr/>
      </p:nvGrpSpPr>
      <p:grpSpPr>
        <a:xfrm>
          <a:off x="0" y="0"/>
          <a:ext cx="0" cy="0"/>
          <a:chOff x="0" y="0"/>
          <a:chExt cx="0" cy="0"/>
        </a:xfrm>
      </p:grpSpPr>
      <p:grpSp>
        <p:nvGrpSpPr>
          <p:cNvPr id="3111" name="Google Shape;3111;p720"/>
          <p:cNvGrpSpPr/>
          <p:nvPr/>
        </p:nvGrpSpPr>
        <p:grpSpPr>
          <a:xfrm>
            <a:off x="7191542" y="1"/>
            <a:ext cx="5000459" cy="1425992"/>
            <a:chOff x="7191542" y="1"/>
            <a:chExt cx="5000459" cy="1425992"/>
          </a:xfrm>
        </p:grpSpPr>
        <p:pic>
          <p:nvPicPr>
            <p:cNvPr id="3112" name="Google Shape;3112;p7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13" name="Google Shape;3113;p720"/>
            <p:cNvGrpSpPr/>
            <p:nvPr/>
          </p:nvGrpSpPr>
          <p:grpSpPr>
            <a:xfrm>
              <a:off x="7191542" y="1"/>
              <a:ext cx="5000459" cy="1425992"/>
              <a:chOff x="7186272" y="0"/>
              <a:chExt cx="5005729" cy="1427495"/>
            </a:xfrm>
          </p:grpSpPr>
          <p:sp>
            <p:nvSpPr>
              <p:cNvPr id="3114" name="Google Shape;3114;p7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7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116" name="Google Shape;3116;p7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17" name="Google Shape;3117;p7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118" name="Google Shape;3118;p7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19" name="Google Shape;3119;p7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3120"/>
        <p:cNvGrpSpPr/>
        <p:nvPr/>
      </p:nvGrpSpPr>
      <p:grpSpPr>
        <a:xfrm>
          <a:off x="0" y="0"/>
          <a:ext cx="0" cy="0"/>
          <a:chOff x="0" y="0"/>
          <a:chExt cx="0" cy="0"/>
        </a:xfrm>
      </p:grpSpPr>
      <p:grpSp>
        <p:nvGrpSpPr>
          <p:cNvPr id="3121" name="Google Shape;3121;p721"/>
          <p:cNvGrpSpPr/>
          <p:nvPr/>
        </p:nvGrpSpPr>
        <p:grpSpPr>
          <a:xfrm>
            <a:off x="0" y="0"/>
            <a:ext cx="12192000" cy="2148830"/>
            <a:chOff x="0" y="0"/>
            <a:chExt cx="12192000" cy="2148830"/>
          </a:xfrm>
        </p:grpSpPr>
        <p:sp>
          <p:nvSpPr>
            <p:cNvPr id="3122" name="Google Shape;3122;p7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7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124" name="Google Shape;3124;p7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5" name="Google Shape;3125;p7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26" name="Google Shape;3126;p7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127" name="Google Shape;3127;p72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128" name="Google Shape;3128;p7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3129"/>
        <p:cNvGrpSpPr/>
        <p:nvPr/>
      </p:nvGrpSpPr>
      <p:grpSpPr>
        <a:xfrm>
          <a:off x="0" y="0"/>
          <a:ext cx="0" cy="0"/>
          <a:chOff x="0" y="0"/>
          <a:chExt cx="0" cy="0"/>
        </a:xfrm>
      </p:grpSpPr>
      <p:sp>
        <p:nvSpPr>
          <p:cNvPr id="3130" name="Google Shape;3130;p7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131" name="Google Shape;3131;p7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32" name="Google Shape;3132;p7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33" name="Google Shape;3133;p722"/>
          <p:cNvGrpSpPr/>
          <p:nvPr/>
        </p:nvGrpSpPr>
        <p:grpSpPr>
          <a:xfrm>
            <a:off x="7191542" y="1"/>
            <a:ext cx="5000459" cy="1425992"/>
            <a:chOff x="7191542" y="1"/>
            <a:chExt cx="5000459" cy="1425992"/>
          </a:xfrm>
        </p:grpSpPr>
        <p:pic>
          <p:nvPicPr>
            <p:cNvPr id="3134" name="Google Shape;3134;p7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35" name="Google Shape;3135;p722"/>
            <p:cNvGrpSpPr/>
            <p:nvPr/>
          </p:nvGrpSpPr>
          <p:grpSpPr>
            <a:xfrm>
              <a:off x="7191542" y="1"/>
              <a:ext cx="5000459" cy="1425992"/>
              <a:chOff x="7186272" y="0"/>
              <a:chExt cx="5005729" cy="1427495"/>
            </a:xfrm>
          </p:grpSpPr>
          <p:sp>
            <p:nvSpPr>
              <p:cNvPr id="3136" name="Google Shape;3136;p7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7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3138"/>
        <p:cNvGrpSpPr/>
        <p:nvPr/>
      </p:nvGrpSpPr>
      <p:grpSpPr>
        <a:xfrm>
          <a:off x="0" y="0"/>
          <a:ext cx="0" cy="0"/>
          <a:chOff x="0" y="0"/>
          <a:chExt cx="0" cy="0"/>
        </a:xfrm>
      </p:grpSpPr>
      <p:sp>
        <p:nvSpPr>
          <p:cNvPr id="3139" name="Google Shape;3139;p72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40" name="Google Shape;3140;p72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41" name="Google Shape;3141;p72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142" name="Google Shape;3142;p723"/>
          <p:cNvSpPr>
            <a:spLocks noGrp="1"/>
          </p:cNvSpPr>
          <p:nvPr>
            <p:ph type="pic" idx="2"/>
          </p:nvPr>
        </p:nvSpPr>
        <p:spPr>
          <a:xfrm>
            <a:off x="7118684" y="233915"/>
            <a:ext cx="5073316" cy="5943600"/>
          </a:xfrm>
          <a:prstGeom prst="rect">
            <a:avLst/>
          </a:prstGeom>
          <a:noFill/>
          <a:ln>
            <a:noFill/>
          </a:ln>
        </p:spPr>
      </p:sp>
      <p:grpSp>
        <p:nvGrpSpPr>
          <p:cNvPr id="3143" name="Google Shape;3143;p723"/>
          <p:cNvGrpSpPr/>
          <p:nvPr/>
        </p:nvGrpSpPr>
        <p:grpSpPr>
          <a:xfrm>
            <a:off x="0" y="5020348"/>
            <a:ext cx="12192000" cy="1837653"/>
            <a:chOff x="0" y="5020348"/>
            <a:chExt cx="12192000" cy="1837653"/>
          </a:xfrm>
        </p:grpSpPr>
        <p:sp>
          <p:nvSpPr>
            <p:cNvPr id="3144" name="Google Shape;3144;p7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45" name="Google Shape;3145;p72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146" name="Google Shape;3146;p7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Divider">
  <p:cSld name="Divider 12">
    <p:spTree>
      <p:nvGrpSpPr>
        <p:cNvPr id="1" name="Shape 3147"/>
        <p:cNvGrpSpPr/>
        <p:nvPr/>
      </p:nvGrpSpPr>
      <p:grpSpPr>
        <a:xfrm>
          <a:off x="0" y="0"/>
          <a:ext cx="0" cy="0"/>
          <a:chOff x="0" y="0"/>
          <a:chExt cx="0" cy="0"/>
        </a:xfrm>
      </p:grpSpPr>
      <p:grpSp>
        <p:nvGrpSpPr>
          <p:cNvPr id="3148" name="Google Shape;3148;p724"/>
          <p:cNvGrpSpPr/>
          <p:nvPr/>
        </p:nvGrpSpPr>
        <p:grpSpPr>
          <a:xfrm>
            <a:off x="0" y="5020347"/>
            <a:ext cx="12192000" cy="1837653"/>
            <a:chOff x="0" y="5020347"/>
            <a:chExt cx="12192000" cy="1837653"/>
          </a:xfrm>
        </p:grpSpPr>
        <p:sp>
          <p:nvSpPr>
            <p:cNvPr id="3149" name="Google Shape;3149;p7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50" name="Google Shape;3150;p7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51" name="Google Shape;3151;p7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152" name="Google Shape;3152;p7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153" name="Google Shape;3153;p72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54" name="Google Shape;3154;p72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325"/>
        <p:cNvGrpSpPr/>
        <p:nvPr/>
      </p:nvGrpSpPr>
      <p:grpSpPr>
        <a:xfrm>
          <a:off x="0" y="0"/>
          <a:ext cx="0" cy="0"/>
          <a:chOff x="0" y="0"/>
          <a:chExt cx="0" cy="0"/>
        </a:xfrm>
      </p:grpSpPr>
      <p:grpSp>
        <p:nvGrpSpPr>
          <p:cNvPr id="326" name="Google Shape;326;p481"/>
          <p:cNvGrpSpPr/>
          <p:nvPr/>
        </p:nvGrpSpPr>
        <p:grpSpPr>
          <a:xfrm>
            <a:off x="7191543" y="1"/>
            <a:ext cx="5000459" cy="1425992"/>
            <a:chOff x="7191542" y="1"/>
            <a:chExt cx="5000459" cy="1425992"/>
          </a:xfrm>
        </p:grpSpPr>
        <p:pic>
          <p:nvPicPr>
            <p:cNvPr id="327" name="Google Shape;327;p4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8" name="Google Shape;328;p481"/>
            <p:cNvGrpSpPr/>
            <p:nvPr/>
          </p:nvGrpSpPr>
          <p:grpSpPr>
            <a:xfrm>
              <a:off x="7191542" y="1"/>
              <a:ext cx="5000459" cy="1425992"/>
              <a:chOff x="7186272" y="0"/>
              <a:chExt cx="5005729" cy="1427495"/>
            </a:xfrm>
          </p:grpSpPr>
          <p:sp>
            <p:nvSpPr>
              <p:cNvPr id="329" name="Google Shape;329;p4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30" name="Google Shape;330;p4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331" name="Google Shape;331;p4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2" name="Google Shape;332;p4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3" name="Google Shape;333;p4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34" name="Google Shape;334;p4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5" name="Google Shape;335;p4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3155"/>
        <p:cNvGrpSpPr/>
        <p:nvPr/>
      </p:nvGrpSpPr>
      <p:grpSpPr>
        <a:xfrm>
          <a:off x="0" y="0"/>
          <a:ext cx="0" cy="0"/>
          <a:chOff x="0" y="0"/>
          <a:chExt cx="0" cy="0"/>
        </a:xfrm>
      </p:grpSpPr>
      <p:sp>
        <p:nvSpPr>
          <p:cNvPr id="3156" name="Google Shape;3156;p72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157" name="Google Shape;3157;p72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158" name="Google Shape;3158;p725"/>
          <p:cNvGrpSpPr/>
          <p:nvPr/>
        </p:nvGrpSpPr>
        <p:grpSpPr>
          <a:xfrm>
            <a:off x="0" y="5379426"/>
            <a:ext cx="2807368" cy="753891"/>
            <a:chOff x="0" y="5379426"/>
            <a:chExt cx="2807368" cy="753891"/>
          </a:xfrm>
        </p:grpSpPr>
        <p:sp>
          <p:nvSpPr>
            <p:cNvPr id="3159" name="Google Shape;3159;p72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60" name="Google Shape;3160;p72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3161" name="Google Shape;3161;p725"/>
          <p:cNvSpPr>
            <a:spLocks noGrp="1"/>
          </p:cNvSpPr>
          <p:nvPr>
            <p:ph type="pic" idx="2"/>
          </p:nvPr>
        </p:nvSpPr>
        <p:spPr>
          <a:xfrm>
            <a:off x="2807368" y="457202"/>
            <a:ext cx="8915400" cy="5943598"/>
          </a:xfrm>
          <a:prstGeom prst="rect">
            <a:avLst/>
          </a:prstGeom>
          <a:noFill/>
          <a:ln>
            <a:noFill/>
          </a:ln>
        </p:spPr>
      </p:sp>
      <p:pic>
        <p:nvPicPr>
          <p:cNvPr id="3162" name="Google Shape;3162;p72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3163"/>
        <p:cNvGrpSpPr/>
        <p:nvPr/>
      </p:nvGrpSpPr>
      <p:grpSpPr>
        <a:xfrm>
          <a:off x="0" y="0"/>
          <a:ext cx="0" cy="0"/>
          <a:chOff x="0" y="0"/>
          <a:chExt cx="0" cy="0"/>
        </a:xfrm>
      </p:grpSpPr>
      <p:sp>
        <p:nvSpPr>
          <p:cNvPr id="3164" name="Google Shape;3164;p23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65" name="Google Shape;3165;p23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66" name="Google Shape;3166;p2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67" name="Google Shape;3167;p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168" name="Google Shape;3168;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69" name="Google Shape;3169;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70" name="Google Shape;3170;p232"/>
          <p:cNvGrpSpPr/>
          <p:nvPr/>
        </p:nvGrpSpPr>
        <p:grpSpPr>
          <a:xfrm>
            <a:off x="7191542" y="1"/>
            <a:ext cx="5000459" cy="1425992"/>
            <a:chOff x="7191542" y="1"/>
            <a:chExt cx="5000459" cy="1425992"/>
          </a:xfrm>
        </p:grpSpPr>
        <p:pic>
          <p:nvPicPr>
            <p:cNvPr id="3171" name="Google Shape;3171;p2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72" name="Google Shape;3172;p232"/>
            <p:cNvGrpSpPr/>
            <p:nvPr/>
          </p:nvGrpSpPr>
          <p:grpSpPr>
            <a:xfrm>
              <a:off x="7191542" y="1"/>
              <a:ext cx="5000459" cy="1425992"/>
              <a:chOff x="7186272" y="0"/>
              <a:chExt cx="5005729" cy="1427495"/>
            </a:xfrm>
          </p:grpSpPr>
          <p:sp>
            <p:nvSpPr>
              <p:cNvPr id="3173" name="Google Shape;3173;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175" name="Google Shape;3175;p23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3176"/>
        <p:cNvGrpSpPr/>
        <p:nvPr/>
      </p:nvGrpSpPr>
      <p:grpSpPr>
        <a:xfrm>
          <a:off x="0" y="0"/>
          <a:ext cx="0" cy="0"/>
          <a:chOff x="0" y="0"/>
          <a:chExt cx="0" cy="0"/>
        </a:xfrm>
      </p:grpSpPr>
      <p:sp>
        <p:nvSpPr>
          <p:cNvPr id="3177" name="Google Shape;3177;p72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78" name="Google Shape;3178;p72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79" name="Google Shape;3179;p7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0" name="Google Shape;3180;p7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181" name="Google Shape;3181;p7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82" name="Google Shape;3182;p7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83" name="Google Shape;3183;p726"/>
          <p:cNvGrpSpPr/>
          <p:nvPr/>
        </p:nvGrpSpPr>
        <p:grpSpPr>
          <a:xfrm>
            <a:off x="7191542" y="1"/>
            <a:ext cx="5000459" cy="1425992"/>
            <a:chOff x="7191542" y="1"/>
            <a:chExt cx="5000459" cy="1425992"/>
          </a:xfrm>
        </p:grpSpPr>
        <p:pic>
          <p:nvPicPr>
            <p:cNvPr id="3184" name="Google Shape;3184;p7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5" name="Google Shape;3185;p726"/>
            <p:cNvGrpSpPr/>
            <p:nvPr/>
          </p:nvGrpSpPr>
          <p:grpSpPr>
            <a:xfrm>
              <a:off x="7191542" y="1"/>
              <a:ext cx="5000459" cy="1425992"/>
              <a:chOff x="7186272" y="0"/>
              <a:chExt cx="5005729" cy="1427495"/>
            </a:xfrm>
          </p:grpSpPr>
          <p:sp>
            <p:nvSpPr>
              <p:cNvPr id="3186" name="Google Shape;3186;p7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7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188" name="Google Shape;3188;p7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3189"/>
        <p:cNvGrpSpPr/>
        <p:nvPr/>
      </p:nvGrpSpPr>
      <p:grpSpPr>
        <a:xfrm>
          <a:off x="0" y="0"/>
          <a:ext cx="0" cy="0"/>
          <a:chOff x="0" y="0"/>
          <a:chExt cx="0" cy="0"/>
        </a:xfrm>
      </p:grpSpPr>
      <p:grpSp>
        <p:nvGrpSpPr>
          <p:cNvPr id="3190" name="Google Shape;3190;p727"/>
          <p:cNvGrpSpPr/>
          <p:nvPr/>
        </p:nvGrpSpPr>
        <p:grpSpPr>
          <a:xfrm>
            <a:off x="7191542" y="1"/>
            <a:ext cx="5000459" cy="1425992"/>
            <a:chOff x="7191542" y="1"/>
            <a:chExt cx="5000459" cy="1425992"/>
          </a:xfrm>
        </p:grpSpPr>
        <p:pic>
          <p:nvPicPr>
            <p:cNvPr id="3191" name="Google Shape;3191;p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92" name="Google Shape;3192;p727"/>
            <p:cNvGrpSpPr/>
            <p:nvPr/>
          </p:nvGrpSpPr>
          <p:grpSpPr>
            <a:xfrm>
              <a:off x="7191542" y="1"/>
              <a:ext cx="5000459" cy="1425992"/>
              <a:chOff x="7186272" y="0"/>
              <a:chExt cx="5005729" cy="1427495"/>
            </a:xfrm>
          </p:grpSpPr>
          <p:sp>
            <p:nvSpPr>
              <p:cNvPr id="3193" name="Google Shape;3193;p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195" name="Google Shape;3195;p7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96" name="Google Shape;3196;p72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97" name="Google Shape;3197;p7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198" name="Google Shape;3198;p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99" name="Google Shape;3199;p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3200"/>
        <p:cNvGrpSpPr/>
        <p:nvPr/>
      </p:nvGrpSpPr>
      <p:grpSpPr>
        <a:xfrm>
          <a:off x="0" y="0"/>
          <a:ext cx="0" cy="0"/>
          <a:chOff x="0" y="0"/>
          <a:chExt cx="0" cy="0"/>
        </a:xfrm>
      </p:grpSpPr>
      <p:sp>
        <p:nvSpPr>
          <p:cNvPr id="3201" name="Google Shape;3201;p7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02" name="Google Shape;3202;p72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03" name="Google Shape;3203;p728"/>
          <p:cNvGrpSpPr/>
          <p:nvPr/>
        </p:nvGrpSpPr>
        <p:grpSpPr>
          <a:xfrm>
            <a:off x="7191542" y="1"/>
            <a:ext cx="5000459" cy="1425992"/>
            <a:chOff x="7191542" y="1"/>
            <a:chExt cx="5000459" cy="1425992"/>
          </a:xfrm>
        </p:grpSpPr>
        <p:pic>
          <p:nvPicPr>
            <p:cNvPr id="3204" name="Google Shape;3204;p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05" name="Google Shape;3205;p728"/>
            <p:cNvGrpSpPr/>
            <p:nvPr/>
          </p:nvGrpSpPr>
          <p:grpSpPr>
            <a:xfrm>
              <a:off x="7191542" y="1"/>
              <a:ext cx="5000459" cy="1425992"/>
              <a:chOff x="7186272" y="0"/>
              <a:chExt cx="5005729" cy="1427495"/>
            </a:xfrm>
          </p:grpSpPr>
          <p:sp>
            <p:nvSpPr>
              <p:cNvPr id="3206" name="Google Shape;3206;p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208" name="Google Shape;3208;p72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9" name="Google Shape;3209;p72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210" name="Google Shape;3210;p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11" name="Google Shape;3211;p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3212"/>
        <p:cNvGrpSpPr/>
        <p:nvPr/>
      </p:nvGrpSpPr>
      <p:grpSpPr>
        <a:xfrm>
          <a:off x="0" y="0"/>
          <a:ext cx="0" cy="0"/>
          <a:chOff x="0" y="0"/>
          <a:chExt cx="0" cy="0"/>
        </a:xfrm>
      </p:grpSpPr>
      <p:grpSp>
        <p:nvGrpSpPr>
          <p:cNvPr id="3213" name="Google Shape;3213;p729"/>
          <p:cNvGrpSpPr/>
          <p:nvPr/>
        </p:nvGrpSpPr>
        <p:grpSpPr>
          <a:xfrm>
            <a:off x="7191542" y="1"/>
            <a:ext cx="5000459" cy="1425992"/>
            <a:chOff x="7191542" y="1"/>
            <a:chExt cx="5000459" cy="1425992"/>
          </a:xfrm>
        </p:grpSpPr>
        <p:pic>
          <p:nvPicPr>
            <p:cNvPr id="3214" name="Google Shape;3214;p7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15" name="Google Shape;3215;p729"/>
            <p:cNvGrpSpPr/>
            <p:nvPr/>
          </p:nvGrpSpPr>
          <p:grpSpPr>
            <a:xfrm>
              <a:off x="7191542" y="1"/>
              <a:ext cx="5000459" cy="1425992"/>
              <a:chOff x="7186272" y="0"/>
              <a:chExt cx="5005729" cy="1427495"/>
            </a:xfrm>
          </p:grpSpPr>
          <p:sp>
            <p:nvSpPr>
              <p:cNvPr id="3216" name="Google Shape;3216;p7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7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218" name="Google Shape;3218;p7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9" name="Google Shape;3219;p72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220" name="Google Shape;3220;p72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21" name="Google Shape;3221;p72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222" name="Google Shape;3222;p72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23" name="Google Shape;3223;p7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224" name="Google Shape;3224;p7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25" name="Google Shape;3225;p7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3226"/>
        <p:cNvGrpSpPr/>
        <p:nvPr/>
      </p:nvGrpSpPr>
      <p:grpSpPr>
        <a:xfrm>
          <a:off x="0" y="0"/>
          <a:ext cx="0" cy="0"/>
          <a:chOff x="0" y="0"/>
          <a:chExt cx="0" cy="0"/>
        </a:xfrm>
      </p:grpSpPr>
      <p:grpSp>
        <p:nvGrpSpPr>
          <p:cNvPr id="3227" name="Google Shape;3227;p730"/>
          <p:cNvGrpSpPr/>
          <p:nvPr/>
        </p:nvGrpSpPr>
        <p:grpSpPr>
          <a:xfrm>
            <a:off x="7191542" y="1"/>
            <a:ext cx="5000459" cy="1425992"/>
            <a:chOff x="7191542" y="1"/>
            <a:chExt cx="5000459" cy="1425992"/>
          </a:xfrm>
        </p:grpSpPr>
        <p:pic>
          <p:nvPicPr>
            <p:cNvPr id="3228" name="Google Shape;3228;p7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29" name="Google Shape;3229;p730"/>
            <p:cNvGrpSpPr/>
            <p:nvPr/>
          </p:nvGrpSpPr>
          <p:grpSpPr>
            <a:xfrm>
              <a:off x="7191542" y="1"/>
              <a:ext cx="5000459" cy="1425992"/>
              <a:chOff x="7186272" y="0"/>
              <a:chExt cx="5005729" cy="1427495"/>
            </a:xfrm>
          </p:grpSpPr>
          <p:sp>
            <p:nvSpPr>
              <p:cNvPr id="3230" name="Google Shape;3230;p7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7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232" name="Google Shape;3232;p7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33" name="Google Shape;3233;p7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234" name="Google Shape;3234;p7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35" name="Google Shape;3235;p7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3236"/>
        <p:cNvGrpSpPr/>
        <p:nvPr/>
      </p:nvGrpSpPr>
      <p:grpSpPr>
        <a:xfrm>
          <a:off x="0" y="0"/>
          <a:ext cx="0" cy="0"/>
          <a:chOff x="0" y="0"/>
          <a:chExt cx="0" cy="0"/>
        </a:xfrm>
      </p:grpSpPr>
      <p:grpSp>
        <p:nvGrpSpPr>
          <p:cNvPr id="3237" name="Google Shape;3237;p731"/>
          <p:cNvGrpSpPr/>
          <p:nvPr/>
        </p:nvGrpSpPr>
        <p:grpSpPr>
          <a:xfrm>
            <a:off x="0" y="0"/>
            <a:ext cx="12192000" cy="2148830"/>
            <a:chOff x="0" y="0"/>
            <a:chExt cx="12192000" cy="2148830"/>
          </a:xfrm>
        </p:grpSpPr>
        <p:sp>
          <p:nvSpPr>
            <p:cNvPr id="3238" name="Google Shape;3238;p73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73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240" name="Google Shape;3240;p73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41" name="Google Shape;3241;p73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42" name="Google Shape;3242;p73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43" name="Google Shape;3243;p73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44" name="Google Shape;3244;p73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3245"/>
        <p:cNvGrpSpPr/>
        <p:nvPr/>
      </p:nvGrpSpPr>
      <p:grpSpPr>
        <a:xfrm>
          <a:off x="0" y="0"/>
          <a:ext cx="0" cy="0"/>
          <a:chOff x="0" y="0"/>
          <a:chExt cx="0" cy="0"/>
        </a:xfrm>
      </p:grpSpPr>
      <p:sp>
        <p:nvSpPr>
          <p:cNvPr id="3246" name="Google Shape;3246;p7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247" name="Google Shape;3247;p7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48" name="Google Shape;3248;p7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49" name="Google Shape;3249;p732"/>
          <p:cNvGrpSpPr/>
          <p:nvPr/>
        </p:nvGrpSpPr>
        <p:grpSpPr>
          <a:xfrm>
            <a:off x="7191542" y="1"/>
            <a:ext cx="5000459" cy="1425992"/>
            <a:chOff x="7191542" y="1"/>
            <a:chExt cx="5000459" cy="1425992"/>
          </a:xfrm>
        </p:grpSpPr>
        <p:pic>
          <p:nvPicPr>
            <p:cNvPr id="3250" name="Google Shape;3250;p7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51" name="Google Shape;3251;p732"/>
            <p:cNvGrpSpPr/>
            <p:nvPr/>
          </p:nvGrpSpPr>
          <p:grpSpPr>
            <a:xfrm>
              <a:off x="7191542" y="1"/>
              <a:ext cx="5000459" cy="1425992"/>
              <a:chOff x="7186272" y="0"/>
              <a:chExt cx="5005729" cy="1427495"/>
            </a:xfrm>
          </p:grpSpPr>
          <p:sp>
            <p:nvSpPr>
              <p:cNvPr id="3252" name="Google Shape;3252;p7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7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3254"/>
        <p:cNvGrpSpPr/>
        <p:nvPr/>
      </p:nvGrpSpPr>
      <p:grpSpPr>
        <a:xfrm>
          <a:off x="0" y="0"/>
          <a:ext cx="0" cy="0"/>
          <a:chOff x="0" y="0"/>
          <a:chExt cx="0" cy="0"/>
        </a:xfrm>
      </p:grpSpPr>
      <p:sp>
        <p:nvSpPr>
          <p:cNvPr id="3255" name="Google Shape;3255;p73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56" name="Google Shape;3256;p73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57" name="Google Shape;3257;p7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58" name="Google Shape;3258;p7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259" name="Google Shape;3259;p7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0" name="Google Shape;3260;p7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61" name="Google Shape;3261;p733"/>
          <p:cNvGrpSpPr/>
          <p:nvPr/>
        </p:nvGrpSpPr>
        <p:grpSpPr>
          <a:xfrm>
            <a:off x="7191542" y="1"/>
            <a:ext cx="5000459" cy="1425992"/>
            <a:chOff x="7191542" y="1"/>
            <a:chExt cx="5000459" cy="1425992"/>
          </a:xfrm>
        </p:grpSpPr>
        <p:pic>
          <p:nvPicPr>
            <p:cNvPr id="3262" name="Google Shape;3262;p7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63" name="Google Shape;3263;p733"/>
            <p:cNvGrpSpPr/>
            <p:nvPr/>
          </p:nvGrpSpPr>
          <p:grpSpPr>
            <a:xfrm>
              <a:off x="7191542" y="1"/>
              <a:ext cx="5000459" cy="1425992"/>
              <a:chOff x="7186272" y="0"/>
              <a:chExt cx="5005729" cy="1427495"/>
            </a:xfrm>
          </p:grpSpPr>
          <p:sp>
            <p:nvSpPr>
              <p:cNvPr id="3264" name="Google Shape;3264;p7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7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266" name="Google Shape;3266;p73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336"/>
        <p:cNvGrpSpPr/>
        <p:nvPr/>
      </p:nvGrpSpPr>
      <p:grpSpPr>
        <a:xfrm>
          <a:off x="0" y="0"/>
          <a:ext cx="0" cy="0"/>
          <a:chOff x="0" y="0"/>
          <a:chExt cx="0" cy="0"/>
        </a:xfrm>
      </p:grpSpPr>
      <p:sp>
        <p:nvSpPr>
          <p:cNvPr id="337" name="Google Shape;337;p4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8" name="Google Shape;338;p482"/>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39" name="Google Shape;339;p482"/>
          <p:cNvGrpSpPr/>
          <p:nvPr/>
        </p:nvGrpSpPr>
        <p:grpSpPr>
          <a:xfrm>
            <a:off x="7191543" y="1"/>
            <a:ext cx="5000459" cy="1425992"/>
            <a:chOff x="7191542" y="1"/>
            <a:chExt cx="5000459" cy="1425992"/>
          </a:xfrm>
        </p:grpSpPr>
        <p:pic>
          <p:nvPicPr>
            <p:cNvPr id="340" name="Google Shape;340;p4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1" name="Google Shape;341;p482"/>
            <p:cNvGrpSpPr/>
            <p:nvPr/>
          </p:nvGrpSpPr>
          <p:grpSpPr>
            <a:xfrm>
              <a:off x="7191542" y="1"/>
              <a:ext cx="5000459" cy="1425992"/>
              <a:chOff x="7186272" y="0"/>
              <a:chExt cx="5005729" cy="1427495"/>
            </a:xfrm>
          </p:grpSpPr>
          <p:sp>
            <p:nvSpPr>
              <p:cNvPr id="342" name="Google Shape;342;p4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43" name="Google Shape;343;p4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344" name="Google Shape;344;p482"/>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 name="Google Shape;345;p482"/>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46" name="Google Shape;346;p4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 name="Google Shape;347;p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3267"/>
        <p:cNvGrpSpPr/>
        <p:nvPr/>
      </p:nvGrpSpPr>
      <p:grpSpPr>
        <a:xfrm>
          <a:off x="0" y="0"/>
          <a:ext cx="0" cy="0"/>
          <a:chOff x="0" y="0"/>
          <a:chExt cx="0" cy="0"/>
        </a:xfrm>
      </p:grpSpPr>
      <p:sp>
        <p:nvSpPr>
          <p:cNvPr id="3268" name="Google Shape;3268;p7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69" name="Google Shape;3269;p7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70" name="Google Shape;3270;p7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71" name="Google Shape;3271;p7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272" name="Google Shape;3272;p7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73" name="Google Shape;3273;p7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74" name="Google Shape;3274;p734"/>
          <p:cNvGrpSpPr/>
          <p:nvPr/>
        </p:nvGrpSpPr>
        <p:grpSpPr>
          <a:xfrm>
            <a:off x="7191542" y="1"/>
            <a:ext cx="5000459" cy="1425992"/>
            <a:chOff x="7191542" y="1"/>
            <a:chExt cx="5000459" cy="1425992"/>
          </a:xfrm>
        </p:grpSpPr>
        <p:pic>
          <p:nvPicPr>
            <p:cNvPr id="3275" name="Google Shape;3275;p7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76" name="Google Shape;3276;p734"/>
            <p:cNvGrpSpPr/>
            <p:nvPr/>
          </p:nvGrpSpPr>
          <p:grpSpPr>
            <a:xfrm>
              <a:off x="7191542" y="1"/>
              <a:ext cx="5000459" cy="1425992"/>
              <a:chOff x="7186272" y="0"/>
              <a:chExt cx="5005729" cy="1427495"/>
            </a:xfrm>
          </p:grpSpPr>
          <p:sp>
            <p:nvSpPr>
              <p:cNvPr id="3277" name="Google Shape;3277;p7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7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279" name="Google Shape;3279;p73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2_Quotation">
  <p:cSld name="2_Quotation 5">
    <p:spTree>
      <p:nvGrpSpPr>
        <p:cNvPr id="1" name="Shape 3280"/>
        <p:cNvGrpSpPr/>
        <p:nvPr/>
      </p:nvGrpSpPr>
      <p:grpSpPr>
        <a:xfrm>
          <a:off x="0" y="0"/>
          <a:ext cx="0" cy="0"/>
          <a:chOff x="0" y="0"/>
          <a:chExt cx="0" cy="0"/>
        </a:xfrm>
      </p:grpSpPr>
      <p:sp>
        <p:nvSpPr>
          <p:cNvPr id="3281" name="Google Shape;3281;p7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82" name="Google Shape;3282;p7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83" name="Google Shape;3283;p7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84" name="Google Shape;3284;p7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285" name="Google Shape;3285;p7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86" name="Google Shape;3286;p7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87" name="Google Shape;3287;p735"/>
          <p:cNvGrpSpPr/>
          <p:nvPr/>
        </p:nvGrpSpPr>
        <p:grpSpPr>
          <a:xfrm>
            <a:off x="7191542" y="1"/>
            <a:ext cx="5000459" cy="1425992"/>
            <a:chOff x="7191542" y="1"/>
            <a:chExt cx="5000459" cy="1425992"/>
          </a:xfrm>
        </p:grpSpPr>
        <p:pic>
          <p:nvPicPr>
            <p:cNvPr id="3288" name="Google Shape;3288;p7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89" name="Google Shape;3289;p735"/>
            <p:cNvGrpSpPr/>
            <p:nvPr/>
          </p:nvGrpSpPr>
          <p:grpSpPr>
            <a:xfrm>
              <a:off x="7191542" y="1"/>
              <a:ext cx="5000459" cy="1425992"/>
              <a:chOff x="7186272" y="0"/>
              <a:chExt cx="5005729" cy="1427495"/>
            </a:xfrm>
          </p:grpSpPr>
          <p:sp>
            <p:nvSpPr>
              <p:cNvPr id="3290" name="Google Shape;3290;p7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7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292" name="Google Shape;3292;p7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3293"/>
        <p:cNvGrpSpPr/>
        <p:nvPr/>
      </p:nvGrpSpPr>
      <p:grpSpPr>
        <a:xfrm>
          <a:off x="0" y="0"/>
          <a:ext cx="0" cy="0"/>
          <a:chOff x="0" y="0"/>
          <a:chExt cx="0" cy="0"/>
        </a:xfrm>
      </p:grpSpPr>
      <p:sp>
        <p:nvSpPr>
          <p:cNvPr id="3294" name="Google Shape;3294;p7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5" name="Google Shape;3295;p7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96" name="Google Shape;3296;p7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97" name="Google Shape;3297;p7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298" name="Google Shape;3298;p7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99" name="Google Shape;3299;p7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300" name="Google Shape;3300;p736"/>
          <p:cNvGrpSpPr/>
          <p:nvPr/>
        </p:nvGrpSpPr>
        <p:grpSpPr>
          <a:xfrm>
            <a:off x="7191542" y="1"/>
            <a:ext cx="5000459" cy="1425992"/>
            <a:chOff x="7191542" y="1"/>
            <a:chExt cx="5000459" cy="1425992"/>
          </a:xfrm>
        </p:grpSpPr>
        <p:pic>
          <p:nvPicPr>
            <p:cNvPr id="3301" name="Google Shape;3301;p7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02" name="Google Shape;3302;p736"/>
            <p:cNvGrpSpPr/>
            <p:nvPr/>
          </p:nvGrpSpPr>
          <p:grpSpPr>
            <a:xfrm>
              <a:off x="7191542" y="1"/>
              <a:ext cx="5000459" cy="1425992"/>
              <a:chOff x="7186272" y="0"/>
              <a:chExt cx="5005729" cy="1427495"/>
            </a:xfrm>
          </p:grpSpPr>
          <p:sp>
            <p:nvSpPr>
              <p:cNvPr id="3303" name="Google Shape;3303;p7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7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305" name="Google Shape;3305;p73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3306"/>
        <p:cNvGrpSpPr/>
        <p:nvPr/>
      </p:nvGrpSpPr>
      <p:grpSpPr>
        <a:xfrm>
          <a:off x="0" y="0"/>
          <a:ext cx="0" cy="0"/>
          <a:chOff x="0" y="0"/>
          <a:chExt cx="0" cy="0"/>
        </a:xfrm>
      </p:grpSpPr>
      <p:sp>
        <p:nvSpPr>
          <p:cNvPr id="3307" name="Google Shape;3307;p73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8" name="Google Shape;3308;p73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09" name="Google Shape;3309;p73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310" name="Google Shape;3310;p737"/>
          <p:cNvSpPr>
            <a:spLocks noGrp="1"/>
          </p:cNvSpPr>
          <p:nvPr>
            <p:ph type="pic" idx="2"/>
          </p:nvPr>
        </p:nvSpPr>
        <p:spPr>
          <a:xfrm>
            <a:off x="7118684" y="233915"/>
            <a:ext cx="5073316" cy="5943600"/>
          </a:xfrm>
          <a:prstGeom prst="rect">
            <a:avLst/>
          </a:prstGeom>
          <a:noFill/>
          <a:ln>
            <a:noFill/>
          </a:ln>
        </p:spPr>
      </p:sp>
      <p:grpSp>
        <p:nvGrpSpPr>
          <p:cNvPr id="3311" name="Google Shape;3311;p737"/>
          <p:cNvGrpSpPr/>
          <p:nvPr/>
        </p:nvGrpSpPr>
        <p:grpSpPr>
          <a:xfrm>
            <a:off x="0" y="5020348"/>
            <a:ext cx="12192000" cy="1837653"/>
            <a:chOff x="0" y="5020348"/>
            <a:chExt cx="12192000" cy="1837653"/>
          </a:xfrm>
        </p:grpSpPr>
        <p:sp>
          <p:nvSpPr>
            <p:cNvPr id="3312" name="Google Shape;3312;p7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3" name="Google Shape;3313;p7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314" name="Google Shape;3314;p7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Divider">
  <p:cSld name="Divider 13">
    <p:spTree>
      <p:nvGrpSpPr>
        <p:cNvPr id="1" name="Shape 3315"/>
        <p:cNvGrpSpPr/>
        <p:nvPr/>
      </p:nvGrpSpPr>
      <p:grpSpPr>
        <a:xfrm>
          <a:off x="0" y="0"/>
          <a:ext cx="0" cy="0"/>
          <a:chOff x="0" y="0"/>
          <a:chExt cx="0" cy="0"/>
        </a:xfrm>
      </p:grpSpPr>
      <p:grpSp>
        <p:nvGrpSpPr>
          <p:cNvPr id="3316" name="Google Shape;3316;p738"/>
          <p:cNvGrpSpPr/>
          <p:nvPr/>
        </p:nvGrpSpPr>
        <p:grpSpPr>
          <a:xfrm>
            <a:off x="0" y="5020347"/>
            <a:ext cx="12192000" cy="1837653"/>
            <a:chOff x="0" y="5020347"/>
            <a:chExt cx="12192000" cy="1837653"/>
          </a:xfrm>
        </p:grpSpPr>
        <p:sp>
          <p:nvSpPr>
            <p:cNvPr id="3317" name="Google Shape;3317;p7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8" name="Google Shape;3318;p7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9" name="Google Shape;3319;p7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320" name="Google Shape;3320;p7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321" name="Google Shape;3321;p7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22" name="Google Shape;3322;p7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3323"/>
        <p:cNvGrpSpPr/>
        <p:nvPr/>
      </p:nvGrpSpPr>
      <p:grpSpPr>
        <a:xfrm>
          <a:off x="0" y="0"/>
          <a:ext cx="0" cy="0"/>
          <a:chOff x="0" y="0"/>
          <a:chExt cx="0" cy="0"/>
        </a:xfrm>
      </p:grpSpPr>
      <p:sp>
        <p:nvSpPr>
          <p:cNvPr id="3324" name="Google Shape;3324;p73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25" name="Google Shape;3325;p73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26" name="Google Shape;3326;p739"/>
          <p:cNvGrpSpPr/>
          <p:nvPr/>
        </p:nvGrpSpPr>
        <p:grpSpPr>
          <a:xfrm>
            <a:off x="0" y="5379426"/>
            <a:ext cx="2807368" cy="753891"/>
            <a:chOff x="0" y="5379426"/>
            <a:chExt cx="2807368" cy="753891"/>
          </a:xfrm>
        </p:grpSpPr>
        <p:sp>
          <p:nvSpPr>
            <p:cNvPr id="3327" name="Google Shape;3327;p73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8" name="Google Shape;3328;p73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3329" name="Google Shape;3329;p739"/>
          <p:cNvSpPr>
            <a:spLocks noGrp="1"/>
          </p:cNvSpPr>
          <p:nvPr>
            <p:ph type="pic" idx="2"/>
          </p:nvPr>
        </p:nvSpPr>
        <p:spPr>
          <a:xfrm>
            <a:off x="2807368" y="457202"/>
            <a:ext cx="8915400" cy="5943598"/>
          </a:xfrm>
          <a:prstGeom prst="rect">
            <a:avLst/>
          </a:prstGeom>
          <a:noFill/>
          <a:ln>
            <a:noFill/>
          </a:ln>
        </p:spPr>
      </p:sp>
      <p:pic>
        <p:nvPicPr>
          <p:cNvPr id="3330" name="Google Shape;3330;p73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3331"/>
        <p:cNvGrpSpPr/>
        <p:nvPr/>
      </p:nvGrpSpPr>
      <p:grpSpPr>
        <a:xfrm>
          <a:off x="0" y="0"/>
          <a:ext cx="0" cy="0"/>
          <a:chOff x="0" y="0"/>
          <a:chExt cx="0" cy="0"/>
        </a:xfrm>
      </p:grpSpPr>
      <p:sp>
        <p:nvSpPr>
          <p:cNvPr id="3332" name="Google Shape;3332;p74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3" name="Google Shape;3333;p74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34" name="Google Shape;3334;p7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35" name="Google Shape;3335;p7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336" name="Google Shape;3336;p7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7" name="Google Shape;3337;p7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338" name="Google Shape;3338;p740"/>
          <p:cNvGrpSpPr/>
          <p:nvPr/>
        </p:nvGrpSpPr>
        <p:grpSpPr>
          <a:xfrm>
            <a:off x="7191542" y="1"/>
            <a:ext cx="5000459" cy="1425992"/>
            <a:chOff x="7191542" y="1"/>
            <a:chExt cx="5000459" cy="1425992"/>
          </a:xfrm>
        </p:grpSpPr>
        <p:pic>
          <p:nvPicPr>
            <p:cNvPr id="3339" name="Google Shape;3339;p7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40" name="Google Shape;3340;p740"/>
            <p:cNvGrpSpPr/>
            <p:nvPr/>
          </p:nvGrpSpPr>
          <p:grpSpPr>
            <a:xfrm>
              <a:off x="7191542" y="1"/>
              <a:ext cx="5000459" cy="1425992"/>
              <a:chOff x="7186272" y="0"/>
              <a:chExt cx="5005729" cy="1427495"/>
            </a:xfrm>
          </p:grpSpPr>
          <p:sp>
            <p:nvSpPr>
              <p:cNvPr id="3341" name="Google Shape;3341;p7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7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343" name="Google Shape;3343;p7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3344"/>
        <p:cNvGrpSpPr/>
        <p:nvPr/>
      </p:nvGrpSpPr>
      <p:grpSpPr>
        <a:xfrm>
          <a:off x="0" y="0"/>
          <a:ext cx="0" cy="0"/>
          <a:chOff x="0" y="0"/>
          <a:chExt cx="0" cy="0"/>
        </a:xfrm>
      </p:grpSpPr>
      <p:grpSp>
        <p:nvGrpSpPr>
          <p:cNvPr id="3345" name="Google Shape;3345;p741"/>
          <p:cNvGrpSpPr/>
          <p:nvPr/>
        </p:nvGrpSpPr>
        <p:grpSpPr>
          <a:xfrm>
            <a:off x="7191542" y="1"/>
            <a:ext cx="5000459" cy="1425992"/>
            <a:chOff x="7191542" y="1"/>
            <a:chExt cx="5000459" cy="1425992"/>
          </a:xfrm>
        </p:grpSpPr>
        <p:pic>
          <p:nvPicPr>
            <p:cNvPr id="3346" name="Google Shape;3346;p7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47" name="Google Shape;3347;p741"/>
            <p:cNvGrpSpPr/>
            <p:nvPr/>
          </p:nvGrpSpPr>
          <p:grpSpPr>
            <a:xfrm>
              <a:off x="7191542" y="1"/>
              <a:ext cx="5000459" cy="1425992"/>
              <a:chOff x="7186272" y="0"/>
              <a:chExt cx="5005729" cy="1427495"/>
            </a:xfrm>
          </p:grpSpPr>
          <p:sp>
            <p:nvSpPr>
              <p:cNvPr id="3348" name="Google Shape;3348;p7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7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350" name="Google Shape;3350;p7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51" name="Google Shape;3351;p74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52" name="Google Shape;3352;p7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353" name="Google Shape;3353;p7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54" name="Google Shape;3354;p7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3355"/>
        <p:cNvGrpSpPr/>
        <p:nvPr/>
      </p:nvGrpSpPr>
      <p:grpSpPr>
        <a:xfrm>
          <a:off x="0" y="0"/>
          <a:ext cx="0" cy="0"/>
          <a:chOff x="0" y="0"/>
          <a:chExt cx="0" cy="0"/>
        </a:xfrm>
      </p:grpSpPr>
      <p:sp>
        <p:nvSpPr>
          <p:cNvPr id="3356" name="Google Shape;3356;p7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57" name="Google Shape;3357;p74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358" name="Google Shape;3358;p742"/>
          <p:cNvGrpSpPr/>
          <p:nvPr/>
        </p:nvGrpSpPr>
        <p:grpSpPr>
          <a:xfrm>
            <a:off x="7191542" y="1"/>
            <a:ext cx="5000459" cy="1425992"/>
            <a:chOff x="7191542" y="1"/>
            <a:chExt cx="5000459" cy="1425992"/>
          </a:xfrm>
        </p:grpSpPr>
        <p:pic>
          <p:nvPicPr>
            <p:cNvPr id="3359" name="Google Shape;3359;p7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60" name="Google Shape;3360;p742"/>
            <p:cNvGrpSpPr/>
            <p:nvPr/>
          </p:nvGrpSpPr>
          <p:grpSpPr>
            <a:xfrm>
              <a:off x="7191542" y="1"/>
              <a:ext cx="5000459" cy="1425992"/>
              <a:chOff x="7186272" y="0"/>
              <a:chExt cx="5005729" cy="1427495"/>
            </a:xfrm>
          </p:grpSpPr>
          <p:sp>
            <p:nvSpPr>
              <p:cNvPr id="3361" name="Google Shape;3361;p7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7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363" name="Google Shape;3363;p74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64" name="Google Shape;3364;p74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365" name="Google Shape;3365;p7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66" name="Google Shape;3366;p7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3367"/>
        <p:cNvGrpSpPr/>
        <p:nvPr/>
      </p:nvGrpSpPr>
      <p:grpSpPr>
        <a:xfrm>
          <a:off x="0" y="0"/>
          <a:ext cx="0" cy="0"/>
          <a:chOff x="0" y="0"/>
          <a:chExt cx="0" cy="0"/>
        </a:xfrm>
      </p:grpSpPr>
      <p:grpSp>
        <p:nvGrpSpPr>
          <p:cNvPr id="3368" name="Google Shape;3368;p743"/>
          <p:cNvGrpSpPr/>
          <p:nvPr/>
        </p:nvGrpSpPr>
        <p:grpSpPr>
          <a:xfrm>
            <a:off x="7191542" y="1"/>
            <a:ext cx="5000459" cy="1425992"/>
            <a:chOff x="7191542" y="1"/>
            <a:chExt cx="5000459" cy="1425992"/>
          </a:xfrm>
        </p:grpSpPr>
        <p:pic>
          <p:nvPicPr>
            <p:cNvPr id="3369" name="Google Shape;3369;p7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70" name="Google Shape;3370;p743"/>
            <p:cNvGrpSpPr/>
            <p:nvPr/>
          </p:nvGrpSpPr>
          <p:grpSpPr>
            <a:xfrm>
              <a:off x="7191542" y="1"/>
              <a:ext cx="5000459" cy="1425992"/>
              <a:chOff x="7186272" y="0"/>
              <a:chExt cx="5005729" cy="1427495"/>
            </a:xfrm>
          </p:grpSpPr>
          <p:sp>
            <p:nvSpPr>
              <p:cNvPr id="3371" name="Google Shape;3371;p7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7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373" name="Google Shape;3373;p7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74" name="Google Shape;3374;p74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75" name="Google Shape;3375;p74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76" name="Google Shape;3376;p74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77" name="Google Shape;3377;p74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78" name="Google Shape;3378;p7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379" name="Google Shape;3379;p7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80" name="Google Shape;3380;p7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348"/>
        <p:cNvGrpSpPr/>
        <p:nvPr/>
      </p:nvGrpSpPr>
      <p:grpSpPr>
        <a:xfrm>
          <a:off x="0" y="0"/>
          <a:ext cx="0" cy="0"/>
          <a:chOff x="0" y="0"/>
          <a:chExt cx="0" cy="0"/>
        </a:xfrm>
      </p:grpSpPr>
      <p:grpSp>
        <p:nvGrpSpPr>
          <p:cNvPr id="349" name="Google Shape;349;p483"/>
          <p:cNvGrpSpPr/>
          <p:nvPr/>
        </p:nvGrpSpPr>
        <p:grpSpPr>
          <a:xfrm>
            <a:off x="7191543" y="1"/>
            <a:ext cx="5000459" cy="1425992"/>
            <a:chOff x="7191542" y="1"/>
            <a:chExt cx="5000459" cy="1425992"/>
          </a:xfrm>
        </p:grpSpPr>
        <p:pic>
          <p:nvPicPr>
            <p:cNvPr id="350" name="Google Shape;350;p4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1" name="Google Shape;351;p483"/>
            <p:cNvGrpSpPr/>
            <p:nvPr/>
          </p:nvGrpSpPr>
          <p:grpSpPr>
            <a:xfrm>
              <a:off x="7191542" y="1"/>
              <a:ext cx="5000459" cy="1425992"/>
              <a:chOff x="7186272" y="0"/>
              <a:chExt cx="5005729" cy="1427495"/>
            </a:xfrm>
          </p:grpSpPr>
          <p:sp>
            <p:nvSpPr>
              <p:cNvPr id="352" name="Google Shape;352;p4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53" name="Google Shape;353;p4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354" name="Google Shape;354;p483"/>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5" name="Google Shape;355;p483"/>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6" name="Google Shape;356;p483"/>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7" name="Google Shape;357;p48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8" name="Google Shape;358;p48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9" name="Google Shape;359;p48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60" name="Google Shape;360;p4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1" name="Google Shape;361;p4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3381"/>
        <p:cNvGrpSpPr/>
        <p:nvPr/>
      </p:nvGrpSpPr>
      <p:grpSpPr>
        <a:xfrm>
          <a:off x="0" y="0"/>
          <a:ext cx="0" cy="0"/>
          <a:chOff x="0" y="0"/>
          <a:chExt cx="0" cy="0"/>
        </a:xfrm>
      </p:grpSpPr>
      <p:grpSp>
        <p:nvGrpSpPr>
          <p:cNvPr id="3382" name="Google Shape;3382;p744"/>
          <p:cNvGrpSpPr/>
          <p:nvPr/>
        </p:nvGrpSpPr>
        <p:grpSpPr>
          <a:xfrm>
            <a:off x="7191542" y="1"/>
            <a:ext cx="5000459" cy="1425992"/>
            <a:chOff x="7191542" y="1"/>
            <a:chExt cx="5000459" cy="1425992"/>
          </a:xfrm>
        </p:grpSpPr>
        <p:pic>
          <p:nvPicPr>
            <p:cNvPr id="3383" name="Google Shape;3383;p7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84" name="Google Shape;3384;p744"/>
            <p:cNvGrpSpPr/>
            <p:nvPr/>
          </p:nvGrpSpPr>
          <p:grpSpPr>
            <a:xfrm>
              <a:off x="7191542" y="1"/>
              <a:ext cx="5000459" cy="1425992"/>
              <a:chOff x="7186272" y="0"/>
              <a:chExt cx="5005729" cy="1427495"/>
            </a:xfrm>
          </p:grpSpPr>
          <p:sp>
            <p:nvSpPr>
              <p:cNvPr id="3385" name="Google Shape;3385;p7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7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387" name="Google Shape;3387;p7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88" name="Google Shape;3388;p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389" name="Google Shape;3389;p7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90" name="Google Shape;3390;p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3391"/>
        <p:cNvGrpSpPr/>
        <p:nvPr/>
      </p:nvGrpSpPr>
      <p:grpSpPr>
        <a:xfrm>
          <a:off x="0" y="0"/>
          <a:ext cx="0" cy="0"/>
          <a:chOff x="0" y="0"/>
          <a:chExt cx="0" cy="0"/>
        </a:xfrm>
      </p:grpSpPr>
      <p:grpSp>
        <p:nvGrpSpPr>
          <p:cNvPr id="3392" name="Google Shape;3392;p745"/>
          <p:cNvGrpSpPr/>
          <p:nvPr/>
        </p:nvGrpSpPr>
        <p:grpSpPr>
          <a:xfrm>
            <a:off x="0" y="0"/>
            <a:ext cx="12192000" cy="2148830"/>
            <a:chOff x="0" y="0"/>
            <a:chExt cx="12192000" cy="2148830"/>
          </a:xfrm>
        </p:grpSpPr>
        <p:sp>
          <p:nvSpPr>
            <p:cNvPr id="3393" name="Google Shape;3393;p74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74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395" name="Google Shape;3395;p74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96" name="Google Shape;3396;p74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97" name="Google Shape;3397;p74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398" name="Google Shape;3398;p74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399" name="Google Shape;3399;p74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3400"/>
        <p:cNvGrpSpPr/>
        <p:nvPr/>
      </p:nvGrpSpPr>
      <p:grpSpPr>
        <a:xfrm>
          <a:off x="0" y="0"/>
          <a:ext cx="0" cy="0"/>
          <a:chOff x="0" y="0"/>
          <a:chExt cx="0" cy="0"/>
        </a:xfrm>
      </p:grpSpPr>
      <p:sp>
        <p:nvSpPr>
          <p:cNvPr id="3401" name="Google Shape;3401;p7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402" name="Google Shape;3402;p7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03" name="Google Shape;3403;p7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04" name="Google Shape;3404;p746"/>
          <p:cNvGrpSpPr/>
          <p:nvPr/>
        </p:nvGrpSpPr>
        <p:grpSpPr>
          <a:xfrm>
            <a:off x="7191542" y="1"/>
            <a:ext cx="5000459" cy="1425992"/>
            <a:chOff x="7191542" y="1"/>
            <a:chExt cx="5000459" cy="1425992"/>
          </a:xfrm>
        </p:grpSpPr>
        <p:pic>
          <p:nvPicPr>
            <p:cNvPr id="3405" name="Google Shape;3405;p7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06" name="Google Shape;3406;p746"/>
            <p:cNvGrpSpPr/>
            <p:nvPr/>
          </p:nvGrpSpPr>
          <p:grpSpPr>
            <a:xfrm>
              <a:off x="7191542" y="1"/>
              <a:ext cx="5000459" cy="1425992"/>
              <a:chOff x="7186272" y="0"/>
              <a:chExt cx="5005729" cy="1427495"/>
            </a:xfrm>
          </p:grpSpPr>
          <p:sp>
            <p:nvSpPr>
              <p:cNvPr id="3407" name="Google Shape;3407;p7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7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3409"/>
        <p:cNvGrpSpPr/>
        <p:nvPr/>
      </p:nvGrpSpPr>
      <p:grpSpPr>
        <a:xfrm>
          <a:off x="0" y="0"/>
          <a:ext cx="0" cy="0"/>
          <a:chOff x="0" y="0"/>
          <a:chExt cx="0" cy="0"/>
        </a:xfrm>
      </p:grpSpPr>
      <p:sp>
        <p:nvSpPr>
          <p:cNvPr id="3410" name="Google Shape;3410;p7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11" name="Google Shape;3411;p7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12" name="Google Shape;3412;p7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13" name="Google Shape;3413;p747"/>
          <p:cNvSpPr>
            <a:spLocks noGrp="1"/>
          </p:cNvSpPr>
          <p:nvPr>
            <p:ph type="pic" idx="2"/>
          </p:nvPr>
        </p:nvSpPr>
        <p:spPr>
          <a:xfrm>
            <a:off x="7118684" y="233915"/>
            <a:ext cx="5073316" cy="5943600"/>
          </a:xfrm>
          <a:prstGeom prst="rect">
            <a:avLst/>
          </a:prstGeom>
          <a:noFill/>
          <a:ln>
            <a:noFill/>
          </a:ln>
        </p:spPr>
      </p:sp>
      <p:grpSp>
        <p:nvGrpSpPr>
          <p:cNvPr id="3414" name="Google Shape;3414;p747"/>
          <p:cNvGrpSpPr/>
          <p:nvPr/>
        </p:nvGrpSpPr>
        <p:grpSpPr>
          <a:xfrm>
            <a:off x="0" y="5020348"/>
            <a:ext cx="12192000" cy="1837653"/>
            <a:chOff x="0" y="5020348"/>
            <a:chExt cx="12192000" cy="1837653"/>
          </a:xfrm>
        </p:grpSpPr>
        <p:sp>
          <p:nvSpPr>
            <p:cNvPr id="3415" name="Google Shape;3415;p7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16" name="Google Shape;3416;p7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417" name="Google Shape;3417;p7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Divider">
  <p:cSld name="Divider 14">
    <p:spTree>
      <p:nvGrpSpPr>
        <p:cNvPr id="1" name="Shape 3418"/>
        <p:cNvGrpSpPr/>
        <p:nvPr/>
      </p:nvGrpSpPr>
      <p:grpSpPr>
        <a:xfrm>
          <a:off x="0" y="0"/>
          <a:ext cx="0" cy="0"/>
          <a:chOff x="0" y="0"/>
          <a:chExt cx="0" cy="0"/>
        </a:xfrm>
      </p:grpSpPr>
      <p:grpSp>
        <p:nvGrpSpPr>
          <p:cNvPr id="3419" name="Google Shape;3419;p748"/>
          <p:cNvGrpSpPr/>
          <p:nvPr/>
        </p:nvGrpSpPr>
        <p:grpSpPr>
          <a:xfrm>
            <a:off x="0" y="5020347"/>
            <a:ext cx="12192000" cy="1837653"/>
            <a:chOff x="0" y="5020347"/>
            <a:chExt cx="12192000" cy="1837653"/>
          </a:xfrm>
        </p:grpSpPr>
        <p:sp>
          <p:nvSpPr>
            <p:cNvPr id="3420" name="Google Shape;3420;p7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21" name="Google Shape;3421;p7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22" name="Google Shape;3422;p7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423" name="Google Shape;3423;p7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424" name="Google Shape;3424;p7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25" name="Google Shape;3425;p7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3426"/>
        <p:cNvGrpSpPr/>
        <p:nvPr/>
      </p:nvGrpSpPr>
      <p:grpSpPr>
        <a:xfrm>
          <a:off x="0" y="0"/>
          <a:ext cx="0" cy="0"/>
          <a:chOff x="0" y="0"/>
          <a:chExt cx="0" cy="0"/>
        </a:xfrm>
      </p:grpSpPr>
      <p:sp>
        <p:nvSpPr>
          <p:cNvPr id="3427" name="Google Shape;3427;p74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428" name="Google Shape;3428;p7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429" name="Google Shape;3429;p749"/>
          <p:cNvGrpSpPr/>
          <p:nvPr/>
        </p:nvGrpSpPr>
        <p:grpSpPr>
          <a:xfrm>
            <a:off x="0" y="5379426"/>
            <a:ext cx="2807368" cy="753891"/>
            <a:chOff x="0" y="5379426"/>
            <a:chExt cx="2807368" cy="753891"/>
          </a:xfrm>
        </p:grpSpPr>
        <p:sp>
          <p:nvSpPr>
            <p:cNvPr id="3430" name="Google Shape;3430;p7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31" name="Google Shape;3431;p7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3432" name="Google Shape;3432;p749"/>
          <p:cNvSpPr>
            <a:spLocks noGrp="1"/>
          </p:cNvSpPr>
          <p:nvPr>
            <p:ph type="pic" idx="2"/>
          </p:nvPr>
        </p:nvSpPr>
        <p:spPr>
          <a:xfrm>
            <a:off x="2807368" y="457202"/>
            <a:ext cx="8915400" cy="5943598"/>
          </a:xfrm>
          <a:prstGeom prst="rect">
            <a:avLst/>
          </a:prstGeom>
          <a:noFill/>
          <a:ln>
            <a:noFill/>
          </a:ln>
        </p:spPr>
      </p:sp>
      <p:pic>
        <p:nvPicPr>
          <p:cNvPr id="3433" name="Google Shape;3433;p74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3434"/>
        <p:cNvGrpSpPr/>
        <p:nvPr/>
      </p:nvGrpSpPr>
      <p:grpSpPr>
        <a:xfrm>
          <a:off x="0" y="0"/>
          <a:ext cx="0" cy="0"/>
          <a:chOff x="0" y="0"/>
          <a:chExt cx="0" cy="0"/>
        </a:xfrm>
      </p:grpSpPr>
      <p:sp>
        <p:nvSpPr>
          <p:cNvPr id="3435" name="Google Shape;3435;p7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36" name="Google Shape;3436;p7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37" name="Google Shape;3437;p7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8" name="Google Shape;3438;p7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439" name="Google Shape;3439;p7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40" name="Google Shape;3440;p7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41" name="Google Shape;3441;p750"/>
          <p:cNvGrpSpPr/>
          <p:nvPr/>
        </p:nvGrpSpPr>
        <p:grpSpPr>
          <a:xfrm>
            <a:off x="7191542" y="1"/>
            <a:ext cx="5000459" cy="1425992"/>
            <a:chOff x="7191542" y="1"/>
            <a:chExt cx="5000459" cy="1425992"/>
          </a:xfrm>
        </p:grpSpPr>
        <p:pic>
          <p:nvPicPr>
            <p:cNvPr id="3442" name="Google Shape;3442;p7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43" name="Google Shape;3443;p750"/>
            <p:cNvGrpSpPr/>
            <p:nvPr/>
          </p:nvGrpSpPr>
          <p:grpSpPr>
            <a:xfrm>
              <a:off x="7191542" y="1"/>
              <a:ext cx="5000459" cy="1425992"/>
              <a:chOff x="7186272" y="0"/>
              <a:chExt cx="5005729" cy="1427495"/>
            </a:xfrm>
          </p:grpSpPr>
          <p:sp>
            <p:nvSpPr>
              <p:cNvPr id="3444" name="Google Shape;3444;p7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7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446" name="Google Shape;3446;p7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3447"/>
        <p:cNvGrpSpPr/>
        <p:nvPr/>
      </p:nvGrpSpPr>
      <p:grpSpPr>
        <a:xfrm>
          <a:off x="0" y="0"/>
          <a:ext cx="0" cy="0"/>
          <a:chOff x="0" y="0"/>
          <a:chExt cx="0" cy="0"/>
        </a:xfrm>
      </p:grpSpPr>
      <p:grpSp>
        <p:nvGrpSpPr>
          <p:cNvPr id="3448" name="Google Shape;3448;p751"/>
          <p:cNvGrpSpPr/>
          <p:nvPr/>
        </p:nvGrpSpPr>
        <p:grpSpPr>
          <a:xfrm>
            <a:off x="7191542" y="1"/>
            <a:ext cx="5000459" cy="1425992"/>
            <a:chOff x="7191542" y="1"/>
            <a:chExt cx="5000459" cy="1425992"/>
          </a:xfrm>
        </p:grpSpPr>
        <p:pic>
          <p:nvPicPr>
            <p:cNvPr id="3449" name="Google Shape;3449;p7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50" name="Google Shape;3450;p751"/>
            <p:cNvGrpSpPr/>
            <p:nvPr/>
          </p:nvGrpSpPr>
          <p:grpSpPr>
            <a:xfrm>
              <a:off x="7191542" y="1"/>
              <a:ext cx="5000459" cy="1425992"/>
              <a:chOff x="7186272" y="0"/>
              <a:chExt cx="5005729" cy="1427495"/>
            </a:xfrm>
          </p:grpSpPr>
          <p:sp>
            <p:nvSpPr>
              <p:cNvPr id="3451" name="Google Shape;3451;p7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7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453" name="Google Shape;3453;p7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54" name="Google Shape;3454;p7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5" name="Google Shape;3455;p7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456" name="Google Shape;3456;p7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57" name="Google Shape;3457;p7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3458"/>
        <p:cNvGrpSpPr/>
        <p:nvPr/>
      </p:nvGrpSpPr>
      <p:grpSpPr>
        <a:xfrm>
          <a:off x="0" y="0"/>
          <a:ext cx="0" cy="0"/>
          <a:chOff x="0" y="0"/>
          <a:chExt cx="0" cy="0"/>
        </a:xfrm>
      </p:grpSpPr>
      <p:sp>
        <p:nvSpPr>
          <p:cNvPr id="3459" name="Google Shape;3459;p7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60" name="Google Shape;3460;p75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461" name="Google Shape;3461;p752"/>
          <p:cNvGrpSpPr/>
          <p:nvPr/>
        </p:nvGrpSpPr>
        <p:grpSpPr>
          <a:xfrm>
            <a:off x="7191542" y="1"/>
            <a:ext cx="5000459" cy="1425992"/>
            <a:chOff x="7191542" y="1"/>
            <a:chExt cx="5000459" cy="1425992"/>
          </a:xfrm>
        </p:grpSpPr>
        <p:pic>
          <p:nvPicPr>
            <p:cNvPr id="3462" name="Google Shape;3462;p7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63" name="Google Shape;3463;p752"/>
            <p:cNvGrpSpPr/>
            <p:nvPr/>
          </p:nvGrpSpPr>
          <p:grpSpPr>
            <a:xfrm>
              <a:off x="7191542" y="1"/>
              <a:ext cx="5000459" cy="1425992"/>
              <a:chOff x="7186272" y="0"/>
              <a:chExt cx="5005729" cy="1427495"/>
            </a:xfrm>
          </p:grpSpPr>
          <p:sp>
            <p:nvSpPr>
              <p:cNvPr id="3464" name="Google Shape;3464;p7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7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466" name="Google Shape;3466;p75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67" name="Google Shape;3467;p75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468" name="Google Shape;3468;p7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69" name="Google Shape;3469;p7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3470"/>
        <p:cNvGrpSpPr/>
        <p:nvPr/>
      </p:nvGrpSpPr>
      <p:grpSpPr>
        <a:xfrm>
          <a:off x="0" y="0"/>
          <a:ext cx="0" cy="0"/>
          <a:chOff x="0" y="0"/>
          <a:chExt cx="0" cy="0"/>
        </a:xfrm>
      </p:grpSpPr>
      <p:grpSp>
        <p:nvGrpSpPr>
          <p:cNvPr id="3471" name="Google Shape;3471;p753"/>
          <p:cNvGrpSpPr/>
          <p:nvPr/>
        </p:nvGrpSpPr>
        <p:grpSpPr>
          <a:xfrm>
            <a:off x="7191542" y="1"/>
            <a:ext cx="5000459" cy="1425992"/>
            <a:chOff x="7191542" y="1"/>
            <a:chExt cx="5000459" cy="1425992"/>
          </a:xfrm>
        </p:grpSpPr>
        <p:pic>
          <p:nvPicPr>
            <p:cNvPr id="3472" name="Google Shape;3472;p7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73" name="Google Shape;3473;p753"/>
            <p:cNvGrpSpPr/>
            <p:nvPr/>
          </p:nvGrpSpPr>
          <p:grpSpPr>
            <a:xfrm>
              <a:off x="7191542" y="1"/>
              <a:ext cx="5000459" cy="1425992"/>
              <a:chOff x="7186272" y="0"/>
              <a:chExt cx="5005729" cy="1427495"/>
            </a:xfrm>
          </p:grpSpPr>
          <p:sp>
            <p:nvSpPr>
              <p:cNvPr id="3474" name="Google Shape;3474;p7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7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476" name="Google Shape;3476;p7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77" name="Google Shape;3477;p75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78" name="Google Shape;3478;p75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79" name="Google Shape;3479;p75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80" name="Google Shape;3480;p75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81" name="Google Shape;3481;p7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482" name="Google Shape;3482;p7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83" name="Google Shape;3483;p7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362"/>
        <p:cNvGrpSpPr/>
        <p:nvPr/>
      </p:nvGrpSpPr>
      <p:grpSpPr>
        <a:xfrm>
          <a:off x="0" y="0"/>
          <a:ext cx="0" cy="0"/>
          <a:chOff x="0" y="0"/>
          <a:chExt cx="0" cy="0"/>
        </a:xfrm>
      </p:grpSpPr>
      <p:grpSp>
        <p:nvGrpSpPr>
          <p:cNvPr id="363" name="Google Shape;363;p484"/>
          <p:cNvGrpSpPr/>
          <p:nvPr/>
        </p:nvGrpSpPr>
        <p:grpSpPr>
          <a:xfrm>
            <a:off x="7191543" y="1"/>
            <a:ext cx="5000459" cy="1425992"/>
            <a:chOff x="7191542" y="1"/>
            <a:chExt cx="5000459" cy="1425992"/>
          </a:xfrm>
        </p:grpSpPr>
        <p:pic>
          <p:nvPicPr>
            <p:cNvPr id="364" name="Google Shape;364;p4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5" name="Google Shape;365;p484"/>
            <p:cNvGrpSpPr/>
            <p:nvPr/>
          </p:nvGrpSpPr>
          <p:grpSpPr>
            <a:xfrm>
              <a:off x="7191542" y="1"/>
              <a:ext cx="5000459" cy="1425992"/>
              <a:chOff x="7186272" y="0"/>
              <a:chExt cx="5005729" cy="1427495"/>
            </a:xfrm>
          </p:grpSpPr>
          <p:sp>
            <p:nvSpPr>
              <p:cNvPr id="366" name="Google Shape;366;p4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67" name="Google Shape;367;p4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368" name="Google Shape;368;p4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9" name="Google Shape;369;p4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70" name="Google Shape;370;p4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1" name="Google Shape;371;p4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3484"/>
        <p:cNvGrpSpPr/>
        <p:nvPr/>
      </p:nvGrpSpPr>
      <p:grpSpPr>
        <a:xfrm>
          <a:off x="0" y="0"/>
          <a:ext cx="0" cy="0"/>
          <a:chOff x="0" y="0"/>
          <a:chExt cx="0" cy="0"/>
        </a:xfrm>
      </p:grpSpPr>
      <p:grpSp>
        <p:nvGrpSpPr>
          <p:cNvPr id="3485" name="Google Shape;3485;p754"/>
          <p:cNvGrpSpPr/>
          <p:nvPr/>
        </p:nvGrpSpPr>
        <p:grpSpPr>
          <a:xfrm>
            <a:off x="7191542" y="1"/>
            <a:ext cx="5000459" cy="1425992"/>
            <a:chOff x="7191542" y="1"/>
            <a:chExt cx="5000459" cy="1425992"/>
          </a:xfrm>
        </p:grpSpPr>
        <p:pic>
          <p:nvPicPr>
            <p:cNvPr id="3486" name="Google Shape;3486;p7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87" name="Google Shape;3487;p754"/>
            <p:cNvGrpSpPr/>
            <p:nvPr/>
          </p:nvGrpSpPr>
          <p:grpSpPr>
            <a:xfrm>
              <a:off x="7191542" y="1"/>
              <a:ext cx="5000459" cy="1425992"/>
              <a:chOff x="7186272" y="0"/>
              <a:chExt cx="5005729" cy="1427495"/>
            </a:xfrm>
          </p:grpSpPr>
          <p:sp>
            <p:nvSpPr>
              <p:cNvPr id="3488" name="Google Shape;3488;p7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7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490" name="Google Shape;3490;p7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91" name="Google Shape;3491;p7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492" name="Google Shape;3492;p7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93" name="Google Shape;3493;p7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3494"/>
        <p:cNvGrpSpPr/>
        <p:nvPr/>
      </p:nvGrpSpPr>
      <p:grpSpPr>
        <a:xfrm>
          <a:off x="0" y="0"/>
          <a:ext cx="0" cy="0"/>
          <a:chOff x="0" y="0"/>
          <a:chExt cx="0" cy="0"/>
        </a:xfrm>
      </p:grpSpPr>
      <p:grpSp>
        <p:nvGrpSpPr>
          <p:cNvPr id="3495" name="Google Shape;3495;p755"/>
          <p:cNvGrpSpPr/>
          <p:nvPr/>
        </p:nvGrpSpPr>
        <p:grpSpPr>
          <a:xfrm>
            <a:off x="0" y="0"/>
            <a:ext cx="12192000" cy="2148830"/>
            <a:chOff x="0" y="0"/>
            <a:chExt cx="12192000" cy="2148830"/>
          </a:xfrm>
        </p:grpSpPr>
        <p:sp>
          <p:nvSpPr>
            <p:cNvPr id="3496" name="Google Shape;3496;p75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75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98" name="Google Shape;3498;p75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9" name="Google Shape;3499;p75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00" name="Google Shape;3500;p75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501" name="Google Shape;3501;p75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502" name="Google Shape;3502;p75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3503"/>
        <p:cNvGrpSpPr/>
        <p:nvPr/>
      </p:nvGrpSpPr>
      <p:grpSpPr>
        <a:xfrm>
          <a:off x="0" y="0"/>
          <a:ext cx="0" cy="0"/>
          <a:chOff x="0" y="0"/>
          <a:chExt cx="0" cy="0"/>
        </a:xfrm>
      </p:grpSpPr>
      <p:sp>
        <p:nvSpPr>
          <p:cNvPr id="3504" name="Google Shape;3504;p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505" name="Google Shape;3505;p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06" name="Google Shape;3506;p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07" name="Google Shape;3507;p756"/>
          <p:cNvGrpSpPr/>
          <p:nvPr/>
        </p:nvGrpSpPr>
        <p:grpSpPr>
          <a:xfrm>
            <a:off x="7191542" y="1"/>
            <a:ext cx="5000459" cy="1425992"/>
            <a:chOff x="7191542" y="1"/>
            <a:chExt cx="5000459" cy="1425992"/>
          </a:xfrm>
        </p:grpSpPr>
        <p:pic>
          <p:nvPicPr>
            <p:cNvPr id="3508" name="Google Shape;3508;p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09" name="Google Shape;3509;p756"/>
            <p:cNvGrpSpPr/>
            <p:nvPr/>
          </p:nvGrpSpPr>
          <p:grpSpPr>
            <a:xfrm>
              <a:off x="7191542" y="1"/>
              <a:ext cx="5000459" cy="1425992"/>
              <a:chOff x="7186272" y="0"/>
              <a:chExt cx="5005729" cy="1427495"/>
            </a:xfrm>
          </p:grpSpPr>
          <p:sp>
            <p:nvSpPr>
              <p:cNvPr id="3510" name="Google Shape;3510;p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3512"/>
        <p:cNvGrpSpPr/>
        <p:nvPr/>
      </p:nvGrpSpPr>
      <p:grpSpPr>
        <a:xfrm>
          <a:off x="0" y="0"/>
          <a:ext cx="0" cy="0"/>
          <a:chOff x="0" y="0"/>
          <a:chExt cx="0" cy="0"/>
        </a:xfrm>
      </p:grpSpPr>
      <p:sp>
        <p:nvSpPr>
          <p:cNvPr id="3513" name="Google Shape;3513;p75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4" name="Google Shape;3514;p75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15" name="Google Shape;3515;p7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16" name="Google Shape;3516;p7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517" name="Google Shape;3517;p7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18" name="Google Shape;3518;p7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19" name="Google Shape;3519;p757"/>
          <p:cNvGrpSpPr/>
          <p:nvPr/>
        </p:nvGrpSpPr>
        <p:grpSpPr>
          <a:xfrm>
            <a:off x="7191542" y="1"/>
            <a:ext cx="5000459" cy="1425992"/>
            <a:chOff x="7191542" y="1"/>
            <a:chExt cx="5000459" cy="1425992"/>
          </a:xfrm>
        </p:grpSpPr>
        <p:pic>
          <p:nvPicPr>
            <p:cNvPr id="3520" name="Google Shape;3520;p7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21" name="Google Shape;3521;p757"/>
            <p:cNvGrpSpPr/>
            <p:nvPr/>
          </p:nvGrpSpPr>
          <p:grpSpPr>
            <a:xfrm>
              <a:off x="7191542" y="1"/>
              <a:ext cx="5000459" cy="1425992"/>
              <a:chOff x="7186272" y="0"/>
              <a:chExt cx="5005729" cy="1427495"/>
            </a:xfrm>
          </p:grpSpPr>
          <p:sp>
            <p:nvSpPr>
              <p:cNvPr id="3522" name="Google Shape;3522;p7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7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524" name="Google Shape;3524;p75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Title Slide">
  <p:cSld name="Title Slide 3">
    <p:spTree>
      <p:nvGrpSpPr>
        <p:cNvPr id="1" name="Shape 3525"/>
        <p:cNvGrpSpPr/>
        <p:nvPr/>
      </p:nvGrpSpPr>
      <p:grpSpPr>
        <a:xfrm>
          <a:off x="0" y="0"/>
          <a:ext cx="0" cy="0"/>
          <a:chOff x="0" y="0"/>
          <a:chExt cx="0" cy="0"/>
        </a:xfrm>
      </p:grpSpPr>
      <p:sp>
        <p:nvSpPr>
          <p:cNvPr id="3526" name="Google Shape;3526;p75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27" name="Google Shape;3527;p75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28" name="Google Shape;3528;p7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529" name="Google Shape;3529;p7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30" name="Google Shape;3530;p7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3531"/>
        <p:cNvGrpSpPr/>
        <p:nvPr/>
      </p:nvGrpSpPr>
      <p:grpSpPr>
        <a:xfrm>
          <a:off x="0" y="0"/>
          <a:ext cx="0" cy="0"/>
          <a:chOff x="0" y="0"/>
          <a:chExt cx="0" cy="0"/>
        </a:xfrm>
      </p:grpSpPr>
      <p:sp>
        <p:nvSpPr>
          <p:cNvPr id="3532" name="Google Shape;3532;p75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33" name="Google Shape;3533;p75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34" name="Google Shape;3534;p75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535" name="Google Shape;3535;p7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36" name="Google Shape;3536;p7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537" name="Google Shape;3537;p75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538" name="Google Shape;3538;p75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539" name="Google Shape;3539;p75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540" name="Google Shape;3540;p75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3541"/>
        <p:cNvGrpSpPr/>
        <p:nvPr/>
      </p:nvGrpSpPr>
      <p:grpSpPr>
        <a:xfrm>
          <a:off x="0" y="0"/>
          <a:ext cx="0" cy="0"/>
          <a:chOff x="0" y="0"/>
          <a:chExt cx="0" cy="0"/>
        </a:xfrm>
      </p:grpSpPr>
      <p:sp>
        <p:nvSpPr>
          <p:cNvPr id="3542" name="Google Shape;3542;p7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43" name="Google Shape;3543;p7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44" name="Google Shape;3544;p7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545" name="Google Shape;3545;p7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46" name="Google Shape;3546;p7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547" name="Google Shape;3547;p7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548" name="Google Shape;3548;p7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549" name="Google Shape;3549;p7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550" name="Google Shape;3550;p7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3551"/>
        <p:cNvGrpSpPr/>
        <p:nvPr/>
      </p:nvGrpSpPr>
      <p:grpSpPr>
        <a:xfrm>
          <a:off x="0" y="0"/>
          <a:ext cx="0" cy="0"/>
          <a:chOff x="0" y="0"/>
          <a:chExt cx="0" cy="0"/>
        </a:xfrm>
      </p:grpSpPr>
      <p:sp>
        <p:nvSpPr>
          <p:cNvPr id="3552" name="Google Shape;3552;p76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53" name="Google Shape;3553;p7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54" name="Google Shape;3554;p7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55" name="Google Shape;3555;p76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556" name="Google Shape;3556;p7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3557"/>
        <p:cNvGrpSpPr/>
        <p:nvPr/>
      </p:nvGrpSpPr>
      <p:grpSpPr>
        <a:xfrm>
          <a:off x="0" y="0"/>
          <a:ext cx="0" cy="0"/>
          <a:chOff x="0" y="0"/>
          <a:chExt cx="0" cy="0"/>
        </a:xfrm>
      </p:grpSpPr>
      <p:sp>
        <p:nvSpPr>
          <p:cNvPr id="3558" name="Google Shape;3558;p7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3559" name="Google Shape;3559;p76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560" name="Google Shape;3560;p7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61" name="Google Shape;3561;p76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62" name="Google Shape;3562;p76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3563"/>
        <p:cNvGrpSpPr/>
        <p:nvPr/>
      </p:nvGrpSpPr>
      <p:grpSpPr>
        <a:xfrm>
          <a:off x="0" y="0"/>
          <a:ext cx="0" cy="0"/>
          <a:chOff x="0" y="0"/>
          <a:chExt cx="0" cy="0"/>
        </a:xfrm>
      </p:grpSpPr>
      <p:sp>
        <p:nvSpPr>
          <p:cNvPr id="3564" name="Google Shape;3564;p7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65" name="Google Shape;3565;p7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66" name="Google Shape;3566;p76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67" name="Google Shape;3567;p76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68" name="Google Shape;3568;p76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569" name="Google Shape;3569;p7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372"/>
        <p:cNvGrpSpPr/>
        <p:nvPr/>
      </p:nvGrpSpPr>
      <p:grpSpPr>
        <a:xfrm>
          <a:off x="0" y="0"/>
          <a:ext cx="0" cy="0"/>
          <a:chOff x="0" y="0"/>
          <a:chExt cx="0" cy="0"/>
        </a:xfrm>
      </p:grpSpPr>
      <p:grpSp>
        <p:nvGrpSpPr>
          <p:cNvPr id="373" name="Google Shape;373;p485"/>
          <p:cNvGrpSpPr/>
          <p:nvPr/>
        </p:nvGrpSpPr>
        <p:grpSpPr>
          <a:xfrm>
            <a:off x="0" y="0"/>
            <a:ext cx="12192000" cy="2148830"/>
            <a:chOff x="0" y="0"/>
            <a:chExt cx="12192000" cy="2148830"/>
          </a:xfrm>
        </p:grpSpPr>
        <p:sp>
          <p:nvSpPr>
            <p:cNvPr id="374" name="Google Shape;374;p48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75" name="Google Shape;375;p48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376" name="Google Shape;376;p485"/>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77" name="Google Shape;377;p485"/>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8" name="Google Shape;378;p48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79" name="Google Shape;379;p485"/>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380" name="Google Shape;380;p48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3570"/>
        <p:cNvGrpSpPr/>
        <p:nvPr/>
      </p:nvGrpSpPr>
      <p:grpSpPr>
        <a:xfrm>
          <a:off x="0" y="0"/>
          <a:ext cx="0" cy="0"/>
          <a:chOff x="0" y="0"/>
          <a:chExt cx="0" cy="0"/>
        </a:xfrm>
      </p:grpSpPr>
      <p:sp>
        <p:nvSpPr>
          <p:cNvPr id="3571" name="Google Shape;3571;p76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72" name="Google Shape;3572;p76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73" name="Google Shape;3573;p7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574" name="Google Shape;3574;p7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75" name="Google Shape;3575;p7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576" name="Google Shape;3576;p76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577" name="Google Shape;3577;p76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578" name="Google Shape;3578;p76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579" name="Google Shape;3579;p76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3580"/>
        <p:cNvGrpSpPr/>
        <p:nvPr/>
      </p:nvGrpSpPr>
      <p:grpSpPr>
        <a:xfrm>
          <a:off x="0" y="0"/>
          <a:ext cx="0" cy="0"/>
          <a:chOff x="0" y="0"/>
          <a:chExt cx="0" cy="0"/>
        </a:xfrm>
      </p:grpSpPr>
      <p:sp>
        <p:nvSpPr>
          <p:cNvPr id="3581" name="Google Shape;3581;p7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2" name="Google Shape;3582;p7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83" name="Google Shape;3583;p7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84" name="Google Shape;3584;p7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585" name="Google Shape;3585;p7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3586"/>
        <p:cNvGrpSpPr/>
        <p:nvPr/>
      </p:nvGrpSpPr>
      <p:grpSpPr>
        <a:xfrm>
          <a:off x="0" y="0"/>
          <a:ext cx="0" cy="0"/>
          <a:chOff x="0" y="0"/>
          <a:chExt cx="0" cy="0"/>
        </a:xfrm>
      </p:grpSpPr>
      <p:sp>
        <p:nvSpPr>
          <p:cNvPr id="3587" name="Google Shape;3587;p7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3588" name="Google Shape;3588;p7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589" name="Google Shape;3589;p7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90" name="Google Shape;3590;p7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91" name="Google Shape;3591;p7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3592"/>
        <p:cNvGrpSpPr/>
        <p:nvPr/>
      </p:nvGrpSpPr>
      <p:grpSpPr>
        <a:xfrm>
          <a:off x="0" y="0"/>
          <a:ext cx="0" cy="0"/>
          <a:chOff x="0" y="0"/>
          <a:chExt cx="0" cy="0"/>
        </a:xfrm>
      </p:grpSpPr>
      <p:sp>
        <p:nvSpPr>
          <p:cNvPr id="3593" name="Google Shape;3593;p7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94" name="Google Shape;3594;p7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595" name="Google Shape;3595;p7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96" name="Google Shape;3596;p7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97" name="Google Shape;3597;p7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598" name="Google Shape;3598;p7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3599"/>
        <p:cNvGrpSpPr/>
        <p:nvPr/>
      </p:nvGrpSpPr>
      <p:grpSpPr>
        <a:xfrm>
          <a:off x="0" y="0"/>
          <a:ext cx="0" cy="0"/>
          <a:chOff x="0" y="0"/>
          <a:chExt cx="0" cy="0"/>
        </a:xfrm>
      </p:grpSpPr>
      <p:sp>
        <p:nvSpPr>
          <p:cNvPr id="3600" name="Google Shape;3600;p7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01" name="Google Shape;3601;p7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02" name="Google Shape;3602;p7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603" name="Google Shape;3603;p7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04" name="Google Shape;3604;p7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605" name="Google Shape;3605;p7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606" name="Google Shape;3606;p7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607" name="Google Shape;3607;p7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08" name="Google Shape;3608;p76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3609"/>
        <p:cNvGrpSpPr/>
        <p:nvPr/>
      </p:nvGrpSpPr>
      <p:grpSpPr>
        <a:xfrm>
          <a:off x="0" y="0"/>
          <a:ext cx="0" cy="0"/>
          <a:chOff x="0" y="0"/>
          <a:chExt cx="0" cy="0"/>
        </a:xfrm>
      </p:grpSpPr>
      <p:sp>
        <p:nvSpPr>
          <p:cNvPr id="3610" name="Google Shape;3610;p7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11" name="Google Shape;3611;p7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12" name="Google Shape;3612;p7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613" name="Google Shape;3613;p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14" name="Google Shape;3614;p7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615" name="Google Shape;3615;p7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616" name="Google Shape;3616;p7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617" name="Google Shape;3617;p7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18" name="Google Shape;3618;p76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3619"/>
        <p:cNvGrpSpPr/>
        <p:nvPr/>
      </p:nvGrpSpPr>
      <p:grpSpPr>
        <a:xfrm>
          <a:off x="0" y="0"/>
          <a:ext cx="0" cy="0"/>
          <a:chOff x="0" y="0"/>
          <a:chExt cx="0" cy="0"/>
        </a:xfrm>
      </p:grpSpPr>
      <p:sp>
        <p:nvSpPr>
          <p:cNvPr id="3620" name="Google Shape;3620;p77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21" name="Google Shape;3621;p77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2" name="Google Shape;3622;p77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623" name="Google Shape;3623;p7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4" name="Google Shape;3624;p7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625" name="Google Shape;3625;p77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626" name="Google Shape;3626;p77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627" name="Google Shape;3627;p77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28" name="Google Shape;3628;p77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3629"/>
        <p:cNvGrpSpPr/>
        <p:nvPr/>
      </p:nvGrpSpPr>
      <p:grpSpPr>
        <a:xfrm>
          <a:off x="0" y="0"/>
          <a:ext cx="0" cy="0"/>
          <a:chOff x="0" y="0"/>
          <a:chExt cx="0" cy="0"/>
        </a:xfrm>
      </p:grpSpPr>
      <p:sp>
        <p:nvSpPr>
          <p:cNvPr id="3630" name="Google Shape;3630;p77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31" name="Google Shape;3631;p7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32" name="Google Shape;3632;p7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33" name="Google Shape;3633;p77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34" name="Google Shape;3634;p77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3635"/>
        <p:cNvGrpSpPr/>
        <p:nvPr/>
      </p:nvGrpSpPr>
      <p:grpSpPr>
        <a:xfrm>
          <a:off x="0" y="0"/>
          <a:ext cx="0" cy="0"/>
          <a:chOff x="0" y="0"/>
          <a:chExt cx="0" cy="0"/>
        </a:xfrm>
      </p:grpSpPr>
      <p:sp>
        <p:nvSpPr>
          <p:cNvPr id="3636" name="Google Shape;3636;p7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3637" name="Google Shape;3637;p77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638" name="Google Shape;3638;p7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39" name="Google Shape;3639;p77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40" name="Google Shape;3640;p77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3641"/>
        <p:cNvGrpSpPr/>
        <p:nvPr/>
      </p:nvGrpSpPr>
      <p:grpSpPr>
        <a:xfrm>
          <a:off x="0" y="0"/>
          <a:ext cx="0" cy="0"/>
          <a:chOff x="0" y="0"/>
          <a:chExt cx="0" cy="0"/>
        </a:xfrm>
      </p:grpSpPr>
      <p:sp>
        <p:nvSpPr>
          <p:cNvPr id="3642" name="Google Shape;3642;p77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43" name="Google Shape;3643;p77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44" name="Google Shape;3644;p77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5" name="Google Shape;3645;p77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6" name="Google Shape;3646;p77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647" name="Google Shape;3647;p77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381"/>
        <p:cNvGrpSpPr/>
        <p:nvPr/>
      </p:nvGrpSpPr>
      <p:grpSpPr>
        <a:xfrm>
          <a:off x="0" y="0"/>
          <a:ext cx="0" cy="0"/>
          <a:chOff x="0" y="0"/>
          <a:chExt cx="0" cy="0"/>
        </a:xfrm>
      </p:grpSpPr>
      <p:sp>
        <p:nvSpPr>
          <p:cNvPr id="382" name="Google Shape;382;p4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83" name="Google Shape;383;p4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4" name="Google Shape;384;p4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85" name="Google Shape;385;p486"/>
          <p:cNvGrpSpPr/>
          <p:nvPr/>
        </p:nvGrpSpPr>
        <p:grpSpPr>
          <a:xfrm>
            <a:off x="7191543" y="1"/>
            <a:ext cx="5000459" cy="1425992"/>
            <a:chOff x="7191542" y="1"/>
            <a:chExt cx="5000459" cy="1425992"/>
          </a:xfrm>
        </p:grpSpPr>
        <p:pic>
          <p:nvPicPr>
            <p:cNvPr id="386" name="Google Shape;386;p4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7" name="Google Shape;387;p486"/>
            <p:cNvGrpSpPr/>
            <p:nvPr/>
          </p:nvGrpSpPr>
          <p:grpSpPr>
            <a:xfrm>
              <a:off x="7191542" y="1"/>
              <a:ext cx="5000459" cy="1425992"/>
              <a:chOff x="7186272" y="0"/>
              <a:chExt cx="5005729" cy="1427495"/>
            </a:xfrm>
          </p:grpSpPr>
          <p:sp>
            <p:nvSpPr>
              <p:cNvPr id="388" name="Google Shape;388;p4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89" name="Google Shape;389;p4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3648"/>
        <p:cNvGrpSpPr/>
        <p:nvPr/>
      </p:nvGrpSpPr>
      <p:grpSpPr>
        <a:xfrm>
          <a:off x="0" y="0"/>
          <a:ext cx="0" cy="0"/>
          <a:chOff x="0" y="0"/>
          <a:chExt cx="0" cy="0"/>
        </a:xfrm>
      </p:grpSpPr>
      <p:sp>
        <p:nvSpPr>
          <p:cNvPr id="3649" name="Google Shape;3649;p77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50" name="Google Shape;3650;p77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51" name="Google Shape;3651;p7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652" name="Google Shape;3652;p7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53" name="Google Shape;3653;p7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654" name="Google Shape;3654;p77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655" name="Google Shape;3655;p77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656" name="Google Shape;3656;p77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57" name="Google Shape;3657;p77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3658"/>
        <p:cNvGrpSpPr/>
        <p:nvPr/>
      </p:nvGrpSpPr>
      <p:grpSpPr>
        <a:xfrm>
          <a:off x="0" y="0"/>
          <a:ext cx="0" cy="0"/>
          <a:chOff x="0" y="0"/>
          <a:chExt cx="0" cy="0"/>
        </a:xfrm>
      </p:grpSpPr>
      <p:sp>
        <p:nvSpPr>
          <p:cNvPr id="3659" name="Google Shape;3659;p77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60" name="Google Shape;3660;p77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61" name="Google Shape;3661;p77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62" name="Google Shape;3662;p77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63" name="Google Shape;3663;p77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3664"/>
        <p:cNvGrpSpPr/>
        <p:nvPr/>
      </p:nvGrpSpPr>
      <p:grpSpPr>
        <a:xfrm>
          <a:off x="0" y="0"/>
          <a:ext cx="0" cy="0"/>
          <a:chOff x="0" y="0"/>
          <a:chExt cx="0" cy="0"/>
        </a:xfrm>
      </p:grpSpPr>
      <p:sp>
        <p:nvSpPr>
          <p:cNvPr id="3665" name="Google Shape;3665;p77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3666" name="Google Shape;3666;p77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667" name="Google Shape;3667;p77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68" name="Google Shape;3668;p77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69" name="Google Shape;3669;p77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3670"/>
        <p:cNvGrpSpPr/>
        <p:nvPr/>
      </p:nvGrpSpPr>
      <p:grpSpPr>
        <a:xfrm>
          <a:off x="0" y="0"/>
          <a:ext cx="0" cy="0"/>
          <a:chOff x="0" y="0"/>
          <a:chExt cx="0" cy="0"/>
        </a:xfrm>
      </p:grpSpPr>
      <p:sp>
        <p:nvSpPr>
          <p:cNvPr id="3671" name="Google Shape;3671;p77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72" name="Google Shape;3672;p77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73" name="Google Shape;3673;p77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4" name="Google Shape;3674;p77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5" name="Google Shape;3675;p77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676" name="Google Shape;3676;p77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3677"/>
        <p:cNvGrpSpPr/>
        <p:nvPr/>
      </p:nvGrpSpPr>
      <p:grpSpPr>
        <a:xfrm>
          <a:off x="0" y="0"/>
          <a:ext cx="0" cy="0"/>
          <a:chOff x="0" y="0"/>
          <a:chExt cx="0" cy="0"/>
        </a:xfrm>
      </p:grpSpPr>
      <p:sp>
        <p:nvSpPr>
          <p:cNvPr id="3678" name="Google Shape;3678;p77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79" name="Google Shape;3679;p7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80" name="Google Shape;3680;p7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81" name="Google Shape;3681;p77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82" name="Google Shape;3682;p77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3683"/>
        <p:cNvGrpSpPr/>
        <p:nvPr/>
      </p:nvGrpSpPr>
      <p:grpSpPr>
        <a:xfrm>
          <a:off x="0" y="0"/>
          <a:ext cx="0" cy="0"/>
          <a:chOff x="0" y="0"/>
          <a:chExt cx="0" cy="0"/>
        </a:xfrm>
      </p:grpSpPr>
      <p:sp>
        <p:nvSpPr>
          <p:cNvPr id="3684" name="Google Shape;3684;p7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3685" name="Google Shape;3685;p77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686" name="Google Shape;3686;p7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87" name="Google Shape;3687;p77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88" name="Google Shape;3688;p77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3689"/>
        <p:cNvGrpSpPr/>
        <p:nvPr/>
      </p:nvGrpSpPr>
      <p:grpSpPr>
        <a:xfrm>
          <a:off x="0" y="0"/>
          <a:ext cx="0" cy="0"/>
          <a:chOff x="0" y="0"/>
          <a:chExt cx="0" cy="0"/>
        </a:xfrm>
      </p:grpSpPr>
      <p:sp>
        <p:nvSpPr>
          <p:cNvPr id="3690" name="Google Shape;3690;p7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91" name="Google Shape;3691;p7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692" name="Google Shape;3692;p78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93" name="Google Shape;3693;p78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94" name="Google Shape;3694;p78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695" name="Google Shape;3695;p78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3696"/>
        <p:cNvGrpSpPr/>
        <p:nvPr/>
      </p:nvGrpSpPr>
      <p:grpSpPr>
        <a:xfrm>
          <a:off x="0" y="0"/>
          <a:ext cx="0" cy="0"/>
          <a:chOff x="0" y="0"/>
          <a:chExt cx="0" cy="0"/>
        </a:xfrm>
      </p:grpSpPr>
      <p:sp>
        <p:nvSpPr>
          <p:cNvPr id="3697" name="Google Shape;3697;p78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98" name="Google Shape;3698;p78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99" name="Google Shape;3699;p78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700" name="Google Shape;3700;p7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01" name="Google Shape;3701;p7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702" name="Google Shape;3702;p78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703" name="Google Shape;3703;p78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704" name="Google Shape;3704;p78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05" name="Google Shape;3705;p78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3706"/>
        <p:cNvGrpSpPr/>
        <p:nvPr/>
      </p:nvGrpSpPr>
      <p:grpSpPr>
        <a:xfrm>
          <a:off x="0" y="0"/>
          <a:ext cx="0" cy="0"/>
          <a:chOff x="0" y="0"/>
          <a:chExt cx="0" cy="0"/>
        </a:xfrm>
      </p:grpSpPr>
      <p:sp>
        <p:nvSpPr>
          <p:cNvPr id="3707" name="Google Shape;3707;p78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08" name="Google Shape;3708;p7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09" name="Google Shape;3709;p7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10" name="Google Shape;3710;p78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11" name="Google Shape;3711;p78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3712"/>
        <p:cNvGrpSpPr/>
        <p:nvPr/>
      </p:nvGrpSpPr>
      <p:grpSpPr>
        <a:xfrm>
          <a:off x="0" y="0"/>
          <a:ext cx="0" cy="0"/>
          <a:chOff x="0" y="0"/>
          <a:chExt cx="0" cy="0"/>
        </a:xfrm>
      </p:grpSpPr>
      <p:sp>
        <p:nvSpPr>
          <p:cNvPr id="3713" name="Google Shape;3713;p7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3714" name="Google Shape;3714;p78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715" name="Google Shape;3715;p7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16" name="Google Shape;3716;p78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17" name="Google Shape;3717;p78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390"/>
        <p:cNvGrpSpPr/>
        <p:nvPr/>
      </p:nvGrpSpPr>
      <p:grpSpPr>
        <a:xfrm>
          <a:off x="0" y="0"/>
          <a:ext cx="0" cy="0"/>
          <a:chOff x="0" y="0"/>
          <a:chExt cx="0" cy="0"/>
        </a:xfrm>
      </p:grpSpPr>
      <p:sp>
        <p:nvSpPr>
          <p:cNvPr id="391" name="Google Shape;391;p48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92" name="Google Shape;392;p48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3" name="Google Shape;393;p4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4" name="Google Shape;394;p4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95" name="Google Shape;395;p4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6" name="Google Shape;396;p4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7" name="Google Shape;397;p487"/>
          <p:cNvGrpSpPr/>
          <p:nvPr/>
        </p:nvGrpSpPr>
        <p:grpSpPr>
          <a:xfrm>
            <a:off x="7191543" y="1"/>
            <a:ext cx="5000459" cy="1425992"/>
            <a:chOff x="7191542" y="1"/>
            <a:chExt cx="5000459" cy="1425992"/>
          </a:xfrm>
        </p:grpSpPr>
        <p:pic>
          <p:nvPicPr>
            <p:cNvPr id="398" name="Google Shape;398;p4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9" name="Google Shape;399;p487"/>
            <p:cNvGrpSpPr/>
            <p:nvPr/>
          </p:nvGrpSpPr>
          <p:grpSpPr>
            <a:xfrm>
              <a:off x="7191542" y="1"/>
              <a:ext cx="5000459" cy="1425992"/>
              <a:chOff x="7186272" y="0"/>
              <a:chExt cx="5005729" cy="1427495"/>
            </a:xfrm>
          </p:grpSpPr>
          <p:sp>
            <p:nvSpPr>
              <p:cNvPr id="400" name="Google Shape;400;p4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01" name="Google Shape;401;p4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02" name="Google Shape;402;p4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3718"/>
        <p:cNvGrpSpPr/>
        <p:nvPr/>
      </p:nvGrpSpPr>
      <p:grpSpPr>
        <a:xfrm>
          <a:off x="0" y="0"/>
          <a:ext cx="0" cy="0"/>
          <a:chOff x="0" y="0"/>
          <a:chExt cx="0" cy="0"/>
        </a:xfrm>
      </p:grpSpPr>
      <p:sp>
        <p:nvSpPr>
          <p:cNvPr id="3719" name="Google Shape;3719;p7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20" name="Google Shape;3720;p7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21" name="Google Shape;3721;p78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22" name="Google Shape;3722;p78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23" name="Google Shape;3723;p78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724" name="Google Shape;3724;p7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3725"/>
        <p:cNvGrpSpPr/>
        <p:nvPr/>
      </p:nvGrpSpPr>
      <p:grpSpPr>
        <a:xfrm>
          <a:off x="0" y="0"/>
          <a:ext cx="0" cy="0"/>
          <a:chOff x="0" y="0"/>
          <a:chExt cx="0" cy="0"/>
        </a:xfrm>
      </p:grpSpPr>
      <p:sp>
        <p:nvSpPr>
          <p:cNvPr id="3726" name="Google Shape;3726;p78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27" name="Google Shape;3727;p7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28" name="Google Shape;3728;p7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29" name="Google Shape;3729;p78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30" name="Google Shape;3730;p78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3731"/>
        <p:cNvGrpSpPr/>
        <p:nvPr/>
      </p:nvGrpSpPr>
      <p:grpSpPr>
        <a:xfrm>
          <a:off x="0" y="0"/>
          <a:ext cx="0" cy="0"/>
          <a:chOff x="0" y="0"/>
          <a:chExt cx="0" cy="0"/>
        </a:xfrm>
      </p:grpSpPr>
      <p:sp>
        <p:nvSpPr>
          <p:cNvPr id="3732" name="Google Shape;3732;p7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3733" name="Google Shape;3733;p78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734" name="Google Shape;3734;p7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35" name="Google Shape;3735;p78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36" name="Google Shape;3736;p78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3737"/>
        <p:cNvGrpSpPr/>
        <p:nvPr/>
      </p:nvGrpSpPr>
      <p:grpSpPr>
        <a:xfrm>
          <a:off x="0" y="0"/>
          <a:ext cx="0" cy="0"/>
          <a:chOff x="0" y="0"/>
          <a:chExt cx="0" cy="0"/>
        </a:xfrm>
      </p:grpSpPr>
      <p:sp>
        <p:nvSpPr>
          <p:cNvPr id="3738" name="Google Shape;3738;p7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39" name="Google Shape;3739;p7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40" name="Google Shape;3740;p78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41" name="Google Shape;3741;p78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42" name="Google Shape;3742;p78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743" name="Google Shape;3743;p78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9">
    <p:spTree>
      <p:nvGrpSpPr>
        <p:cNvPr id="1" name="Shape 3744"/>
        <p:cNvGrpSpPr/>
        <p:nvPr/>
      </p:nvGrpSpPr>
      <p:grpSpPr>
        <a:xfrm>
          <a:off x="0" y="0"/>
          <a:ext cx="0" cy="0"/>
          <a:chOff x="0" y="0"/>
          <a:chExt cx="0" cy="0"/>
        </a:xfrm>
      </p:grpSpPr>
      <p:sp>
        <p:nvSpPr>
          <p:cNvPr id="3745" name="Google Shape;3745;p78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6" name="Google Shape;3746;p7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47" name="Google Shape;3747;p7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48" name="Google Shape;3748;p78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49" name="Google Shape;3749;p78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1_Title and Content">
  <p:cSld name="1_Title and Content 9">
    <p:spTree>
      <p:nvGrpSpPr>
        <p:cNvPr id="1" name="Shape 3750"/>
        <p:cNvGrpSpPr/>
        <p:nvPr/>
      </p:nvGrpSpPr>
      <p:grpSpPr>
        <a:xfrm>
          <a:off x="0" y="0"/>
          <a:ext cx="0" cy="0"/>
          <a:chOff x="0" y="0"/>
          <a:chExt cx="0" cy="0"/>
        </a:xfrm>
      </p:grpSpPr>
      <p:sp>
        <p:nvSpPr>
          <p:cNvPr id="3751" name="Google Shape;3751;p7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3752" name="Google Shape;3752;p78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753" name="Google Shape;3753;p7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54" name="Google Shape;3754;p78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5" name="Google Shape;3755;p78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9">
    <p:spTree>
      <p:nvGrpSpPr>
        <p:cNvPr id="1" name="Shape 3756"/>
        <p:cNvGrpSpPr/>
        <p:nvPr/>
      </p:nvGrpSpPr>
      <p:grpSpPr>
        <a:xfrm>
          <a:off x="0" y="0"/>
          <a:ext cx="0" cy="0"/>
          <a:chOff x="0" y="0"/>
          <a:chExt cx="0" cy="0"/>
        </a:xfrm>
      </p:grpSpPr>
      <p:sp>
        <p:nvSpPr>
          <p:cNvPr id="3757" name="Google Shape;3757;p7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58" name="Google Shape;3758;p7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759" name="Google Shape;3759;p79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60" name="Google Shape;3760;p79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61" name="Google Shape;3761;p79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762" name="Google Shape;3762;p7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3763"/>
        <p:cNvGrpSpPr/>
        <p:nvPr/>
      </p:nvGrpSpPr>
      <p:grpSpPr>
        <a:xfrm>
          <a:off x="0" y="0"/>
          <a:ext cx="0" cy="0"/>
          <a:chOff x="0" y="0"/>
          <a:chExt cx="0" cy="0"/>
        </a:xfrm>
      </p:grpSpPr>
      <p:sp>
        <p:nvSpPr>
          <p:cNvPr id="3764" name="Google Shape;3764;p79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765" name="Google Shape;3765;p79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66" name="Google Shape;3766;p79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67" name="Google Shape;3767;p791"/>
          <p:cNvSpPr>
            <a:spLocks noGrp="1"/>
          </p:cNvSpPr>
          <p:nvPr>
            <p:ph type="pic" idx="2"/>
          </p:nvPr>
        </p:nvSpPr>
        <p:spPr>
          <a:xfrm>
            <a:off x="7118684" y="233915"/>
            <a:ext cx="5073316" cy="5943600"/>
          </a:xfrm>
          <a:prstGeom prst="rect">
            <a:avLst/>
          </a:prstGeom>
          <a:noFill/>
          <a:ln>
            <a:noFill/>
          </a:ln>
        </p:spPr>
      </p:sp>
      <p:grpSp>
        <p:nvGrpSpPr>
          <p:cNvPr id="3768" name="Google Shape;3768;p791"/>
          <p:cNvGrpSpPr/>
          <p:nvPr/>
        </p:nvGrpSpPr>
        <p:grpSpPr>
          <a:xfrm>
            <a:off x="0" y="5020348"/>
            <a:ext cx="12192000" cy="1837653"/>
            <a:chOff x="0" y="5020348"/>
            <a:chExt cx="12192000" cy="1837653"/>
          </a:xfrm>
        </p:grpSpPr>
        <p:sp>
          <p:nvSpPr>
            <p:cNvPr id="3769" name="Google Shape;3769;p7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770" name="Google Shape;3770;p7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771" name="Google Shape;3771;p7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Divider">
  <p:cSld name="Divider 15">
    <p:spTree>
      <p:nvGrpSpPr>
        <p:cNvPr id="1" name="Shape 3772"/>
        <p:cNvGrpSpPr/>
        <p:nvPr/>
      </p:nvGrpSpPr>
      <p:grpSpPr>
        <a:xfrm>
          <a:off x="0" y="0"/>
          <a:ext cx="0" cy="0"/>
          <a:chOff x="0" y="0"/>
          <a:chExt cx="0" cy="0"/>
        </a:xfrm>
      </p:grpSpPr>
      <p:grpSp>
        <p:nvGrpSpPr>
          <p:cNvPr id="3773" name="Google Shape;3773;p792"/>
          <p:cNvGrpSpPr/>
          <p:nvPr/>
        </p:nvGrpSpPr>
        <p:grpSpPr>
          <a:xfrm>
            <a:off x="0" y="5020347"/>
            <a:ext cx="12192000" cy="1837653"/>
            <a:chOff x="0" y="5020347"/>
            <a:chExt cx="12192000" cy="1837653"/>
          </a:xfrm>
        </p:grpSpPr>
        <p:sp>
          <p:nvSpPr>
            <p:cNvPr id="3774" name="Google Shape;3774;p7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775" name="Google Shape;3775;p7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776" name="Google Shape;3776;p7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3777" name="Google Shape;3777;p7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778" name="Google Shape;3778;p7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79" name="Google Shape;3779;p7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3780"/>
        <p:cNvGrpSpPr/>
        <p:nvPr/>
      </p:nvGrpSpPr>
      <p:grpSpPr>
        <a:xfrm>
          <a:off x="0" y="0"/>
          <a:ext cx="0" cy="0"/>
          <a:chOff x="0" y="0"/>
          <a:chExt cx="0" cy="0"/>
        </a:xfrm>
      </p:grpSpPr>
      <p:sp>
        <p:nvSpPr>
          <p:cNvPr id="3781" name="Google Shape;3781;p7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782" name="Google Shape;3782;p7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783" name="Google Shape;3783;p793"/>
          <p:cNvGrpSpPr/>
          <p:nvPr/>
        </p:nvGrpSpPr>
        <p:grpSpPr>
          <a:xfrm>
            <a:off x="0" y="5379426"/>
            <a:ext cx="2807368" cy="753891"/>
            <a:chOff x="0" y="5379426"/>
            <a:chExt cx="2807368" cy="753891"/>
          </a:xfrm>
        </p:grpSpPr>
        <p:sp>
          <p:nvSpPr>
            <p:cNvPr id="3784" name="Google Shape;3784;p7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785" name="Google Shape;3785;p7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3786" name="Google Shape;3786;p793"/>
          <p:cNvSpPr>
            <a:spLocks noGrp="1"/>
          </p:cNvSpPr>
          <p:nvPr>
            <p:ph type="pic" idx="2"/>
          </p:nvPr>
        </p:nvSpPr>
        <p:spPr>
          <a:xfrm>
            <a:off x="2807368" y="457202"/>
            <a:ext cx="8915400" cy="5943598"/>
          </a:xfrm>
          <a:prstGeom prst="rect">
            <a:avLst/>
          </a:prstGeom>
          <a:noFill/>
          <a:ln>
            <a:noFill/>
          </a:ln>
        </p:spPr>
      </p:sp>
      <p:pic>
        <p:nvPicPr>
          <p:cNvPr id="3787" name="Google Shape;3787;p7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403"/>
        <p:cNvGrpSpPr/>
        <p:nvPr/>
      </p:nvGrpSpPr>
      <p:grpSpPr>
        <a:xfrm>
          <a:off x="0" y="0"/>
          <a:ext cx="0" cy="0"/>
          <a:chOff x="0" y="0"/>
          <a:chExt cx="0" cy="0"/>
        </a:xfrm>
      </p:grpSpPr>
      <p:sp>
        <p:nvSpPr>
          <p:cNvPr id="404" name="Google Shape;404;p488"/>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05" name="Google Shape;405;p488"/>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406" name="Google Shape;406;p488"/>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407" name="Google Shape;407;p488"/>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408" name="Google Shape;408;p488"/>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409" name="Google Shape;409;p488"/>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10" name="Google Shape;410;p488"/>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1" name="Google Shape;411;p488"/>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412" name="Google Shape;412;p488"/>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 name="Google Shape;413;p488"/>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14" name="Google Shape;414;p488"/>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3788"/>
        <p:cNvGrpSpPr/>
        <p:nvPr/>
      </p:nvGrpSpPr>
      <p:grpSpPr>
        <a:xfrm>
          <a:off x="0" y="0"/>
          <a:ext cx="0" cy="0"/>
          <a:chOff x="0" y="0"/>
          <a:chExt cx="0" cy="0"/>
        </a:xfrm>
      </p:grpSpPr>
      <p:sp>
        <p:nvSpPr>
          <p:cNvPr id="3789" name="Google Shape;3789;p7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790" name="Google Shape;3790;p7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91" name="Google Shape;3791;p7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2" name="Google Shape;3792;p7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793" name="Google Shape;3793;p7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94" name="Google Shape;3794;p7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95" name="Google Shape;3795;p794"/>
          <p:cNvGrpSpPr/>
          <p:nvPr/>
        </p:nvGrpSpPr>
        <p:grpSpPr>
          <a:xfrm>
            <a:off x="7191542" y="1"/>
            <a:ext cx="5000459" cy="1425992"/>
            <a:chOff x="7191542" y="1"/>
            <a:chExt cx="5000459" cy="1425992"/>
          </a:xfrm>
        </p:grpSpPr>
        <p:pic>
          <p:nvPicPr>
            <p:cNvPr id="3796" name="Google Shape;3796;p7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97" name="Google Shape;3797;p794"/>
            <p:cNvGrpSpPr/>
            <p:nvPr/>
          </p:nvGrpSpPr>
          <p:grpSpPr>
            <a:xfrm>
              <a:off x="7191542" y="1"/>
              <a:ext cx="5000459" cy="1425992"/>
              <a:chOff x="7186272" y="0"/>
              <a:chExt cx="5005729" cy="1427495"/>
            </a:xfrm>
          </p:grpSpPr>
          <p:sp>
            <p:nvSpPr>
              <p:cNvPr id="3798" name="Google Shape;3798;p7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7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3800" name="Google Shape;3800;p7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3801"/>
        <p:cNvGrpSpPr/>
        <p:nvPr/>
      </p:nvGrpSpPr>
      <p:grpSpPr>
        <a:xfrm>
          <a:off x="0" y="0"/>
          <a:ext cx="0" cy="0"/>
          <a:chOff x="0" y="0"/>
          <a:chExt cx="0" cy="0"/>
        </a:xfrm>
      </p:grpSpPr>
      <p:grpSp>
        <p:nvGrpSpPr>
          <p:cNvPr id="3802" name="Google Shape;3802;p795"/>
          <p:cNvGrpSpPr/>
          <p:nvPr/>
        </p:nvGrpSpPr>
        <p:grpSpPr>
          <a:xfrm>
            <a:off x="7191542" y="1"/>
            <a:ext cx="5000459" cy="1425992"/>
            <a:chOff x="7191542" y="1"/>
            <a:chExt cx="5000459" cy="1425992"/>
          </a:xfrm>
        </p:grpSpPr>
        <p:pic>
          <p:nvPicPr>
            <p:cNvPr id="3803" name="Google Shape;3803;p7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04" name="Google Shape;3804;p795"/>
            <p:cNvGrpSpPr/>
            <p:nvPr/>
          </p:nvGrpSpPr>
          <p:grpSpPr>
            <a:xfrm>
              <a:off x="7191542" y="1"/>
              <a:ext cx="5000459" cy="1425992"/>
              <a:chOff x="7186272" y="0"/>
              <a:chExt cx="5005729" cy="1427495"/>
            </a:xfrm>
          </p:grpSpPr>
          <p:sp>
            <p:nvSpPr>
              <p:cNvPr id="3805" name="Google Shape;3805;p7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7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807" name="Google Shape;3807;p7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08" name="Google Shape;3808;p7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09" name="Google Shape;3809;p7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810" name="Google Shape;3810;p7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11" name="Google Shape;3811;p7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3812"/>
        <p:cNvGrpSpPr/>
        <p:nvPr/>
      </p:nvGrpSpPr>
      <p:grpSpPr>
        <a:xfrm>
          <a:off x="0" y="0"/>
          <a:ext cx="0" cy="0"/>
          <a:chOff x="0" y="0"/>
          <a:chExt cx="0" cy="0"/>
        </a:xfrm>
      </p:grpSpPr>
      <p:sp>
        <p:nvSpPr>
          <p:cNvPr id="3813" name="Google Shape;3813;p7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14" name="Google Shape;3814;p7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815" name="Google Shape;3815;p796"/>
          <p:cNvGrpSpPr/>
          <p:nvPr/>
        </p:nvGrpSpPr>
        <p:grpSpPr>
          <a:xfrm>
            <a:off x="7191542" y="1"/>
            <a:ext cx="5000459" cy="1425992"/>
            <a:chOff x="7191542" y="1"/>
            <a:chExt cx="5000459" cy="1425992"/>
          </a:xfrm>
        </p:grpSpPr>
        <p:pic>
          <p:nvPicPr>
            <p:cNvPr id="3816" name="Google Shape;3816;p7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17" name="Google Shape;3817;p796"/>
            <p:cNvGrpSpPr/>
            <p:nvPr/>
          </p:nvGrpSpPr>
          <p:grpSpPr>
            <a:xfrm>
              <a:off x="7191542" y="1"/>
              <a:ext cx="5000459" cy="1425992"/>
              <a:chOff x="7186272" y="0"/>
              <a:chExt cx="5005729" cy="1427495"/>
            </a:xfrm>
          </p:grpSpPr>
          <p:sp>
            <p:nvSpPr>
              <p:cNvPr id="3818" name="Google Shape;3818;p7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7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820" name="Google Shape;3820;p7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21" name="Google Shape;3821;p7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822" name="Google Shape;3822;p7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23" name="Google Shape;3823;p7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3824"/>
        <p:cNvGrpSpPr/>
        <p:nvPr/>
      </p:nvGrpSpPr>
      <p:grpSpPr>
        <a:xfrm>
          <a:off x="0" y="0"/>
          <a:ext cx="0" cy="0"/>
          <a:chOff x="0" y="0"/>
          <a:chExt cx="0" cy="0"/>
        </a:xfrm>
      </p:grpSpPr>
      <p:grpSp>
        <p:nvGrpSpPr>
          <p:cNvPr id="3825" name="Google Shape;3825;p797"/>
          <p:cNvGrpSpPr/>
          <p:nvPr/>
        </p:nvGrpSpPr>
        <p:grpSpPr>
          <a:xfrm>
            <a:off x="7191542" y="1"/>
            <a:ext cx="5000459" cy="1425992"/>
            <a:chOff x="7191542" y="1"/>
            <a:chExt cx="5000459" cy="1425992"/>
          </a:xfrm>
        </p:grpSpPr>
        <p:pic>
          <p:nvPicPr>
            <p:cNvPr id="3826" name="Google Shape;3826;p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27" name="Google Shape;3827;p797"/>
            <p:cNvGrpSpPr/>
            <p:nvPr/>
          </p:nvGrpSpPr>
          <p:grpSpPr>
            <a:xfrm>
              <a:off x="7191542" y="1"/>
              <a:ext cx="5000459" cy="1425992"/>
              <a:chOff x="7186272" y="0"/>
              <a:chExt cx="5005729" cy="1427495"/>
            </a:xfrm>
          </p:grpSpPr>
          <p:sp>
            <p:nvSpPr>
              <p:cNvPr id="3828" name="Google Shape;3828;p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830" name="Google Shape;3830;p7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31" name="Google Shape;3831;p7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832" name="Google Shape;3832;p7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33" name="Google Shape;3833;p7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834" name="Google Shape;3834;p7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35" name="Google Shape;3835;p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836" name="Google Shape;3836;p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37" name="Google Shape;3837;p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3838"/>
        <p:cNvGrpSpPr/>
        <p:nvPr/>
      </p:nvGrpSpPr>
      <p:grpSpPr>
        <a:xfrm>
          <a:off x="0" y="0"/>
          <a:ext cx="0" cy="0"/>
          <a:chOff x="0" y="0"/>
          <a:chExt cx="0" cy="0"/>
        </a:xfrm>
      </p:grpSpPr>
      <p:grpSp>
        <p:nvGrpSpPr>
          <p:cNvPr id="3839" name="Google Shape;3839;p798"/>
          <p:cNvGrpSpPr/>
          <p:nvPr/>
        </p:nvGrpSpPr>
        <p:grpSpPr>
          <a:xfrm>
            <a:off x="7191542" y="1"/>
            <a:ext cx="5000459" cy="1425992"/>
            <a:chOff x="7191542" y="1"/>
            <a:chExt cx="5000459" cy="1425992"/>
          </a:xfrm>
        </p:grpSpPr>
        <p:pic>
          <p:nvPicPr>
            <p:cNvPr id="3840" name="Google Shape;3840;p7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41" name="Google Shape;3841;p798"/>
            <p:cNvGrpSpPr/>
            <p:nvPr/>
          </p:nvGrpSpPr>
          <p:grpSpPr>
            <a:xfrm>
              <a:off x="7191542" y="1"/>
              <a:ext cx="5000459" cy="1425992"/>
              <a:chOff x="7186272" y="0"/>
              <a:chExt cx="5005729" cy="1427495"/>
            </a:xfrm>
          </p:grpSpPr>
          <p:sp>
            <p:nvSpPr>
              <p:cNvPr id="3842" name="Google Shape;3842;p7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7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844" name="Google Shape;3844;p7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45" name="Google Shape;3845;p7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846" name="Google Shape;3846;p7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47" name="Google Shape;3847;p7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3848"/>
        <p:cNvGrpSpPr/>
        <p:nvPr/>
      </p:nvGrpSpPr>
      <p:grpSpPr>
        <a:xfrm>
          <a:off x="0" y="0"/>
          <a:ext cx="0" cy="0"/>
          <a:chOff x="0" y="0"/>
          <a:chExt cx="0" cy="0"/>
        </a:xfrm>
      </p:grpSpPr>
      <p:grpSp>
        <p:nvGrpSpPr>
          <p:cNvPr id="3849" name="Google Shape;3849;p799"/>
          <p:cNvGrpSpPr/>
          <p:nvPr/>
        </p:nvGrpSpPr>
        <p:grpSpPr>
          <a:xfrm>
            <a:off x="0" y="0"/>
            <a:ext cx="12192000" cy="2148830"/>
            <a:chOff x="0" y="0"/>
            <a:chExt cx="12192000" cy="2148830"/>
          </a:xfrm>
        </p:grpSpPr>
        <p:sp>
          <p:nvSpPr>
            <p:cNvPr id="3850" name="Google Shape;3850;p7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7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52" name="Google Shape;3852;p7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853" name="Google Shape;3853;p7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54" name="Google Shape;3854;p7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55" name="Google Shape;3855;p7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856" name="Google Shape;3856;p7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3857"/>
        <p:cNvGrpSpPr/>
        <p:nvPr/>
      </p:nvGrpSpPr>
      <p:grpSpPr>
        <a:xfrm>
          <a:off x="0" y="0"/>
          <a:ext cx="0" cy="0"/>
          <a:chOff x="0" y="0"/>
          <a:chExt cx="0" cy="0"/>
        </a:xfrm>
      </p:grpSpPr>
      <p:sp>
        <p:nvSpPr>
          <p:cNvPr id="3858" name="Google Shape;3858;p8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3859" name="Google Shape;3859;p8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0" name="Google Shape;3860;p8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861" name="Google Shape;3861;p800"/>
          <p:cNvGrpSpPr/>
          <p:nvPr/>
        </p:nvGrpSpPr>
        <p:grpSpPr>
          <a:xfrm>
            <a:off x="7191542" y="1"/>
            <a:ext cx="5000459" cy="1425992"/>
            <a:chOff x="7191542" y="1"/>
            <a:chExt cx="5000459" cy="1425992"/>
          </a:xfrm>
        </p:grpSpPr>
        <p:pic>
          <p:nvPicPr>
            <p:cNvPr id="3862" name="Google Shape;3862;p8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63" name="Google Shape;3863;p800"/>
            <p:cNvGrpSpPr/>
            <p:nvPr/>
          </p:nvGrpSpPr>
          <p:grpSpPr>
            <a:xfrm>
              <a:off x="7191542" y="1"/>
              <a:ext cx="5000459" cy="1425992"/>
              <a:chOff x="7186272" y="0"/>
              <a:chExt cx="5005729" cy="1427495"/>
            </a:xfrm>
          </p:grpSpPr>
          <p:sp>
            <p:nvSpPr>
              <p:cNvPr id="3864" name="Google Shape;3864;p8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8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1_Title Slide">
  <p:cSld name="1_Title Slide">
    <p:spTree>
      <p:nvGrpSpPr>
        <p:cNvPr id="1" name="Shape 3866"/>
        <p:cNvGrpSpPr/>
        <p:nvPr/>
      </p:nvGrpSpPr>
      <p:grpSpPr>
        <a:xfrm>
          <a:off x="0" y="0"/>
          <a:ext cx="0" cy="0"/>
          <a:chOff x="0" y="0"/>
          <a:chExt cx="0" cy="0"/>
        </a:xfrm>
      </p:grpSpPr>
      <p:sp>
        <p:nvSpPr>
          <p:cNvPr id="3867" name="Google Shape;3867;p80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3868" name="Google Shape;3868;p801"/>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3869" name="Google Shape;3869;p801"/>
          <p:cNvGrpSpPr/>
          <p:nvPr/>
        </p:nvGrpSpPr>
        <p:grpSpPr>
          <a:xfrm>
            <a:off x="0" y="0"/>
            <a:ext cx="1862667" cy="6629400"/>
            <a:chOff x="-15876" y="0"/>
            <a:chExt cx="1927803" cy="6858000"/>
          </a:xfrm>
        </p:grpSpPr>
        <p:sp>
          <p:nvSpPr>
            <p:cNvPr id="3870" name="Google Shape;3870;p80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3871" name="Google Shape;3871;p801"/>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3872" name="Google Shape;3872;p80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3873" name="Google Shape;3873;p80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74" name="Google Shape;3874;p80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75" name="Google Shape;3875;p80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Table of Content">
  <p:cSld name="Table of Content 2">
    <p:spTree>
      <p:nvGrpSpPr>
        <p:cNvPr id="1" name="Shape 3876"/>
        <p:cNvGrpSpPr/>
        <p:nvPr/>
      </p:nvGrpSpPr>
      <p:grpSpPr>
        <a:xfrm>
          <a:off x="0" y="0"/>
          <a:ext cx="0" cy="0"/>
          <a:chOff x="0" y="0"/>
          <a:chExt cx="0" cy="0"/>
        </a:xfrm>
      </p:grpSpPr>
      <p:sp>
        <p:nvSpPr>
          <p:cNvPr id="3877" name="Google Shape;3877;p802"/>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878" name="Google Shape;3878;p802"/>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79" name="Google Shape;3879;p802"/>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0" name="Google Shape;3880;p802"/>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1" name="Google Shape;3881;p8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3882" name="Google Shape;3882;p80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Title and Content">
  <p:cSld name="2_Title and Content 2">
    <p:spTree>
      <p:nvGrpSpPr>
        <p:cNvPr id="1" name="Shape 3883"/>
        <p:cNvGrpSpPr/>
        <p:nvPr/>
      </p:nvGrpSpPr>
      <p:grpSpPr>
        <a:xfrm>
          <a:off x="0" y="0"/>
          <a:ext cx="0" cy="0"/>
          <a:chOff x="0" y="0"/>
          <a:chExt cx="0" cy="0"/>
        </a:xfrm>
      </p:grpSpPr>
      <p:grpSp>
        <p:nvGrpSpPr>
          <p:cNvPr id="3884" name="Google Shape;3884;p803"/>
          <p:cNvGrpSpPr/>
          <p:nvPr/>
        </p:nvGrpSpPr>
        <p:grpSpPr>
          <a:xfrm>
            <a:off x="7191542" y="1"/>
            <a:ext cx="5000459" cy="1425992"/>
            <a:chOff x="7191542" y="1"/>
            <a:chExt cx="5000459" cy="1425992"/>
          </a:xfrm>
        </p:grpSpPr>
        <p:pic>
          <p:nvPicPr>
            <p:cNvPr id="3885" name="Google Shape;3885;p8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86" name="Google Shape;3886;p803"/>
            <p:cNvGrpSpPr/>
            <p:nvPr/>
          </p:nvGrpSpPr>
          <p:grpSpPr>
            <a:xfrm>
              <a:off x="7191542" y="1"/>
              <a:ext cx="5000459" cy="1425992"/>
              <a:chOff x="7186272" y="0"/>
              <a:chExt cx="5005729" cy="1427495"/>
            </a:xfrm>
          </p:grpSpPr>
          <p:sp>
            <p:nvSpPr>
              <p:cNvPr id="3887" name="Google Shape;3887;p8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88" name="Google Shape;3888;p8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89" name="Google Shape;3889;p8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0" name="Google Shape;3890;p8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91" name="Google Shape;3891;p8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92" name="Google Shape;3892;p8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93" name="Google Shape;3893;p8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8_Quotation">
  <p:cSld name="8_Quotation">
    <p:spTree>
      <p:nvGrpSpPr>
        <p:cNvPr id="1" name="Shape 415"/>
        <p:cNvGrpSpPr/>
        <p:nvPr/>
      </p:nvGrpSpPr>
      <p:grpSpPr>
        <a:xfrm>
          <a:off x="0" y="0"/>
          <a:ext cx="0" cy="0"/>
          <a:chOff x="0" y="0"/>
          <a:chExt cx="0" cy="0"/>
        </a:xfrm>
      </p:grpSpPr>
      <p:sp>
        <p:nvSpPr>
          <p:cNvPr id="416" name="Google Shape;416;p48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17" name="Google Shape;417;p48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8" name="Google Shape;418;p4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9" name="Google Shape;419;p4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20" name="Google Shape;420;p4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1" name="Google Shape;421;p4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22" name="Google Shape;422;p489"/>
          <p:cNvGrpSpPr/>
          <p:nvPr/>
        </p:nvGrpSpPr>
        <p:grpSpPr>
          <a:xfrm>
            <a:off x="7191543" y="1"/>
            <a:ext cx="5000459" cy="1425992"/>
            <a:chOff x="7191542" y="1"/>
            <a:chExt cx="5000459" cy="1425992"/>
          </a:xfrm>
        </p:grpSpPr>
        <p:pic>
          <p:nvPicPr>
            <p:cNvPr id="423" name="Google Shape;423;p4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4" name="Google Shape;424;p489"/>
            <p:cNvGrpSpPr/>
            <p:nvPr/>
          </p:nvGrpSpPr>
          <p:grpSpPr>
            <a:xfrm>
              <a:off x="7191542" y="1"/>
              <a:ext cx="5000459" cy="1425992"/>
              <a:chOff x="7186272" y="0"/>
              <a:chExt cx="5005729" cy="1427495"/>
            </a:xfrm>
          </p:grpSpPr>
          <p:sp>
            <p:nvSpPr>
              <p:cNvPr id="425" name="Google Shape;425;p4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26" name="Google Shape;426;p4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27" name="Google Shape;427;p4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3894"/>
        <p:cNvGrpSpPr/>
        <p:nvPr/>
      </p:nvGrpSpPr>
      <p:grpSpPr>
        <a:xfrm>
          <a:off x="0" y="0"/>
          <a:ext cx="0" cy="0"/>
          <a:chOff x="0" y="0"/>
          <a:chExt cx="0" cy="0"/>
        </a:xfrm>
      </p:grpSpPr>
      <p:sp>
        <p:nvSpPr>
          <p:cNvPr id="3895" name="Google Shape;3895;p80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896" name="Google Shape;3896;p80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897" name="Google Shape;3897;p804"/>
          <p:cNvGrpSpPr/>
          <p:nvPr/>
        </p:nvGrpSpPr>
        <p:grpSpPr>
          <a:xfrm>
            <a:off x="0" y="5379426"/>
            <a:ext cx="2807368" cy="753891"/>
            <a:chOff x="0" y="5379426"/>
            <a:chExt cx="2807368" cy="753891"/>
          </a:xfrm>
        </p:grpSpPr>
        <p:sp>
          <p:nvSpPr>
            <p:cNvPr id="3898" name="Google Shape;3898;p80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99" name="Google Shape;3899;p80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900" name="Google Shape;3900;p804"/>
          <p:cNvSpPr>
            <a:spLocks noGrp="1"/>
          </p:cNvSpPr>
          <p:nvPr>
            <p:ph type="pic" idx="2"/>
          </p:nvPr>
        </p:nvSpPr>
        <p:spPr>
          <a:xfrm>
            <a:off x="2807368" y="457202"/>
            <a:ext cx="8915400" cy="5943598"/>
          </a:xfrm>
          <a:prstGeom prst="rect">
            <a:avLst/>
          </a:prstGeom>
          <a:noFill/>
          <a:ln>
            <a:noFill/>
          </a:ln>
        </p:spPr>
      </p:sp>
      <p:pic>
        <p:nvPicPr>
          <p:cNvPr id="3901" name="Google Shape;3901;p80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3902"/>
        <p:cNvGrpSpPr/>
        <p:nvPr/>
      </p:nvGrpSpPr>
      <p:grpSpPr>
        <a:xfrm>
          <a:off x="0" y="0"/>
          <a:ext cx="0" cy="0"/>
          <a:chOff x="0" y="0"/>
          <a:chExt cx="0" cy="0"/>
        </a:xfrm>
      </p:grpSpPr>
      <p:pic>
        <p:nvPicPr>
          <p:cNvPr id="3903" name="Google Shape;3903;p805"/>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3904" name="Google Shape;3904;p805"/>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3905" name="Google Shape;3905;p805"/>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6" name="Google Shape;3906;p805"/>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2_Title and Content">
  <p:cSld name="2_Title and Content 3">
    <p:spTree>
      <p:nvGrpSpPr>
        <p:cNvPr id="1" name="Shape 3907"/>
        <p:cNvGrpSpPr/>
        <p:nvPr/>
      </p:nvGrpSpPr>
      <p:grpSpPr>
        <a:xfrm>
          <a:off x="0" y="0"/>
          <a:ext cx="0" cy="0"/>
          <a:chOff x="0" y="0"/>
          <a:chExt cx="0" cy="0"/>
        </a:xfrm>
      </p:grpSpPr>
      <p:pic>
        <p:nvPicPr>
          <p:cNvPr id="3908" name="Google Shape;3908;p806"/>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3909" name="Google Shape;3909;p8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0" name="Google Shape;3910;p8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911" name="Google Shape;3911;p806"/>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3912"/>
        <p:cNvGrpSpPr/>
        <p:nvPr/>
      </p:nvGrpSpPr>
      <p:grpSpPr>
        <a:xfrm>
          <a:off x="0" y="0"/>
          <a:ext cx="0" cy="0"/>
          <a:chOff x="0" y="0"/>
          <a:chExt cx="0" cy="0"/>
        </a:xfrm>
      </p:grpSpPr>
      <p:pic>
        <p:nvPicPr>
          <p:cNvPr id="3913" name="Google Shape;3913;p807"/>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3914" name="Google Shape;3914;p807"/>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5" name="Google Shape;3915;p8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916" name="Google Shape;3916;p807"/>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3917"/>
        <p:cNvGrpSpPr/>
        <p:nvPr/>
      </p:nvGrpSpPr>
      <p:grpSpPr>
        <a:xfrm>
          <a:off x="0" y="0"/>
          <a:ext cx="0" cy="0"/>
          <a:chOff x="0" y="0"/>
          <a:chExt cx="0" cy="0"/>
        </a:xfrm>
      </p:grpSpPr>
      <p:pic>
        <p:nvPicPr>
          <p:cNvPr id="3918" name="Google Shape;3918;p80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919" name="Google Shape;3919;p808"/>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3920" name="Google Shape;3920;p808"/>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21" name="Google Shape;3921;p80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3922"/>
        <p:cNvGrpSpPr/>
        <p:nvPr/>
      </p:nvGrpSpPr>
      <p:grpSpPr>
        <a:xfrm>
          <a:off x="0" y="0"/>
          <a:ext cx="0" cy="0"/>
          <a:chOff x="0" y="0"/>
          <a:chExt cx="0" cy="0"/>
        </a:xfrm>
      </p:grpSpPr>
      <p:pic>
        <p:nvPicPr>
          <p:cNvPr id="3923" name="Google Shape;3923;p80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924" name="Google Shape;3924;p809"/>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3925" name="Google Shape;3925;p809"/>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26" name="Google Shape;3926;p809"/>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3927"/>
        <p:cNvGrpSpPr/>
        <p:nvPr/>
      </p:nvGrpSpPr>
      <p:grpSpPr>
        <a:xfrm>
          <a:off x="0" y="0"/>
          <a:ext cx="0" cy="0"/>
          <a:chOff x="0" y="0"/>
          <a:chExt cx="0" cy="0"/>
        </a:xfrm>
      </p:grpSpPr>
      <p:pic>
        <p:nvPicPr>
          <p:cNvPr id="3928" name="Google Shape;3928;p810"/>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3929" name="Google Shape;3929;p8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30" name="Google Shape;3930;p8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931" name="Google Shape;3931;p810"/>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3932"/>
        <p:cNvGrpSpPr/>
        <p:nvPr/>
      </p:nvGrpSpPr>
      <p:grpSpPr>
        <a:xfrm>
          <a:off x="0" y="0"/>
          <a:ext cx="0" cy="0"/>
          <a:chOff x="0" y="0"/>
          <a:chExt cx="0" cy="0"/>
        </a:xfrm>
      </p:grpSpPr>
      <p:pic>
        <p:nvPicPr>
          <p:cNvPr id="3933" name="Google Shape;3933;p811"/>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3934" name="Google Shape;3934;p811"/>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35" name="Google Shape;3935;p811"/>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6" name="Google Shape;3936;p811"/>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3937"/>
        <p:cNvGrpSpPr/>
        <p:nvPr/>
      </p:nvGrpSpPr>
      <p:grpSpPr>
        <a:xfrm>
          <a:off x="0" y="0"/>
          <a:ext cx="0" cy="0"/>
          <a:chOff x="0" y="0"/>
          <a:chExt cx="0" cy="0"/>
        </a:xfrm>
      </p:grpSpPr>
      <p:pic>
        <p:nvPicPr>
          <p:cNvPr id="3938" name="Google Shape;3938;p812"/>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3939" name="Google Shape;3939;p812"/>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3940"/>
        <p:cNvGrpSpPr/>
        <p:nvPr/>
      </p:nvGrpSpPr>
      <p:grpSpPr>
        <a:xfrm>
          <a:off x="0" y="0"/>
          <a:ext cx="0" cy="0"/>
          <a:chOff x="0" y="0"/>
          <a:chExt cx="0" cy="0"/>
        </a:xfrm>
      </p:grpSpPr>
      <p:sp>
        <p:nvSpPr>
          <p:cNvPr id="3941" name="Google Shape;3941;p813"/>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942" name="Google Shape;3942;p81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943" name="Google Shape;3943;p813"/>
          <p:cNvGrpSpPr/>
          <p:nvPr/>
        </p:nvGrpSpPr>
        <p:grpSpPr>
          <a:xfrm>
            <a:off x="0" y="5379427"/>
            <a:ext cx="2807368" cy="753891"/>
            <a:chOff x="0" y="5379426"/>
            <a:chExt cx="2807368" cy="753891"/>
          </a:xfrm>
        </p:grpSpPr>
        <p:sp>
          <p:nvSpPr>
            <p:cNvPr id="3944" name="Google Shape;3944;p81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45" name="Google Shape;3945;p81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946" name="Google Shape;3946;p813"/>
          <p:cNvSpPr>
            <a:spLocks noGrp="1"/>
          </p:cNvSpPr>
          <p:nvPr>
            <p:ph type="pic" idx="2"/>
          </p:nvPr>
        </p:nvSpPr>
        <p:spPr>
          <a:xfrm>
            <a:off x="2807368" y="457202"/>
            <a:ext cx="8915400" cy="5943598"/>
          </a:xfrm>
          <a:prstGeom prst="rect">
            <a:avLst/>
          </a:prstGeom>
          <a:noFill/>
          <a:ln>
            <a:noFill/>
          </a:ln>
        </p:spPr>
      </p:sp>
      <p:pic>
        <p:nvPicPr>
          <p:cNvPr id="3947" name="Google Shape;3947;p813"/>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43"/>
        <p:cNvGrpSpPr/>
        <p:nvPr/>
      </p:nvGrpSpPr>
      <p:grpSpPr>
        <a:xfrm>
          <a:off x="0" y="0"/>
          <a:ext cx="0" cy="0"/>
          <a:chOff x="0" y="0"/>
          <a:chExt cx="0" cy="0"/>
        </a:xfrm>
      </p:grpSpPr>
      <p:sp>
        <p:nvSpPr>
          <p:cNvPr id="44" name="Google Shape;44;p45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5" name="Google Shape;45;p45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 name="Google Shape;46;p4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 name="Google Shape;47;p45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8" name="Google Shape;48;p4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 name="Google Shape;49;p4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0" name="Google Shape;50;p454"/>
          <p:cNvGrpSpPr/>
          <p:nvPr/>
        </p:nvGrpSpPr>
        <p:grpSpPr>
          <a:xfrm>
            <a:off x="7191543" y="1"/>
            <a:ext cx="5000459" cy="1425992"/>
            <a:chOff x="7191542" y="1"/>
            <a:chExt cx="5000459" cy="1425992"/>
          </a:xfrm>
        </p:grpSpPr>
        <p:pic>
          <p:nvPicPr>
            <p:cNvPr id="51" name="Google Shape;51;p4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 name="Google Shape;52;p454"/>
            <p:cNvGrpSpPr/>
            <p:nvPr/>
          </p:nvGrpSpPr>
          <p:grpSpPr>
            <a:xfrm>
              <a:off x="7191542" y="1"/>
              <a:ext cx="5000459" cy="1425992"/>
              <a:chOff x="7186272" y="0"/>
              <a:chExt cx="5005729" cy="1427495"/>
            </a:xfrm>
          </p:grpSpPr>
          <p:sp>
            <p:nvSpPr>
              <p:cNvPr id="53" name="Google Shape;53;p4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4" name="Google Shape;54;p4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5" name="Google Shape;55;p45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428"/>
        <p:cNvGrpSpPr/>
        <p:nvPr/>
      </p:nvGrpSpPr>
      <p:grpSpPr>
        <a:xfrm>
          <a:off x="0" y="0"/>
          <a:ext cx="0" cy="0"/>
          <a:chOff x="0" y="0"/>
          <a:chExt cx="0" cy="0"/>
        </a:xfrm>
      </p:grpSpPr>
      <p:sp>
        <p:nvSpPr>
          <p:cNvPr id="429" name="Google Shape;429;p4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0" name="Google Shape;430;p49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31" name="Google Shape;431;p490"/>
          <p:cNvGrpSpPr/>
          <p:nvPr/>
        </p:nvGrpSpPr>
        <p:grpSpPr>
          <a:xfrm>
            <a:off x="7191543" y="1"/>
            <a:ext cx="5000459" cy="1425992"/>
            <a:chOff x="7191542" y="1"/>
            <a:chExt cx="5000459" cy="1425992"/>
          </a:xfrm>
        </p:grpSpPr>
        <p:pic>
          <p:nvPicPr>
            <p:cNvPr id="432" name="Google Shape;432;p4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3" name="Google Shape;433;p490"/>
            <p:cNvGrpSpPr/>
            <p:nvPr/>
          </p:nvGrpSpPr>
          <p:grpSpPr>
            <a:xfrm>
              <a:off x="7191542" y="1"/>
              <a:ext cx="5000459" cy="1425992"/>
              <a:chOff x="7186272" y="0"/>
              <a:chExt cx="5005729" cy="1427495"/>
            </a:xfrm>
          </p:grpSpPr>
          <p:sp>
            <p:nvSpPr>
              <p:cNvPr id="434" name="Google Shape;434;p4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35" name="Google Shape;435;p4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36" name="Google Shape;436;p49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7" name="Google Shape;437;p49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38" name="Google Shape;438;p4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9" name="Google Shape;439;p4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1_Breaker-4">
  <p:cSld name="1_Breaker-4">
    <p:spTree>
      <p:nvGrpSpPr>
        <p:cNvPr id="1" name="Shape 3948"/>
        <p:cNvGrpSpPr/>
        <p:nvPr/>
      </p:nvGrpSpPr>
      <p:grpSpPr>
        <a:xfrm>
          <a:off x="0" y="0"/>
          <a:ext cx="0" cy="0"/>
          <a:chOff x="0" y="0"/>
          <a:chExt cx="0" cy="0"/>
        </a:xfrm>
      </p:grpSpPr>
      <p:pic>
        <p:nvPicPr>
          <p:cNvPr id="3949" name="Google Shape;3949;p81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950" name="Google Shape;3950;p814"/>
          <p:cNvPicPr preferRelativeResize="0"/>
          <p:nvPr/>
        </p:nvPicPr>
        <p:blipFill rotWithShape="1">
          <a:blip r:embed="rId3">
            <a:alphaModFix/>
          </a:blip>
          <a:srcRect l="44353" t="41308" r="41308" b="44536"/>
          <a:stretch/>
        </p:blipFill>
        <p:spPr>
          <a:xfrm>
            <a:off x="10425153" y="5894636"/>
            <a:ext cx="1312781" cy="562270"/>
          </a:xfrm>
          <a:prstGeom prst="rect">
            <a:avLst/>
          </a:prstGeom>
          <a:noFill/>
          <a:ln>
            <a:noFill/>
          </a:ln>
        </p:spPr>
      </p:pic>
      <p:sp>
        <p:nvSpPr>
          <p:cNvPr id="3951" name="Google Shape;3951;p814"/>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2" name="Google Shape;3952;p814"/>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14_Title Slide_Yale Blue">
  <p:cSld name="14_Title Slide_Yale Blue">
    <p:spTree>
      <p:nvGrpSpPr>
        <p:cNvPr id="1" name="Shape 3953"/>
        <p:cNvGrpSpPr/>
        <p:nvPr/>
      </p:nvGrpSpPr>
      <p:grpSpPr>
        <a:xfrm>
          <a:off x="0" y="0"/>
          <a:ext cx="0" cy="0"/>
          <a:chOff x="0" y="0"/>
          <a:chExt cx="0" cy="0"/>
        </a:xfrm>
      </p:grpSpPr>
      <p:sp>
        <p:nvSpPr>
          <p:cNvPr id="3954" name="Google Shape;3954;p81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5" name="Google Shape;3955;p81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56" name="Google Shape;3956;p8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957" name="Google Shape;3957;p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58" name="Google Shape;3958;p8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3959" name="Google Shape;3959;p81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960" name="Google Shape;3960;p81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961" name="Google Shape;3961;p81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962" name="Google Shape;3962;p81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p:spTree>
      <p:nvGrpSpPr>
        <p:cNvPr id="1" name="Shape 3963"/>
        <p:cNvGrpSpPr/>
        <p:nvPr/>
      </p:nvGrpSpPr>
      <p:grpSpPr>
        <a:xfrm>
          <a:off x="0" y="0"/>
          <a:ext cx="0" cy="0"/>
          <a:chOff x="0" y="0"/>
          <a:chExt cx="0" cy="0"/>
        </a:xfrm>
      </p:grpSpPr>
      <p:sp>
        <p:nvSpPr>
          <p:cNvPr id="3964" name="Google Shape;3964;p81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65" name="Google Shape;3965;p81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966" name="Google Shape;3966;p81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967" name="Google Shape;3967;p81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968" name="Google Shape;3968;p8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35_Title and Content">
  <p:cSld name="35_Title and Content">
    <p:spTree>
      <p:nvGrpSpPr>
        <p:cNvPr id="1" name="Shape 3969"/>
        <p:cNvGrpSpPr/>
        <p:nvPr/>
      </p:nvGrpSpPr>
      <p:grpSpPr>
        <a:xfrm>
          <a:off x="0" y="0"/>
          <a:ext cx="0" cy="0"/>
          <a:chOff x="0" y="0"/>
          <a:chExt cx="0" cy="0"/>
        </a:xfrm>
      </p:grpSpPr>
      <p:sp>
        <p:nvSpPr>
          <p:cNvPr id="3970" name="Google Shape;3970;p81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3971" name="Google Shape;3971;p81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972" name="Google Shape;3972;p81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973" name="Google Shape;3973;p81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74" name="Google Shape;3974;p81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p:spTree>
      <p:nvGrpSpPr>
        <p:cNvPr id="1" name="Shape 3975"/>
        <p:cNvGrpSpPr/>
        <p:nvPr/>
      </p:nvGrpSpPr>
      <p:grpSpPr>
        <a:xfrm>
          <a:off x="0" y="0"/>
          <a:ext cx="0" cy="0"/>
          <a:chOff x="0" y="0"/>
          <a:chExt cx="0" cy="0"/>
        </a:xfrm>
      </p:grpSpPr>
      <p:sp>
        <p:nvSpPr>
          <p:cNvPr id="3976" name="Google Shape;3976;p81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977" name="Google Shape;3977;p81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3978" name="Google Shape;3978;p81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79" name="Google Shape;3979;p81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80" name="Google Shape;3980;p81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81" name="Google Shape;3981;p81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2_Table of Content">
  <p:cSld name="2_Table of Content">
    <p:spTree>
      <p:nvGrpSpPr>
        <p:cNvPr id="1" name="Shape 3982"/>
        <p:cNvGrpSpPr/>
        <p:nvPr/>
      </p:nvGrpSpPr>
      <p:grpSpPr>
        <a:xfrm>
          <a:off x="0" y="0"/>
          <a:ext cx="0" cy="0"/>
          <a:chOff x="0" y="0"/>
          <a:chExt cx="0" cy="0"/>
        </a:xfrm>
      </p:grpSpPr>
      <p:sp>
        <p:nvSpPr>
          <p:cNvPr id="3983" name="Google Shape;3983;p819"/>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3984" name="Google Shape;3984;p819"/>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85" name="Google Shape;3985;p819"/>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86" name="Google Shape;3986;p819"/>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87" name="Google Shape;3987;p8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3988" name="Google Shape;3988;p819"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989"/>
        <p:cNvGrpSpPr/>
        <p:nvPr/>
      </p:nvGrpSpPr>
      <p:grpSpPr>
        <a:xfrm>
          <a:off x="0" y="0"/>
          <a:ext cx="0" cy="0"/>
          <a:chOff x="0" y="0"/>
          <a:chExt cx="0" cy="0"/>
        </a:xfrm>
      </p:grpSpPr>
      <p:sp>
        <p:nvSpPr>
          <p:cNvPr id="3990" name="Google Shape;3990;p820"/>
          <p:cNvSpPr txBox="1">
            <a:spLocks noGrp="1"/>
          </p:cNvSpPr>
          <p:nvPr>
            <p:ph type="title"/>
          </p:nvPr>
        </p:nvSpPr>
        <p:spPr>
          <a:xfrm>
            <a:off x="963084" y="4406904"/>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91" name="Google Shape;3991;p820"/>
          <p:cNvSpPr txBox="1">
            <a:spLocks noGrp="1"/>
          </p:cNvSpPr>
          <p:nvPr>
            <p:ph type="body" idx="1"/>
          </p:nvPr>
        </p:nvSpPr>
        <p:spPr>
          <a:xfrm>
            <a:off x="963084" y="2906714"/>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3992" name="Google Shape;3992;p82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3993" name="Google Shape;3993;p8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94" name="Google Shape;3994;p8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3995"/>
        <p:cNvGrpSpPr/>
        <p:nvPr/>
      </p:nvGrpSpPr>
      <p:grpSpPr>
        <a:xfrm>
          <a:off x="0" y="0"/>
          <a:ext cx="0" cy="0"/>
          <a:chOff x="0" y="0"/>
          <a:chExt cx="0" cy="0"/>
        </a:xfrm>
      </p:grpSpPr>
      <p:sp>
        <p:nvSpPr>
          <p:cNvPr id="3996" name="Google Shape;3996;p821"/>
          <p:cNvSpPr txBox="1">
            <a:spLocks noGrp="1"/>
          </p:cNvSpPr>
          <p:nvPr>
            <p:ph type="title"/>
          </p:nvPr>
        </p:nvSpPr>
        <p:spPr>
          <a:xfrm>
            <a:off x="609605" y="273052"/>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97" name="Google Shape;3997;p821"/>
          <p:cNvSpPr txBox="1">
            <a:spLocks noGrp="1"/>
          </p:cNvSpPr>
          <p:nvPr>
            <p:ph type="body" idx="1"/>
          </p:nvPr>
        </p:nvSpPr>
        <p:spPr>
          <a:xfrm>
            <a:off x="4766734" y="273055"/>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3998" name="Google Shape;3998;p821"/>
          <p:cNvSpPr txBox="1">
            <a:spLocks noGrp="1"/>
          </p:cNvSpPr>
          <p:nvPr>
            <p:ph type="body" idx="2"/>
          </p:nvPr>
        </p:nvSpPr>
        <p:spPr>
          <a:xfrm>
            <a:off x="609605"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3999" name="Google Shape;3999;p8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000" name="Google Shape;4000;p8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01" name="Google Shape;4001;p8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EVERYDAY - CONTENT ONLY">
  <p:cSld name="EVERYDAY - CONTENT ONLY 2">
    <p:spTree>
      <p:nvGrpSpPr>
        <p:cNvPr id="1" name="Shape 4002"/>
        <p:cNvGrpSpPr/>
        <p:nvPr/>
      </p:nvGrpSpPr>
      <p:grpSpPr>
        <a:xfrm>
          <a:off x="0" y="0"/>
          <a:ext cx="0" cy="0"/>
          <a:chOff x="0" y="0"/>
          <a:chExt cx="0" cy="0"/>
        </a:xfrm>
      </p:grpSpPr>
      <p:sp>
        <p:nvSpPr>
          <p:cNvPr id="4003" name="Google Shape;4003;p82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004" name="Google Shape;4004;p82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005" name="Google Shape;4005;p82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06" name="Google Shape;4006;p82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007" name="Google Shape;4007;p82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08" name="Google Shape;4008;p82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09" name="Google Shape;4009;p822"/>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010" name="Google Shape;4010;p822"/>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4011" name="Google Shape;4011;p822"/>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4012"/>
        <p:cNvGrpSpPr/>
        <p:nvPr/>
      </p:nvGrpSpPr>
      <p:grpSpPr>
        <a:xfrm>
          <a:off x="0" y="0"/>
          <a:ext cx="0" cy="0"/>
          <a:chOff x="0" y="0"/>
          <a:chExt cx="0" cy="0"/>
        </a:xfrm>
      </p:grpSpPr>
      <p:grpSp>
        <p:nvGrpSpPr>
          <p:cNvPr id="4013" name="Google Shape;4013;p823"/>
          <p:cNvGrpSpPr/>
          <p:nvPr/>
        </p:nvGrpSpPr>
        <p:grpSpPr>
          <a:xfrm>
            <a:off x="7191543" y="1"/>
            <a:ext cx="5000459" cy="1425992"/>
            <a:chOff x="7191542" y="1"/>
            <a:chExt cx="5000459" cy="1425992"/>
          </a:xfrm>
        </p:grpSpPr>
        <p:pic>
          <p:nvPicPr>
            <p:cNvPr id="4014" name="Google Shape;4014;p8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15" name="Google Shape;4015;p823"/>
            <p:cNvGrpSpPr/>
            <p:nvPr/>
          </p:nvGrpSpPr>
          <p:grpSpPr>
            <a:xfrm>
              <a:off x="7191542" y="1"/>
              <a:ext cx="5000459" cy="1425992"/>
              <a:chOff x="7186272" y="0"/>
              <a:chExt cx="5005729" cy="1427495"/>
            </a:xfrm>
          </p:grpSpPr>
          <p:sp>
            <p:nvSpPr>
              <p:cNvPr id="4016" name="Google Shape;4016;p8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17" name="Google Shape;4017;p8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18" name="Google Shape;4018;p823"/>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19" name="Google Shape;4019;p823"/>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20" name="Google Shape;4020;p8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21" name="Google Shape;4021;p8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22" name="Google Shape;4022;p823"/>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440"/>
        <p:cNvGrpSpPr/>
        <p:nvPr/>
      </p:nvGrpSpPr>
      <p:grpSpPr>
        <a:xfrm>
          <a:off x="0" y="0"/>
          <a:ext cx="0" cy="0"/>
          <a:chOff x="0" y="0"/>
          <a:chExt cx="0" cy="0"/>
        </a:xfrm>
      </p:grpSpPr>
      <p:grpSp>
        <p:nvGrpSpPr>
          <p:cNvPr id="441" name="Google Shape;441;p491"/>
          <p:cNvGrpSpPr/>
          <p:nvPr/>
        </p:nvGrpSpPr>
        <p:grpSpPr>
          <a:xfrm>
            <a:off x="7191543" y="1"/>
            <a:ext cx="5000459" cy="1425992"/>
            <a:chOff x="7191542" y="1"/>
            <a:chExt cx="5000459" cy="1425992"/>
          </a:xfrm>
        </p:grpSpPr>
        <p:pic>
          <p:nvPicPr>
            <p:cNvPr id="442" name="Google Shape;442;p4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3" name="Google Shape;443;p491"/>
            <p:cNvGrpSpPr/>
            <p:nvPr/>
          </p:nvGrpSpPr>
          <p:grpSpPr>
            <a:xfrm>
              <a:off x="7191542" y="1"/>
              <a:ext cx="5000459" cy="1425992"/>
              <a:chOff x="7186272" y="0"/>
              <a:chExt cx="5005729" cy="1427495"/>
            </a:xfrm>
          </p:grpSpPr>
          <p:sp>
            <p:nvSpPr>
              <p:cNvPr id="444" name="Google Shape;444;p4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45" name="Google Shape;445;p4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46" name="Google Shape;446;p49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7" name="Google Shape;447;p49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8" name="Google Shape;448;p49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9" name="Google Shape;449;p49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50" name="Google Shape;450;p49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1" name="Google Shape;451;p4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52" name="Google Shape;452;p4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3" name="Google Shape;453;p4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4023"/>
        <p:cNvGrpSpPr/>
        <p:nvPr/>
      </p:nvGrpSpPr>
      <p:grpSpPr>
        <a:xfrm>
          <a:off x="0" y="0"/>
          <a:ext cx="0" cy="0"/>
          <a:chOff x="0" y="0"/>
          <a:chExt cx="0" cy="0"/>
        </a:xfrm>
      </p:grpSpPr>
      <p:sp>
        <p:nvSpPr>
          <p:cNvPr id="4024" name="Google Shape;4024;p82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25" name="Google Shape;4025;p82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26" name="Google Shape;4026;p824"/>
          <p:cNvGrpSpPr/>
          <p:nvPr/>
        </p:nvGrpSpPr>
        <p:grpSpPr>
          <a:xfrm>
            <a:off x="0" y="5379427"/>
            <a:ext cx="2807368" cy="753891"/>
            <a:chOff x="0" y="5379426"/>
            <a:chExt cx="2807368" cy="753891"/>
          </a:xfrm>
        </p:grpSpPr>
        <p:sp>
          <p:nvSpPr>
            <p:cNvPr id="4027" name="Google Shape;4027;p82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28" name="Google Shape;4028;p82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29" name="Google Shape;4029;p824"/>
          <p:cNvSpPr>
            <a:spLocks noGrp="1"/>
          </p:cNvSpPr>
          <p:nvPr>
            <p:ph type="pic" idx="2"/>
          </p:nvPr>
        </p:nvSpPr>
        <p:spPr>
          <a:xfrm>
            <a:off x="2807368" y="457202"/>
            <a:ext cx="8915400" cy="5943598"/>
          </a:xfrm>
          <a:prstGeom prst="rect">
            <a:avLst/>
          </a:prstGeom>
          <a:noFill/>
          <a:ln>
            <a:noFill/>
          </a:ln>
        </p:spPr>
      </p:sp>
      <p:pic>
        <p:nvPicPr>
          <p:cNvPr id="4030" name="Google Shape;4030;p82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Photo Slide">
  <p:cSld name="21_Photo Slide 2">
    <p:spTree>
      <p:nvGrpSpPr>
        <p:cNvPr id="1" name="Shape 4031"/>
        <p:cNvGrpSpPr/>
        <p:nvPr/>
      </p:nvGrpSpPr>
      <p:grpSpPr>
        <a:xfrm>
          <a:off x="0" y="0"/>
          <a:ext cx="0" cy="0"/>
          <a:chOff x="0" y="0"/>
          <a:chExt cx="0" cy="0"/>
        </a:xfrm>
      </p:grpSpPr>
      <p:sp>
        <p:nvSpPr>
          <p:cNvPr id="4032" name="Google Shape;4032;p82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33" name="Google Shape;4033;p82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34" name="Google Shape;4034;p825"/>
          <p:cNvGrpSpPr/>
          <p:nvPr/>
        </p:nvGrpSpPr>
        <p:grpSpPr>
          <a:xfrm>
            <a:off x="0" y="5379427"/>
            <a:ext cx="2807368" cy="753891"/>
            <a:chOff x="0" y="5379426"/>
            <a:chExt cx="2807368" cy="753891"/>
          </a:xfrm>
        </p:grpSpPr>
        <p:sp>
          <p:nvSpPr>
            <p:cNvPr id="4035" name="Google Shape;4035;p82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6" name="Google Shape;4036;p82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37" name="Google Shape;4037;p825"/>
          <p:cNvSpPr>
            <a:spLocks noGrp="1"/>
          </p:cNvSpPr>
          <p:nvPr>
            <p:ph type="pic" idx="2"/>
          </p:nvPr>
        </p:nvSpPr>
        <p:spPr>
          <a:xfrm>
            <a:off x="2807368" y="457202"/>
            <a:ext cx="8915400" cy="5943598"/>
          </a:xfrm>
          <a:prstGeom prst="rect">
            <a:avLst/>
          </a:prstGeom>
          <a:noFill/>
          <a:ln>
            <a:noFill/>
          </a:ln>
        </p:spPr>
      </p:sp>
      <p:pic>
        <p:nvPicPr>
          <p:cNvPr id="4038" name="Google Shape;4038;p82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2_EVERYDAY - CONTENT ONLY">
  <p:cSld name="2_EVERYDAY - CONTENT ONLY">
    <p:spTree>
      <p:nvGrpSpPr>
        <p:cNvPr id="1" name="Shape 4039"/>
        <p:cNvGrpSpPr/>
        <p:nvPr/>
      </p:nvGrpSpPr>
      <p:grpSpPr>
        <a:xfrm>
          <a:off x="0" y="0"/>
          <a:ext cx="0" cy="0"/>
          <a:chOff x="0" y="0"/>
          <a:chExt cx="0" cy="0"/>
        </a:xfrm>
      </p:grpSpPr>
      <p:sp>
        <p:nvSpPr>
          <p:cNvPr id="4040" name="Google Shape;4040;p826"/>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041" name="Google Shape;4041;p826"/>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042" name="Google Shape;4042;p826"/>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43" name="Google Shape;4043;p826"/>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044" name="Google Shape;4044;p826"/>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45" name="Google Shape;4045;p826"/>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46" name="Google Shape;4046;p826"/>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047" name="Google Shape;4047;p826"/>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4048" name="Google Shape;4048;p826"/>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3_EVERYDAY - CONTENT ONLY">
  <p:cSld name="3_EVERYDAY - CONTENT ONLY">
    <p:spTree>
      <p:nvGrpSpPr>
        <p:cNvPr id="1" name="Shape 4049"/>
        <p:cNvGrpSpPr/>
        <p:nvPr/>
      </p:nvGrpSpPr>
      <p:grpSpPr>
        <a:xfrm>
          <a:off x="0" y="0"/>
          <a:ext cx="0" cy="0"/>
          <a:chOff x="0" y="0"/>
          <a:chExt cx="0" cy="0"/>
        </a:xfrm>
      </p:grpSpPr>
      <p:sp>
        <p:nvSpPr>
          <p:cNvPr id="4050" name="Google Shape;4050;p82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051" name="Google Shape;4051;p82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052" name="Google Shape;4052;p82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53" name="Google Shape;4053;p82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054" name="Google Shape;4054;p82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55" name="Google Shape;4055;p82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56" name="Google Shape;4056;p827"/>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057" name="Google Shape;4057;p827"/>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4058" name="Google Shape;4058;p827"/>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49_Quotation">
  <p:cSld name="49_Quotation">
    <p:spTree>
      <p:nvGrpSpPr>
        <p:cNvPr id="1" name="Shape 4059"/>
        <p:cNvGrpSpPr/>
        <p:nvPr/>
      </p:nvGrpSpPr>
      <p:grpSpPr>
        <a:xfrm>
          <a:off x="0" y="0"/>
          <a:ext cx="0" cy="0"/>
          <a:chOff x="0" y="0"/>
          <a:chExt cx="0" cy="0"/>
        </a:xfrm>
      </p:grpSpPr>
      <p:sp>
        <p:nvSpPr>
          <p:cNvPr id="4060" name="Google Shape;4060;p82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061" name="Google Shape;4061;p82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62" name="Google Shape;4062;p8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63" name="Google Shape;4063;p8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064" name="Google Shape;4064;p8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65" name="Google Shape;4065;p8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66" name="Google Shape;4066;p828"/>
          <p:cNvGrpSpPr/>
          <p:nvPr/>
        </p:nvGrpSpPr>
        <p:grpSpPr>
          <a:xfrm>
            <a:off x="7191543" y="1"/>
            <a:ext cx="5000459" cy="1425992"/>
            <a:chOff x="7191542" y="1"/>
            <a:chExt cx="5000459" cy="1425992"/>
          </a:xfrm>
        </p:grpSpPr>
        <p:pic>
          <p:nvPicPr>
            <p:cNvPr id="4067" name="Google Shape;4067;p8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68" name="Google Shape;4068;p828"/>
            <p:cNvGrpSpPr/>
            <p:nvPr/>
          </p:nvGrpSpPr>
          <p:grpSpPr>
            <a:xfrm>
              <a:off x="7191542" y="1"/>
              <a:ext cx="5000459" cy="1425992"/>
              <a:chOff x="7186272" y="0"/>
              <a:chExt cx="5005729" cy="1427495"/>
            </a:xfrm>
          </p:grpSpPr>
          <p:sp>
            <p:nvSpPr>
              <p:cNvPr id="4069" name="Google Shape;4069;p8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070" name="Google Shape;4070;p8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071" name="Google Shape;4071;p82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matchingName="50_Quotation">
  <p:cSld name="50_Quotation">
    <p:spTree>
      <p:nvGrpSpPr>
        <p:cNvPr id="1" name="Shape 4072"/>
        <p:cNvGrpSpPr/>
        <p:nvPr/>
      </p:nvGrpSpPr>
      <p:grpSpPr>
        <a:xfrm>
          <a:off x="0" y="0"/>
          <a:ext cx="0" cy="0"/>
          <a:chOff x="0" y="0"/>
          <a:chExt cx="0" cy="0"/>
        </a:xfrm>
      </p:grpSpPr>
      <p:sp>
        <p:nvSpPr>
          <p:cNvPr id="4073" name="Google Shape;4073;p82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074" name="Google Shape;4074;p82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75" name="Google Shape;4075;p8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76" name="Google Shape;4076;p82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077" name="Google Shape;4077;p8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78" name="Google Shape;4078;p8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79" name="Google Shape;4079;p829"/>
          <p:cNvGrpSpPr/>
          <p:nvPr/>
        </p:nvGrpSpPr>
        <p:grpSpPr>
          <a:xfrm>
            <a:off x="7191543" y="1"/>
            <a:ext cx="5000459" cy="1425992"/>
            <a:chOff x="7191542" y="1"/>
            <a:chExt cx="5000459" cy="1425992"/>
          </a:xfrm>
        </p:grpSpPr>
        <p:pic>
          <p:nvPicPr>
            <p:cNvPr id="4080" name="Google Shape;4080;p8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81" name="Google Shape;4081;p829"/>
            <p:cNvGrpSpPr/>
            <p:nvPr/>
          </p:nvGrpSpPr>
          <p:grpSpPr>
            <a:xfrm>
              <a:off x="7191542" y="1"/>
              <a:ext cx="5000459" cy="1425992"/>
              <a:chOff x="7186272" y="0"/>
              <a:chExt cx="5005729" cy="1427495"/>
            </a:xfrm>
          </p:grpSpPr>
          <p:sp>
            <p:nvSpPr>
              <p:cNvPr id="4082" name="Google Shape;4082;p8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083" name="Google Shape;4083;p8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084" name="Google Shape;4084;p8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matchingName="21_Cover">
  <p:cSld name="21_Cover">
    <p:spTree>
      <p:nvGrpSpPr>
        <p:cNvPr id="1" name="Shape 4085"/>
        <p:cNvGrpSpPr/>
        <p:nvPr/>
      </p:nvGrpSpPr>
      <p:grpSpPr>
        <a:xfrm>
          <a:off x="0" y="0"/>
          <a:ext cx="0" cy="0"/>
          <a:chOff x="0" y="0"/>
          <a:chExt cx="0" cy="0"/>
        </a:xfrm>
      </p:grpSpPr>
      <p:sp>
        <p:nvSpPr>
          <p:cNvPr id="4086" name="Google Shape;4086;p83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087" name="Google Shape;4087;p83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88" name="Google Shape;4088;p83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089" name="Google Shape;4089;p830"/>
          <p:cNvSpPr>
            <a:spLocks noGrp="1"/>
          </p:cNvSpPr>
          <p:nvPr>
            <p:ph type="pic" idx="2"/>
          </p:nvPr>
        </p:nvSpPr>
        <p:spPr>
          <a:xfrm>
            <a:off x="7118684" y="233915"/>
            <a:ext cx="5073316" cy="5943600"/>
          </a:xfrm>
          <a:prstGeom prst="rect">
            <a:avLst/>
          </a:prstGeom>
          <a:noFill/>
          <a:ln>
            <a:noFill/>
          </a:ln>
        </p:spPr>
      </p:sp>
      <p:grpSp>
        <p:nvGrpSpPr>
          <p:cNvPr id="4090" name="Google Shape;4090;p830"/>
          <p:cNvGrpSpPr/>
          <p:nvPr/>
        </p:nvGrpSpPr>
        <p:grpSpPr>
          <a:xfrm>
            <a:off x="0" y="5020349"/>
            <a:ext cx="12192000" cy="1837653"/>
            <a:chOff x="0" y="5020348"/>
            <a:chExt cx="12192000" cy="1837653"/>
          </a:xfrm>
        </p:grpSpPr>
        <p:sp>
          <p:nvSpPr>
            <p:cNvPr id="4091" name="Google Shape;4091;p8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092" name="Google Shape;4092;p83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093" name="Google Shape;4093;p8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21_Divider">
  <p:cSld name="21_Divider">
    <p:spTree>
      <p:nvGrpSpPr>
        <p:cNvPr id="1" name="Shape 4094"/>
        <p:cNvGrpSpPr/>
        <p:nvPr/>
      </p:nvGrpSpPr>
      <p:grpSpPr>
        <a:xfrm>
          <a:off x="0" y="0"/>
          <a:ext cx="0" cy="0"/>
          <a:chOff x="0" y="0"/>
          <a:chExt cx="0" cy="0"/>
        </a:xfrm>
      </p:grpSpPr>
      <p:grpSp>
        <p:nvGrpSpPr>
          <p:cNvPr id="4095" name="Google Shape;4095;p831"/>
          <p:cNvGrpSpPr/>
          <p:nvPr/>
        </p:nvGrpSpPr>
        <p:grpSpPr>
          <a:xfrm>
            <a:off x="0" y="5020348"/>
            <a:ext cx="12192000" cy="1837653"/>
            <a:chOff x="0" y="5020347"/>
            <a:chExt cx="12192000" cy="1837653"/>
          </a:xfrm>
        </p:grpSpPr>
        <p:sp>
          <p:nvSpPr>
            <p:cNvPr id="4096" name="Google Shape;4096;p83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097" name="Google Shape;4097;p8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098" name="Google Shape;4098;p83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099" name="Google Shape;4099;p8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100" name="Google Shape;4100;p83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01" name="Google Shape;4101;p83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21_Photo Slide">
  <p:cSld name="21_Photo Slide 3">
    <p:spTree>
      <p:nvGrpSpPr>
        <p:cNvPr id="1" name="Shape 4102"/>
        <p:cNvGrpSpPr/>
        <p:nvPr/>
      </p:nvGrpSpPr>
      <p:grpSpPr>
        <a:xfrm>
          <a:off x="0" y="0"/>
          <a:ext cx="0" cy="0"/>
          <a:chOff x="0" y="0"/>
          <a:chExt cx="0" cy="0"/>
        </a:xfrm>
      </p:grpSpPr>
      <p:sp>
        <p:nvSpPr>
          <p:cNvPr id="4103" name="Google Shape;4103;p83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04" name="Google Shape;4104;p83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05" name="Google Shape;4105;p832"/>
          <p:cNvGrpSpPr/>
          <p:nvPr/>
        </p:nvGrpSpPr>
        <p:grpSpPr>
          <a:xfrm>
            <a:off x="0" y="5379427"/>
            <a:ext cx="2807368" cy="753891"/>
            <a:chOff x="0" y="5379426"/>
            <a:chExt cx="2807368" cy="753891"/>
          </a:xfrm>
        </p:grpSpPr>
        <p:sp>
          <p:nvSpPr>
            <p:cNvPr id="4106" name="Google Shape;4106;p83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107" name="Google Shape;4107;p83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4108" name="Google Shape;4108;p832"/>
          <p:cNvSpPr>
            <a:spLocks noGrp="1"/>
          </p:cNvSpPr>
          <p:nvPr>
            <p:ph type="pic" idx="2"/>
          </p:nvPr>
        </p:nvSpPr>
        <p:spPr>
          <a:xfrm>
            <a:off x="2807368" y="457202"/>
            <a:ext cx="8915400" cy="5943598"/>
          </a:xfrm>
          <a:prstGeom prst="rect">
            <a:avLst/>
          </a:prstGeom>
          <a:noFill/>
          <a:ln>
            <a:noFill/>
          </a:ln>
        </p:spPr>
      </p:sp>
      <p:pic>
        <p:nvPicPr>
          <p:cNvPr id="4109" name="Google Shape;4109;p83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53_Quotation">
  <p:cSld name="53_Quotation">
    <p:spTree>
      <p:nvGrpSpPr>
        <p:cNvPr id="1" name="Shape 4110"/>
        <p:cNvGrpSpPr/>
        <p:nvPr/>
      </p:nvGrpSpPr>
      <p:grpSpPr>
        <a:xfrm>
          <a:off x="0" y="0"/>
          <a:ext cx="0" cy="0"/>
          <a:chOff x="0" y="0"/>
          <a:chExt cx="0" cy="0"/>
        </a:xfrm>
      </p:grpSpPr>
      <p:sp>
        <p:nvSpPr>
          <p:cNvPr id="4111" name="Google Shape;4111;p83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112" name="Google Shape;4112;p83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13" name="Google Shape;4113;p8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14" name="Google Shape;4114;p83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115" name="Google Shape;4115;p8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16" name="Google Shape;4116;p8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17" name="Google Shape;4117;p833"/>
          <p:cNvGrpSpPr/>
          <p:nvPr/>
        </p:nvGrpSpPr>
        <p:grpSpPr>
          <a:xfrm>
            <a:off x="7191543" y="1"/>
            <a:ext cx="5000459" cy="1425992"/>
            <a:chOff x="7191542" y="1"/>
            <a:chExt cx="5000459" cy="1425992"/>
          </a:xfrm>
        </p:grpSpPr>
        <p:pic>
          <p:nvPicPr>
            <p:cNvPr id="4118" name="Google Shape;4118;p8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19" name="Google Shape;4119;p833"/>
            <p:cNvGrpSpPr/>
            <p:nvPr/>
          </p:nvGrpSpPr>
          <p:grpSpPr>
            <a:xfrm>
              <a:off x="7191542" y="1"/>
              <a:ext cx="5000459" cy="1425992"/>
              <a:chOff x="7186272" y="0"/>
              <a:chExt cx="5005729" cy="1427495"/>
            </a:xfrm>
          </p:grpSpPr>
          <p:sp>
            <p:nvSpPr>
              <p:cNvPr id="4120" name="Google Shape;4120;p8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121" name="Google Shape;4121;p8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122" name="Google Shape;4122;p83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454"/>
        <p:cNvGrpSpPr/>
        <p:nvPr/>
      </p:nvGrpSpPr>
      <p:grpSpPr>
        <a:xfrm>
          <a:off x="0" y="0"/>
          <a:ext cx="0" cy="0"/>
          <a:chOff x="0" y="0"/>
          <a:chExt cx="0" cy="0"/>
        </a:xfrm>
      </p:grpSpPr>
      <p:grpSp>
        <p:nvGrpSpPr>
          <p:cNvPr id="455" name="Google Shape;455;p492"/>
          <p:cNvGrpSpPr/>
          <p:nvPr/>
        </p:nvGrpSpPr>
        <p:grpSpPr>
          <a:xfrm>
            <a:off x="7191543" y="1"/>
            <a:ext cx="5000459" cy="1425992"/>
            <a:chOff x="7191542" y="1"/>
            <a:chExt cx="5000459" cy="1425992"/>
          </a:xfrm>
        </p:grpSpPr>
        <p:pic>
          <p:nvPicPr>
            <p:cNvPr id="456" name="Google Shape;456;p4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7" name="Google Shape;457;p492"/>
            <p:cNvGrpSpPr/>
            <p:nvPr/>
          </p:nvGrpSpPr>
          <p:grpSpPr>
            <a:xfrm>
              <a:off x="7191542" y="1"/>
              <a:ext cx="5000459" cy="1425992"/>
              <a:chOff x="7186272" y="0"/>
              <a:chExt cx="5005729" cy="1427495"/>
            </a:xfrm>
          </p:grpSpPr>
          <p:sp>
            <p:nvSpPr>
              <p:cNvPr id="458" name="Google Shape;458;p4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59" name="Google Shape;459;p4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60" name="Google Shape;460;p4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1" name="Google Shape;461;p49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62" name="Google Shape;462;p4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3" name="Google Shape;463;p4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54_Quotation">
  <p:cSld name="54_Quotation">
    <p:spTree>
      <p:nvGrpSpPr>
        <p:cNvPr id="1" name="Shape 4123"/>
        <p:cNvGrpSpPr/>
        <p:nvPr/>
      </p:nvGrpSpPr>
      <p:grpSpPr>
        <a:xfrm>
          <a:off x="0" y="0"/>
          <a:ext cx="0" cy="0"/>
          <a:chOff x="0" y="0"/>
          <a:chExt cx="0" cy="0"/>
        </a:xfrm>
      </p:grpSpPr>
      <p:sp>
        <p:nvSpPr>
          <p:cNvPr id="4124" name="Google Shape;4124;p83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125" name="Google Shape;4125;p83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6" name="Google Shape;4126;p8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7" name="Google Shape;4127;p8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128" name="Google Shape;4128;p8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29" name="Google Shape;4129;p8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30" name="Google Shape;4130;p834"/>
          <p:cNvGrpSpPr/>
          <p:nvPr/>
        </p:nvGrpSpPr>
        <p:grpSpPr>
          <a:xfrm>
            <a:off x="7191543" y="1"/>
            <a:ext cx="5000459" cy="1425992"/>
            <a:chOff x="7191542" y="1"/>
            <a:chExt cx="5000459" cy="1425992"/>
          </a:xfrm>
        </p:grpSpPr>
        <p:pic>
          <p:nvPicPr>
            <p:cNvPr id="4131" name="Google Shape;4131;p8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32" name="Google Shape;4132;p834"/>
            <p:cNvGrpSpPr/>
            <p:nvPr/>
          </p:nvGrpSpPr>
          <p:grpSpPr>
            <a:xfrm>
              <a:off x="7191542" y="1"/>
              <a:ext cx="5000459" cy="1425992"/>
              <a:chOff x="7186272" y="0"/>
              <a:chExt cx="5005729" cy="1427495"/>
            </a:xfrm>
          </p:grpSpPr>
          <p:sp>
            <p:nvSpPr>
              <p:cNvPr id="4133" name="Google Shape;4133;p8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134" name="Google Shape;4134;p8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135" name="Google Shape;4135;p83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37_Title and Content">
  <p:cSld name="37_Title and Content">
    <p:spTree>
      <p:nvGrpSpPr>
        <p:cNvPr id="1" name="Shape 4136"/>
        <p:cNvGrpSpPr/>
        <p:nvPr/>
      </p:nvGrpSpPr>
      <p:grpSpPr>
        <a:xfrm>
          <a:off x="0" y="0"/>
          <a:ext cx="0" cy="0"/>
          <a:chOff x="0" y="0"/>
          <a:chExt cx="0" cy="0"/>
        </a:xfrm>
      </p:grpSpPr>
      <p:grpSp>
        <p:nvGrpSpPr>
          <p:cNvPr id="4137" name="Google Shape;4137;p835"/>
          <p:cNvGrpSpPr/>
          <p:nvPr/>
        </p:nvGrpSpPr>
        <p:grpSpPr>
          <a:xfrm>
            <a:off x="7191543" y="1"/>
            <a:ext cx="5000459" cy="1425992"/>
            <a:chOff x="7191542" y="1"/>
            <a:chExt cx="5000459" cy="1425992"/>
          </a:xfrm>
        </p:grpSpPr>
        <p:pic>
          <p:nvPicPr>
            <p:cNvPr id="4138" name="Google Shape;4138;p8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39" name="Google Shape;4139;p835"/>
            <p:cNvGrpSpPr/>
            <p:nvPr/>
          </p:nvGrpSpPr>
          <p:grpSpPr>
            <a:xfrm>
              <a:off x="7191542" y="1"/>
              <a:ext cx="5000459" cy="1425992"/>
              <a:chOff x="7186272" y="0"/>
              <a:chExt cx="5005729" cy="1427495"/>
            </a:xfrm>
          </p:grpSpPr>
          <p:sp>
            <p:nvSpPr>
              <p:cNvPr id="4140" name="Google Shape;4140;p8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141" name="Google Shape;4141;p8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142" name="Google Shape;4142;p8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43" name="Google Shape;4143;p8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44" name="Google Shape;4144;p8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145" name="Google Shape;4145;p8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46" name="Google Shape;4146;p8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21_Two Content">
  <p:cSld name="21_Two Content">
    <p:spTree>
      <p:nvGrpSpPr>
        <p:cNvPr id="1" name="Shape 4147"/>
        <p:cNvGrpSpPr/>
        <p:nvPr/>
      </p:nvGrpSpPr>
      <p:grpSpPr>
        <a:xfrm>
          <a:off x="0" y="0"/>
          <a:ext cx="0" cy="0"/>
          <a:chOff x="0" y="0"/>
          <a:chExt cx="0" cy="0"/>
        </a:xfrm>
      </p:grpSpPr>
      <p:sp>
        <p:nvSpPr>
          <p:cNvPr id="4148" name="Google Shape;4148;p8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49" name="Google Shape;4149;p836"/>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150" name="Google Shape;4150;p836"/>
          <p:cNvGrpSpPr/>
          <p:nvPr/>
        </p:nvGrpSpPr>
        <p:grpSpPr>
          <a:xfrm>
            <a:off x="7191543" y="1"/>
            <a:ext cx="5000459" cy="1425992"/>
            <a:chOff x="7191542" y="1"/>
            <a:chExt cx="5000459" cy="1425992"/>
          </a:xfrm>
        </p:grpSpPr>
        <p:pic>
          <p:nvPicPr>
            <p:cNvPr id="4151" name="Google Shape;4151;p8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52" name="Google Shape;4152;p836"/>
            <p:cNvGrpSpPr/>
            <p:nvPr/>
          </p:nvGrpSpPr>
          <p:grpSpPr>
            <a:xfrm>
              <a:off x="7191542" y="1"/>
              <a:ext cx="5000459" cy="1425992"/>
              <a:chOff x="7186272" y="0"/>
              <a:chExt cx="5005729" cy="1427495"/>
            </a:xfrm>
          </p:grpSpPr>
          <p:sp>
            <p:nvSpPr>
              <p:cNvPr id="4153" name="Google Shape;4153;p8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154" name="Google Shape;4154;p8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155" name="Google Shape;4155;p836"/>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56" name="Google Shape;4156;p836"/>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157" name="Google Shape;4157;p8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58" name="Google Shape;4158;p8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21_Comparison">
  <p:cSld name="21_Comparison">
    <p:spTree>
      <p:nvGrpSpPr>
        <p:cNvPr id="1" name="Shape 4159"/>
        <p:cNvGrpSpPr/>
        <p:nvPr/>
      </p:nvGrpSpPr>
      <p:grpSpPr>
        <a:xfrm>
          <a:off x="0" y="0"/>
          <a:ext cx="0" cy="0"/>
          <a:chOff x="0" y="0"/>
          <a:chExt cx="0" cy="0"/>
        </a:xfrm>
      </p:grpSpPr>
      <p:grpSp>
        <p:nvGrpSpPr>
          <p:cNvPr id="4160" name="Google Shape;4160;p837"/>
          <p:cNvGrpSpPr/>
          <p:nvPr/>
        </p:nvGrpSpPr>
        <p:grpSpPr>
          <a:xfrm>
            <a:off x="7191543" y="1"/>
            <a:ext cx="5000459" cy="1425992"/>
            <a:chOff x="7191542" y="1"/>
            <a:chExt cx="5000459" cy="1425992"/>
          </a:xfrm>
        </p:grpSpPr>
        <p:pic>
          <p:nvPicPr>
            <p:cNvPr id="4161" name="Google Shape;4161;p8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62" name="Google Shape;4162;p837"/>
            <p:cNvGrpSpPr/>
            <p:nvPr/>
          </p:nvGrpSpPr>
          <p:grpSpPr>
            <a:xfrm>
              <a:off x="7191542" y="1"/>
              <a:ext cx="5000459" cy="1425992"/>
              <a:chOff x="7186272" y="0"/>
              <a:chExt cx="5005729" cy="1427495"/>
            </a:xfrm>
          </p:grpSpPr>
          <p:sp>
            <p:nvSpPr>
              <p:cNvPr id="4163" name="Google Shape;4163;p8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164" name="Google Shape;4164;p8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165" name="Google Shape;4165;p83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66" name="Google Shape;4166;p837"/>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67" name="Google Shape;4167;p837"/>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68" name="Google Shape;4168;p8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69" name="Google Shape;4169;p8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70" name="Google Shape;4170;p83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171" name="Google Shape;4171;p8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72" name="Google Shape;4172;p8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21_Title Only">
  <p:cSld name="21_Title Only">
    <p:spTree>
      <p:nvGrpSpPr>
        <p:cNvPr id="1" name="Shape 4173"/>
        <p:cNvGrpSpPr/>
        <p:nvPr/>
      </p:nvGrpSpPr>
      <p:grpSpPr>
        <a:xfrm>
          <a:off x="0" y="0"/>
          <a:ext cx="0" cy="0"/>
          <a:chOff x="0" y="0"/>
          <a:chExt cx="0" cy="0"/>
        </a:xfrm>
      </p:grpSpPr>
      <p:grpSp>
        <p:nvGrpSpPr>
          <p:cNvPr id="4174" name="Google Shape;4174;p838"/>
          <p:cNvGrpSpPr/>
          <p:nvPr/>
        </p:nvGrpSpPr>
        <p:grpSpPr>
          <a:xfrm>
            <a:off x="7191543" y="1"/>
            <a:ext cx="5000459" cy="1425992"/>
            <a:chOff x="7191542" y="1"/>
            <a:chExt cx="5000459" cy="1425992"/>
          </a:xfrm>
        </p:grpSpPr>
        <p:pic>
          <p:nvPicPr>
            <p:cNvPr id="4175" name="Google Shape;4175;p8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76" name="Google Shape;4176;p838"/>
            <p:cNvGrpSpPr/>
            <p:nvPr/>
          </p:nvGrpSpPr>
          <p:grpSpPr>
            <a:xfrm>
              <a:off x="7191542" y="1"/>
              <a:ext cx="5000459" cy="1425992"/>
              <a:chOff x="7186272" y="0"/>
              <a:chExt cx="5005729" cy="1427495"/>
            </a:xfrm>
          </p:grpSpPr>
          <p:sp>
            <p:nvSpPr>
              <p:cNvPr id="4177" name="Google Shape;4177;p8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178" name="Google Shape;4178;p8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179" name="Google Shape;4179;p8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80" name="Google Shape;4180;p8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181" name="Google Shape;4181;p8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82" name="Google Shape;4182;p8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21_End">
  <p:cSld name="21_End">
    <p:spTree>
      <p:nvGrpSpPr>
        <p:cNvPr id="1" name="Shape 4183"/>
        <p:cNvGrpSpPr/>
        <p:nvPr/>
      </p:nvGrpSpPr>
      <p:grpSpPr>
        <a:xfrm>
          <a:off x="0" y="0"/>
          <a:ext cx="0" cy="0"/>
          <a:chOff x="0" y="0"/>
          <a:chExt cx="0" cy="0"/>
        </a:xfrm>
      </p:grpSpPr>
      <p:grpSp>
        <p:nvGrpSpPr>
          <p:cNvPr id="4184" name="Google Shape;4184;p839"/>
          <p:cNvGrpSpPr/>
          <p:nvPr/>
        </p:nvGrpSpPr>
        <p:grpSpPr>
          <a:xfrm>
            <a:off x="0" y="0"/>
            <a:ext cx="12192000" cy="2148830"/>
            <a:chOff x="0" y="0"/>
            <a:chExt cx="12192000" cy="2148830"/>
          </a:xfrm>
        </p:grpSpPr>
        <p:sp>
          <p:nvSpPr>
            <p:cNvPr id="4185" name="Google Shape;4185;p83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186" name="Google Shape;4186;p83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4187" name="Google Shape;4187;p83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188" name="Google Shape;4188;p839"/>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89" name="Google Shape;4189;p83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190" name="Google Shape;4190;p83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191" name="Google Shape;4191;p83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21_Blank">
  <p:cSld name="21_Blank">
    <p:spTree>
      <p:nvGrpSpPr>
        <p:cNvPr id="1" name="Shape 4192"/>
        <p:cNvGrpSpPr/>
        <p:nvPr/>
      </p:nvGrpSpPr>
      <p:grpSpPr>
        <a:xfrm>
          <a:off x="0" y="0"/>
          <a:ext cx="0" cy="0"/>
          <a:chOff x="0" y="0"/>
          <a:chExt cx="0" cy="0"/>
        </a:xfrm>
      </p:grpSpPr>
      <p:sp>
        <p:nvSpPr>
          <p:cNvPr id="4193" name="Google Shape;4193;p8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194" name="Google Shape;4194;p8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95" name="Google Shape;4195;p8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96" name="Google Shape;4196;p840"/>
          <p:cNvGrpSpPr/>
          <p:nvPr/>
        </p:nvGrpSpPr>
        <p:grpSpPr>
          <a:xfrm>
            <a:off x="7191543" y="1"/>
            <a:ext cx="5000459" cy="1425992"/>
            <a:chOff x="7191542" y="1"/>
            <a:chExt cx="5000459" cy="1425992"/>
          </a:xfrm>
        </p:grpSpPr>
        <p:pic>
          <p:nvPicPr>
            <p:cNvPr id="4197" name="Google Shape;4197;p8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98" name="Google Shape;4198;p840"/>
            <p:cNvGrpSpPr/>
            <p:nvPr/>
          </p:nvGrpSpPr>
          <p:grpSpPr>
            <a:xfrm>
              <a:off x="7191542" y="1"/>
              <a:ext cx="5000459" cy="1425992"/>
              <a:chOff x="7186272" y="0"/>
              <a:chExt cx="5005729" cy="1427495"/>
            </a:xfrm>
          </p:grpSpPr>
          <p:sp>
            <p:nvSpPr>
              <p:cNvPr id="4199" name="Google Shape;4199;p8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200" name="Google Shape;4200;p8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4201"/>
        <p:cNvGrpSpPr/>
        <p:nvPr/>
      </p:nvGrpSpPr>
      <p:grpSpPr>
        <a:xfrm>
          <a:off x="0" y="0"/>
          <a:ext cx="0" cy="0"/>
          <a:chOff x="0" y="0"/>
          <a:chExt cx="0" cy="0"/>
        </a:xfrm>
      </p:grpSpPr>
      <p:pic>
        <p:nvPicPr>
          <p:cNvPr id="4202" name="Google Shape;4202;p841"/>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4203" name="Google Shape;4203;p841"/>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4204" name="Google Shape;4204;p841"/>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05" name="Google Shape;4205;p841"/>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4206"/>
        <p:cNvGrpSpPr/>
        <p:nvPr/>
      </p:nvGrpSpPr>
      <p:grpSpPr>
        <a:xfrm>
          <a:off x="0" y="0"/>
          <a:ext cx="0" cy="0"/>
          <a:chOff x="0" y="0"/>
          <a:chExt cx="0" cy="0"/>
        </a:xfrm>
      </p:grpSpPr>
      <p:pic>
        <p:nvPicPr>
          <p:cNvPr id="4207" name="Google Shape;4207;p842"/>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4208" name="Google Shape;4208;p842"/>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09" name="Google Shape;4209;p8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4210" name="Google Shape;4210;p842"/>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Breaker-4">
  <p:cSld name="Breaker-4 3">
    <p:spTree>
      <p:nvGrpSpPr>
        <p:cNvPr id="1" name="Shape 4211"/>
        <p:cNvGrpSpPr/>
        <p:nvPr/>
      </p:nvGrpSpPr>
      <p:grpSpPr>
        <a:xfrm>
          <a:off x="0" y="0"/>
          <a:ext cx="0" cy="0"/>
          <a:chOff x="0" y="0"/>
          <a:chExt cx="0" cy="0"/>
        </a:xfrm>
      </p:grpSpPr>
      <p:pic>
        <p:nvPicPr>
          <p:cNvPr id="4212" name="Google Shape;4212;p843"/>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4213" name="Google Shape;4213;p843"/>
          <p:cNvPicPr preferRelativeResize="0"/>
          <p:nvPr/>
        </p:nvPicPr>
        <p:blipFill rotWithShape="1">
          <a:blip r:embed="rId3">
            <a:alphaModFix/>
          </a:blip>
          <a:srcRect l="44353" t="41308" r="41308" b="44536"/>
          <a:stretch/>
        </p:blipFill>
        <p:spPr>
          <a:xfrm>
            <a:off x="10425152" y="5894636"/>
            <a:ext cx="1312781" cy="562270"/>
          </a:xfrm>
          <a:prstGeom prst="rect">
            <a:avLst/>
          </a:prstGeom>
          <a:noFill/>
          <a:ln>
            <a:noFill/>
          </a:ln>
        </p:spPr>
      </p:pic>
      <p:sp>
        <p:nvSpPr>
          <p:cNvPr id="4214" name="Google Shape;4214;p843"/>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15" name="Google Shape;4215;p84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464"/>
        <p:cNvGrpSpPr/>
        <p:nvPr/>
      </p:nvGrpSpPr>
      <p:grpSpPr>
        <a:xfrm>
          <a:off x="0" y="0"/>
          <a:ext cx="0" cy="0"/>
          <a:chOff x="0" y="0"/>
          <a:chExt cx="0" cy="0"/>
        </a:xfrm>
      </p:grpSpPr>
      <p:grpSp>
        <p:nvGrpSpPr>
          <p:cNvPr id="465" name="Google Shape;465;p493"/>
          <p:cNvGrpSpPr/>
          <p:nvPr/>
        </p:nvGrpSpPr>
        <p:grpSpPr>
          <a:xfrm>
            <a:off x="0" y="0"/>
            <a:ext cx="12192000" cy="2148830"/>
            <a:chOff x="0" y="0"/>
            <a:chExt cx="12192000" cy="2148830"/>
          </a:xfrm>
        </p:grpSpPr>
        <p:sp>
          <p:nvSpPr>
            <p:cNvPr id="466" name="Google Shape;466;p49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67" name="Google Shape;467;p49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468" name="Google Shape;468;p49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69" name="Google Shape;469;p49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0" name="Google Shape;470;p49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71" name="Google Shape;471;p49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72" name="Google Shape;472;p49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Breaker-4">
  <p:cSld name="Breaker-4 4">
    <p:spTree>
      <p:nvGrpSpPr>
        <p:cNvPr id="1" name="Shape 4216"/>
        <p:cNvGrpSpPr/>
        <p:nvPr/>
      </p:nvGrpSpPr>
      <p:grpSpPr>
        <a:xfrm>
          <a:off x="0" y="0"/>
          <a:ext cx="0" cy="0"/>
          <a:chOff x="0" y="0"/>
          <a:chExt cx="0" cy="0"/>
        </a:xfrm>
      </p:grpSpPr>
      <p:pic>
        <p:nvPicPr>
          <p:cNvPr id="4217" name="Google Shape;4217;p84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4218" name="Google Shape;4218;p84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4219" name="Google Shape;4219;p84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0" name="Google Shape;4220;p84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6_Title and Content">
  <p:cSld name="6_Title and Content 3">
    <p:spTree>
      <p:nvGrpSpPr>
        <p:cNvPr id="1" name="Shape 4221"/>
        <p:cNvGrpSpPr/>
        <p:nvPr/>
      </p:nvGrpSpPr>
      <p:grpSpPr>
        <a:xfrm>
          <a:off x="0" y="0"/>
          <a:ext cx="0" cy="0"/>
          <a:chOff x="0" y="0"/>
          <a:chExt cx="0" cy="0"/>
        </a:xfrm>
      </p:grpSpPr>
      <p:pic>
        <p:nvPicPr>
          <p:cNvPr id="4222" name="Google Shape;4222;p845"/>
          <p:cNvPicPr preferRelativeResize="0"/>
          <p:nvPr/>
        </p:nvPicPr>
        <p:blipFill rotWithShape="1">
          <a:blip r:embed="rId2">
            <a:alphaModFix/>
          </a:blip>
          <a:srcRect t="12181" r="12170"/>
          <a:stretch/>
        </p:blipFill>
        <p:spPr>
          <a:xfrm>
            <a:off x="1524" y="0"/>
            <a:ext cx="12190476" cy="6858000"/>
          </a:xfrm>
          <a:prstGeom prst="rect">
            <a:avLst/>
          </a:prstGeom>
          <a:noFill/>
          <a:ln>
            <a:noFill/>
          </a:ln>
        </p:spPr>
      </p:pic>
      <p:sp>
        <p:nvSpPr>
          <p:cNvPr id="4223" name="Google Shape;4223;p8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24" name="Google Shape;4224;p8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4225" name="Google Shape;4225;p845"/>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4226"/>
        <p:cNvGrpSpPr/>
        <p:nvPr/>
      </p:nvGrpSpPr>
      <p:grpSpPr>
        <a:xfrm>
          <a:off x="0" y="0"/>
          <a:ext cx="0" cy="0"/>
          <a:chOff x="0" y="0"/>
          <a:chExt cx="0" cy="0"/>
        </a:xfrm>
      </p:grpSpPr>
      <p:pic>
        <p:nvPicPr>
          <p:cNvPr id="4227" name="Google Shape;4227;p846"/>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4228" name="Google Shape;4228;p846"/>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29" name="Google Shape;4229;p846"/>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30" name="Google Shape;4230;p846"/>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4231"/>
        <p:cNvGrpSpPr/>
        <p:nvPr/>
      </p:nvGrpSpPr>
      <p:grpSpPr>
        <a:xfrm>
          <a:off x="0" y="0"/>
          <a:ext cx="0" cy="0"/>
          <a:chOff x="0" y="0"/>
          <a:chExt cx="0" cy="0"/>
        </a:xfrm>
      </p:grpSpPr>
      <p:pic>
        <p:nvPicPr>
          <p:cNvPr id="4232" name="Google Shape;4232;p847"/>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4233" name="Google Shape;4233;p847"/>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2_Title Slide">
  <p:cSld name="2_Title Slide 3">
    <p:spTree>
      <p:nvGrpSpPr>
        <p:cNvPr id="1" name="Shape 4234"/>
        <p:cNvGrpSpPr/>
        <p:nvPr/>
      </p:nvGrpSpPr>
      <p:grpSpPr>
        <a:xfrm>
          <a:off x="0" y="0"/>
          <a:ext cx="0" cy="0"/>
          <a:chOff x="0" y="0"/>
          <a:chExt cx="0" cy="0"/>
        </a:xfrm>
      </p:grpSpPr>
      <p:pic>
        <p:nvPicPr>
          <p:cNvPr id="4235" name="Google Shape;4235;p848"/>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4236" name="Google Shape;4236;p848"/>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4237" name="Google Shape;4237;p848"/>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38" name="Google Shape;4238;p84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Breaker-4">
  <p:cSld name="Breaker-4 5">
    <p:spTree>
      <p:nvGrpSpPr>
        <p:cNvPr id="1" name="Shape 4239"/>
        <p:cNvGrpSpPr/>
        <p:nvPr/>
      </p:nvGrpSpPr>
      <p:grpSpPr>
        <a:xfrm>
          <a:off x="0" y="0"/>
          <a:ext cx="0" cy="0"/>
          <a:chOff x="0" y="0"/>
          <a:chExt cx="0" cy="0"/>
        </a:xfrm>
      </p:grpSpPr>
      <p:pic>
        <p:nvPicPr>
          <p:cNvPr id="4240" name="Google Shape;4240;p84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4241" name="Google Shape;4241;p849"/>
          <p:cNvPicPr preferRelativeResize="0"/>
          <p:nvPr/>
        </p:nvPicPr>
        <p:blipFill rotWithShape="1">
          <a:blip r:embed="rId3">
            <a:alphaModFix/>
          </a:blip>
          <a:srcRect l="44353" t="41308" r="41308" b="44536"/>
          <a:stretch/>
        </p:blipFill>
        <p:spPr>
          <a:xfrm>
            <a:off x="10425152" y="5894636"/>
            <a:ext cx="1312781" cy="562270"/>
          </a:xfrm>
          <a:prstGeom prst="rect">
            <a:avLst/>
          </a:prstGeom>
          <a:noFill/>
          <a:ln>
            <a:noFill/>
          </a:ln>
        </p:spPr>
      </p:pic>
      <p:sp>
        <p:nvSpPr>
          <p:cNvPr id="4242" name="Google Shape;4242;p849"/>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43" name="Google Shape;4243;p849"/>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6_Title and Content">
  <p:cSld name="6_Title and Content 4">
    <p:spTree>
      <p:nvGrpSpPr>
        <p:cNvPr id="1" name="Shape 4244"/>
        <p:cNvGrpSpPr/>
        <p:nvPr/>
      </p:nvGrpSpPr>
      <p:grpSpPr>
        <a:xfrm>
          <a:off x="0" y="0"/>
          <a:ext cx="0" cy="0"/>
          <a:chOff x="0" y="0"/>
          <a:chExt cx="0" cy="0"/>
        </a:xfrm>
      </p:grpSpPr>
      <p:pic>
        <p:nvPicPr>
          <p:cNvPr id="4245" name="Google Shape;4245;p850"/>
          <p:cNvPicPr preferRelativeResize="0"/>
          <p:nvPr/>
        </p:nvPicPr>
        <p:blipFill rotWithShape="1">
          <a:blip r:embed="rId2">
            <a:alphaModFix/>
          </a:blip>
          <a:srcRect t="12181" r="12170"/>
          <a:stretch/>
        </p:blipFill>
        <p:spPr>
          <a:xfrm>
            <a:off x="1524" y="0"/>
            <a:ext cx="12190476" cy="6858000"/>
          </a:xfrm>
          <a:prstGeom prst="rect">
            <a:avLst/>
          </a:prstGeom>
          <a:noFill/>
          <a:ln>
            <a:noFill/>
          </a:ln>
        </p:spPr>
      </p:pic>
      <p:sp>
        <p:nvSpPr>
          <p:cNvPr id="4246" name="Google Shape;4246;p8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47" name="Google Shape;4247;p8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4248" name="Google Shape;4248;p850"/>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0">
    <p:spTree>
      <p:nvGrpSpPr>
        <p:cNvPr id="1" name="Shape 4249"/>
        <p:cNvGrpSpPr/>
        <p:nvPr/>
      </p:nvGrpSpPr>
      <p:grpSpPr>
        <a:xfrm>
          <a:off x="0" y="0"/>
          <a:ext cx="0" cy="0"/>
          <a:chOff x="0" y="0"/>
          <a:chExt cx="0" cy="0"/>
        </a:xfrm>
      </p:grpSpPr>
      <p:sp>
        <p:nvSpPr>
          <p:cNvPr id="4250" name="Google Shape;4250;p8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1" name="Google Shape;4251;p8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52" name="Google Shape;4252;p8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253" name="Google Shape;4253;p8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54" name="Google Shape;4254;p8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4255" name="Google Shape;4255;p8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4256" name="Google Shape;4256;p8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4257" name="Google Shape;4257;p8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4258" name="Google Shape;4258;p85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0">
    <p:spTree>
      <p:nvGrpSpPr>
        <p:cNvPr id="1" name="Shape 4259"/>
        <p:cNvGrpSpPr/>
        <p:nvPr/>
      </p:nvGrpSpPr>
      <p:grpSpPr>
        <a:xfrm>
          <a:off x="0" y="0"/>
          <a:ext cx="0" cy="0"/>
          <a:chOff x="0" y="0"/>
          <a:chExt cx="0" cy="0"/>
        </a:xfrm>
      </p:grpSpPr>
      <p:sp>
        <p:nvSpPr>
          <p:cNvPr id="4260" name="Google Shape;4260;p85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61" name="Google Shape;4261;p85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262" name="Google Shape;4262;p85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263" name="Google Shape;4263;p85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4264" name="Google Shape;4264;p85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1_Title and Content">
  <p:cSld name="1_Title and Content 10">
    <p:spTree>
      <p:nvGrpSpPr>
        <p:cNvPr id="1" name="Shape 4265"/>
        <p:cNvGrpSpPr/>
        <p:nvPr/>
      </p:nvGrpSpPr>
      <p:grpSpPr>
        <a:xfrm>
          <a:off x="0" y="0"/>
          <a:ext cx="0" cy="0"/>
          <a:chOff x="0" y="0"/>
          <a:chExt cx="0" cy="0"/>
        </a:xfrm>
      </p:grpSpPr>
      <p:sp>
        <p:nvSpPr>
          <p:cNvPr id="4266" name="Google Shape;4266;p8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4267" name="Google Shape;4267;p85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4268" name="Google Shape;4268;p8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269" name="Google Shape;4269;p85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70" name="Google Shape;4270;p85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473"/>
        <p:cNvGrpSpPr/>
        <p:nvPr/>
      </p:nvGrpSpPr>
      <p:grpSpPr>
        <a:xfrm>
          <a:off x="0" y="0"/>
          <a:ext cx="0" cy="0"/>
          <a:chOff x="0" y="0"/>
          <a:chExt cx="0" cy="0"/>
        </a:xfrm>
      </p:grpSpPr>
      <p:sp>
        <p:nvSpPr>
          <p:cNvPr id="474" name="Google Shape;474;p49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75" name="Google Shape;475;p4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6" name="Google Shape;476;p4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7" name="Google Shape;477;p494"/>
          <p:cNvGrpSpPr/>
          <p:nvPr/>
        </p:nvGrpSpPr>
        <p:grpSpPr>
          <a:xfrm>
            <a:off x="7191543" y="1"/>
            <a:ext cx="5000459" cy="1425992"/>
            <a:chOff x="7191542" y="1"/>
            <a:chExt cx="5000459" cy="1425992"/>
          </a:xfrm>
        </p:grpSpPr>
        <p:pic>
          <p:nvPicPr>
            <p:cNvPr id="478" name="Google Shape;478;p4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9" name="Google Shape;479;p494"/>
            <p:cNvGrpSpPr/>
            <p:nvPr/>
          </p:nvGrpSpPr>
          <p:grpSpPr>
            <a:xfrm>
              <a:off x="7191542" y="1"/>
              <a:ext cx="5000459" cy="1425992"/>
              <a:chOff x="7186272" y="0"/>
              <a:chExt cx="5005729" cy="1427495"/>
            </a:xfrm>
          </p:grpSpPr>
          <p:sp>
            <p:nvSpPr>
              <p:cNvPr id="480" name="Google Shape;480;p4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81" name="Google Shape;481;p4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0">
    <p:spTree>
      <p:nvGrpSpPr>
        <p:cNvPr id="1" name="Shape 4271"/>
        <p:cNvGrpSpPr/>
        <p:nvPr/>
      </p:nvGrpSpPr>
      <p:grpSpPr>
        <a:xfrm>
          <a:off x="0" y="0"/>
          <a:ext cx="0" cy="0"/>
          <a:chOff x="0" y="0"/>
          <a:chExt cx="0" cy="0"/>
        </a:xfrm>
      </p:grpSpPr>
      <p:sp>
        <p:nvSpPr>
          <p:cNvPr id="4272" name="Google Shape;4272;p8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273" name="Google Shape;4273;p8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274" name="Google Shape;4274;p85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75" name="Google Shape;4275;p85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76" name="Google Shape;4276;p85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277" name="Google Shape;4277;p85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Table of Content">
  <p:cSld name="Table of Content 3">
    <p:spTree>
      <p:nvGrpSpPr>
        <p:cNvPr id="1" name="Shape 4278"/>
        <p:cNvGrpSpPr/>
        <p:nvPr/>
      </p:nvGrpSpPr>
      <p:grpSpPr>
        <a:xfrm>
          <a:off x="0" y="0"/>
          <a:ext cx="0" cy="0"/>
          <a:chOff x="0" y="0"/>
          <a:chExt cx="0" cy="0"/>
        </a:xfrm>
      </p:grpSpPr>
      <p:sp>
        <p:nvSpPr>
          <p:cNvPr id="4279" name="Google Shape;4279;p85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4280" name="Google Shape;4280;p85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81" name="Google Shape;4281;p85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82" name="Google Shape;4282;p85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83" name="Google Shape;4283;p8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284" name="Google Shape;4284;p85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4285"/>
        <p:cNvGrpSpPr/>
        <p:nvPr/>
      </p:nvGrpSpPr>
      <p:grpSpPr>
        <a:xfrm>
          <a:off x="0" y="0"/>
          <a:ext cx="0" cy="0"/>
          <a:chOff x="0" y="0"/>
          <a:chExt cx="0" cy="0"/>
        </a:xfrm>
      </p:grpSpPr>
      <p:sp>
        <p:nvSpPr>
          <p:cNvPr id="4286" name="Google Shape;4286;p856"/>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87" name="Google Shape;4287;p856"/>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4288" name="Google Shape;4288;p8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289" name="Google Shape;4289;p8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0" name="Google Shape;4290;p8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4291"/>
        <p:cNvGrpSpPr/>
        <p:nvPr/>
      </p:nvGrpSpPr>
      <p:grpSpPr>
        <a:xfrm>
          <a:off x="0" y="0"/>
          <a:ext cx="0" cy="0"/>
          <a:chOff x="0" y="0"/>
          <a:chExt cx="0" cy="0"/>
        </a:xfrm>
      </p:grpSpPr>
      <p:sp>
        <p:nvSpPr>
          <p:cNvPr id="4292" name="Google Shape;4292;p857"/>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3" name="Google Shape;4293;p857"/>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4294" name="Google Shape;4294;p857"/>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4295" name="Google Shape;4295;p85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296" name="Google Shape;4296;p8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7" name="Google Shape;4297;p8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4298"/>
        <p:cNvGrpSpPr/>
        <p:nvPr/>
      </p:nvGrpSpPr>
      <p:grpSpPr>
        <a:xfrm>
          <a:off x="0" y="0"/>
          <a:ext cx="0" cy="0"/>
          <a:chOff x="0" y="0"/>
          <a:chExt cx="0" cy="0"/>
        </a:xfrm>
      </p:grpSpPr>
      <p:grpSp>
        <p:nvGrpSpPr>
          <p:cNvPr id="4299" name="Google Shape;4299;p858"/>
          <p:cNvGrpSpPr/>
          <p:nvPr/>
        </p:nvGrpSpPr>
        <p:grpSpPr>
          <a:xfrm>
            <a:off x="7191542" y="1"/>
            <a:ext cx="5000459" cy="1425992"/>
            <a:chOff x="7191542" y="1"/>
            <a:chExt cx="5000459" cy="1425992"/>
          </a:xfrm>
        </p:grpSpPr>
        <p:pic>
          <p:nvPicPr>
            <p:cNvPr id="4300" name="Google Shape;4300;p8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01" name="Google Shape;4301;p858"/>
            <p:cNvGrpSpPr/>
            <p:nvPr/>
          </p:nvGrpSpPr>
          <p:grpSpPr>
            <a:xfrm>
              <a:off x="7191542" y="1"/>
              <a:ext cx="5000459" cy="1425992"/>
              <a:chOff x="7186272" y="0"/>
              <a:chExt cx="5005729" cy="1427495"/>
            </a:xfrm>
          </p:grpSpPr>
          <p:sp>
            <p:nvSpPr>
              <p:cNvPr id="4302" name="Google Shape;4302;p8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03" name="Google Shape;4303;p8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04" name="Google Shape;4304;p8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05" name="Google Shape;4305;p8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06" name="Google Shape;4306;p8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07" name="Google Shape;4307;p8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08" name="Google Shape;4308;p8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4309"/>
        <p:cNvGrpSpPr/>
        <p:nvPr/>
      </p:nvGrpSpPr>
      <p:grpSpPr>
        <a:xfrm>
          <a:off x="0" y="0"/>
          <a:ext cx="0" cy="0"/>
          <a:chOff x="0" y="0"/>
          <a:chExt cx="0" cy="0"/>
        </a:xfrm>
      </p:grpSpPr>
      <p:sp>
        <p:nvSpPr>
          <p:cNvPr id="4310" name="Google Shape;4310;p85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11" name="Google Shape;4311;p85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312" name="Google Shape;4312;p859"/>
          <p:cNvGrpSpPr/>
          <p:nvPr/>
        </p:nvGrpSpPr>
        <p:grpSpPr>
          <a:xfrm>
            <a:off x="0" y="5379426"/>
            <a:ext cx="2807368" cy="753891"/>
            <a:chOff x="0" y="5379426"/>
            <a:chExt cx="2807368" cy="753891"/>
          </a:xfrm>
        </p:grpSpPr>
        <p:sp>
          <p:nvSpPr>
            <p:cNvPr id="4313" name="Google Shape;4313;p85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14" name="Google Shape;4314;p85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315" name="Google Shape;4315;p859"/>
          <p:cNvSpPr>
            <a:spLocks noGrp="1"/>
          </p:cNvSpPr>
          <p:nvPr>
            <p:ph type="pic" idx="2"/>
          </p:nvPr>
        </p:nvSpPr>
        <p:spPr>
          <a:xfrm>
            <a:off x="2807368" y="457202"/>
            <a:ext cx="8915400" cy="5943598"/>
          </a:xfrm>
          <a:prstGeom prst="rect">
            <a:avLst/>
          </a:prstGeom>
          <a:noFill/>
          <a:ln>
            <a:noFill/>
          </a:ln>
        </p:spPr>
      </p:sp>
      <p:pic>
        <p:nvPicPr>
          <p:cNvPr id="4316" name="Google Shape;4316;p85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Photo Slide">
  <p:cSld name="1_Photo Slide 4">
    <p:spTree>
      <p:nvGrpSpPr>
        <p:cNvPr id="1" name="Shape 4317"/>
        <p:cNvGrpSpPr/>
        <p:nvPr/>
      </p:nvGrpSpPr>
      <p:grpSpPr>
        <a:xfrm>
          <a:off x="0" y="0"/>
          <a:ext cx="0" cy="0"/>
          <a:chOff x="0" y="0"/>
          <a:chExt cx="0" cy="0"/>
        </a:xfrm>
      </p:grpSpPr>
      <p:sp>
        <p:nvSpPr>
          <p:cNvPr id="4318" name="Google Shape;4318;p86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19" name="Google Shape;4319;p86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320" name="Google Shape;4320;p860"/>
          <p:cNvGrpSpPr/>
          <p:nvPr/>
        </p:nvGrpSpPr>
        <p:grpSpPr>
          <a:xfrm>
            <a:off x="0" y="5379426"/>
            <a:ext cx="2807368" cy="753891"/>
            <a:chOff x="0" y="5379426"/>
            <a:chExt cx="2807368" cy="753891"/>
          </a:xfrm>
        </p:grpSpPr>
        <p:sp>
          <p:nvSpPr>
            <p:cNvPr id="4321" name="Google Shape;4321;p86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22" name="Google Shape;4322;p86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323" name="Google Shape;4323;p860"/>
          <p:cNvSpPr>
            <a:spLocks noGrp="1"/>
          </p:cNvSpPr>
          <p:nvPr>
            <p:ph type="pic" idx="2"/>
          </p:nvPr>
        </p:nvSpPr>
        <p:spPr>
          <a:xfrm>
            <a:off x="2807368" y="457202"/>
            <a:ext cx="8915400" cy="5943598"/>
          </a:xfrm>
          <a:prstGeom prst="rect">
            <a:avLst/>
          </a:prstGeom>
          <a:noFill/>
          <a:ln>
            <a:noFill/>
          </a:ln>
        </p:spPr>
      </p:sp>
      <p:pic>
        <p:nvPicPr>
          <p:cNvPr id="4324" name="Google Shape;4324;p86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EVERYDAY - CONTENT ONLY">
  <p:cSld name="EVERYDAY - CONTENT ONLY 3">
    <p:spTree>
      <p:nvGrpSpPr>
        <p:cNvPr id="1" name="Shape 4325"/>
        <p:cNvGrpSpPr/>
        <p:nvPr/>
      </p:nvGrpSpPr>
      <p:grpSpPr>
        <a:xfrm>
          <a:off x="0" y="0"/>
          <a:ext cx="0" cy="0"/>
          <a:chOff x="0" y="0"/>
          <a:chExt cx="0" cy="0"/>
        </a:xfrm>
      </p:grpSpPr>
      <p:sp>
        <p:nvSpPr>
          <p:cNvPr id="4326" name="Google Shape;4326;p86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327" name="Google Shape;4327;p86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328" name="Google Shape;4328;p86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29" name="Google Shape;4329;p86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330" name="Google Shape;4330;p86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31" name="Google Shape;4331;p86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32" name="Google Shape;4332;p86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333" name="Google Shape;4333;p86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4334" name="Google Shape;4334;p861"/>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EVERYDAY - CONTENT ONLY">
  <p:cSld name="EVERYDAY - CONTENT ONLY 4">
    <p:spTree>
      <p:nvGrpSpPr>
        <p:cNvPr id="1" name="Shape 4335"/>
        <p:cNvGrpSpPr/>
        <p:nvPr/>
      </p:nvGrpSpPr>
      <p:grpSpPr>
        <a:xfrm>
          <a:off x="0" y="0"/>
          <a:ext cx="0" cy="0"/>
          <a:chOff x="0" y="0"/>
          <a:chExt cx="0" cy="0"/>
        </a:xfrm>
      </p:grpSpPr>
      <p:sp>
        <p:nvSpPr>
          <p:cNvPr id="4336" name="Google Shape;4336;p86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337" name="Google Shape;4337;p86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338" name="Google Shape;4338;p86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39" name="Google Shape;4339;p86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340" name="Google Shape;4340;p86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41" name="Google Shape;4341;p86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42" name="Google Shape;4342;p86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343" name="Google Shape;4343;p86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4344" name="Google Shape;4344;p86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4345"/>
        <p:cNvGrpSpPr/>
        <p:nvPr/>
      </p:nvGrpSpPr>
      <p:grpSpPr>
        <a:xfrm>
          <a:off x="0" y="0"/>
          <a:ext cx="0" cy="0"/>
          <a:chOff x="0" y="0"/>
          <a:chExt cx="0" cy="0"/>
        </a:xfrm>
      </p:grpSpPr>
      <p:sp>
        <p:nvSpPr>
          <p:cNvPr id="4346" name="Google Shape;4346;p8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347" name="Google Shape;4347;p8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48" name="Google Shape;4348;p8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49" name="Google Shape;4349;p8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350" name="Google Shape;4350;p8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51" name="Google Shape;4351;p8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52" name="Google Shape;4352;p863"/>
          <p:cNvGrpSpPr/>
          <p:nvPr/>
        </p:nvGrpSpPr>
        <p:grpSpPr>
          <a:xfrm>
            <a:off x="7191542" y="1"/>
            <a:ext cx="5000459" cy="1425992"/>
            <a:chOff x="7191542" y="1"/>
            <a:chExt cx="5000459" cy="1425992"/>
          </a:xfrm>
        </p:grpSpPr>
        <p:pic>
          <p:nvPicPr>
            <p:cNvPr id="4353" name="Google Shape;4353;p8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54" name="Google Shape;4354;p863"/>
            <p:cNvGrpSpPr/>
            <p:nvPr/>
          </p:nvGrpSpPr>
          <p:grpSpPr>
            <a:xfrm>
              <a:off x="7191542" y="1"/>
              <a:ext cx="5000459" cy="1425992"/>
              <a:chOff x="7186272" y="0"/>
              <a:chExt cx="5005729" cy="1427495"/>
            </a:xfrm>
          </p:grpSpPr>
          <p:sp>
            <p:nvSpPr>
              <p:cNvPr id="4355" name="Google Shape;4355;p8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8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4357" name="Google Shape;4357;p8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482"/>
        <p:cNvGrpSpPr/>
        <p:nvPr/>
      </p:nvGrpSpPr>
      <p:grpSpPr>
        <a:xfrm>
          <a:off x="0" y="0"/>
          <a:ext cx="0" cy="0"/>
          <a:chOff x="0" y="0"/>
          <a:chExt cx="0" cy="0"/>
        </a:xfrm>
      </p:grpSpPr>
      <p:sp>
        <p:nvSpPr>
          <p:cNvPr id="483" name="Google Shape;483;p49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84" name="Google Shape;484;p495"/>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5" name="Google Shape;485;p495"/>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86" name="Google Shape;486;p495"/>
          <p:cNvSpPr>
            <a:spLocks noGrp="1"/>
          </p:cNvSpPr>
          <p:nvPr>
            <p:ph type="pic" idx="2"/>
          </p:nvPr>
        </p:nvSpPr>
        <p:spPr>
          <a:xfrm>
            <a:off x="7118684" y="233915"/>
            <a:ext cx="5073316" cy="5943600"/>
          </a:xfrm>
          <a:prstGeom prst="rect">
            <a:avLst/>
          </a:prstGeom>
          <a:noFill/>
          <a:ln>
            <a:noFill/>
          </a:ln>
        </p:spPr>
      </p:sp>
      <p:grpSp>
        <p:nvGrpSpPr>
          <p:cNvPr id="487" name="Google Shape;487;p495"/>
          <p:cNvGrpSpPr/>
          <p:nvPr/>
        </p:nvGrpSpPr>
        <p:grpSpPr>
          <a:xfrm>
            <a:off x="0" y="5020349"/>
            <a:ext cx="12192000" cy="1837653"/>
            <a:chOff x="0" y="5020348"/>
            <a:chExt cx="12192000" cy="1837653"/>
          </a:xfrm>
        </p:grpSpPr>
        <p:sp>
          <p:nvSpPr>
            <p:cNvPr id="488" name="Google Shape;488;p4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89" name="Google Shape;489;p49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90" name="Google Shape;490;p4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4358"/>
        <p:cNvGrpSpPr/>
        <p:nvPr/>
      </p:nvGrpSpPr>
      <p:grpSpPr>
        <a:xfrm>
          <a:off x="0" y="0"/>
          <a:ext cx="0" cy="0"/>
          <a:chOff x="0" y="0"/>
          <a:chExt cx="0" cy="0"/>
        </a:xfrm>
      </p:grpSpPr>
      <p:sp>
        <p:nvSpPr>
          <p:cNvPr id="4359" name="Google Shape;4359;p8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360" name="Google Shape;4360;p8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61" name="Google Shape;4361;p8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62" name="Google Shape;4362;p8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363" name="Google Shape;4363;p8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64" name="Google Shape;4364;p8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65" name="Google Shape;4365;p864"/>
          <p:cNvGrpSpPr/>
          <p:nvPr/>
        </p:nvGrpSpPr>
        <p:grpSpPr>
          <a:xfrm>
            <a:off x="7191542" y="1"/>
            <a:ext cx="5000459" cy="1425992"/>
            <a:chOff x="7191542" y="1"/>
            <a:chExt cx="5000459" cy="1425992"/>
          </a:xfrm>
        </p:grpSpPr>
        <p:pic>
          <p:nvPicPr>
            <p:cNvPr id="4366" name="Google Shape;4366;p8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67" name="Google Shape;4367;p864"/>
            <p:cNvGrpSpPr/>
            <p:nvPr/>
          </p:nvGrpSpPr>
          <p:grpSpPr>
            <a:xfrm>
              <a:off x="7191542" y="1"/>
              <a:ext cx="5000459" cy="1425992"/>
              <a:chOff x="7186272" y="0"/>
              <a:chExt cx="5005729" cy="1427495"/>
            </a:xfrm>
          </p:grpSpPr>
          <p:sp>
            <p:nvSpPr>
              <p:cNvPr id="4368" name="Google Shape;4368;p8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8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4370" name="Google Shape;4370;p8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4371"/>
        <p:cNvGrpSpPr/>
        <p:nvPr/>
      </p:nvGrpSpPr>
      <p:grpSpPr>
        <a:xfrm>
          <a:off x="0" y="0"/>
          <a:ext cx="0" cy="0"/>
          <a:chOff x="0" y="0"/>
          <a:chExt cx="0" cy="0"/>
        </a:xfrm>
      </p:grpSpPr>
      <p:sp>
        <p:nvSpPr>
          <p:cNvPr id="4372" name="Google Shape;4372;p86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373" name="Google Shape;4373;p86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74" name="Google Shape;4374;p86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375" name="Google Shape;4375;p865"/>
          <p:cNvSpPr>
            <a:spLocks noGrp="1"/>
          </p:cNvSpPr>
          <p:nvPr>
            <p:ph type="pic" idx="2"/>
          </p:nvPr>
        </p:nvSpPr>
        <p:spPr>
          <a:xfrm>
            <a:off x="7118684" y="233915"/>
            <a:ext cx="5073316" cy="5943600"/>
          </a:xfrm>
          <a:prstGeom prst="rect">
            <a:avLst/>
          </a:prstGeom>
          <a:noFill/>
          <a:ln>
            <a:noFill/>
          </a:ln>
        </p:spPr>
      </p:sp>
      <p:grpSp>
        <p:nvGrpSpPr>
          <p:cNvPr id="4376" name="Google Shape;4376;p865"/>
          <p:cNvGrpSpPr/>
          <p:nvPr/>
        </p:nvGrpSpPr>
        <p:grpSpPr>
          <a:xfrm>
            <a:off x="0" y="5020348"/>
            <a:ext cx="12192000" cy="1837653"/>
            <a:chOff x="0" y="5020348"/>
            <a:chExt cx="12192000" cy="1837653"/>
          </a:xfrm>
        </p:grpSpPr>
        <p:sp>
          <p:nvSpPr>
            <p:cNvPr id="4377" name="Google Shape;4377;p8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378" name="Google Shape;4378;p86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4379" name="Google Shape;4379;p8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Divider">
  <p:cSld name="Divider 16">
    <p:spTree>
      <p:nvGrpSpPr>
        <p:cNvPr id="1" name="Shape 4380"/>
        <p:cNvGrpSpPr/>
        <p:nvPr/>
      </p:nvGrpSpPr>
      <p:grpSpPr>
        <a:xfrm>
          <a:off x="0" y="0"/>
          <a:ext cx="0" cy="0"/>
          <a:chOff x="0" y="0"/>
          <a:chExt cx="0" cy="0"/>
        </a:xfrm>
      </p:grpSpPr>
      <p:grpSp>
        <p:nvGrpSpPr>
          <p:cNvPr id="4381" name="Google Shape;4381;p866"/>
          <p:cNvGrpSpPr/>
          <p:nvPr/>
        </p:nvGrpSpPr>
        <p:grpSpPr>
          <a:xfrm>
            <a:off x="0" y="5020347"/>
            <a:ext cx="12192000" cy="1837653"/>
            <a:chOff x="0" y="5020347"/>
            <a:chExt cx="12192000" cy="1837653"/>
          </a:xfrm>
        </p:grpSpPr>
        <p:sp>
          <p:nvSpPr>
            <p:cNvPr id="4382" name="Google Shape;4382;p86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383" name="Google Shape;4383;p86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384" name="Google Shape;4384;p86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4385" name="Google Shape;4385;p86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386" name="Google Shape;4386;p86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87" name="Google Shape;4387;p86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4388"/>
        <p:cNvGrpSpPr/>
        <p:nvPr/>
      </p:nvGrpSpPr>
      <p:grpSpPr>
        <a:xfrm>
          <a:off x="0" y="0"/>
          <a:ext cx="0" cy="0"/>
          <a:chOff x="0" y="0"/>
          <a:chExt cx="0" cy="0"/>
        </a:xfrm>
      </p:grpSpPr>
      <p:sp>
        <p:nvSpPr>
          <p:cNvPr id="4389" name="Google Shape;4389;p86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90" name="Google Shape;4390;p8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391" name="Google Shape;4391;p867"/>
          <p:cNvGrpSpPr/>
          <p:nvPr/>
        </p:nvGrpSpPr>
        <p:grpSpPr>
          <a:xfrm>
            <a:off x="0" y="5379426"/>
            <a:ext cx="2807368" cy="753891"/>
            <a:chOff x="0" y="5379426"/>
            <a:chExt cx="2807368" cy="753891"/>
          </a:xfrm>
        </p:grpSpPr>
        <p:sp>
          <p:nvSpPr>
            <p:cNvPr id="4392" name="Google Shape;4392;p8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393" name="Google Shape;4393;p8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4394" name="Google Shape;4394;p867"/>
          <p:cNvSpPr>
            <a:spLocks noGrp="1"/>
          </p:cNvSpPr>
          <p:nvPr>
            <p:ph type="pic" idx="2"/>
          </p:nvPr>
        </p:nvSpPr>
        <p:spPr>
          <a:xfrm>
            <a:off x="2807368" y="457202"/>
            <a:ext cx="8915400" cy="5943598"/>
          </a:xfrm>
          <a:prstGeom prst="rect">
            <a:avLst/>
          </a:prstGeom>
          <a:noFill/>
          <a:ln>
            <a:noFill/>
          </a:ln>
        </p:spPr>
      </p:sp>
      <p:pic>
        <p:nvPicPr>
          <p:cNvPr id="4395" name="Google Shape;4395;p86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4396"/>
        <p:cNvGrpSpPr/>
        <p:nvPr/>
      </p:nvGrpSpPr>
      <p:grpSpPr>
        <a:xfrm>
          <a:off x="0" y="0"/>
          <a:ext cx="0" cy="0"/>
          <a:chOff x="0" y="0"/>
          <a:chExt cx="0" cy="0"/>
        </a:xfrm>
      </p:grpSpPr>
      <p:sp>
        <p:nvSpPr>
          <p:cNvPr id="4397" name="Google Shape;4397;p86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398" name="Google Shape;4398;p86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99" name="Google Shape;4399;p8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0" name="Google Shape;4400;p8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401" name="Google Shape;4401;p8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02" name="Google Shape;4402;p8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403" name="Google Shape;4403;p868"/>
          <p:cNvGrpSpPr/>
          <p:nvPr/>
        </p:nvGrpSpPr>
        <p:grpSpPr>
          <a:xfrm>
            <a:off x="7191542" y="1"/>
            <a:ext cx="5000459" cy="1425992"/>
            <a:chOff x="7191542" y="1"/>
            <a:chExt cx="5000459" cy="1425992"/>
          </a:xfrm>
        </p:grpSpPr>
        <p:pic>
          <p:nvPicPr>
            <p:cNvPr id="4404" name="Google Shape;4404;p8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5" name="Google Shape;4405;p868"/>
            <p:cNvGrpSpPr/>
            <p:nvPr/>
          </p:nvGrpSpPr>
          <p:grpSpPr>
            <a:xfrm>
              <a:off x="7191542" y="1"/>
              <a:ext cx="5000459" cy="1425992"/>
              <a:chOff x="7186272" y="0"/>
              <a:chExt cx="5005729" cy="1427495"/>
            </a:xfrm>
          </p:grpSpPr>
          <p:sp>
            <p:nvSpPr>
              <p:cNvPr id="4406" name="Google Shape;4406;p8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8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4408" name="Google Shape;4408;p8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4409"/>
        <p:cNvGrpSpPr/>
        <p:nvPr/>
      </p:nvGrpSpPr>
      <p:grpSpPr>
        <a:xfrm>
          <a:off x="0" y="0"/>
          <a:ext cx="0" cy="0"/>
          <a:chOff x="0" y="0"/>
          <a:chExt cx="0" cy="0"/>
        </a:xfrm>
      </p:grpSpPr>
      <p:sp>
        <p:nvSpPr>
          <p:cNvPr id="4410" name="Google Shape;4410;p86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411" name="Google Shape;4411;p86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12" name="Google Shape;4412;p8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13" name="Google Shape;4413;p8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414" name="Google Shape;4414;p8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15" name="Google Shape;4415;p8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416" name="Google Shape;4416;p869"/>
          <p:cNvGrpSpPr/>
          <p:nvPr/>
        </p:nvGrpSpPr>
        <p:grpSpPr>
          <a:xfrm>
            <a:off x="7191542" y="1"/>
            <a:ext cx="5000459" cy="1425992"/>
            <a:chOff x="7191542" y="1"/>
            <a:chExt cx="5000459" cy="1425992"/>
          </a:xfrm>
        </p:grpSpPr>
        <p:pic>
          <p:nvPicPr>
            <p:cNvPr id="4417" name="Google Shape;4417;p8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18" name="Google Shape;4418;p869"/>
            <p:cNvGrpSpPr/>
            <p:nvPr/>
          </p:nvGrpSpPr>
          <p:grpSpPr>
            <a:xfrm>
              <a:off x="7191542" y="1"/>
              <a:ext cx="5000459" cy="1425992"/>
              <a:chOff x="7186272" y="0"/>
              <a:chExt cx="5005729" cy="1427495"/>
            </a:xfrm>
          </p:grpSpPr>
          <p:sp>
            <p:nvSpPr>
              <p:cNvPr id="4419" name="Google Shape;4419;p8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8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4421" name="Google Shape;4421;p8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4422"/>
        <p:cNvGrpSpPr/>
        <p:nvPr/>
      </p:nvGrpSpPr>
      <p:grpSpPr>
        <a:xfrm>
          <a:off x="0" y="0"/>
          <a:ext cx="0" cy="0"/>
          <a:chOff x="0" y="0"/>
          <a:chExt cx="0" cy="0"/>
        </a:xfrm>
      </p:grpSpPr>
      <p:grpSp>
        <p:nvGrpSpPr>
          <p:cNvPr id="4423" name="Google Shape;4423;p870"/>
          <p:cNvGrpSpPr/>
          <p:nvPr/>
        </p:nvGrpSpPr>
        <p:grpSpPr>
          <a:xfrm>
            <a:off x="7191542" y="1"/>
            <a:ext cx="5000459" cy="1425992"/>
            <a:chOff x="7191542" y="1"/>
            <a:chExt cx="5000459" cy="1425992"/>
          </a:xfrm>
        </p:grpSpPr>
        <p:pic>
          <p:nvPicPr>
            <p:cNvPr id="4424" name="Google Shape;4424;p8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25" name="Google Shape;4425;p870"/>
            <p:cNvGrpSpPr/>
            <p:nvPr/>
          </p:nvGrpSpPr>
          <p:grpSpPr>
            <a:xfrm>
              <a:off x="7191542" y="1"/>
              <a:ext cx="5000459" cy="1425992"/>
              <a:chOff x="7186272" y="0"/>
              <a:chExt cx="5005729" cy="1427495"/>
            </a:xfrm>
          </p:grpSpPr>
          <p:sp>
            <p:nvSpPr>
              <p:cNvPr id="4426" name="Google Shape;4426;p8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8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428" name="Google Shape;4428;p8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29" name="Google Shape;4429;p87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30" name="Google Shape;4430;p8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431" name="Google Shape;4431;p8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32" name="Google Shape;4432;p8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Two Content">
  <p:cSld name="Two Content 15">
    <p:spTree>
      <p:nvGrpSpPr>
        <p:cNvPr id="1" name="Shape 4433"/>
        <p:cNvGrpSpPr/>
        <p:nvPr/>
      </p:nvGrpSpPr>
      <p:grpSpPr>
        <a:xfrm>
          <a:off x="0" y="0"/>
          <a:ext cx="0" cy="0"/>
          <a:chOff x="0" y="0"/>
          <a:chExt cx="0" cy="0"/>
        </a:xfrm>
      </p:grpSpPr>
      <p:sp>
        <p:nvSpPr>
          <p:cNvPr id="4434" name="Google Shape;4434;p8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35" name="Google Shape;4435;p87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436" name="Google Shape;4436;p871"/>
          <p:cNvGrpSpPr/>
          <p:nvPr/>
        </p:nvGrpSpPr>
        <p:grpSpPr>
          <a:xfrm>
            <a:off x="7191542" y="1"/>
            <a:ext cx="5000459" cy="1425992"/>
            <a:chOff x="7191542" y="1"/>
            <a:chExt cx="5000459" cy="1425992"/>
          </a:xfrm>
        </p:grpSpPr>
        <p:pic>
          <p:nvPicPr>
            <p:cNvPr id="4437" name="Google Shape;4437;p8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38" name="Google Shape;4438;p871"/>
            <p:cNvGrpSpPr/>
            <p:nvPr/>
          </p:nvGrpSpPr>
          <p:grpSpPr>
            <a:xfrm>
              <a:off x="7191542" y="1"/>
              <a:ext cx="5000459" cy="1425992"/>
              <a:chOff x="7186272" y="0"/>
              <a:chExt cx="5005729" cy="1427495"/>
            </a:xfrm>
          </p:grpSpPr>
          <p:sp>
            <p:nvSpPr>
              <p:cNvPr id="4439" name="Google Shape;4439;p8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8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441" name="Google Shape;4441;p87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42" name="Google Shape;4442;p87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443" name="Google Shape;4443;p8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4" name="Google Shape;4444;p8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4445"/>
        <p:cNvGrpSpPr/>
        <p:nvPr/>
      </p:nvGrpSpPr>
      <p:grpSpPr>
        <a:xfrm>
          <a:off x="0" y="0"/>
          <a:ext cx="0" cy="0"/>
          <a:chOff x="0" y="0"/>
          <a:chExt cx="0" cy="0"/>
        </a:xfrm>
      </p:grpSpPr>
      <p:grpSp>
        <p:nvGrpSpPr>
          <p:cNvPr id="4446" name="Google Shape;4446;p872"/>
          <p:cNvGrpSpPr/>
          <p:nvPr/>
        </p:nvGrpSpPr>
        <p:grpSpPr>
          <a:xfrm>
            <a:off x="7191542" y="1"/>
            <a:ext cx="5000459" cy="1425992"/>
            <a:chOff x="7191542" y="1"/>
            <a:chExt cx="5000459" cy="1425992"/>
          </a:xfrm>
        </p:grpSpPr>
        <p:pic>
          <p:nvPicPr>
            <p:cNvPr id="4447" name="Google Shape;4447;p8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48" name="Google Shape;4448;p872"/>
            <p:cNvGrpSpPr/>
            <p:nvPr/>
          </p:nvGrpSpPr>
          <p:grpSpPr>
            <a:xfrm>
              <a:off x="7191542" y="1"/>
              <a:ext cx="5000459" cy="1425992"/>
              <a:chOff x="7186272" y="0"/>
              <a:chExt cx="5005729" cy="1427495"/>
            </a:xfrm>
          </p:grpSpPr>
          <p:sp>
            <p:nvSpPr>
              <p:cNvPr id="4449" name="Google Shape;4449;p8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8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451" name="Google Shape;4451;p8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52" name="Google Shape;4452;p87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53" name="Google Shape;4453;p87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54" name="Google Shape;4454;p87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55" name="Google Shape;4455;p87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56" name="Google Shape;4456;p8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457" name="Google Shape;4457;p8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58" name="Google Shape;4458;p8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Title Only">
  <p:cSld name="Title Only 15">
    <p:spTree>
      <p:nvGrpSpPr>
        <p:cNvPr id="1" name="Shape 4459"/>
        <p:cNvGrpSpPr/>
        <p:nvPr/>
      </p:nvGrpSpPr>
      <p:grpSpPr>
        <a:xfrm>
          <a:off x="0" y="0"/>
          <a:ext cx="0" cy="0"/>
          <a:chOff x="0" y="0"/>
          <a:chExt cx="0" cy="0"/>
        </a:xfrm>
      </p:grpSpPr>
      <p:grpSp>
        <p:nvGrpSpPr>
          <p:cNvPr id="4460" name="Google Shape;4460;p873"/>
          <p:cNvGrpSpPr/>
          <p:nvPr/>
        </p:nvGrpSpPr>
        <p:grpSpPr>
          <a:xfrm>
            <a:off x="7191542" y="1"/>
            <a:ext cx="5000459" cy="1425992"/>
            <a:chOff x="7191542" y="1"/>
            <a:chExt cx="5000459" cy="1425992"/>
          </a:xfrm>
        </p:grpSpPr>
        <p:pic>
          <p:nvPicPr>
            <p:cNvPr id="4461" name="Google Shape;4461;p8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62" name="Google Shape;4462;p873"/>
            <p:cNvGrpSpPr/>
            <p:nvPr/>
          </p:nvGrpSpPr>
          <p:grpSpPr>
            <a:xfrm>
              <a:off x="7191542" y="1"/>
              <a:ext cx="5000459" cy="1425992"/>
              <a:chOff x="7186272" y="0"/>
              <a:chExt cx="5005729" cy="1427495"/>
            </a:xfrm>
          </p:grpSpPr>
          <p:sp>
            <p:nvSpPr>
              <p:cNvPr id="4463" name="Google Shape;4463;p8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8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465" name="Google Shape;4465;p8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66" name="Google Shape;4466;p8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467" name="Google Shape;4467;p8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68" name="Google Shape;4468;p8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4_Divider">
  <p:cSld name="4_Divider">
    <p:spTree>
      <p:nvGrpSpPr>
        <p:cNvPr id="1" name="Shape 491"/>
        <p:cNvGrpSpPr/>
        <p:nvPr/>
      </p:nvGrpSpPr>
      <p:grpSpPr>
        <a:xfrm>
          <a:off x="0" y="0"/>
          <a:ext cx="0" cy="0"/>
          <a:chOff x="0" y="0"/>
          <a:chExt cx="0" cy="0"/>
        </a:xfrm>
      </p:grpSpPr>
      <p:grpSp>
        <p:nvGrpSpPr>
          <p:cNvPr id="492" name="Google Shape;492;p496"/>
          <p:cNvGrpSpPr/>
          <p:nvPr/>
        </p:nvGrpSpPr>
        <p:grpSpPr>
          <a:xfrm>
            <a:off x="0" y="5020348"/>
            <a:ext cx="12192000" cy="1837653"/>
            <a:chOff x="0" y="5020347"/>
            <a:chExt cx="12192000" cy="1837653"/>
          </a:xfrm>
        </p:grpSpPr>
        <p:sp>
          <p:nvSpPr>
            <p:cNvPr id="493" name="Google Shape;493;p49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94" name="Google Shape;494;p49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95" name="Google Shape;495;p49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96" name="Google Shape;496;p49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97" name="Google Shape;497;p49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8" name="Google Shape;498;p49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End">
  <p:cSld name="End 16">
    <p:spTree>
      <p:nvGrpSpPr>
        <p:cNvPr id="1" name="Shape 4469"/>
        <p:cNvGrpSpPr/>
        <p:nvPr/>
      </p:nvGrpSpPr>
      <p:grpSpPr>
        <a:xfrm>
          <a:off x="0" y="0"/>
          <a:ext cx="0" cy="0"/>
          <a:chOff x="0" y="0"/>
          <a:chExt cx="0" cy="0"/>
        </a:xfrm>
      </p:grpSpPr>
      <p:grpSp>
        <p:nvGrpSpPr>
          <p:cNvPr id="4470" name="Google Shape;4470;p874"/>
          <p:cNvGrpSpPr/>
          <p:nvPr/>
        </p:nvGrpSpPr>
        <p:grpSpPr>
          <a:xfrm>
            <a:off x="0" y="0"/>
            <a:ext cx="12192000" cy="2148830"/>
            <a:chOff x="0" y="0"/>
            <a:chExt cx="12192000" cy="2148830"/>
          </a:xfrm>
        </p:grpSpPr>
        <p:sp>
          <p:nvSpPr>
            <p:cNvPr id="4471" name="Google Shape;4471;p87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87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473" name="Google Shape;4473;p87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474" name="Google Shape;4474;p87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75" name="Google Shape;4475;p87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476" name="Google Shape;4476;p87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477" name="Google Shape;4477;p87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Blank">
  <p:cSld name="Blank 15">
    <p:spTree>
      <p:nvGrpSpPr>
        <p:cNvPr id="1" name="Shape 4478"/>
        <p:cNvGrpSpPr/>
        <p:nvPr/>
      </p:nvGrpSpPr>
      <p:grpSpPr>
        <a:xfrm>
          <a:off x="0" y="0"/>
          <a:ext cx="0" cy="0"/>
          <a:chOff x="0" y="0"/>
          <a:chExt cx="0" cy="0"/>
        </a:xfrm>
      </p:grpSpPr>
      <p:sp>
        <p:nvSpPr>
          <p:cNvPr id="4479" name="Google Shape;4479;p8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480" name="Google Shape;4480;p8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81" name="Google Shape;4481;p8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482" name="Google Shape;4482;p875"/>
          <p:cNvGrpSpPr/>
          <p:nvPr/>
        </p:nvGrpSpPr>
        <p:grpSpPr>
          <a:xfrm>
            <a:off x="7191542" y="1"/>
            <a:ext cx="5000459" cy="1425992"/>
            <a:chOff x="7191542" y="1"/>
            <a:chExt cx="5000459" cy="1425992"/>
          </a:xfrm>
        </p:grpSpPr>
        <p:pic>
          <p:nvPicPr>
            <p:cNvPr id="4483" name="Google Shape;4483;p8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84" name="Google Shape;4484;p875"/>
            <p:cNvGrpSpPr/>
            <p:nvPr/>
          </p:nvGrpSpPr>
          <p:grpSpPr>
            <a:xfrm>
              <a:off x="7191542" y="1"/>
              <a:ext cx="5000459" cy="1425992"/>
              <a:chOff x="7186272" y="0"/>
              <a:chExt cx="5005729" cy="1427495"/>
            </a:xfrm>
          </p:grpSpPr>
          <p:sp>
            <p:nvSpPr>
              <p:cNvPr id="4485" name="Google Shape;4485;p8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8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34_Cover">
  <p:cSld name="34_Cover">
    <p:spTree>
      <p:nvGrpSpPr>
        <p:cNvPr id="1" name="Shape 4487"/>
        <p:cNvGrpSpPr/>
        <p:nvPr/>
      </p:nvGrpSpPr>
      <p:grpSpPr>
        <a:xfrm>
          <a:off x="0" y="0"/>
          <a:ext cx="0" cy="0"/>
          <a:chOff x="0" y="0"/>
          <a:chExt cx="0" cy="0"/>
        </a:xfrm>
      </p:grpSpPr>
      <p:sp>
        <p:nvSpPr>
          <p:cNvPr id="4488" name="Google Shape;4488;p87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489" name="Google Shape;4489;p87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90" name="Google Shape;4490;p87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491" name="Google Shape;4491;p876"/>
          <p:cNvSpPr>
            <a:spLocks noGrp="1"/>
          </p:cNvSpPr>
          <p:nvPr>
            <p:ph type="pic" idx="2"/>
          </p:nvPr>
        </p:nvSpPr>
        <p:spPr>
          <a:xfrm>
            <a:off x="7118684" y="233915"/>
            <a:ext cx="5073316" cy="5943600"/>
          </a:xfrm>
          <a:prstGeom prst="rect">
            <a:avLst/>
          </a:prstGeom>
          <a:noFill/>
          <a:ln>
            <a:noFill/>
          </a:ln>
        </p:spPr>
      </p:sp>
      <p:grpSp>
        <p:nvGrpSpPr>
          <p:cNvPr id="4492" name="Google Shape;4492;p876"/>
          <p:cNvGrpSpPr/>
          <p:nvPr/>
        </p:nvGrpSpPr>
        <p:grpSpPr>
          <a:xfrm>
            <a:off x="0" y="5020348"/>
            <a:ext cx="12192000" cy="1837653"/>
            <a:chOff x="0" y="5020348"/>
            <a:chExt cx="12192000" cy="1837653"/>
          </a:xfrm>
        </p:grpSpPr>
        <p:sp>
          <p:nvSpPr>
            <p:cNvPr id="4493" name="Google Shape;4493;p8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494" name="Google Shape;4494;p8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4495" name="Google Shape;4495;p8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34_Divider">
  <p:cSld name="34_Divider">
    <p:spTree>
      <p:nvGrpSpPr>
        <p:cNvPr id="1" name="Shape 4496"/>
        <p:cNvGrpSpPr/>
        <p:nvPr/>
      </p:nvGrpSpPr>
      <p:grpSpPr>
        <a:xfrm>
          <a:off x="0" y="0"/>
          <a:ext cx="0" cy="0"/>
          <a:chOff x="0" y="0"/>
          <a:chExt cx="0" cy="0"/>
        </a:xfrm>
      </p:grpSpPr>
      <p:grpSp>
        <p:nvGrpSpPr>
          <p:cNvPr id="4497" name="Google Shape;4497;p877"/>
          <p:cNvGrpSpPr/>
          <p:nvPr/>
        </p:nvGrpSpPr>
        <p:grpSpPr>
          <a:xfrm>
            <a:off x="0" y="5020347"/>
            <a:ext cx="12192000" cy="1837653"/>
            <a:chOff x="0" y="5020347"/>
            <a:chExt cx="12192000" cy="1837653"/>
          </a:xfrm>
        </p:grpSpPr>
        <p:sp>
          <p:nvSpPr>
            <p:cNvPr id="4498" name="Google Shape;4498;p8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499" name="Google Shape;4499;p8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500" name="Google Shape;4500;p8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4501" name="Google Shape;4501;p8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502" name="Google Shape;4502;p87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3" name="Google Shape;4503;p87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34_Photo Slide">
  <p:cSld name="34_Photo Slide">
    <p:spTree>
      <p:nvGrpSpPr>
        <p:cNvPr id="1" name="Shape 4504"/>
        <p:cNvGrpSpPr/>
        <p:nvPr/>
      </p:nvGrpSpPr>
      <p:grpSpPr>
        <a:xfrm>
          <a:off x="0" y="0"/>
          <a:ext cx="0" cy="0"/>
          <a:chOff x="0" y="0"/>
          <a:chExt cx="0" cy="0"/>
        </a:xfrm>
      </p:grpSpPr>
      <p:sp>
        <p:nvSpPr>
          <p:cNvPr id="4505" name="Google Shape;4505;p8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506" name="Google Shape;4506;p8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507" name="Google Shape;4507;p878"/>
          <p:cNvGrpSpPr/>
          <p:nvPr/>
        </p:nvGrpSpPr>
        <p:grpSpPr>
          <a:xfrm>
            <a:off x="0" y="5379426"/>
            <a:ext cx="2807368" cy="753891"/>
            <a:chOff x="0" y="5379426"/>
            <a:chExt cx="2807368" cy="753891"/>
          </a:xfrm>
        </p:grpSpPr>
        <p:sp>
          <p:nvSpPr>
            <p:cNvPr id="4508" name="Google Shape;4508;p8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509" name="Google Shape;4509;p8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4510" name="Google Shape;4510;p878"/>
          <p:cNvSpPr>
            <a:spLocks noGrp="1"/>
          </p:cNvSpPr>
          <p:nvPr>
            <p:ph type="pic" idx="2"/>
          </p:nvPr>
        </p:nvSpPr>
        <p:spPr>
          <a:xfrm>
            <a:off x="2807368" y="457202"/>
            <a:ext cx="8915400" cy="5943598"/>
          </a:xfrm>
          <a:prstGeom prst="rect">
            <a:avLst/>
          </a:prstGeom>
          <a:noFill/>
          <a:ln>
            <a:noFill/>
          </a:ln>
        </p:spPr>
      </p:sp>
      <p:pic>
        <p:nvPicPr>
          <p:cNvPr id="4511" name="Google Shape;4511;p8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75_Quotation">
  <p:cSld name="75_Quotation">
    <p:spTree>
      <p:nvGrpSpPr>
        <p:cNvPr id="1" name="Shape 4512"/>
        <p:cNvGrpSpPr/>
        <p:nvPr/>
      </p:nvGrpSpPr>
      <p:grpSpPr>
        <a:xfrm>
          <a:off x="0" y="0"/>
          <a:ext cx="0" cy="0"/>
          <a:chOff x="0" y="0"/>
          <a:chExt cx="0" cy="0"/>
        </a:xfrm>
      </p:grpSpPr>
      <p:sp>
        <p:nvSpPr>
          <p:cNvPr id="4513" name="Google Shape;4513;p8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514" name="Google Shape;4514;p8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15" name="Google Shape;4515;p8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16" name="Google Shape;4516;p8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517" name="Google Shape;4517;p8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18" name="Google Shape;4518;p8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19" name="Google Shape;4519;p879"/>
          <p:cNvGrpSpPr/>
          <p:nvPr/>
        </p:nvGrpSpPr>
        <p:grpSpPr>
          <a:xfrm>
            <a:off x="7191542" y="1"/>
            <a:ext cx="5000459" cy="1425992"/>
            <a:chOff x="7191542" y="1"/>
            <a:chExt cx="5000459" cy="1425992"/>
          </a:xfrm>
        </p:grpSpPr>
        <p:pic>
          <p:nvPicPr>
            <p:cNvPr id="4520" name="Google Shape;4520;p8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21" name="Google Shape;4521;p879"/>
            <p:cNvGrpSpPr/>
            <p:nvPr/>
          </p:nvGrpSpPr>
          <p:grpSpPr>
            <a:xfrm>
              <a:off x="7191542" y="1"/>
              <a:ext cx="5000459" cy="1425992"/>
              <a:chOff x="7186272" y="0"/>
              <a:chExt cx="5005729" cy="1427495"/>
            </a:xfrm>
          </p:grpSpPr>
          <p:sp>
            <p:nvSpPr>
              <p:cNvPr id="4522" name="Google Shape;4522;p8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8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4524" name="Google Shape;4524;p8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54_Title and Content">
  <p:cSld name="54_Title and Content">
    <p:spTree>
      <p:nvGrpSpPr>
        <p:cNvPr id="1" name="Shape 4525"/>
        <p:cNvGrpSpPr/>
        <p:nvPr/>
      </p:nvGrpSpPr>
      <p:grpSpPr>
        <a:xfrm>
          <a:off x="0" y="0"/>
          <a:ext cx="0" cy="0"/>
          <a:chOff x="0" y="0"/>
          <a:chExt cx="0" cy="0"/>
        </a:xfrm>
      </p:grpSpPr>
      <p:grpSp>
        <p:nvGrpSpPr>
          <p:cNvPr id="4526" name="Google Shape;4526;p880"/>
          <p:cNvGrpSpPr/>
          <p:nvPr/>
        </p:nvGrpSpPr>
        <p:grpSpPr>
          <a:xfrm>
            <a:off x="7191542" y="1"/>
            <a:ext cx="5000459" cy="1425992"/>
            <a:chOff x="7191542" y="1"/>
            <a:chExt cx="5000459" cy="1425992"/>
          </a:xfrm>
        </p:grpSpPr>
        <p:pic>
          <p:nvPicPr>
            <p:cNvPr id="4527" name="Google Shape;4527;p8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28" name="Google Shape;4528;p880"/>
            <p:cNvGrpSpPr/>
            <p:nvPr/>
          </p:nvGrpSpPr>
          <p:grpSpPr>
            <a:xfrm>
              <a:off x="7191542" y="1"/>
              <a:ext cx="5000459" cy="1425992"/>
              <a:chOff x="7186272" y="0"/>
              <a:chExt cx="5005729" cy="1427495"/>
            </a:xfrm>
          </p:grpSpPr>
          <p:sp>
            <p:nvSpPr>
              <p:cNvPr id="4529" name="Google Shape;4529;p8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8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531" name="Google Shape;4531;p8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32" name="Google Shape;4532;p8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33" name="Google Shape;4533;p8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534" name="Google Shape;4534;p8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35" name="Google Shape;4535;p8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34_Two Content">
  <p:cSld name="34_Two Content">
    <p:spTree>
      <p:nvGrpSpPr>
        <p:cNvPr id="1" name="Shape 4536"/>
        <p:cNvGrpSpPr/>
        <p:nvPr/>
      </p:nvGrpSpPr>
      <p:grpSpPr>
        <a:xfrm>
          <a:off x="0" y="0"/>
          <a:ext cx="0" cy="0"/>
          <a:chOff x="0" y="0"/>
          <a:chExt cx="0" cy="0"/>
        </a:xfrm>
      </p:grpSpPr>
      <p:sp>
        <p:nvSpPr>
          <p:cNvPr id="4537" name="Google Shape;4537;p8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38" name="Google Shape;4538;p8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539" name="Google Shape;4539;p881"/>
          <p:cNvGrpSpPr/>
          <p:nvPr/>
        </p:nvGrpSpPr>
        <p:grpSpPr>
          <a:xfrm>
            <a:off x="7191542" y="1"/>
            <a:ext cx="5000459" cy="1425992"/>
            <a:chOff x="7191542" y="1"/>
            <a:chExt cx="5000459" cy="1425992"/>
          </a:xfrm>
        </p:grpSpPr>
        <p:pic>
          <p:nvPicPr>
            <p:cNvPr id="4540" name="Google Shape;4540;p8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41" name="Google Shape;4541;p881"/>
            <p:cNvGrpSpPr/>
            <p:nvPr/>
          </p:nvGrpSpPr>
          <p:grpSpPr>
            <a:xfrm>
              <a:off x="7191542" y="1"/>
              <a:ext cx="5000459" cy="1425992"/>
              <a:chOff x="7186272" y="0"/>
              <a:chExt cx="5005729" cy="1427495"/>
            </a:xfrm>
          </p:grpSpPr>
          <p:sp>
            <p:nvSpPr>
              <p:cNvPr id="4542" name="Google Shape;4542;p8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8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544" name="Google Shape;4544;p8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45" name="Google Shape;4545;p8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546" name="Google Shape;4546;p8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7" name="Google Shape;4547;p8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34_Comparison">
  <p:cSld name="34_Comparison">
    <p:spTree>
      <p:nvGrpSpPr>
        <p:cNvPr id="1" name="Shape 4548"/>
        <p:cNvGrpSpPr/>
        <p:nvPr/>
      </p:nvGrpSpPr>
      <p:grpSpPr>
        <a:xfrm>
          <a:off x="0" y="0"/>
          <a:ext cx="0" cy="0"/>
          <a:chOff x="0" y="0"/>
          <a:chExt cx="0" cy="0"/>
        </a:xfrm>
      </p:grpSpPr>
      <p:grpSp>
        <p:nvGrpSpPr>
          <p:cNvPr id="4549" name="Google Shape;4549;p882"/>
          <p:cNvGrpSpPr/>
          <p:nvPr/>
        </p:nvGrpSpPr>
        <p:grpSpPr>
          <a:xfrm>
            <a:off x="7191542" y="1"/>
            <a:ext cx="5000459" cy="1425992"/>
            <a:chOff x="7191542" y="1"/>
            <a:chExt cx="5000459" cy="1425992"/>
          </a:xfrm>
        </p:grpSpPr>
        <p:pic>
          <p:nvPicPr>
            <p:cNvPr id="4550" name="Google Shape;4550;p8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51" name="Google Shape;4551;p882"/>
            <p:cNvGrpSpPr/>
            <p:nvPr/>
          </p:nvGrpSpPr>
          <p:grpSpPr>
            <a:xfrm>
              <a:off x="7191542" y="1"/>
              <a:ext cx="5000459" cy="1425992"/>
              <a:chOff x="7186272" y="0"/>
              <a:chExt cx="5005729" cy="1427495"/>
            </a:xfrm>
          </p:grpSpPr>
          <p:sp>
            <p:nvSpPr>
              <p:cNvPr id="4552" name="Google Shape;4552;p8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8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554" name="Google Shape;4554;p8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55" name="Google Shape;4555;p8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556" name="Google Shape;4556;p8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57" name="Google Shape;4557;p8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558" name="Google Shape;4558;p8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59" name="Google Shape;4559;p8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560" name="Google Shape;4560;p8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61" name="Google Shape;4561;p8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34_Title Only">
  <p:cSld name="34_Title Only">
    <p:spTree>
      <p:nvGrpSpPr>
        <p:cNvPr id="1" name="Shape 4562"/>
        <p:cNvGrpSpPr/>
        <p:nvPr/>
      </p:nvGrpSpPr>
      <p:grpSpPr>
        <a:xfrm>
          <a:off x="0" y="0"/>
          <a:ext cx="0" cy="0"/>
          <a:chOff x="0" y="0"/>
          <a:chExt cx="0" cy="0"/>
        </a:xfrm>
      </p:grpSpPr>
      <p:grpSp>
        <p:nvGrpSpPr>
          <p:cNvPr id="4563" name="Google Shape;4563;p883"/>
          <p:cNvGrpSpPr/>
          <p:nvPr/>
        </p:nvGrpSpPr>
        <p:grpSpPr>
          <a:xfrm>
            <a:off x="7191542" y="1"/>
            <a:ext cx="5000459" cy="1425992"/>
            <a:chOff x="7191542" y="1"/>
            <a:chExt cx="5000459" cy="1425992"/>
          </a:xfrm>
        </p:grpSpPr>
        <p:pic>
          <p:nvPicPr>
            <p:cNvPr id="4564" name="Google Shape;4564;p8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65" name="Google Shape;4565;p883"/>
            <p:cNvGrpSpPr/>
            <p:nvPr/>
          </p:nvGrpSpPr>
          <p:grpSpPr>
            <a:xfrm>
              <a:off x="7191542" y="1"/>
              <a:ext cx="5000459" cy="1425992"/>
              <a:chOff x="7186272" y="0"/>
              <a:chExt cx="5005729" cy="1427495"/>
            </a:xfrm>
          </p:grpSpPr>
          <p:sp>
            <p:nvSpPr>
              <p:cNvPr id="4566" name="Google Shape;4566;p8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8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568" name="Google Shape;4568;p8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69" name="Google Shape;4569;p8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570" name="Google Shape;4570;p8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71" name="Google Shape;4571;p8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5_Cover">
  <p:cSld name="5_Cover">
    <p:spTree>
      <p:nvGrpSpPr>
        <p:cNvPr id="1" name="Shape 499"/>
        <p:cNvGrpSpPr/>
        <p:nvPr/>
      </p:nvGrpSpPr>
      <p:grpSpPr>
        <a:xfrm>
          <a:off x="0" y="0"/>
          <a:ext cx="0" cy="0"/>
          <a:chOff x="0" y="0"/>
          <a:chExt cx="0" cy="0"/>
        </a:xfrm>
      </p:grpSpPr>
      <p:sp>
        <p:nvSpPr>
          <p:cNvPr id="500" name="Google Shape;500;p49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01" name="Google Shape;501;p49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2" name="Google Shape;502;p49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03" name="Google Shape;503;p497"/>
          <p:cNvSpPr>
            <a:spLocks noGrp="1"/>
          </p:cNvSpPr>
          <p:nvPr>
            <p:ph type="pic" idx="2"/>
          </p:nvPr>
        </p:nvSpPr>
        <p:spPr>
          <a:xfrm>
            <a:off x="7118684" y="233915"/>
            <a:ext cx="5073316" cy="5943600"/>
          </a:xfrm>
          <a:prstGeom prst="rect">
            <a:avLst/>
          </a:prstGeom>
          <a:noFill/>
          <a:ln>
            <a:noFill/>
          </a:ln>
        </p:spPr>
      </p:sp>
      <p:grpSp>
        <p:nvGrpSpPr>
          <p:cNvPr id="504" name="Google Shape;504;p497"/>
          <p:cNvGrpSpPr/>
          <p:nvPr/>
        </p:nvGrpSpPr>
        <p:grpSpPr>
          <a:xfrm>
            <a:off x="0" y="5020349"/>
            <a:ext cx="12192000" cy="1837653"/>
            <a:chOff x="0" y="5020348"/>
            <a:chExt cx="12192000" cy="1837653"/>
          </a:xfrm>
        </p:grpSpPr>
        <p:sp>
          <p:nvSpPr>
            <p:cNvPr id="505" name="Google Shape;505;p4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06" name="Google Shape;506;p4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07" name="Google Shape;507;p4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34_End">
  <p:cSld name="34_End">
    <p:spTree>
      <p:nvGrpSpPr>
        <p:cNvPr id="1" name="Shape 4572"/>
        <p:cNvGrpSpPr/>
        <p:nvPr/>
      </p:nvGrpSpPr>
      <p:grpSpPr>
        <a:xfrm>
          <a:off x="0" y="0"/>
          <a:ext cx="0" cy="0"/>
          <a:chOff x="0" y="0"/>
          <a:chExt cx="0" cy="0"/>
        </a:xfrm>
      </p:grpSpPr>
      <p:grpSp>
        <p:nvGrpSpPr>
          <p:cNvPr id="4573" name="Google Shape;4573;p884"/>
          <p:cNvGrpSpPr/>
          <p:nvPr/>
        </p:nvGrpSpPr>
        <p:grpSpPr>
          <a:xfrm>
            <a:off x="0" y="0"/>
            <a:ext cx="12192000" cy="2148830"/>
            <a:chOff x="0" y="0"/>
            <a:chExt cx="12192000" cy="2148830"/>
          </a:xfrm>
        </p:grpSpPr>
        <p:sp>
          <p:nvSpPr>
            <p:cNvPr id="4574" name="Google Shape;4574;p8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8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76" name="Google Shape;4576;p8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577" name="Google Shape;4577;p8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78" name="Google Shape;4578;p8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579" name="Google Shape;4579;p8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580" name="Google Shape;4580;p8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34_Blank">
  <p:cSld name="34_Blank">
    <p:spTree>
      <p:nvGrpSpPr>
        <p:cNvPr id="1" name="Shape 4581"/>
        <p:cNvGrpSpPr/>
        <p:nvPr/>
      </p:nvGrpSpPr>
      <p:grpSpPr>
        <a:xfrm>
          <a:off x="0" y="0"/>
          <a:ext cx="0" cy="0"/>
          <a:chOff x="0" y="0"/>
          <a:chExt cx="0" cy="0"/>
        </a:xfrm>
      </p:grpSpPr>
      <p:sp>
        <p:nvSpPr>
          <p:cNvPr id="4582" name="Google Shape;4582;p8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583" name="Google Shape;4583;p8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84" name="Google Shape;4584;p8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85" name="Google Shape;4585;p885"/>
          <p:cNvGrpSpPr/>
          <p:nvPr/>
        </p:nvGrpSpPr>
        <p:grpSpPr>
          <a:xfrm>
            <a:off x="7191542" y="1"/>
            <a:ext cx="5000459" cy="1425992"/>
            <a:chOff x="7191542" y="1"/>
            <a:chExt cx="5000459" cy="1425992"/>
          </a:xfrm>
        </p:grpSpPr>
        <p:pic>
          <p:nvPicPr>
            <p:cNvPr id="4586" name="Google Shape;4586;p8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87" name="Google Shape;4587;p885"/>
            <p:cNvGrpSpPr/>
            <p:nvPr/>
          </p:nvGrpSpPr>
          <p:grpSpPr>
            <a:xfrm>
              <a:off x="7191542" y="1"/>
              <a:ext cx="5000459" cy="1425992"/>
              <a:chOff x="7186272" y="0"/>
              <a:chExt cx="5005729" cy="1427495"/>
            </a:xfrm>
          </p:grpSpPr>
          <p:sp>
            <p:nvSpPr>
              <p:cNvPr id="4588" name="Google Shape;4588;p8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8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74_Quotation">
  <p:cSld name="74_Quotation">
    <p:spTree>
      <p:nvGrpSpPr>
        <p:cNvPr id="1" name="Shape 4590"/>
        <p:cNvGrpSpPr/>
        <p:nvPr/>
      </p:nvGrpSpPr>
      <p:grpSpPr>
        <a:xfrm>
          <a:off x="0" y="0"/>
          <a:ext cx="0" cy="0"/>
          <a:chOff x="0" y="0"/>
          <a:chExt cx="0" cy="0"/>
        </a:xfrm>
      </p:grpSpPr>
      <p:sp>
        <p:nvSpPr>
          <p:cNvPr id="4591" name="Google Shape;4591;p8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592" name="Google Shape;4592;p8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93" name="Google Shape;4593;p8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4" name="Google Shape;4594;p8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595" name="Google Shape;4595;p8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96" name="Google Shape;4596;p8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97" name="Google Shape;4597;p886"/>
          <p:cNvGrpSpPr/>
          <p:nvPr/>
        </p:nvGrpSpPr>
        <p:grpSpPr>
          <a:xfrm>
            <a:off x="7191542" y="1"/>
            <a:ext cx="5000459" cy="1425992"/>
            <a:chOff x="7191542" y="1"/>
            <a:chExt cx="5000459" cy="1425992"/>
          </a:xfrm>
        </p:grpSpPr>
        <p:pic>
          <p:nvPicPr>
            <p:cNvPr id="4598" name="Google Shape;4598;p8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99" name="Google Shape;4599;p886"/>
            <p:cNvGrpSpPr/>
            <p:nvPr/>
          </p:nvGrpSpPr>
          <p:grpSpPr>
            <a:xfrm>
              <a:off x="7191542" y="1"/>
              <a:ext cx="5000459" cy="1425992"/>
              <a:chOff x="7186272" y="0"/>
              <a:chExt cx="5005729" cy="1427495"/>
            </a:xfrm>
          </p:grpSpPr>
          <p:sp>
            <p:nvSpPr>
              <p:cNvPr id="4600" name="Google Shape;4600;p8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8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4602" name="Google Shape;4602;p8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16_Title and Bullets Layout">
  <p:cSld name="16_Title and Bullets Layout">
    <p:spTree>
      <p:nvGrpSpPr>
        <p:cNvPr id="1" name="Shape 4603"/>
        <p:cNvGrpSpPr/>
        <p:nvPr/>
      </p:nvGrpSpPr>
      <p:grpSpPr>
        <a:xfrm>
          <a:off x="0" y="0"/>
          <a:ext cx="0" cy="0"/>
          <a:chOff x="0" y="0"/>
          <a:chExt cx="0" cy="0"/>
        </a:xfrm>
      </p:grpSpPr>
      <p:sp>
        <p:nvSpPr>
          <p:cNvPr id="4604" name="Google Shape;4604;p88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05" name="Google Shape;4605;p8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606" name="Google Shape;4606;p8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607" name="Google Shape;4607;p88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4608" name="Google Shape;4608;p88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43_Title and Content">
  <p:cSld name="43_Title and Content">
    <p:spTree>
      <p:nvGrpSpPr>
        <p:cNvPr id="1" name="Shape 4609"/>
        <p:cNvGrpSpPr/>
        <p:nvPr/>
      </p:nvGrpSpPr>
      <p:grpSpPr>
        <a:xfrm>
          <a:off x="0" y="0"/>
          <a:ext cx="0" cy="0"/>
          <a:chOff x="0" y="0"/>
          <a:chExt cx="0" cy="0"/>
        </a:xfrm>
      </p:grpSpPr>
      <p:sp>
        <p:nvSpPr>
          <p:cNvPr id="4610" name="Google Shape;4610;p8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4611" name="Google Shape;4611;p88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4612" name="Google Shape;4612;p8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613" name="Google Shape;4613;p88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14" name="Google Shape;4614;p88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16_Two Section | Picture and Copy Layout">
  <p:cSld name="16_Two Section | Picture and Copy Layout">
    <p:spTree>
      <p:nvGrpSpPr>
        <p:cNvPr id="1" name="Shape 4615"/>
        <p:cNvGrpSpPr/>
        <p:nvPr/>
      </p:nvGrpSpPr>
      <p:grpSpPr>
        <a:xfrm>
          <a:off x="0" y="0"/>
          <a:ext cx="0" cy="0"/>
          <a:chOff x="0" y="0"/>
          <a:chExt cx="0" cy="0"/>
        </a:xfrm>
      </p:grpSpPr>
      <p:sp>
        <p:nvSpPr>
          <p:cNvPr id="4616" name="Google Shape;4616;p8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617" name="Google Shape;4617;p8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4618" name="Google Shape;4618;p88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19" name="Google Shape;4619;p88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20" name="Google Shape;4620;p88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621" name="Google Shape;4621;p88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46_Cover">
  <p:cSld name="46_Cover">
    <p:spTree>
      <p:nvGrpSpPr>
        <p:cNvPr id="1" name="Shape 4622"/>
        <p:cNvGrpSpPr/>
        <p:nvPr/>
      </p:nvGrpSpPr>
      <p:grpSpPr>
        <a:xfrm>
          <a:off x="0" y="0"/>
          <a:ext cx="0" cy="0"/>
          <a:chOff x="0" y="0"/>
          <a:chExt cx="0" cy="0"/>
        </a:xfrm>
      </p:grpSpPr>
      <p:sp>
        <p:nvSpPr>
          <p:cNvPr id="4623" name="Google Shape;4623;p89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624" name="Google Shape;4624;p89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25" name="Google Shape;4625;p89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626" name="Google Shape;4626;p890"/>
          <p:cNvSpPr>
            <a:spLocks noGrp="1"/>
          </p:cNvSpPr>
          <p:nvPr>
            <p:ph type="pic" idx="2"/>
          </p:nvPr>
        </p:nvSpPr>
        <p:spPr>
          <a:xfrm>
            <a:off x="7118684" y="233915"/>
            <a:ext cx="5073316" cy="5943600"/>
          </a:xfrm>
          <a:prstGeom prst="rect">
            <a:avLst/>
          </a:prstGeom>
          <a:noFill/>
          <a:ln>
            <a:noFill/>
          </a:ln>
        </p:spPr>
      </p:sp>
      <p:grpSp>
        <p:nvGrpSpPr>
          <p:cNvPr id="4627" name="Google Shape;4627;p890"/>
          <p:cNvGrpSpPr/>
          <p:nvPr/>
        </p:nvGrpSpPr>
        <p:grpSpPr>
          <a:xfrm>
            <a:off x="0" y="5020349"/>
            <a:ext cx="12192000" cy="1837653"/>
            <a:chOff x="0" y="5020348"/>
            <a:chExt cx="12192000" cy="1837653"/>
          </a:xfrm>
        </p:grpSpPr>
        <p:sp>
          <p:nvSpPr>
            <p:cNvPr id="4628" name="Google Shape;4628;p8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629" name="Google Shape;4629;p8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630" name="Google Shape;4630;p8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77_Quotation">
  <p:cSld name="77_Quotation">
    <p:spTree>
      <p:nvGrpSpPr>
        <p:cNvPr id="1" name="Shape 4631"/>
        <p:cNvGrpSpPr/>
        <p:nvPr/>
      </p:nvGrpSpPr>
      <p:grpSpPr>
        <a:xfrm>
          <a:off x="0" y="0"/>
          <a:ext cx="0" cy="0"/>
          <a:chOff x="0" y="0"/>
          <a:chExt cx="0" cy="0"/>
        </a:xfrm>
      </p:grpSpPr>
      <p:sp>
        <p:nvSpPr>
          <p:cNvPr id="4632" name="Google Shape;4632;p89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633" name="Google Shape;4633;p89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4" name="Google Shape;4634;p8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35" name="Google Shape;4635;p8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636" name="Google Shape;4636;p8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37" name="Google Shape;4637;p8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638" name="Google Shape;4638;p891"/>
          <p:cNvGrpSpPr/>
          <p:nvPr/>
        </p:nvGrpSpPr>
        <p:grpSpPr>
          <a:xfrm>
            <a:off x="7191543" y="1"/>
            <a:ext cx="5000459" cy="1425992"/>
            <a:chOff x="7191542" y="1"/>
            <a:chExt cx="5000459" cy="1425992"/>
          </a:xfrm>
        </p:grpSpPr>
        <p:pic>
          <p:nvPicPr>
            <p:cNvPr id="4639" name="Google Shape;4639;p8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40" name="Google Shape;4640;p891"/>
            <p:cNvGrpSpPr/>
            <p:nvPr/>
          </p:nvGrpSpPr>
          <p:grpSpPr>
            <a:xfrm>
              <a:off x="7191542" y="1"/>
              <a:ext cx="5000459" cy="1425992"/>
              <a:chOff x="7186272" y="0"/>
              <a:chExt cx="5005729" cy="1427495"/>
            </a:xfrm>
          </p:grpSpPr>
          <p:sp>
            <p:nvSpPr>
              <p:cNvPr id="4641" name="Google Shape;4641;p8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642" name="Google Shape;4642;p8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643" name="Google Shape;4643;p8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45_Divider">
  <p:cSld name="45_Divider">
    <p:spTree>
      <p:nvGrpSpPr>
        <p:cNvPr id="1" name="Shape 4644"/>
        <p:cNvGrpSpPr/>
        <p:nvPr/>
      </p:nvGrpSpPr>
      <p:grpSpPr>
        <a:xfrm>
          <a:off x="0" y="0"/>
          <a:ext cx="0" cy="0"/>
          <a:chOff x="0" y="0"/>
          <a:chExt cx="0" cy="0"/>
        </a:xfrm>
      </p:grpSpPr>
      <p:grpSp>
        <p:nvGrpSpPr>
          <p:cNvPr id="4645" name="Google Shape;4645;p892"/>
          <p:cNvGrpSpPr/>
          <p:nvPr/>
        </p:nvGrpSpPr>
        <p:grpSpPr>
          <a:xfrm>
            <a:off x="0" y="5020348"/>
            <a:ext cx="12192000" cy="1837653"/>
            <a:chOff x="0" y="5020347"/>
            <a:chExt cx="12192000" cy="1837653"/>
          </a:xfrm>
        </p:grpSpPr>
        <p:sp>
          <p:nvSpPr>
            <p:cNvPr id="4646" name="Google Shape;4646;p8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647" name="Google Shape;4647;p8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648" name="Google Shape;4648;p8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649" name="Google Shape;4649;p8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650" name="Google Shape;4650;p892"/>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51" name="Google Shape;4651;p892"/>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79_Title and Content">
  <p:cSld name="79_Title and Content">
    <p:spTree>
      <p:nvGrpSpPr>
        <p:cNvPr id="1" name="Shape 4652"/>
        <p:cNvGrpSpPr/>
        <p:nvPr/>
      </p:nvGrpSpPr>
      <p:grpSpPr>
        <a:xfrm>
          <a:off x="0" y="0"/>
          <a:ext cx="0" cy="0"/>
          <a:chOff x="0" y="0"/>
          <a:chExt cx="0" cy="0"/>
        </a:xfrm>
      </p:grpSpPr>
      <p:grpSp>
        <p:nvGrpSpPr>
          <p:cNvPr id="4653" name="Google Shape;4653;p893"/>
          <p:cNvGrpSpPr/>
          <p:nvPr/>
        </p:nvGrpSpPr>
        <p:grpSpPr>
          <a:xfrm>
            <a:off x="7191543" y="1"/>
            <a:ext cx="5000459" cy="1425992"/>
            <a:chOff x="7191542" y="1"/>
            <a:chExt cx="5000459" cy="1425992"/>
          </a:xfrm>
        </p:grpSpPr>
        <p:pic>
          <p:nvPicPr>
            <p:cNvPr id="4654" name="Google Shape;4654;p8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55" name="Google Shape;4655;p893"/>
            <p:cNvGrpSpPr/>
            <p:nvPr/>
          </p:nvGrpSpPr>
          <p:grpSpPr>
            <a:xfrm>
              <a:off x="7191542" y="1"/>
              <a:ext cx="5000459" cy="1425992"/>
              <a:chOff x="7186272" y="0"/>
              <a:chExt cx="5005729" cy="1427495"/>
            </a:xfrm>
          </p:grpSpPr>
          <p:sp>
            <p:nvSpPr>
              <p:cNvPr id="4656" name="Google Shape;4656;p8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657" name="Google Shape;4657;p8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658" name="Google Shape;4658;p8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59" name="Google Shape;4659;p8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60" name="Google Shape;4660;p8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661" name="Google Shape;4661;p8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62" name="Google Shape;4662;p8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508"/>
        <p:cNvGrpSpPr/>
        <p:nvPr/>
      </p:nvGrpSpPr>
      <p:grpSpPr>
        <a:xfrm>
          <a:off x="0" y="0"/>
          <a:ext cx="0" cy="0"/>
          <a:chOff x="0" y="0"/>
          <a:chExt cx="0" cy="0"/>
        </a:xfrm>
      </p:grpSpPr>
      <p:grpSp>
        <p:nvGrpSpPr>
          <p:cNvPr id="509" name="Google Shape;509;p498"/>
          <p:cNvGrpSpPr/>
          <p:nvPr/>
        </p:nvGrpSpPr>
        <p:grpSpPr>
          <a:xfrm>
            <a:off x="7191543" y="1"/>
            <a:ext cx="5000459" cy="1425992"/>
            <a:chOff x="7191542" y="1"/>
            <a:chExt cx="5000459" cy="1425992"/>
          </a:xfrm>
        </p:grpSpPr>
        <p:pic>
          <p:nvPicPr>
            <p:cNvPr id="510" name="Google Shape;510;p4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1" name="Google Shape;511;p498"/>
            <p:cNvGrpSpPr/>
            <p:nvPr/>
          </p:nvGrpSpPr>
          <p:grpSpPr>
            <a:xfrm>
              <a:off x="7191542" y="1"/>
              <a:ext cx="5000459" cy="1425992"/>
              <a:chOff x="7186272" y="0"/>
              <a:chExt cx="5005729" cy="1427495"/>
            </a:xfrm>
          </p:grpSpPr>
          <p:sp>
            <p:nvSpPr>
              <p:cNvPr id="512" name="Google Shape;512;p4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13" name="Google Shape;513;p4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14" name="Google Shape;514;p4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5" name="Google Shape;515;p49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45_Two Content">
  <p:cSld name="45_Two Content">
    <p:spTree>
      <p:nvGrpSpPr>
        <p:cNvPr id="1" name="Shape 4663"/>
        <p:cNvGrpSpPr/>
        <p:nvPr/>
      </p:nvGrpSpPr>
      <p:grpSpPr>
        <a:xfrm>
          <a:off x="0" y="0"/>
          <a:ext cx="0" cy="0"/>
          <a:chOff x="0" y="0"/>
          <a:chExt cx="0" cy="0"/>
        </a:xfrm>
      </p:grpSpPr>
      <p:sp>
        <p:nvSpPr>
          <p:cNvPr id="4664" name="Google Shape;4664;p8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65" name="Google Shape;4665;p894"/>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666" name="Google Shape;4666;p894"/>
          <p:cNvGrpSpPr/>
          <p:nvPr/>
        </p:nvGrpSpPr>
        <p:grpSpPr>
          <a:xfrm>
            <a:off x="7191543" y="1"/>
            <a:ext cx="5000459" cy="1425992"/>
            <a:chOff x="7191542" y="1"/>
            <a:chExt cx="5000459" cy="1425992"/>
          </a:xfrm>
        </p:grpSpPr>
        <p:pic>
          <p:nvPicPr>
            <p:cNvPr id="4667" name="Google Shape;4667;p8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68" name="Google Shape;4668;p894"/>
            <p:cNvGrpSpPr/>
            <p:nvPr/>
          </p:nvGrpSpPr>
          <p:grpSpPr>
            <a:xfrm>
              <a:off x="7191542" y="1"/>
              <a:ext cx="5000459" cy="1425992"/>
              <a:chOff x="7186272" y="0"/>
              <a:chExt cx="5005729" cy="1427495"/>
            </a:xfrm>
          </p:grpSpPr>
          <p:sp>
            <p:nvSpPr>
              <p:cNvPr id="4669" name="Google Shape;4669;p8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670" name="Google Shape;4670;p8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671" name="Google Shape;4671;p894"/>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72" name="Google Shape;4672;p894"/>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673" name="Google Shape;4673;p8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74" name="Google Shape;4674;p8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45_Photo Slide">
  <p:cSld name="45_Photo Slide">
    <p:spTree>
      <p:nvGrpSpPr>
        <p:cNvPr id="1" name="Shape 4675"/>
        <p:cNvGrpSpPr/>
        <p:nvPr/>
      </p:nvGrpSpPr>
      <p:grpSpPr>
        <a:xfrm>
          <a:off x="0" y="0"/>
          <a:ext cx="0" cy="0"/>
          <a:chOff x="0" y="0"/>
          <a:chExt cx="0" cy="0"/>
        </a:xfrm>
      </p:grpSpPr>
      <p:sp>
        <p:nvSpPr>
          <p:cNvPr id="4676" name="Google Shape;4676;p89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77" name="Google Shape;4677;p89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78" name="Google Shape;4678;p895"/>
          <p:cNvGrpSpPr/>
          <p:nvPr/>
        </p:nvGrpSpPr>
        <p:grpSpPr>
          <a:xfrm>
            <a:off x="0" y="5379427"/>
            <a:ext cx="2807368" cy="753891"/>
            <a:chOff x="0" y="5379426"/>
            <a:chExt cx="2807368" cy="753891"/>
          </a:xfrm>
        </p:grpSpPr>
        <p:sp>
          <p:nvSpPr>
            <p:cNvPr id="4679" name="Google Shape;4679;p89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680" name="Google Shape;4680;p89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4681" name="Google Shape;4681;p895"/>
          <p:cNvSpPr>
            <a:spLocks noGrp="1"/>
          </p:cNvSpPr>
          <p:nvPr>
            <p:ph type="pic" idx="2"/>
          </p:nvPr>
        </p:nvSpPr>
        <p:spPr>
          <a:xfrm>
            <a:off x="2807368" y="457202"/>
            <a:ext cx="8915400" cy="5943598"/>
          </a:xfrm>
          <a:prstGeom prst="rect">
            <a:avLst/>
          </a:prstGeom>
          <a:noFill/>
          <a:ln>
            <a:noFill/>
          </a:ln>
        </p:spPr>
      </p:sp>
      <p:pic>
        <p:nvPicPr>
          <p:cNvPr id="4682" name="Google Shape;4682;p89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45_Comparison">
  <p:cSld name="45_Comparison">
    <p:spTree>
      <p:nvGrpSpPr>
        <p:cNvPr id="1" name="Shape 4683"/>
        <p:cNvGrpSpPr/>
        <p:nvPr/>
      </p:nvGrpSpPr>
      <p:grpSpPr>
        <a:xfrm>
          <a:off x="0" y="0"/>
          <a:ext cx="0" cy="0"/>
          <a:chOff x="0" y="0"/>
          <a:chExt cx="0" cy="0"/>
        </a:xfrm>
      </p:grpSpPr>
      <p:grpSp>
        <p:nvGrpSpPr>
          <p:cNvPr id="4684" name="Google Shape;4684;p896"/>
          <p:cNvGrpSpPr/>
          <p:nvPr/>
        </p:nvGrpSpPr>
        <p:grpSpPr>
          <a:xfrm>
            <a:off x="7191543" y="1"/>
            <a:ext cx="5000459" cy="1425992"/>
            <a:chOff x="7191542" y="1"/>
            <a:chExt cx="5000459" cy="1425992"/>
          </a:xfrm>
        </p:grpSpPr>
        <p:pic>
          <p:nvPicPr>
            <p:cNvPr id="4685" name="Google Shape;4685;p8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86" name="Google Shape;4686;p896"/>
            <p:cNvGrpSpPr/>
            <p:nvPr/>
          </p:nvGrpSpPr>
          <p:grpSpPr>
            <a:xfrm>
              <a:off x="7191542" y="1"/>
              <a:ext cx="5000459" cy="1425992"/>
              <a:chOff x="7186272" y="0"/>
              <a:chExt cx="5005729" cy="1427495"/>
            </a:xfrm>
          </p:grpSpPr>
          <p:sp>
            <p:nvSpPr>
              <p:cNvPr id="4687" name="Google Shape;4687;p8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688" name="Google Shape;4688;p8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689" name="Google Shape;4689;p89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90" name="Google Shape;4690;p89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91" name="Google Shape;4691;p89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92" name="Google Shape;4692;p8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93" name="Google Shape;4693;p8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94" name="Google Shape;4694;p8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695" name="Google Shape;4695;p8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96" name="Google Shape;4696;p8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45_Cover">
  <p:cSld name="45_Cover">
    <p:spTree>
      <p:nvGrpSpPr>
        <p:cNvPr id="1" name="Shape 4697"/>
        <p:cNvGrpSpPr/>
        <p:nvPr/>
      </p:nvGrpSpPr>
      <p:grpSpPr>
        <a:xfrm>
          <a:off x="0" y="0"/>
          <a:ext cx="0" cy="0"/>
          <a:chOff x="0" y="0"/>
          <a:chExt cx="0" cy="0"/>
        </a:xfrm>
      </p:grpSpPr>
      <p:sp>
        <p:nvSpPr>
          <p:cNvPr id="4698" name="Google Shape;4698;p89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699" name="Google Shape;4699;p89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00" name="Google Shape;4700;p89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701" name="Google Shape;4701;p897"/>
          <p:cNvSpPr>
            <a:spLocks noGrp="1"/>
          </p:cNvSpPr>
          <p:nvPr>
            <p:ph type="pic" idx="2"/>
          </p:nvPr>
        </p:nvSpPr>
        <p:spPr>
          <a:xfrm>
            <a:off x="7118684" y="233915"/>
            <a:ext cx="5073316" cy="5943600"/>
          </a:xfrm>
          <a:prstGeom prst="rect">
            <a:avLst/>
          </a:prstGeom>
          <a:noFill/>
          <a:ln>
            <a:noFill/>
          </a:ln>
        </p:spPr>
      </p:sp>
      <p:grpSp>
        <p:nvGrpSpPr>
          <p:cNvPr id="4702" name="Google Shape;4702;p897"/>
          <p:cNvGrpSpPr/>
          <p:nvPr/>
        </p:nvGrpSpPr>
        <p:grpSpPr>
          <a:xfrm>
            <a:off x="0" y="5020349"/>
            <a:ext cx="12192000" cy="1837653"/>
            <a:chOff x="0" y="5020348"/>
            <a:chExt cx="12192000" cy="1837653"/>
          </a:xfrm>
        </p:grpSpPr>
        <p:sp>
          <p:nvSpPr>
            <p:cNvPr id="4703" name="Google Shape;4703;p8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04" name="Google Shape;4704;p8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705" name="Google Shape;4705;p8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44_Divider">
  <p:cSld name="44_Divider">
    <p:spTree>
      <p:nvGrpSpPr>
        <p:cNvPr id="1" name="Shape 4706"/>
        <p:cNvGrpSpPr/>
        <p:nvPr/>
      </p:nvGrpSpPr>
      <p:grpSpPr>
        <a:xfrm>
          <a:off x="0" y="0"/>
          <a:ext cx="0" cy="0"/>
          <a:chOff x="0" y="0"/>
          <a:chExt cx="0" cy="0"/>
        </a:xfrm>
      </p:grpSpPr>
      <p:grpSp>
        <p:nvGrpSpPr>
          <p:cNvPr id="4707" name="Google Shape;4707;p898"/>
          <p:cNvGrpSpPr/>
          <p:nvPr/>
        </p:nvGrpSpPr>
        <p:grpSpPr>
          <a:xfrm>
            <a:off x="0" y="5020348"/>
            <a:ext cx="12192000" cy="1837653"/>
            <a:chOff x="0" y="5020347"/>
            <a:chExt cx="12192000" cy="1837653"/>
          </a:xfrm>
        </p:grpSpPr>
        <p:sp>
          <p:nvSpPr>
            <p:cNvPr id="4708" name="Google Shape;4708;p8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09" name="Google Shape;4709;p8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10" name="Google Shape;4710;p8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711" name="Google Shape;4711;p8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712" name="Google Shape;4712;p89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13" name="Google Shape;4713;p89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44_Photo Slide">
  <p:cSld name="44_Photo Slide">
    <p:spTree>
      <p:nvGrpSpPr>
        <p:cNvPr id="1" name="Shape 4714"/>
        <p:cNvGrpSpPr/>
        <p:nvPr/>
      </p:nvGrpSpPr>
      <p:grpSpPr>
        <a:xfrm>
          <a:off x="0" y="0"/>
          <a:ext cx="0" cy="0"/>
          <a:chOff x="0" y="0"/>
          <a:chExt cx="0" cy="0"/>
        </a:xfrm>
      </p:grpSpPr>
      <p:sp>
        <p:nvSpPr>
          <p:cNvPr id="4715" name="Google Shape;4715;p89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16" name="Google Shape;4716;p89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17" name="Google Shape;4717;p899"/>
          <p:cNvGrpSpPr/>
          <p:nvPr/>
        </p:nvGrpSpPr>
        <p:grpSpPr>
          <a:xfrm>
            <a:off x="0" y="5379427"/>
            <a:ext cx="2807368" cy="753891"/>
            <a:chOff x="0" y="5379426"/>
            <a:chExt cx="2807368" cy="753891"/>
          </a:xfrm>
        </p:grpSpPr>
        <p:sp>
          <p:nvSpPr>
            <p:cNvPr id="4718" name="Google Shape;4718;p89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19" name="Google Shape;4719;p89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4720" name="Google Shape;4720;p899"/>
          <p:cNvSpPr>
            <a:spLocks noGrp="1"/>
          </p:cNvSpPr>
          <p:nvPr>
            <p:ph type="pic" idx="2"/>
          </p:nvPr>
        </p:nvSpPr>
        <p:spPr>
          <a:xfrm>
            <a:off x="2807368" y="457202"/>
            <a:ext cx="8915400" cy="5943598"/>
          </a:xfrm>
          <a:prstGeom prst="rect">
            <a:avLst/>
          </a:prstGeom>
          <a:noFill/>
          <a:ln>
            <a:noFill/>
          </a:ln>
        </p:spPr>
      </p:sp>
      <p:pic>
        <p:nvPicPr>
          <p:cNvPr id="4721" name="Google Shape;4721;p89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76_Quotation">
  <p:cSld name="76_Quotation">
    <p:spTree>
      <p:nvGrpSpPr>
        <p:cNvPr id="1" name="Shape 4722"/>
        <p:cNvGrpSpPr/>
        <p:nvPr/>
      </p:nvGrpSpPr>
      <p:grpSpPr>
        <a:xfrm>
          <a:off x="0" y="0"/>
          <a:ext cx="0" cy="0"/>
          <a:chOff x="0" y="0"/>
          <a:chExt cx="0" cy="0"/>
        </a:xfrm>
      </p:grpSpPr>
      <p:sp>
        <p:nvSpPr>
          <p:cNvPr id="4723" name="Google Shape;4723;p90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24" name="Google Shape;4724;p90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25" name="Google Shape;4725;p9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26" name="Google Shape;4726;p9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727" name="Google Shape;4727;p9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28" name="Google Shape;4728;p9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29" name="Google Shape;4729;p900"/>
          <p:cNvGrpSpPr/>
          <p:nvPr/>
        </p:nvGrpSpPr>
        <p:grpSpPr>
          <a:xfrm>
            <a:off x="7191543" y="1"/>
            <a:ext cx="5000459" cy="1425992"/>
            <a:chOff x="7191542" y="1"/>
            <a:chExt cx="5000459" cy="1425992"/>
          </a:xfrm>
        </p:grpSpPr>
        <p:pic>
          <p:nvPicPr>
            <p:cNvPr id="4730" name="Google Shape;4730;p9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31" name="Google Shape;4731;p900"/>
            <p:cNvGrpSpPr/>
            <p:nvPr/>
          </p:nvGrpSpPr>
          <p:grpSpPr>
            <a:xfrm>
              <a:off x="7191542" y="1"/>
              <a:ext cx="5000459" cy="1425992"/>
              <a:chOff x="7186272" y="0"/>
              <a:chExt cx="5005729" cy="1427495"/>
            </a:xfrm>
          </p:grpSpPr>
          <p:sp>
            <p:nvSpPr>
              <p:cNvPr id="4732" name="Google Shape;4732;p9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733" name="Google Shape;4733;p9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734" name="Google Shape;4734;p9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78_Title and Content">
  <p:cSld name="78_Title and Content">
    <p:spTree>
      <p:nvGrpSpPr>
        <p:cNvPr id="1" name="Shape 4735"/>
        <p:cNvGrpSpPr/>
        <p:nvPr/>
      </p:nvGrpSpPr>
      <p:grpSpPr>
        <a:xfrm>
          <a:off x="0" y="0"/>
          <a:ext cx="0" cy="0"/>
          <a:chOff x="0" y="0"/>
          <a:chExt cx="0" cy="0"/>
        </a:xfrm>
      </p:grpSpPr>
      <p:grpSp>
        <p:nvGrpSpPr>
          <p:cNvPr id="4736" name="Google Shape;4736;p901"/>
          <p:cNvGrpSpPr/>
          <p:nvPr/>
        </p:nvGrpSpPr>
        <p:grpSpPr>
          <a:xfrm>
            <a:off x="7191543" y="1"/>
            <a:ext cx="5000459" cy="1425992"/>
            <a:chOff x="7191542" y="1"/>
            <a:chExt cx="5000459" cy="1425992"/>
          </a:xfrm>
        </p:grpSpPr>
        <p:pic>
          <p:nvPicPr>
            <p:cNvPr id="4737" name="Google Shape;4737;p9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38" name="Google Shape;4738;p901"/>
            <p:cNvGrpSpPr/>
            <p:nvPr/>
          </p:nvGrpSpPr>
          <p:grpSpPr>
            <a:xfrm>
              <a:off x="7191542" y="1"/>
              <a:ext cx="5000459" cy="1425992"/>
              <a:chOff x="7186272" y="0"/>
              <a:chExt cx="5005729" cy="1427495"/>
            </a:xfrm>
          </p:grpSpPr>
          <p:sp>
            <p:nvSpPr>
              <p:cNvPr id="4739" name="Google Shape;4739;p9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740" name="Google Shape;4740;p9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741" name="Google Shape;4741;p9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42" name="Google Shape;4742;p90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43" name="Google Shape;4743;p9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744" name="Google Shape;4744;p9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45" name="Google Shape;4745;p9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73_Quotation">
  <p:cSld name="73_Quotation">
    <p:spTree>
      <p:nvGrpSpPr>
        <p:cNvPr id="1" name="Shape 4746"/>
        <p:cNvGrpSpPr/>
        <p:nvPr/>
      </p:nvGrpSpPr>
      <p:grpSpPr>
        <a:xfrm>
          <a:off x="0" y="0"/>
          <a:ext cx="0" cy="0"/>
          <a:chOff x="0" y="0"/>
          <a:chExt cx="0" cy="0"/>
        </a:xfrm>
      </p:grpSpPr>
      <p:sp>
        <p:nvSpPr>
          <p:cNvPr id="4747" name="Google Shape;4747;p90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48" name="Google Shape;4748;p90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49" name="Google Shape;4749;p9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50" name="Google Shape;4750;p9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751" name="Google Shape;4751;p9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52" name="Google Shape;4752;p9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53" name="Google Shape;4753;p902"/>
          <p:cNvGrpSpPr/>
          <p:nvPr/>
        </p:nvGrpSpPr>
        <p:grpSpPr>
          <a:xfrm>
            <a:off x="7191543" y="1"/>
            <a:ext cx="5000459" cy="1425992"/>
            <a:chOff x="7191542" y="1"/>
            <a:chExt cx="5000459" cy="1425992"/>
          </a:xfrm>
        </p:grpSpPr>
        <p:pic>
          <p:nvPicPr>
            <p:cNvPr id="4754" name="Google Shape;4754;p9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55" name="Google Shape;4755;p902"/>
            <p:cNvGrpSpPr/>
            <p:nvPr/>
          </p:nvGrpSpPr>
          <p:grpSpPr>
            <a:xfrm>
              <a:off x="7191542" y="1"/>
              <a:ext cx="5000459" cy="1425992"/>
              <a:chOff x="7186272" y="0"/>
              <a:chExt cx="5005729" cy="1427495"/>
            </a:xfrm>
          </p:grpSpPr>
          <p:sp>
            <p:nvSpPr>
              <p:cNvPr id="4756" name="Google Shape;4756;p9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757" name="Google Shape;4757;p9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758" name="Google Shape;4758;p9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2_Cover B">
  <p:cSld name="2_Cover B">
    <p:spTree>
      <p:nvGrpSpPr>
        <p:cNvPr id="1" name="Shape 4759"/>
        <p:cNvGrpSpPr/>
        <p:nvPr/>
      </p:nvGrpSpPr>
      <p:grpSpPr>
        <a:xfrm>
          <a:off x="0" y="0"/>
          <a:ext cx="0" cy="0"/>
          <a:chOff x="0" y="0"/>
          <a:chExt cx="0" cy="0"/>
        </a:xfrm>
      </p:grpSpPr>
      <p:sp>
        <p:nvSpPr>
          <p:cNvPr id="4760" name="Google Shape;4760;p903"/>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61" name="Google Shape;4761;p903"/>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4762" name="Google Shape;4762;p903"/>
          <p:cNvGrpSpPr/>
          <p:nvPr/>
        </p:nvGrpSpPr>
        <p:grpSpPr>
          <a:xfrm flipH="1">
            <a:off x="-1" y="2"/>
            <a:ext cx="6418725" cy="1509822"/>
            <a:chOff x="7522541" y="1"/>
            <a:chExt cx="4669459" cy="1098357"/>
          </a:xfrm>
        </p:grpSpPr>
        <p:sp>
          <p:nvSpPr>
            <p:cNvPr id="4763" name="Google Shape;4763;p90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764" name="Google Shape;4764;p90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pic>
        <p:nvPicPr>
          <p:cNvPr id="4765" name="Google Shape;4765;p903"/>
          <p:cNvPicPr preferRelativeResize="0"/>
          <p:nvPr/>
        </p:nvPicPr>
        <p:blipFill rotWithShape="1">
          <a:blip r:embed="rId2">
            <a:alphaModFix/>
          </a:blip>
          <a:srcRect/>
          <a:stretch/>
        </p:blipFill>
        <p:spPr>
          <a:xfrm>
            <a:off x="513348" y="136526"/>
            <a:ext cx="1945206" cy="879974"/>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518"/>
        <p:cNvGrpSpPr/>
        <p:nvPr/>
      </p:nvGrpSpPr>
      <p:grpSpPr>
        <a:xfrm>
          <a:off x="0" y="0"/>
          <a:ext cx="0" cy="0"/>
          <a:chOff x="0" y="0"/>
          <a:chExt cx="0" cy="0"/>
        </a:xfrm>
      </p:grpSpPr>
      <p:grpSp>
        <p:nvGrpSpPr>
          <p:cNvPr id="519" name="Google Shape;519;p499"/>
          <p:cNvGrpSpPr/>
          <p:nvPr/>
        </p:nvGrpSpPr>
        <p:grpSpPr>
          <a:xfrm>
            <a:off x="0" y="0"/>
            <a:ext cx="12192000" cy="2148830"/>
            <a:chOff x="0" y="0"/>
            <a:chExt cx="12192000" cy="2148830"/>
          </a:xfrm>
        </p:grpSpPr>
        <p:sp>
          <p:nvSpPr>
            <p:cNvPr id="520" name="Google Shape;520;p4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21" name="Google Shape;521;p4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22" name="Google Shape;522;p49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3" name="Google Shape;523;p499"/>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4" name="Google Shape;524;p4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25" name="Google Shape;525;p49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26" name="Google Shape;526;p4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44_Cover">
  <p:cSld name="44_Cover">
    <p:spTree>
      <p:nvGrpSpPr>
        <p:cNvPr id="1" name="Shape 4766"/>
        <p:cNvGrpSpPr/>
        <p:nvPr/>
      </p:nvGrpSpPr>
      <p:grpSpPr>
        <a:xfrm>
          <a:off x="0" y="0"/>
          <a:ext cx="0" cy="0"/>
          <a:chOff x="0" y="0"/>
          <a:chExt cx="0" cy="0"/>
        </a:xfrm>
      </p:grpSpPr>
      <p:sp>
        <p:nvSpPr>
          <p:cNvPr id="4767" name="Google Shape;4767;p90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68" name="Google Shape;4768;p90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69" name="Google Shape;4769;p90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770" name="Google Shape;4770;p904"/>
          <p:cNvSpPr>
            <a:spLocks noGrp="1"/>
          </p:cNvSpPr>
          <p:nvPr>
            <p:ph type="pic" idx="2"/>
          </p:nvPr>
        </p:nvSpPr>
        <p:spPr>
          <a:xfrm>
            <a:off x="7118684" y="233915"/>
            <a:ext cx="5073316" cy="5943600"/>
          </a:xfrm>
          <a:prstGeom prst="rect">
            <a:avLst/>
          </a:prstGeom>
          <a:noFill/>
          <a:ln>
            <a:noFill/>
          </a:ln>
        </p:spPr>
      </p:sp>
      <p:grpSp>
        <p:nvGrpSpPr>
          <p:cNvPr id="4771" name="Google Shape;4771;p904"/>
          <p:cNvGrpSpPr/>
          <p:nvPr/>
        </p:nvGrpSpPr>
        <p:grpSpPr>
          <a:xfrm>
            <a:off x="0" y="5020349"/>
            <a:ext cx="12192000" cy="1837653"/>
            <a:chOff x="0" y="5020348"/>
            <a:chExt cx="12192000" cy="1837653"/>
          </a:xfrm>
        </p:grpSpPr>
        <p:sp>
          <p:nvSpPr>
            <p:cNvPr id="4772" name="Google Shape;4772;p9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73" name="Google Shape;4773;p9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774" name="Google Shape;4774;p9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43_Divider">
  <p:cSld name="43_Divider">
    <p:spTree>
      <p:nvGrpSpPr>
        <p:cNvPr id="1" name="Shape 4775"/>
        <p:cNvGrpSpPr/>
        <p:nvPr/>
      </p:nvGrpSpPr>
      <p:grpSpPr>
        <a:xfrm>
          <a:off x="0" y="0"/>
          <a:ext cx="0" cy="0"/>
          <a:chOff x="0" y="0"/>
          <a:chExt cx="0" cy="0"/>
        </a:xfrm>
      </p:grpSpPr>
      <p:grpSp>
        <p:nvGrpSpPr>
          <p:cNvPr id="4776" name="Google Shape;4776;p905"/>
          <p:cNvGrpSpPr/>
          <p:nvPr/>
        </p:nvGrpSpPr>
        <p:grpSpPr>
          <a:xfrm>
            <a:off x="0" y="5020348"/>
            <a:ext cx="12192000" cy="1837653"/>
            <a:chOff x="0" y="5020347"/>
            <a:chExt cx="12192000" cy="1837653"/>
          </a:xfrm>
        </p:grpSpPr>
        <p:sp>
          <p:nvSpPr>
            <p:cNvPr id="4777" name="Google Shape;4777;p9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78" name="Google Shape;4778;p9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79" name="Google Shape;4779;p9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780" name="Google Shape;4780;p9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781" name="Google Shape;4781;p90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82" name="Google Shape;4782;p90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43_Photo Slide">
  <p:cSld name="43_Photo Slide">
    <p:spTree>
      <p:nvGrpSpPr>
        <p:cNvPr id="1" name="Shape 4783"/>
        <p:cNvGrpSpPr/>
        <p:nvPr/>
      </p:nvGrpSpPr>
      <p:grpSpPr>
        <a:xfrm>
          <a:off x="0" y="0"/>
          <a:ext cx="0" cy="0"/>
          <a:chOff x="0" y="0"/>
          <a:chExt cx="0" cy="0"/>
        </a:xfrm>
      </p:grpSpPr>
      <p:sp>
        <p:nvSpPr>
          <p:cNvPr id="4784" name="Google Shape;4784;p90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85" name="Google Shape;4785;p9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86" name="Google Shape;4786;p906"/>
          <p:cNvGrpSpPr/>
          <p:nvPr/>
        </p:nvGrpSpPr>
        <p:grpSpPr>
          <a:xfrm>
            <a:off x="0" y="5379427"/>
            <a:ext cx="2807368" cy="753891"/>
            <a:chOff x="0" y="5379426"/>
            <a:chExt cx="2807368" cy="753891"/>
          </a:xfrm>
        </p:grpSpPr>
        <p:sp>
          <p:nvSpPr>
            <p:cNvPr id="4787" name="Google Shape;4787;p9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88" name="Google Shape;4788;p9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4789" name="Google Shape;4789;p906"/>
          <p:cNvSpPr>
            <a:spLocks noGrp="1"/>
          </p:cNvSpPr>
          <p:nvPr>
            <p:ph type="pic" idx="2"/>
          </p:nvPr>
        </p:nvSpPr>
        <p:spPr>
          <a:xfrm>
            <a:off x="2807368" y="457202"/>
            <a:ext cx="8915400" cy="5943598"/>
          </a:xfrm>
          <a:prstGeom prst="rect">
            <a:avLst/>
          </a:prstGeom>
          <a:noFill/>
          <a:ln>
            <a:noFill/>
          </a:ln>
        </p:spPr>
      </p:sp>
      <p:pic>
        <p:nvPicPr>
          <p:cNvPr id="4790" name="Google Shape;4790;p90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72_Quotation">
  <p:cSld name="72_Quotation">
    <p:spTree>
      <p:nvGrpSpPr>
        <p:cNvPr id="1" name="Shape 4791"/>
        <p:cNvGrpSpPr/>
        <p:nvPr/>
      </p:nvGrpSpPr>
      <p:grpSpPr>
        <a:xfrm>
          <a:off x="0" y="0"/>
          <a:ext cx="0" cy="0"/>
          <a:chOff x="0" y="0"/>
          <a:chExt cx="0" cy="0"/>
        </a:xfrm>
      </p:grpSpPr>
      <p:sp>
        <p:nvSpPr>
          <p:cNvPr id="4792" name="Google Shape;4792;p9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793" name="Google Shape;4793;p9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94" name="Google Shape;4794;p9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95" name="Google Shape;4795;p9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796" name="Google Shape;4796;p9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97" name="Google Shape;4797;p9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98" name="Google Shape;4798;p907"/>
          <p:cNvGrpSpPr/>
          <p:nvPr/>
        </p:nvGrpSpPr>
        <p:grpSpPr>
          <a:xfrm>
            <a:off x="7191543" y="1"/>
            <a:ext cx="5000459" cy="1425992"/>
            <a:chOff x="7191542" y="1"/>
            <a:chExt cx="5000459" cy="1425992"/>
          </a:xfrm>
        </p:grpSpPr>
        <p:pic>
          <p:nvPicPr>
            <p:cNvPr id="4799" name="Google Shape;4799;p9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00" name="Google Shape;4800;p907"/>
            <p:cNvGrpSpPr/>
            <p:nvPr/>
          </p:nvGrpSpPr>
          <p:grpSpPr>
            <a:xfrm>
              <a:off x="7191542" y="1"/>
              <a:ext cx="5000459" cy="1425992"/>
              <a:chOff x="7186272" y="0"/>
              <a:chExt cx="5005729" cy="1427495"/>
            </a:xfrm>
          </p:grpSpPr>
          <p:sp>
            <p:nvSpPr>
              <p:cNvPr id="4801" name="Google Shape;4801;p9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802" name="Google Shape;4802;p9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803" name="Google Shape;4803;p9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77_Title and Content">
  <p:cSld name="77_Title and Content">
    <p:spTree>
      <p:nvGrpSpPr>
        <p:cNvPr id="1" name="Shape 4804"/>
        <p:cNvGrpSpPr/>
        <p:nvPr/>
      </p:nvGrpSpPr>
      <p:grpSpPr>
        <a:xfrm>
          <a:off x="0" y="0"/>
          <a:ext cx="0" cy="0"/>
          <a:chOff x="0" y="0"/>
          <a:chExt cx="0" cy="0"/>
        </a:xfrm>
      </p:grpSpPr>
      <p:grpSp>
        <p:nvGrpSpPr>
          <p:cNvPr id="4805" name="Google Shape;4805;p908"/>
          <p:cNvGrpSpPr/>
          <p:nvPr/>
        </p:nvGrpSpPr>
        <p:grpSpPr>
          <a:xfrm>
            <a:off x="7191543" y="1"/>
            <a:ext cx="5000459" cy="1425992"/>
            <a:chOff x="7191542" y="1"/>
            <a:chExt cx="5000459" cy="1425992"/>
          </a:xfrm>
        </p:grpSpPr>
        <p:pic>
          <p:nvPicPr>
            <p:cNvPr id="4806" name="Google Shape;4806;p9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07" name="Google Shape;4807;p908"/>
            <p:cNvGrpSpPr/>
            <p:nvPr/>
          </p:nvGrpSpPr>
          <p:grpSpPr>
            <a:xfrm>
              <a:off x="7191542" y="1"/>
              <a:ext cx="5000459" cy="1425992"/>
              <a:chOff x="7186272" y="0"/>
              <a:chExt cx="5005729" cy="1427495"/>
            </a:xfrm>
          </p:grpSpPr>
          <p:sp>
            <p:nvSpPr>
              <p:cNvPr id="4808" name="Google Shape;4808;p9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809" name="Google Shape;4809;p9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810" name="Google Shape;4810;p9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11" name="Google Shape;4811;p9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12" name="Google Shape;4812;p9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813" name="Google Shape;4813;p9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14" name="Google Shape;4814;p9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44_Two Content">
  <p:cSld name="44_Two Content">
    <p:spTree>
      <p:nvGrpSpPr>
        <p:cNvPr id="1" name="Shape 4815"/>
        <p:cNvGrpSpPr/>
        <p:nvPr/>
      </p:nvGrpSpPr>
      <p:grpSpPr>
        <a:xfrm>
          <a:off x="0" y="0"/>
          <a:ext cx="0" cy="0"/>
          <a:chOff x="0" y="0"/>
          <a:chExt cx="0" cy="0"/>
        </a:xfrm>
      </p:grpSpPr>
      <p:sp>
        <p:nvSpPr>
          <p:cNvPr id="4816" name="Google Shape;4816;p9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17" name="Google Shape;4817;p90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18" name="Google Shape;4818;p909"/>
          <p:cNvGrpSpPr/>
          <p:nvPr/>
        </p:nvGrpSpPr>
        <p:grpSpPr>
          <a:xfrm>
            <a:off x="7191543" y="1"/>
            <a:ext cx="5000459" cy="1425992"/>
            <a:chOff x="7191542" y="1"/>
            <a:chExt cx="5000459" cy="1425992"/>
          </a:xfrm>
        </p:grpSpPr>
        <p:pic>
          <p:nvPicPr>
            <p:cNvPr id="4819" name="Google Shape;4819;p9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20" name="Google Shape;4820;p909"/>
            <p:cNvGrpSpPr/>
            <p:nvPr/>
          </p:nvGrpSpPr>
          <p:grpSpPr>
            <a:xfrm>
              <a:off x="7191542" y="1"/>
              <a:ext cx="5000459" cy="1425992"/>
              <a:chOff x="7186272" y="0"/>
              <a:chExt cx="5005729" cy="1427495"/>
            </a:xfrm>
          </p:grpSpPr>
          <p:sp>
            <p:nvSpPr>
              <p:cNvPr id="4821" name="Google Shape;4821;p9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822" name="Google Shape;4822;p9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823" name="Google Shape;4823;p90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24" name="Google Shape;4824;p90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825" name="Google Shape;4825;p9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26" name="Google Shape;4826;p9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44_Comparison">
  <p:cSld name="44_Comparison">
    <p:spTree>
      <p:nvGrpSpPr>
        <p:cNvPr id="1" name="Shape 4827"/>
        <p:cNvGrpSpPr/>
        <p:nvPr/>
      </p:nvGrpSpPr>
      <p:grpSpPr>
        <a:xfrm>
          <a:off x="0" y="0"/>
          <a:ext cx="0" cy="0"/>
          <a:chOff x="0" y="0"/>
          <a:chExt cx="0" cy="0"/>
        </a:xfrm>
      </p:grpSpPr>
      <p:grpSp>
        <p:nvGrpSpPr>
          <p:cNvPr id="4828" name="Google Shape;4828;p910"/>
          <p:cNvGrpSpPr/>
          <p:nvPr/>
        </p:nvGrpSpPr>
        <p:grpSpPr>
          <a:xfrm>
            <a:off x="7191543" y="1"/>
            <a:ext cx="5000459" cy="1425992"/>
            <a:chOff x="7191542" y="1"/>
            <a:chExt cx="5000459" cy="1425992"/>
          </a:xfrm>
        </p:grpSpPr>
        <p:pic>
          <p:nvPicPr>
            <p:cNvPr id="4829" name="Google Shape;4829;p9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30" name="Google Shape;4830;p910"/>
            <p:cNvGrpSpPr/>
            <p:nvPr/>
          </p:nvGrpSpPr>
          <p:grpSpPr>
            <a:xfrm>
              <a:off x="7191542" y="1"/>
              <a:ext cx="5000459" cy="1425992"/>
              <a:chOff x="7186272" y="0"/>
              <a:chExt cx="5005729" cy="1427495"/>
            </a:xfrm>
          </p:grpSpPr>
          <p:sp>
            <p:nvSpPr>
              <p:cNvPr id="4831" name="Google Shape;4831;p9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832" name="Google Shape;4832;p9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833" name="Google Shape;4833;p91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34" name="Google Shape;4834;p91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35" name="Google Shape;4835;p91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36" name="Google Shape;4836;p9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37" name="Google Shape;4837;p9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38" name="Google Shape;4838;p91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839" name="Google Shape;4839;p9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40" name="Google Shape;4840;p9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45_Title Only">
  <p:cSld name="45_Title Only">
    <p:spTree>
      <p:nvGrpSpPr>
        <p:cNvPr id="1" name="Shape 4841"/>
        <p:cNvGrpSpPr/>
        <p:nvPr/>
      </p:nvGrpSpPr>
      <p:grpSpPr>
        <a:xfrm>
          <a:off x="0" y="0"/>
          <a:ext cx="0" cy="0"/>
          <a:chOff x="0" y="0"/>
          <a:chExt cx="0" cy="0"/>
        </a:xfrm>
      </p:grpSpPr>
      <p:grpSp>
        <p:nvGrpSpPr>
          <p:cNvPr id="4842" name="Google Shape;4842;p911"/>
          <p:cNvGrpSpPr/>
          <p:nvPr/>
        </p:nvGrpSpPr>
        <p:grpSpPr>
          <a:xfrm>
            <a:off x="7191543" y="1"/>
            <a:ext cx="5000459" cy="1425992"/>
            <a:chOff x="7191542" y="1"/>
            <a:chExt cx="5000459" cy="1425992"/>
          </a:xfrm>
        </p:grpSpPr>
        <p:pic>
          <p:nvPicPr>
            <p:cNvPr id="4843" name="Google Shape;4843;p9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44" name="Google Shape;4844;p911"/>
            <p:cNvGrpSpPr/>
            <p:nvPr/>
          </p:nvGrpSpPr>
          <p:grpSpPr>
            <a:xfrm>
              <a:off x="7191542" y="1"/>
              <a:ext cx="5000459" cy="1425992"/>
              <a:chOff x="7186272" y="0"/>
              <a:chExt cx="5005729" cy="1427495"/>
            </a:xfrm>
          </p:grpSpPr>
          <p:sp>
            <p:nvSpPr>
              <p:cNvPr id="4845" name="Google Shape;4845;p9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846" name="Google Shape;4846;p9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847" name="Google Shape;4847;p9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48" name="Google Shape;4848;p9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849" name="Google Shape;4849;p9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50" name="Google Shape;4850;p9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45_End">
  <p:cSld name="45_End">
    <p:spTree>
      <p:nvGrpSpPr>
        <p:cNvPr id="1" name="Shape 4851"/>
        <p:cNvGrpSpPr/>
        <p:nvPr/>
      </p:nvGrpSpPr>
      <p:grpSpPr>
        <a:xfrm>
          <a:off x="0" y="0"/>
          <a:ext cx="0" cy="0"/>
          <a:chOff x="0" y="0"/>
          <a:chExt cx="0" cy="0"/>
        </a:xfrm>
      </p:grpSpPr>
      <p:grpSp>
        <p:nvGrpSpPr>
          <p:cNvPr id="4852" name="Google Shape;4852;p912"/>
          <p:cNvGrpSpPr/>
          <p:nvPr/>
        </p:nvGrpSpPr>
        <p:grpSpPr>
          <a:xfrm>
            <a:off x="0" y="0"/>
            <a:ext cx="12192000" cy="2148830"/>
            <a:chOff x="0" y="0"/>
            <a:chExt cx="12192000" cy="2148830"/>
          </a:xfrm>
        </p:grpSpPr>
        <p:sp>
          <p:nvSpPr>
            <p:cNvPr id="4853" name="Google Shape;4853;p9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854" name="Google Shape;4854;p9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4855" name="Google Shape;4855;p9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856" name="Google Shape;4856;p91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57" name="Google Shape;4857;p9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858" name="Google Shape;4858;p9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859" name="Google Shape;4859;p9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46_Blank">
  <p:cSld name="46_Blank">
    <p:spTree>
      <p:nvGrpSpPr>
        <p:cNvPr id="1" name="Shape 4860"/>
        <p:cNvGrpSpPr/>
        <p:nvPr/>
      </p:nvGrpSpPr>
      <p:grpSpPr>
        <a:xfrm>
          <a:off x="0" y="0"/>
          <a:ext cx="0" cy="0"/>
          <a:chOff x="0" y="0"/>
          <a:chExt cx="0" cy="0"/>
        </a:xfrm>
      </p:grpSpPr>
      <p:sp>
        <p:nvSpPr>
          <p:cNvPr id="4861" name="Google Shape;4861;p9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862" name="Google Shape;4862;p9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3" name="Google Shape;4863;p9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864" name="Google Shape;4864;p913"/>
          <p:cNvGrpSpPr/>
          <p:nvPr/>
        </p:nvGrpSpPr>
        <p:grpSpPr>
          <a:xfrm>
            <a:off x="7191543" y="1"/>
            <a:ext cx="5000459" cy="1425992"/>
            <a:chOff x="7191542" y="1"/>
            <a:chExt cx="5000459" cy="1425992"/>
          </a:xfrm>
        </p:grpSpPr>
        <p:pic>
          <p:nvPicPr>
            <p:cNvPr id="4865" name="Google Shape;4865;p9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66" name="Google Shape;4866;p913"/>
            <p:cNvGrpSpPr/>
            <p:nvPr/>
          </p:nvGrpSpPr>
          <p:grpSpPr>
            <a:xfrm>
              <a:off x="7191542" y="1"/>
              <a:ext cx="5000459" cy="1425992"/>
              <a:chOff x="7186272" y="0"/>
              <a:chExt cx="5005729" cy="1427495"/>
            </a:xfrm>
          </p:grpSpPr>
          <p:sp>
            <p:nvSpPr>
              <p:cNvPr id="4867" name="Google Shape;4867;p9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868" name="Google Shape;4868;p9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Divider">
  <p:cSld name="Divider">
    <p:spTree>
      <p:nvGrpSpPr>
        <p:cNvPr id="1" name="Shape 56"/>
        <p:cNvGrpSpPr/>
        <p:nvPr/>
      </p:nvGrpSpPr>
      <p:grpSpPr>
        <a:xfrm>
          <a:off x="0" y="0"/>
          <a:ext cx="0" cy="0"/>
          <a:chOff x="0" y="0"/>
          <a:chExt cx="0" cy="0"/>
        </a:xfrm>
      </p:grpSpPr>
      <p:grpSp>
        <p:nvGrpSpPr>
          <p:cNvPr id="57" name="Google Shape;57;p455"/>
          <p:cNvGrpSpPr/>
          <p:nvPr/>
        </p:nvGrpSpPr>
        <p:grpSpPr>
          <a:xfrm>
            <a:off x="0" y="5020348"/>
            <a:ext cx="12192000" cy="1837653"/>
            <a:chOff x="0" y="5020347"/>
            <a:chExt cx="12192000" cy="1837653"/>
          </a:xfrm>
        </p:grpSpPr>
        <p:sp>
          <p:nvSpPr>
            <p:cNvPr id="58" name="Google Shape;58;p4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9" name="Google Shape;59;p4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0" name="Google Shape;60;p4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61" name="Google Shape;61;p4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2" name="Google Shape;62;p45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 name="Google Shape;63;p45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6_Divider">
  <p:cSld name="6_Divider">
    <p:spTree>
      <p:nvGrpSpPr>
        <p:cNvPr id="1" name="Shape 527"/>
        <p:cNvGrpSpPr/>
        <p:nvPr/>
      </p:nvGrpSpPr>
      <p:grpSpPr>
        <a:xfrm>
          <a:off x="0" y="0"/>
          <a:ext cx="0" cy="0"/>
          <a:chOff x="0" y="0"/>
          <a:chExt cx="0" cy="0"/>
        </a:xfrm>
      </p:grpSpPr>
      <p:grpSp>
        <p:nvGrpSpPr>
          <p:cNvPr id="528" name="Google Shape;528;p500"/>
          <p:cNvGrpSpPr/>
          <p:nvPr/>
        </p:nvGrpSpPr>
        <p:grpSpPr>
          <a:xfrm>
            <a:off x="0" y="5020348"/>
            <a:ext cx="12192000" cy="1837653"/>
            <a:chOff x="0" y="5020347"/>
            <a:chExt cx="12192000" cy="1837653"/>
          </a:xfrm>
        </p:grpSpPr>
        <p:sp>
          <p:nvSpPr>
            <p:cNvPr id="529" name="Google Shape;529;p5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30" name="Google Shape;530;p5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31" name="Google Shape;531;p5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32" name="Google Shape;532;p5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33" name="Google Shape;533;p50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4" name="Google Shape;534;p50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43_Cover">
  <p:cSld name="43_Cover">
    <p:spTree>
      <p:nvGrpSpPr>
        <p:cNvPr id="1" name="Shape 4869"/>
        <p:cNvGrpSpPr/>
        <p:nvPr/>
      </p:nvGrpSpPr>
      <p:grpSpPr>
        <a:xfrm>
          <a:off x="0" y="0"/>
          <a:ext cx="0" cy="0"/>
          <a:chOff x="0" y="0"/>
          <a:chExt cx="0" cy="0"/>
        </a:xfrm>
      </p:grpSpPr>
      <p:sp>
        <p:nvSpPr>
          <p:cNvPr id="4870" name="Google Shape;4870;p91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871" name="Google Shape;4871;p91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72" name="Google Shape;4872;p91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873" name="Google Shape;4873;p914"/>
          <p:cNvSpPr>
            <a:spLocks noGrp="1"/>
          </p:cNvSpPr>
          <p:nvPr>
            <p:ph type="pic" idx="2"/>
          </p:nvPr>
        </p:nvSpPr>
        <p:spPr>
          <a:xfrm>
            <a:off x="7118684" y="233915"/>
            <a:ext cx="5073316" cy="5943600"/>
          </a:xfrm>
          <a:prstGeom prst="rect">
            <a:avLst/>
          </a:prstGeom>
          <a:noFill/>
          <a:ln>
            <a:noFill/>
          </a:ln>
        </p:spPr>
      </p:sp>
      <p:grpSp>
        <p:nvGrpSpPr>
          <p:cNvPr id="4874" name="Google Shape;4874;p914"/>
          <p:cNvGrpSpPr/>
          <p:nvPr/>
        </p:nvGrpSpPr>
        <p:grpSpPr>
          <a:xfrm>
            <a:off x="0" y="5020349"/>
            <a:ext cx="12192000" cy="1837653"/>
            <a:chOff x="0" y="5020348"/>
            <a:chExt cx="12192000" cy="1837653"/>
          </a:xfrm>
        </p:grpSpPr>
        <p:sp>
          <p:nvSpPr>
            <p:cNvPr id="4875" name="Google Shape;4875;p9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876" name="Google Shape;4876;p9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877" name="Google Shape;4877;p9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42_Divider">
  <p:cSld name="42_Divider">
    <p:spTree>
      <p:nvGrpSpPr>
        <p:cNvPr id="1" name="Shape 4878"/>
        <p:cNvGrpSpPr/>
        <p:nvPr/>
      </p:nvGrpSpPr>
      <p:grpSpPr>
        <a:xfrm>
          <a:off x="0" y="0"/>
          <a:ext cx="0" cy="0"/>
          <a:chOff x="0" y="0"/>
          <a:chExt cx="0" cy="0"/>
        </a:xfrm>
      </p:grpSpPr>
      <p:grpSp>
        <p:nvGrpSpPr>
          <p:cNvPr id="4879" name="Google Shape;4879;p915"/>
          <p:cNvGrpSpPr/>
          <p:nvPr/>
        </p:nvGrpSpPr>
        <p:grpSpPr>
          <a:xfrm>
            <a:off x="0" y="5020348"/>
            <a:ext cx="12192000" cy="1837653"/>
            <a:chOff x="0" y="5020347"/>
            <a:chExt cx="12192000" cy="1837653"/>
          </a:xfrm>
        </p:grpSpPr>
        <p:sp>
          <p:nvSpPr>
            <p:cNvPr id="4880" name="Google Shape;4880;p9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881" name="Google Shape;4881;p9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882" name="Google Shape;4882;p9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4883" name="Google Shape;4883;p9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884" name="Google Shape;4884;p91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85" name="Google Shape;4885;p91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4_Photo Slide">
  <p:cSld name="4_Photo Slide">
    <p:spTree>
      <p:nvGrpSpPr>
        <p:cNvPr id="1" name="Shape 4886"/>
        <p:cNvGrpSpPr/>
        <p:nvPr/>
      </p:nvGrpSpPr>
      <p:grpSpPr>
        <a:xfrm>
          <a:off x="0" y="0"/>
          <a:ext cx="0" cy="0"/>
          <a:chOff x="0" y="0"/>
          <a:chExt cx="0" cy="0"/>
        </a:xfrm>
      </p:grpSpPr>
      <p:sp>
        <p:nvSpPr>
          <p:cNvPr id="4887" name="Google Shape;4887;p91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888" name="Google Shape;4888;p9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889" name="Google Shape;4889;p916"/>
          <p:cNvGrpSpPr/>
          <p:nvPr/>
        </p:nvGrpSpPr>
        <p:grpSpPr>
          <a:xfrm>
            <a:off x="0" y="5379427"/>
            <a:ext cx="2807368" cy="753891"/>
            <a:chOff x="0" y="5379426"/>
            <a:chExt cx="2807368" cy="753891"/>
          </a:xfrm>
        </p:grpSpPr>
        <p:sp>
          <p:nvSpPr>
            <p:cNvPr id="4890" name="Google Shape;4890;p9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891" name="Google Shape;4891;p9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4892" name="Google Shape;4892;p916"/>
          <p:cNvSpPr>
            <a:spLocks noGrp="1"/>
          </p:cNvSpPr>
          <p:nvPr>
            <p:ph type="pic" idx="2"/>
          </p:nvPr>
        </p:nvSpPr>
        <p:spPr>
          <a:xfrm>
            <a:off x="2807368" y="457202"/>
            <a:ext cx="8915400" cy="5943598"/>
          </a:xfrm>
          <a:prstGeom prst="rect">
            <a:avLst/>
          </a:prstGeom>
          <a:noFill/>
          <a:ln>
            <a:noFill/>
          </a:ln>
        </p:spPr>
      </p:sp>
      <p:pic>
        <p:nvPicPr>
          <p:cNvPr id="4893" name="Google Shape;4893;p91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71_Quotation">
  <p:cSld name="71_Quotation">
    <p:spTree>
      <p:nvGrpSpPr>
        <p:cNvPr id="1" name="Shape 4894"/>
        <p:cNvGrpSpPr/>
        <p:nvPr/>
      </p:nvGrpSpPr>
      <p:grpSpPr>
        <a:xfrm>
          <a:off x="0" y="0"/>
          <a:ext cx="0" cy="0"/>
          <a:chOff x="0" y="0"/>
          <a:chExt cx="0" cy="0"/>
        </a:xfrm>
      </p:grpSpPr>
      <p:sp>
        <p:nvSpPr>
          <p:cNvPr id="4895" name="Google Shape;4895;p91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896" name="Google Shape;4896;p91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97" name="Google Shape;4897;p9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98" name="Google Shape;4898;p91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899" name="Google Shape;4899;p9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00" name="Google Shape;4900;p9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01" name="Google Shape;4901;p917"/>
          <p:cNvGrpSpPr/>
          <p:nvPr/>
        </p:nvGrpSpPr>
        <p:grpSpPr>
          <a:xfrm>
            <a:off x="7191543" y="1"/>
            <a:ext cx="5000459" cy="1425992"/>
            <a:chOff x="7191542" y="1"/>
            <a:chExt cx="5000459" cy="1425992"/>
          </a:xfrm>
        </p:grpSpPr>
        <p:pic>
          <p:nvPicPr>
            <p:cNvPr id="4902" name="Google Shape;4902;p9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03" name="Google Shape;4903;p917"/>
            <p:cNvGrpSpPr/>
            <p:nvPr/>
          </p:nvGrpSpPr>
          <p:grpSpPr>
            <a:xfrm>
              <a:off x="7191542" y="1"/>
              <a:ext cx="5000459" cy="1425992"/>
              <a:chOff x="7186272" y="0"/>
              <a:chExt cx="5005729" cy="1427495"/>
            </a:xfrm>
          </p:grpSpPr>
          <p:sp>
            <p:nvSpPr>
              <p:cNvPr id="4904" name="Google Shape;4904;p9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05" name="Google Shape;4905;p9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906" name="Google Shape;4906;p9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4_Title and Content">
  <p:cSld name="4_Title and Content">
    <p:spTree>
      <p:nvGrpSpPr>
        <p:cNvPr id="1" name="Shape 4907"/>
        <p:cNvGrpSpPr/>
        <p:nvPr/>
      </p:nvGrpSpPr>
      <p:grpSpPr>
        <a:xfrm>
          <a:off x="0" y="0"/>
          <a:ext cx="0" cy="0"/>
          <a:chOff x="0" y="0"/>
          <a:chExt cx="0" cy="0"/>
        </a:xfrm>
      </p:grpSpPr>
      <p:grpSp>
        <p:nvGrpSpPr>
          <p:cNvPr id="4908" name="Google Shape;4908;p918"/>
          <p:cNvGrpSpPr/>
          <p:nvPr/>
        </p:nvGrpSpPr>
        <p:grpSpPr>
          <a:xfrm>
            <a:off x="7191543" y="1"/>
            <a:ext cx="5000459" cy="1425992"/>
            <a:chOff x="7191542" y="1"/>
            <a:chExt cx="5000459" cy="1425992"/>
          </a:xfrm>
        </p:grpSpPr>
        <p:pic>
          <p:nvPicPr>
            <p:cNvPr id="4909" name="Google Shape;4909;p9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10" name="Google Shape;4910;p918"/>
            <p:cNvGrpSpPr/>
            <p:nvPr/>
          </p:nvGrpSpPr>
          <p:grpSpPr>
            <a:xfrm>
              <a:off x="7191542" y="1"/>
              <a:ext cx="5000459" cy="1425992"/>
              <a:chOff x="7186272" y="0"/>
              <a:chExt cx="5005729" cy="1427495"/>
            </a:xfrm>
          </p:grpSpPr>
          <p:sp>
            <p:nvSpPr>
              <p:cNvPr id="4911" name="Google Shape;4911;p9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12" name="Google Shape;4912;p9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913" name="Google Shape;4913;p9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14" name="Google Shape;4914;p9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15" name="Google Shape;4915;p9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916" name="Google Shape;4916;p9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17" name="Google Shape;4917;p9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43_Two Content">
  <p:cSld name="43_Two Content">
    <p:spTree>
      <p:nvGrpSpPr>
        <p:cNvPr id="1" name="Shape 4918"/>
        <p:cNvGrpSpPr/>
        <p:nvPr/>
      </p:nvGrpSpPr>
      <p:grpSpPr>
        <a:xfrm>
          <a:off x="0" y="0"/>
          <a:ext cx="0" cy="0"/>
          <a:chOff x="0" y="0"/>
          <a:chExt cx="0" cy="0"/>
        </a:xfrm>
      </p:grpSpPr>
      <p:sp>
        <p:nvSpPr>
          <p:cNvPr id="4919" name="Google Shape;4919;p9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20" name="Google Shape;4920;p91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921" name="Google Shape;4921;p919"/>
          <p:cNvGrpSpPr/>
          <p:nvPr/>
        </p:nvGrpSpPr>
        <p:grpSpPr>
          <a:xfrm>
            <a:off x="7191543" y="1"/>
            <a:ext cx="5000459" cy="1425992"/>
            <a:chOff x="7191542" y="1"/>
            <a:chExt cx="5000459" cy="1425992"/>
          </a:xfrm>
        </p:grpSpPr>
        <p:pic>
          <p:nvPicPr>
            <p:cNvPr id="4922" name="Google Shape;4922;p9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23" name="Google Shape;4923;p919"/>
            <p:cNvGrpSpPr/>
            <p:nvPr/>
          </p:nvGrpSpPr>
          <p:grpSpPr>
            <a:xfrm>
              <a:off x="7191542" y="1"/>
              <a:ext cx="5000459" cy="1425992"/>
              <a:chOff x="7186272" y="0"/>
              <a:chExt cx="5005729" cy="1427495"/>
            </a:xfrm>
          </p:grpSpPr>
          <p:sp>
            <p:nvSpPr>
              <p:cNvPr id="4924" name="Google Shape;4924;p9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25" name="Google Shape;4925;p9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926" name="Google Shape;4926;p91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27" name="Google Shape;4927;p91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928" name="Google Shape;4928;p9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29" name="Google Shape;4929;p9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43_Comparison">
  <p:cSld name="43_Comparison">
    <p:spTree>
      <p:nvGrpSpPr>
        <p:cNvPr id="1" name="Shape 4930"/>
        <p:cNvGrpSpPr/>
        <p:nvPr/>
      </p:nvGrpSpPr>
      <p:grpSpPr>
        <a:xfrm>
          <a:off x="0" y="0"/>
          <a:ext cx="0" cy="0"/>
          <a:chOff x="0" y="0"/>
          <a:chExt cx="0" cy="0"/>
        </a:xfrm>
      </p:grpSpPr>
      <p:grpSp>
        <p:nvGrpSpPr>
          <p:cNvPr id="4931" name="Google Shape;4931;p920"/>
          <p:cNvGrpSpPr/>
          <p:nvPr/>
        </p:nvGrpSpPr>
        <p:grpSpPr>
          <a:xfrm>
            <a:off x="7191543" y="1"/>
            <a:ext cx="5000459" cy="1425992"/>
            <a:chOff x="7191542" y="1"/>
            <a:chExt cx="5000459" cy="1425992"/>
          </a:xfrm>
        </p:grpSpPr>
        <p:pic>
          <p:nvPicPr>
            <p:cNvPr id="4932" name="Google Shape;4932;p9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33" name="Google Shape;4933;p920"/>
            <p:cNvGrpSpPr/>
            <p:nvPr/>
          </p:nvGrpSpPr>
          <p:grpSpPr>
            <a:xfrm>
              <a:off x="7191542" y="1"/>
              <a:ext cx="5000459" cy="1425992"/>
              <a:chOff x="7186272" y="0"/>
              <a:chExt cx="5005729" cy="1427495"/>
            </a:xfrm>
          </p:grpSpPr>
          <p:sp>
            <p:nvSpPr>
              <p:cNvPr id="4934" name="Google Shape;4934;p9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35" name="Google Shape;4935;p9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936" name="Google Shape;4936;p92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37" name="Google Shape;4937;p92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938" name="Google Shape;4938;p92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39" name="Google Shape;4939;p9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940" name="Google Shape;4940;p9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41" name="Google Shape;4941;p9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942" name="Google Shape;4942;p9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43" name="Google Shape;4943;p9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44_Title Only">
  <p:cSld name="44_Title Only">
    <p:spTree>
      <p:nvGrpSpPr>
        <p:cNvPr id="1" name="Shape 4944"/>
        <p:cNvGrpSpPr/>
        <p:nvPr/>
      </p:nvGrpSpPr>
      <p:grpSpPr>
        <a:xfrm>
          <a:off x="0" y="0"/>
          <a:ext cx="0" cy="0"/>
          <a:chOff x="0" y="0"/>
          <a:chExt cx="0" cy="0"/>
        </a:xfrm>
      </p:grpSpPr>
      <p:grpSp>
        <p:nvGrpSpPr>
          <p:cNvPr id="4945" name="Google Shape;4945;p921"/>
          <p:cNvGrpSpPr/>
          <p:nvPr/>
        </p:nvGrpSpPr>
        <p:grpSpPr>
          <a:xfrm>
            <a:off x="7191543" y="1"/>
            <a:ext cx="5000459" cy="1425992"/>
            <a:chOff x="7191542" y="1"/>
            <a:chExt cx="5000459" cy="1425992"/>
          </a:xfrm>
        </p:grpSpPr>
        <p:pic>
          <p:nvPicPr>
            <p:cNvPr id="4946" name="Google Shape;4946;p9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47" name="Google Shape;4947;p921"/>
            <p:cNvGrpSpPr/>
            <p:nvPr/>
          </p:nvGrpSpPr>
          <p:grpSpPr>
            <a:xfrm>
              <a:off x="7191542" y="1"/>
              <a:ext cx="5000459" cy="1425992"/>
              <a:chOff x="7186272" y="0"/>
              <a:chExt cx="5005729" cy="1427495"/>
            </a:xfrm>
          </p:grpSpPr>
          <p:sp>
            <p:nvSpPr>
              <p:cNvPr id="4948" name="Google Shape;4948;p9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49" name="Google Shape;4949;p9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4950" name="Google Shape;4950;p9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51" name="Google Shape;4951;p92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952" name="Google Shape;4952;p9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53" name="Google Shape;4953;p9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44_End">
  <p:cSld name="44_End">
    <p:spTree>
      <p:nvGrpSpPr>
        <p:cNvPr id="1" name="Shape 4954"/>
        <p:cNvGrpSpPr/>
        <p:nvPr/>
      </p:nvGrpSpPr>
      <p:grpSpPr>
        <a:xfrm>
          <a:off x="0" y="0"/>
          <a:ext cx="0" cy="0"/>
          <a:chOff x="0" y="0"/>
          <a:chExt cx="0" cy="0"/>
        </a:xfrm>
      </p:grpSpPr>
      <p:grpSp>
        <p:nvGrpSpPr>
          <p:cNvPr id="4955" name="Google Shape;4955;p922"/>
          <p:cNvGrpSpPr/>
          <p:nvPr/>
        </p:nvGrpSpPr>
        <p:grpSpPr>
          <a:xfrm>
            <a:off x="0" y="0"/>
            <a:ext cx="12192000" cy="2148830"/>
            <a:chOff x="0" y="0"/>
            <a:chExt cx="12192000" cy="2148830"/>
          </a:xfrm>
        </p:grpSpPr>
        <p:sp>
          <p:nvSpPr>
            <p:cNvPr id="4956" name="Google Shape;4956;p9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57" name="Google Shape;4957;p9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4958" name="Google Shape;4958;p92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959" name="Google Shape;4959;p92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60" name="Google Shape;4960;p9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961" name="Google Shape;4961;p92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962" name="Google Shape;4962;p9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45_Blank">
  <p:cSld name="45_Blank">
    <p:spTree>
      <p:nvGrpSpPr>
        <p:cNvPr id="1" name="Shape 4963"/>
        <p:cNvGrpSpPr/>
        <p:nvPr/>
      </p:nvGrpSpPr>
      <p:grpSpPr>
        <a:xfrm>
          <a:off x="0" y="0"/>
          <a:ext cx="0" cy="0"/>
          <a:chOff x="0" y="0"/>
          <a:chExt cx="0" cy="0"/>
        </a:xfrm>
      </p:grpSpPr>
      <p:sp>
        <p:nvSpPr>
          <p:cNvPr id="4964" name="Google Shape;4964;p9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965" name="Google Shape;4965;p9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66" name="Google Shape;4966;p9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67" name="Google Shape;4967;p923"/>
          <p:cNvGrpSpPr/>
          <p:nvPr/>
        </p:nvGrpSpPr>
        <p:grpSpPr>
          <a:xfrm>
            <a:off x="7191543" y="1"/>
            <a:ext cx="5000459" cy="1425992"/>
            <a:chOff x="7191542" y="1"/>
            <a:chExt cx="5000459" cy="1425992"/>
          </a:xfrm>
        </p:grpSpPr>
        <p:pic>
          <p:nvPicPr>
            <p:cNvPr id="4968" name="Google Shape;4968;p9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69" name="Google Shape;4969;p923"/>
            <p:cNvGrpSpPr/>
            <p:nvPr/>
          </p:nvGrpSpPr>
          <p:grpSpPr>
            <a:xfrm>
              <a:off x="7191542" y="1"/>
              <a:ext cx="5000459" cy="1425992"/>
              <a:chOff x="7186272" y="0"/>
              <a:chExt cx="5005729" cy="1427495"/>
            </a:xfrm>
          </p:grpSpPr>
          <p:sp>
            <p:nvSpPr>
              <p:cNvPr id="4970" name="Google Shape;4970;p9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71" name="Google Shape;4971;p9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535"/>
        <p:cNvGrpSpPr/>
        <p:nvPr/>
      </p:nvGrpSpPr>
      <p:grpSpPr>
        <a:xfrm>
          <a:off x="0" y="0"/>
          <a:ext cx="0" cy="0"/>
          <a:chOff x="0" y="0"/>
          <a:chExt cx="0" cy="0"/>
        </a:xfrm>
      </p:grpSpPr>
      <p:sp>
        <p:nvSpPr>
          <p:cNvPr id="536" name="Google Shape;536;p50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37" name="Google Shape;537;p5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38" name="Google Shape;538;p501"/>
          <p:cNvGrpSpPr/>
          <p:nvPr/>
        </p:nvGrpSpPr>
        <p:grpSpPr>
          <a:xfrm>
            <a:off x="0" y="5379427"/>
            <a:ext cx="2807368" cy="753891"/>
            <a:chOff x="0" y="5379426"/>
            <a:chExt cx="2807368" cy="753891"/>
          </a:xfrm>
        </p:grpSpPr>
        <p:sp>
          <p:nvSpPr>
            <p:cNvPr id="539" name="Google Shape;539;p5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40" name="Google Shape;540;p5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41" name="Google Shape;541;p501"/>
          <p:cNvSpPr>
            <a:spLocks noGrp="1"/>
          </p:cNvSpPr>
          <p:nvPr>
            <p:ph type="pic" idx="2"/>
          </p:nvPr>
        </p:nvSpPr>
        <p:spPr>
          <a:xfrm>
            <a:off x="2807368" y="457202"/>
            <a:ext cx="8915400" cy="5943598"/>
          </a:xfrm>
          <a:prstGeom prst="rect">
            <a:avLst/>
          </a:prstGeom>
          <a:noFill/>
          <a:ln>
            <a:noFill/>
          </a:ln>
        </p:spPr>
      </p:sp>
      <p:pic>
        <p:nvPicPr>
          <p:cNvPr id="542" name="Google Shape;542;p50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70_Quotation">
  <p:cSld name="70_Quotation">
    <p:spTree>
      <p:nvGrpSpPr>
        <p:cNvPr id="1" name="Shape 4972"/>
        <p:cNvGrpSpPr/>
        <p:nvPr/>
      </p:nvGrpSpPr>
      <p:grpSpPr>
        <a:xfrm>
          <a:off x="0" y="0"/>
          <a:ext cx="0" cy="0"/>
          <a:chOff x="0" y="0"/>
          <a:chExt cx="0" cy="0"/>
        </a:xfrm>
      </p:grpSpPr>
      <p:sp>
        <p:nvSpPr>
          <p:cNvPr id="4973" name="Google Shape;4973;p92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974" name="Google Shape;4974;p92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75" name="Google Shape;4975;p9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6" name="Google Shape;4976;p92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977" name="Google Shape;4977;p9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78" name="Google Shape;4978;p9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79" name="Google Shape;4979;p924"/>
          <p:cNvGrpSpPr/>
          <p:nvPr/>
        </p:nvGrpSpPr>
        <p:grpSpPr>
          <a:xfrm>
            <a:off x="7191543" y="1"/>
            <a:ext cx="5000459" cy="1425992"/>
            <a:chOff x="7191542" y="1"/>
            <a:chExt cx="5000459" cy="1425992"/>
          </a:xfrm>
        </p:grpSpPr>
        <p:pic>
          <p:nvPicPr>
            <p:cNvPr id="4980" name="Google Shape;4980;p9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81" name="Google Shape;4981;p924"/>
            <p:cNvGrpSpPr/>
            <p:nvPr/>
          </p:nvGrpSpPr>
          <p:grpSpPr>
            <a:xfrm>
              <a:off x="7191542" y="1"/>
              <a:ext cx="5000459" cy="1425992"/>
              <a:chOff x="7186272" y="0"/>
              <a:chExt cx="5005729" cy="1427495"/>
            </a:xfrm>
          </p:grpSpPr>
          <p:sp>
            <p:nvSpPr>
              <p:cNvPr id="4982" name="Google Shape;4982;p9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83" name="Google Shape;4983;p9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4984" name="Google Shape;4984;p9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14_Title Slide">
  <p:cSld name="14_Title Slide">
    <p:spTree>
      <p:nvGrpSpPr>
        <p:cNvPr id="1" name="Shape 4985"/>
        <p:cNvGrpSpPr/>
        <p:nvPr/>
      </p:nvGrpSpPr>
      <p:grpSpPr>
        <a:xfrm>
          <a:off x="0" y="0"/>
          <a:ext cx="0" cy="0"/>
          <a:chOff x="0" y="0"/>
          <a:chExt cx="0" cy="0"/>
        </a:xfrm>
      </p:grpSpPr>
      <p:sp>
        <p:nvSpPr>
          <p:cNvPr id="4986" name="Google Shape;4986;p92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87" name="Google Shape;4987;p925"/>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4988" name="Google Shape;4988;p92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4989" name="Google Shape;4989;p925"/>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4990" name="Google Shape;4990;p925"/>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4991" name="Google Shape;4991;p92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4992" name="Google Shape;4992;p92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93" name="Google Shape;4993;p925"/>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4994" name="Google Shape;4994;p92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95" name="Google Shape;4995;p92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996" name="Google Shape;4996;p92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4997"/>
        <p:cNvGrpSpPr/>
        <p:nvPr/>
      </p:nvGrpSpPr>
      <p:grpSpPr>
        <a:xfrm>
          <a:off x="0" y="0"/>
          <a:ext cx="0" cy="0"/>
          <a:chOff x="0" y="0"/>
          <a:chExt cx="0" cy="0"/>
        </a:xfrm>
      </p:grpSpPr>
      <p:sp>
        <p:nvSpPr>
          <p:cNvPr id="4998" name="Google Shape;4998;p92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4999" name="Google Shape;4999;p92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0" name="Google Shape;5000;p9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01" name="Google Shape;5001;p92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002" name="Google Shape;5002;p9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03" name="Google Shape;5003;p9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004" name="Google Shape;5004;p926"/>
          <p:cNvGrpSpPr/>
          <p:nvPr/>
        </p:nvGrpSpPr>
        <p:grpSpPr>
          <a:xfrm>
            <a:off x="7191543" y="1"/>
            <a:ext cx="5000459" cy="1425992"/>
            <a:chOff x="7191542" y="1"/>
            <a:chExt cx="5000459" cy="1425992"/>
          </a:xfrm>
        </p:grpSpPr>
        <p:pic>
          <p:nvPicPr>
            <p:cNvPr id="5005" name="Google Shape;5005;p9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06" name="Google Shape;5006;p926"/>
            <p:cNvGrpSpPr/>
            <p:nvPr/>
          </p:nvGrpSpPr>
          <p:grpSpPr>
            <a:xfrm>
              <a:off x="7191542" y="1"/>
              <a:ext cx="5000459" cy="1425992"/>
              <a:chOff x="7186272" y="0"/>
              <a:chExt cx="5005729" cy="1427495"/>
            </a:xfrm>
          </p:grpSpPr>
          <p:sp>
            <p:nvSpPr>
              <p:cNvPr id="5007" name="Google Shape;5007;p9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008" name="Google Shape;5008;p9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009" name="Google Shape;5009;p9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42_Two Content">
  <p:cSld name="42_Two Content">
    <p:spTree>
      <p:nvGrpSpPr>
        <p:cNvPr id="1" name="Shape 5010"/>
        <p:cNvGrpSpPr/>
        <p:nvPr/>
      </p:nvGrpSpPr>
      <p:grpSpPr>
        <a:xfrm>
          <a:off x="0" y="0"/>
          <a:ext cx="0" cy="0"/>
          <a:chOff x="0" y="0"/>
          <a:chExt cx="0" cy="0"/>
        </a:xfrm>
      </p:grpSpPr>
      <p:sp>
        <p:nvSpPr>
          <p:cNvPr id="5011" name="Google Shape;5011;p9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12" name="Google Shape;5012;p92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13" name="Google Shape;5013;p927"/>
          <p:cNvGrpSpPr/>
          <p:nvPr/>
        </p:nvGrpSpPr>
        <p:grpSpPr>
          <a:xfrm>
            <a:off x="7191543" y="1"/>
            <a:ext cx="5000459" cy="1425992"/>
            <a:chOff x="7191542" y="1"/>
            <a:chExt cx="5000459" cy="1425992"/>
          </a:xfrm>
        </p:grpSpPr>
        <p:pic>
          <p:nvPicPr>
            <p:cNvPr id="5014" name="Google Shape;5014;p9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15" name="Google Shape;5015;p927"/>
            <p:cNvGrpSpPr/>
            <p:nvPr/>
          </p:nvGrpSpPr>
          <p:grpSpPr>
            <a:xfrm>
              <a:off x="7191542" y="1"/>
              <a:ext cx="5000459" cy="1425992"/>
              <a:chOff x="7186272" y="0"/>
              <a:chExt cx="5005729" cy="1427495"/>
            </a:xfrm>
          </p:grpSpPr>
          <p:sp>
            <p:nvSpPr>
              <p:cNvPr id="5016" name="Google Shape;5016;p9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017" name="Google Shape;5017;p9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018" name="Google Shape;5018;p92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19" name="Google Shape;5019;p92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020" name="Google Shape;5020;p9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21" name="Google Shape;5021;p9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42_Comparison">
  <p:cSld name="42_Comparison">
    <p:spTree>
      <p:nvGrpSpPr>
        <p:cNvPr id="1" name="Shape 5022"/>
        <p:cNvGrpSpPr/>
        <p:nvPr/>
      </p:nvGrpSpPr>
      <p:grpSpPr>
        <a:xfrm>
          <a:off x="0" y="0"/>
          <a:ext cx="0" cy="0"/>
          <a:chOff x="0" y="0"/>
          <a:chExt cx="0" cy="0"/>
        </a:xfrm>
      </p:grpSpPr>
      <p:grpSp>
        <p:nvGrpSpPr>
          <p:cNvPr id="5023" name="Google Shape;5023;p928"/>
          <p:cNvGrpSpPr/>
          <p:nvPr/>
        </p:nvGrpSpPr>
        <p:grpSpPr>
          <a:xfrm>
            <a:off x="7191543" y="1"/>
            <a:ext cx="5000459" cy="1425992"/>
            <a:chOff x="7191542" y="1"/>
            <a:chExt cx="5000459" cy="1425992"/>
          </a:xfrm>
        </p:grpSpPr>
        <p:pic>
          <p:nvPicPr>
            <p:cNvPr id="5024" name="Google Shape;5024;p9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25" name="Google Shape;5025;p928"/>
            <p:cNvGrpSpPr/>
            <p:nvPr/>
          </p:nvGrpSpPr>
          <p:grpSpPr>
            <a:xfrm>
              <a:off x="7191542" y="1"/>
              <a:ext cx="5000459" cy="1425992"/>
              <a:chOff x="7186272" y="0"/>
              <a:chExt cx="5005729" cy="1427495"/>
            </a:xfrm>
          </p:grpSpPr>
          <p:sp>
            <p:nvSpPr>
              <p:cNvPr id="5026" name="Google Shape;5026;p9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027" name="Google Shape;5027;p9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028" name="Google Shape;5028;p92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29" name="Google Shape;5029;p92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30" name="Google Shape;5030;p92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31" name="Google Shape;5031;p9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32" name="Google Shape;5032;p9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33" name="Google Shape;5033;p9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034" name="Google Shape;5034;p9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35" name="Google Shape;5035;p9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43_Title Only">
  <p:cSld name="43_Title Only">
    <p:spTree>
      <p:nvGrpSpPr>
        <p:cNvPr id="1" name="Shape 5036"/>
        <p:cNvGrpSpPr/>
        <p:nvPr/>
      </p:nvGrpSpPr>
      <p:grpSpPr>
        <a:xfrm>
          <a:off x="0" y="0"/>
          <a:ext cx="0" cy="0"/>
          <a:chOff x="0" y="0"/>
          <a:chExt cx="0" cy="0"/>
        </a:xfrm>
      </p:grpSpPr>
      <p:grpSp>
        <p:nvGrpSpPr>
          <p:cNvPr id="5037" name="Google Shape;5037;p929"/>
          <p:cNvGrpSpPr/>
          <p:nvPr/>
        </p:nvGrpSpPr>
        <p:grpSpPr>
          <a:xfrm>
            <a:off x="7191543" y="1"/>
            <a:ext cx="5000459" cy="1425992"/>
            <a:chOff x="7191542" y="1"/>
            <a:chExt cx="5000459" cy="1425992"/>
          </a:xfrm>
        </p:grpSpPr>
        <p:pic>
          <p:nvPicPr>
            <p:cNvPr id="5038" name="Google Shape;5038;p9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39" name="Google Shape;5039;p929"/>
            <p:cNvGrpSpPr/>
            <p:nvPr/>
          </p:nvGrpSpPr>
          <p:grpSpPr>
            <a:xfrm>
              <a:off x="7191542" y="1"/>
              <a:ext cx="5000459" cy="1425992"/>
              <a:chOff x="7186272" y="0"/>
              <a:chExt cx="5005729" cy="1427495"/>
            </a:xfrm>
          </p:grpSpPr>
          <p:sp>
            <p:nvSpPr>
              <p:cNvPr id="5040" name="Google Shape;5040;p9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041" name="Google Shape;5041;p9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042" name="Google Shape;5042;p9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43" name="Google Shape;5043;p92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044" name="Google Shape;5044;p9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45" name="Google Shape;5045;p9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43_End">
  <p:cSld name="43_End">
    <p:spTree>
      <p:nvGrpSpPr>
        <p:cNvPr id="1" name="Shape 5046"/>
        <p:cNvGrpSpPr/>
        <p:nvPr/>
      </p:nvGrpSpPr>
      <p:grpSpPr>
        <a:xfrm>
          <a:off x="0" y="0"/>
          <a:ext cx="0" cy="0"/>
          <a:chOff x="0" y="0"/>
          <a:chExt cx="0" cy="0"/>
        </a:xfrm>
      </p:grpSpPr>
      <p:grpSp>
        <p:nvGrpSpPr>
          <p:cNvPr id="5047" name="Google Shape;5047;p930"/>
          <p:cNvGrpSpPr/>
          <p:nvPr/>
        </p:nvGrpSpPr>
        <p:grpSpPr>
          <a:xfrm>
            <a:off x="0" y="0"/>
            <a:ext cx="12192000" cy="2148830"/>
            <a:chOff x="0" y="0"/>
            <a:chExt cx="12192000" cy="2148830"/>
          </a:xfrm>
        </p:grpSpPr>
        <p:sp>
          <p:nvSpPr>
            <p:cNvPr id="5048" name="Google Shape;5048;p93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049" name="Google Shape;5049;p93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050" name="Google Shape;5050;p93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051" name="Google Shape;5051;p93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52" name="Google Shape;5052;p93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053" name="Google Shape;5053;p93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054" name="Google Shape;5054;p93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44_Blank">
  <p:cSld name="44_Blank">
    <p:spTree>
      <p:nvGrpSpPr>
        <p:cNvPr id="1" name="Shape 5055"/>
        <p:cNvGrpSpPr/>
        <p:nvPr/>
      </p:nvGrpSpPr>
      <p:grpSpPr>
        <a:xfrm>
          <a:off x="0" y="0"/>
          <a:ext cx="0" cy="0"/>
          <a:chOff x="0" y="0"/>
          <a:chExt cx="0" cy="0"/>
        </a:xfrm>
      </p:grpSpPr>
      <p:sp>
        <p:nvSpPr>
          <p:cNvPr id="5056" name="Google Shape;5056;p9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057" name="Google Shape;5057;p9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58" name="Google Shape;5058;p9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059" name="Google Shape;5059;p931"/>
          <p:cNvGrpSpPr/>
          <p:nvPr/>
        </p:nvGrpSpPr>
        <p:grpSpPr>
          <a:xfrm>
            <a:off x="7191543" y="1"/>
            <a:ext cx="5000459" cy="1425992"/>
            <a:chOff x="7191542" y="1"/>
            <a:chExt cx="5000459" cy="1425992"/>
          </a:xfrm>
        </p:grpSpPr>
        <p:pic>
          <p:nvPicPr>
            <p:cNvPr id="5060" name="Google Shape;5060;p9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61" name="Google Shape;5061;p931"/>
            <p:cNvGrpSpPr/>
            <p:nvPr/>
          </p:nvGrpSpPr>
          <p:grpSpPr>
            <a:xfrm>
              <a:off x="7191542" y="1"/>
              <a:ext cx="5000459" cy="1425992"/>
              <a:chOff x="7186272" y="0"/>
              <a:chExt cx="5005729" cy="1427495"/>
            </a:xfrm>
          </p:grpSpPr>
          <p:sp>
            <p:nvSpPr>
              <p:cNvPr id="5062" name="Google Shape;5062;p9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063" name="Google Shape;5063;p9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42_Cover">
  <p:cSld name="42_Cover">
    <p:spTree>
      <p:nvGrpSpPr>
        <p:cNvPr id="1" name="Shape 5064"/>
        <p:cNvGrpSpPr/>
        <p:nvPr/>
      </p:nvGrpSpPr>
      <p:grpSpPr>
        <a:xfrm>
          <a:off x="0" y="0"/>
          <a:ext cx="0" cy="0"/>
          <a:chOff x="0" y="0"/>
          <a:chExt cx="0" cy="0"/>
        </a:xfrm>
      </p:grpSpPr>
      <p:sp>
        <p:nvSpPr>
          <p:cNvPr id="5065" name="Google Shape;5065;p93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066" name="Google Shape;5066;p93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67" name="Google Shape;5067;p93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068" name="Google Shape;5068;p932"/>
          <p:cNvSpPr>
            <a:spLocks noGrp="1"/>
          </p:cNvSpPr>
          <p:nvPr>
            <p:ph type="pic" idx="2"/>
          </p:nvPr>
        </p:nvSpPr>
        <p:spPr>
          <a:xfrm>
            <a:off x="7118684" y="233915"/>
            <a:ext cx="5073316" cy="5943600"/>
          </a:xfrm>
          <a:prstGeom prst="rect">
            <a:avLst/>
          </a:prstGeom>
          <a:noFill/>
          <a:ln>
            <a:noFill/>
          </a:ln>
        </p:spPr>
      </p:sp>
      <p:grpSp>
        <p:nvGrpSpPr>
          <p:cNvPr id="5069" name="Google Shape;5069;p932"/>
          <p:cNvGrpSpPr/>
          <p:nvPr/>
        </p:nvGrpSpPr>
        <p:grpSpPr>
          <a:xfrm>
            <a:off x="0" y="5020349"/>
            <a:ext cx="12192000" cy="1837653"/>
            <a:chOff x="0" y="5020348"/>
            <a:chExt cx="12192000" cy="1837653"/>
          </a:xfrm>
        </p:grpSpPr>
        <p:sp>
          <p:nvSpPr>
            <p:cNvPr id="5070" name="Google Shape;5070;p9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071" name="Google Shape;5071;p9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072" name="Google Shape;5072;p9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41_Divider">
  <p:cSld name="41_Divider">
    <p:spTree>
      <p:nvGrpSpPr>
        <p:cNvPr id="1" name="Shape 5073"/>
        <p:cNvGrpSpPr/>
        <p:nvPr/>
      </p:nvGrpSpPr>
      <p:grpSpPr>
        <a:xfrm>
          <a:off x="0" y="0"/>
          <a:ext cx="0" cy="0"/>
          <a:chOff x="0" y="0"/>
          <a:chExt cx="0" cy="0"/>
        </a:xfrm>
      </p:grpSpPr>
      <p:grpSp>
        <p:nvGrpSpPr>
          <p:cNvPr id="5074" name="Google Shape;5074;p933"/>
          <p:cNvGrpSpPr/>
          <p:nvPr/>
        </p:nvGrpSpPr>
        <p:grpSpPr>
          <a:xfrm>
            <a:off x="0" y="5020348"/>
            <a:ext cx="12192000" cy="1837653"/>
            <a:chOff x="0" y="5020347"/>
            <a:chExt cx="12192000" cy="1837653"/>
          </a:xfrm>
        </p:grpSpPr>
        <p:sp>
          <p:nvSpPr>
            <p:cNvPr id="5075" name="Google Shape;5075;p9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076" name="Google Shape;5076;p9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077" name="Google Shape;5077;p9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078" name="Google Shape;5078;p9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079" name="Google Shape;5079;p93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80" name="Google Shape;5080;p93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543"/>
        <p:cNvGrpSpPr/>
        <p:nvPr/>
      </p:nvGrpSpPr>
      <p:grpSpPr>
        <a:xfrm>
          <a:off x="0" y="0"/>
          <a:ext cx="0" cy="0"/>
          <a:chOff x="0" y="0"/>
          <a:chExt cx="0" cy="0"/>
        </a:xfrm>
      </p:grpSpPr>
      <p:sp>
        <p:nvSpPr>
          <p:cNvPr id="544" name="Google Shape;544;p50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45" name="Google Shape;545;p50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6" name="Google Shape;546;p5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7" name="Google Shape;547;p5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48" name="Google Shape;548;p5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9" name="Google Shape;549;p5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50" name="Google Shape;550;p502"/>
          <p:cNvGrpSpPr/>
          <p:nvPr/>
        </p:nvGrpSpPr>
        <p:grpSpPr>
          <a:xfrm>
            <a:off x="7191543" y="1"/>
            <a:ext cx="5000459" cy="1425992"/>
            <a:chOff x="7191542" y="1"/>
            <a:chExt cx="5000459" cy="1425992"/>
          </a:xfrm>
        </p:grpSpPr>
        <p:pic>
          <p:nvPicPr>
            <p:cNvPr id="551" name="Google Shape;551;p5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2" name="Google Shape;552;p502"/>
            <p:cNvGrpSpPr/>
            <p:nvPr/>
          </p:nvGrpSpPr>
          <p:grpSpPr>
            <a:xfrm>
              <a:off x="7191542" y="1"/>
              <a:ext cx="5000459" cy="1425992"/>
              <a:chOff x="7186272" y="0"/>
              <a:chExt cx="5005729" cy="1427495"/>
            </a:xfrm>
          </p:grpSpPr>
          <p:sp>
            <p:nvSpPr>
              <p:cNvPr id="553" name="Google Shape;553;p5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54" name="Google Shape;554;p5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55" name="Google Shape;555;p5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41_Cover">
  <p:cSld name="41_Cover">
    <p:spTree>
      <p:nvGrpSpPr>
        <p:cNvPr id="1" name="Shape 5081"/>
        <p:cNvGrpSpPr/>
        <p:nvPr/>
      </p:nvGrpSpPr>
      <p:grpSpPr>
        <a:xfrm>
          <a:off x="0" y="0"/>
          <a:ext cx="0" cy="0"/>
          <a:chOff x="0" y="0"/>
          <a:chExt cx="0" cy="0"/>
        </a:xfrm>
      </p:grpSpPr>
      <p:sp>
        <p:nvSpPr>
          <p:cNvPr id="5082" name="Google Shape;5082;p93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083" name="Google Shape;5083;p93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84" name="Google Shape;5084;p93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085" name="Google Shape;5085;p934"/>
          <p:cNvSpPr>
            <a:spLocks noGrp="1"/>
          </p:cNvSpPr>
          <p:nvPr>
            <p:ph type="pic" idx="2"/>
          </p:nvPr>
        </p:nvSpPr>
        <p:spPr>
          <a:xfrm>
            <a:off x="7118684" y="233915"/>
            <a:ext cx="5073316" cy="5943600"/>
          </a:xfrm>
          <a:prstGeom prst="rect">
            <a:avLst/>
          </a:prstGeom>
          <a:noFill/>
          <a:ln>
            <a:noFill/>
          </a:ln>
        </p:spPr>
      </p:sp>
      <p:grpSp>
        <p:nvGrpSpPr>
          <p:cNvPr id="5086" name="Google Shape;5086;p934"/>
          <p:cNvGrpSpPr/>
          <p:nvPr/>
        </p:nvGrpSpPr>
        <p:grpSpPr>
          <a:xfrm>
            <a:off x="0" y="5020349"/>
            <a:ext cx="12192000" cy="1837653"/>
            <a:chOff x="0" y="5020348"/>
            <a:chExt cx="12192000" cy="1837653"/>
          </a:xfrm>
        </p:grpSpPr>
        <p:sp>
          <p:nvSpPr>
            <p:cNvPr id="5087" name="Google Shape;5087;p93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088" name="Google Shape;5088;p93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089" name="Google Shape;5089;p93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42_Title Only">
  <p:cSld name="42_Title Only">
    <p:spTree>
      <p:nvGrpSpPr>
        <p:cNvPr id="1" name="Shape 5090"/>
        <p:cNvGrpSpPr/>
        <p:nvPr/>
      </p:nvGrpSpPr>
      <p:grpSpPr>
        <a:xfrm>
          <a:off x="0" y="0"/>
          <a:ext cx="0" cy="0"/>
          <a:chOff x="0" y="0"/>
          <a:chExt cx="0" cy="0"/>
        </a:xfrm>
      </p:grpSpPr>
      <p:grpSp>
        <p:nvGrpSpPr>
          <p:cNvPr id="5091" name="Google Shape;5091;p935"/>
          <p:cNvGrpSpPr/>
          <p:nvPr/>
        </p:nvGrpSpPr>
        <p:grpSpPr>
          <a:xfrm>
            <a:off x="7191543" y="1"/>
            <a:ext cx="5000459" cy="1425992"/>
            <a:chOff x="7191542" y="1"/>
            <a:chExt cx="5000459" cy="1425992"/>
          </a:xfrm>
        </p:grpSpPr>
        <p:pic>
          <p:nvPicPr>
            <p:cNvPr id="5092" name="Google Shape;5092;p9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93" name="Google Shape;5093;p935"/>
            <p:cNvGrpSpPr/>
            <p:nvPr/>
          </p:nvGrpSpPr>
          <p:grpSpPr>
            <a:xfrm>
              <a:off x="7191542" y="1"/>
              <a:ext cx="5000459" cy="1425992"/>
              <a:chOff x="7186272" y="0"/>
              <a:chExt cx="5005729" cy="1427495"/>
            </a:xfrm>
          </p:grpSpPr>
          <p:sp>
            <p:nvSpPr>
              <p:cNvPr id="5094" name="Google Shape;5094;p9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095" name="Google Shape;5095;p9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096" name="Google Shape;5096;p9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97" name="Google Shape;5097;p9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098" name="Google Shape;5098;p9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9" name="Google Shape;5099;p9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42_End">
  <p:cSld name="42_End">
    <p:spTree>
      <p:nvGrpSpPr>
        <p:cNvPr id="1" name="Shape 5100"/>
        <p:cNvGrpSpPr/>
        <p:nvPr/>
      </p:nvGrpSpPr>
      <p:grpSpPr>
        <a:xfrm>
          <a:off x="0" y="0"/>
          <a:ext cx="0" cy="0"/>
          <a:chOff x="0" y="0"/>
          <a:chExt cx="0" cy="0"/>
        </a:xfrm>
      </p:grpSpPr>
      <p:grpSp>
        <p:nvGrpSpPr>
          <p:cNvPr id="5101" name="Google Shape;5101;p936"/>
          <p:cNvGrpSpPr/>
          <p:nvPr/>
        </p:nvGrpSpPr>
        <p:grpSpPr>
          <a:xfrm>
            <a:off x="0" y="0"/>
            <a:ext cx="12192000" cy="2148830"/>
            <a:chOff x="0" y="0"/>
            <a:chExt cx="12192000" cy="2148830"/>
          </a:xfrm>
        </p:grpSpPr>
        <p:sp>
          <p:nvSpPr>
            <p:cNvPr id="5102" name="Google Shape;5102;p93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103" name="Google Shape;5103;p93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104" name="Google Shape;5104;p93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105" name="Google Shape;5105;p93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06" name="Google Shape;5106;p93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107" name="Google Shape;5107;p93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108" name="Google Shape;5108;p93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40_Divider">
  <p:cSld name="40_Divider">
    <p:spTree>
      <p:nvGrpSpPr>
        <p:cNvPr id="1" name="Shape 5109"/>
        <p:cNvGrpSpPr/>
        <p:nvPr/>
      </p:nvGrpSpPr>
      <p:grpSpPr>
        <a:xfrm>
          <a:off x="0" y="0"/>
          <a:ext cx="0" cy="0"/>
          <a:chOff x="0" y="0"/>
          <a:chExt cx="0" cy="0"/>
        </a:xfrm>
      </p:grpSpPr>
      <p:grpSp>
        <p:nvGrpSpPr>
          <p:cNvPr id="5110" name="Google Shape;5110;p937"/>
          <p:cNvGrpSpPr/>
          <p:nvPr/>
        </p:nvGrpSpPr>
        <p:grpSpPr>
          <a:xfrm>
            <a:off x="0" y="5020348"/>
            <a:ext cx="12192000" cy="1837653"/>
            <a:chOff x="0" y="5020347"/>
            <a:chExt cx="12192000" cy="1837653"/>
          </a:xfrm>
        </p:grpSpPr>
        <p:sp>
          <p:nvSpPr>
            <p:cNvPr id="5111" name="Google Shape;5111;p9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112" name="Google Shape;5112;p9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113" name="Google Shape;5113;p9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114" name="Google Shape;5114;p9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115" name="Google Shape;5115;p93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16" name="Google Shape;5116;p93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42_Photo Slide">
  <p:cSld name="42_Photo Slide">
    <p:spTree>
      <p:nvGrpSpPr>
        <p:cNvPr id="1" name="Shape 5117"/>
        <p:cNvGrpSpPr/>
        <p:nvPr/>
      </p:nvGrpSpPr>
      <p:grpSpPr>
        <a:xfrm>
          <a:off x="0" y="0"/>
          <a:ext cx="0" cy="0"/>
          <a:chOff x="0" y="0"/>
          <a:chExt cx="0" cy="0"/>
        </a:xfrm>
      </p:grpSpPr>
      <p:sp>
        <p:nvSpPr>
          <p:cNvPr id="5118" name="Google Shape;5118;p93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119" name="Google Shape;5119;p93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120" name="Google Shape;5120;p938"/>
          <p:cNvGrpSpPr/>
          <p:nvPr/>
        </p:nvGrpSpPr>
        <p:grpSpPr>
          <a:xfrm>
            <a:off x="0" y="5379427"/>
            <a:ext cx="2807368" cy="753891"/>
            <a:chOff x="0" y="5379426"/>
            <a:chExt cx="2807368" cy="753891"/>
          </a:xfrm>
        </p:grpSpPr>
        <p:sp>
          <p:nvSpPr>
            <p:cNvPr id="5121" name="Google Shape;5121;p93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122" name="Google Shape;5122;p93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123" name="Google Shape;5123;p938"/>
          <p:cNvSpPr>
            <a:spLocks noGrp="1"/>
          </p:cNvSpPr>
          <p:nvPr>
            <p:ph type="pic" idx="2"/>
          </p:nvPr>
        </p:nvSpPr>
        <p:spPr>
          <a:xfrm>
            <a:off x="2807368" y="457202"/>
            <a:ext cx="8915400" cy="5943598"/>
          </a:xfrm>
          <a:prstGeom prst="rect">
            <a:avLst/>
          </a:prstGeom>
          <a:noFill/>
          <a:ln>
            <a:noFill/>
          </a:ln>
        </p:spPr>
      </p:sp>
      <p:pic>
        <p:nvPicPr>
          <p:cNvPr id="5124" name="Google Shape;5124;p93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69_Quotation">
  <p:cSld name="69_Quotation">
    <p:spTree>
      <p:nvGrpSpPr>
        <p:cNvPr id="1" name="Shape 5125"/>
        <p:cNvGrpSpPr/>
        <p:nvPr/>
      </p:nvGrpSpPr>
      <p:grpSpPr>
        <a:xfrm>
          <a:off x="0" y="0"/>
          <a:ext cx="0" cy="0"/>
          <a:chOff x="0" y="0"/>
          <a:chExt cx="0" cy="0"/>
        </a:xfrm>
      </p:grpSpPr>
      <p:sp>
        <p:nvSpPr>
          <p:cNvPr id="5126" name="Google Shape;5126;p93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127" name="Google Shape;5127;p93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28" name="Google Shape;5128;p9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29" name="Google Shape;5129;p93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130" name="Google Shape;5130;p9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31" name="Google Shape;5131;p9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32" name="Google Shape;5132;p939"/>
          <p:cNvGrpSpPr/>
          <p:nvPr/>
        </p:nvGrpSpPr>
        <p:grpSpPr>
          <a:xfrm>
            <a:off x="7191543" y="1"/>
            <a:ext cx="5000459" cy="1425992"/>
            <a:chOff x="7191542" y="1"/>
            <a:chExt cx="5000459" cy="1425992"/>
          </a:xfrm>
        </p:grpSpPr>
        <p:pic>
          <p:nvPicPr>
            <p:cNvPr id="5133" name="Google Shape;5133;p9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34" name="Google Shape;5134;p939"/>
            <p:cNvGrpSpPr/>
            <p:nvPr/>
          </p:nvGrpSpPr>
          <p:grpSpPr>
            <a:xfrm>
              <a:off x="7191542" y="1"/>
              <a:ext cx="5000459" cy="1425992"/>
              <a:chOff x="7186272" y="0"/>
              <a:chExt cx="5005729" cy="1427495"/>
            </a:xfrm>
          </p:grpSpPr>
          <p:sp>
            <p:nvSpPr>
              <p:cNvPr id="5135" name="Google Shape;5135;p9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136" name="Google Shape;5136;p9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137" name="Google Shape;5137;p9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76_Title and Content">
  <p:cSld name="76_Title and Content">
    <p:spTree>
      <p:nvGrpSpPr>
        <p:cNvPr id="1" name="Shape 5138"/>
        <p:cNvGrpSpPr/>
        <p:nvPr/>
      </p:nvGrpSpPr>
      <p:grpSpPr>
        <a:xfrm>
          <a:off x="0" y="0"/>
          <a:ext cx="0" cy="0"/>
          <a:chOff x="0" y="0"/>
          <a:chExt cx="0" cy="0"/>
        </a:xfrm>
      </p:grpSpPr>
      <p:grpSp>
        <p:nvGrpSpPr>
          <p:cNvPr id="5139" name="Google Shape;5139;p940"/>
          <p:cNvGrpSpPr/>
          <p:nvPr/>
        </p:nvGrpSpPr>
        <p:grpSpPr>
          <a:xfrm>
            <a:off x="7191543" y="1"/>
            <a:ext cx="5000459" cy="1425992"/>
            <a:chOff x="7191542" y="1"/>
            <a:chExt cx="5000459" cy="1425992"/>
          </a:xfrm>
        </p:grpSpPr>
        <p:pic>
          <p:nvPicPr>
            <p:cNvPr id="5140" name="Google Shape;5140;p9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41" name="Google Shape;5141;p940"/>
            <p:cNvGrpSpPr/>
            <p:nvPr/>
          </p:nvGrpSpPr>
          <p:grpSpPr>
            <a:xfrm>
              <a:off x="7191542" y="1"/>
              <a:ext cx="5000459" cy="1425992"/>
              <a:chOff x="7186272" y="0"/>
              <a:chExt cx="5005729" cy="1427495"/>
            </a:xfrm>
          </p:grpSpPr>
          <p:sp>
            <p:nvSpPr>
              <p:cNvPr id="5142" name="Google Shape;5142;p9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143" name="Google Shape;5143;p9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144" name="Google Shape;5144;p9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45" name="Google Shape;5145;p9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46" name="Google Shape;5146;p9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147" name="Google Shape;5147;p9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48" name="Google Shape;5148;p9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41_Two Content">
  <p:cSld name="41_Two Content">
    <p:spTree>
      <p:nvGrpSpPr>
        <p:cNvPr id="1" name="Shape 5149"/>
        <p:cNvGrpSpPr/>
        <p:nvPr/>
      </p:nvGrpSpPr>
      <p:grpSpPr>
        <a:xfrm>
          <a:off x="0" y="0"/>
          <a:ext cx="0" cy="0"/>
          <a:chOff x="0" y="0"/>
          <a:chExt cx="0" cy="0"/>
        </a:xfrm>
      </p:grpSpPr>
      <p:sp>
        <p:nvSpPr>
          <p:cNvPr id="5150" name="Google Shape;5150;p9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51" name="Google Shape;5151;p94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152" name="Google Shape;5152;p941"/>
          <p:cNvGrpSpPr/>
          <p:nvPr/>
        </p:nvGrpSpPr>
        <p:grpSpPr>
          <a:xfrm>
            <a:off x="7191543" y="1"/>
            <a:ext cx="5000459" cy="1425992"/>
            <a:chOff x="7191542" y="1"/>
            <a:chExt cx="5000459" cy="1425992"/>
          </a:xfrm>
        </p:grpSpPr>
        <p:pic>
          <p:nvPicPr>
            <p:cNvPr id="5153" name="Google Shape;5153;p9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54" name="Google Shape;5154;p941"/>
            <p:cNvGrpSpPr/>
            <p:nvPr/>
          </p:nvGrpSpPr>
          <p:grpSpPr>
            <a:xfrm>
              <a:off x="7191542" y="1"/>
              <a:ext cx="5000459" cy="1425992"/>
              <a:chOff x="7186272" y="0"/>
              <a:chExt cx="5005729" cy="1427495"/>
            </a:xfrm>
          </p:grpSpPr>
          <p:sp>
            <p:nvSpPr>
              <p:cNvPr id="5155" name="Google Shape;5155;p9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156" name="Google Shape;5156;p9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157" name="Google Shape;5157;p94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8" name="Google Shape;5158;p94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159" name="Google Shape;5159;p9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60" name="Google Shape;5160;p9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41_Comparison">
  <p:cSld name="41_Comparison">
    <p:spTree>
      <p:nvGrpSpPr>
        <p:cNvPr id="1" name="Shape 5161"/>
        <p:cNvGrpSpPr/>
        <p:nvPr/>
      </p:nvGrpSpPr>
      <p:grpSpPr>
        <a:xfrm>
          <a:off x="0" y="0"/>
          <a:ext cx="0" cy="0"/>
          <a:chOff x="0" y="0"/>
          <a:chExt cx="0" cy="0"/>
        </a:xfrm>
      </p:grpSpPr>
      <p:grpSp>
        <p:nvGrpSpPr>
          <p:cNvPr id="5162" name="Google Shape;5162;p942"/>
          <p:cNvGrpSpPr/>
          <p:nvPr/>
        </p:nvGrpSpPr>
        <p:grpSpPr>
          <a:xfrm>
            <a:off x="7191543" y="1"/>
            <a:ext cx="5000459" cy="1425992"/>
            <a:chOff x="7191542" y="1"/>
            <a:chExt cx="5000459" cy="1425992"/>
          </a:xfrm>
        </p:grpSpPr>
        <p:pic>
          <p:nvPicPr>
            <p:cNvPr id="5163" name="Google Shape;5163;p9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64" name="Google Shape;5164;p942"/>
            <p:cNvGrpSpPr/>
            <p:nvPr/>
          </p:nvGrpSpPr>
          <p:grpSpPr>
            <a:xfrm>
              <a:off x="7191542" y="1"/>
              <a:ext cx="5000459" cy="1425992"/>
              <a:chOff x="7186272" y="0"/>
              <a:chExt cx="5005729" cy="1427495"/>
            </a:xfrm>
          </p:grpSpPr>
          <p:sp>
            <p:nvSpPr>
              <p:cNvPr id="5165" name="Google Shape;5165;p9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166" name="Google Shape;5166;p9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167" name="Google Shape;5167;p94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68" name="Google Shape;5168;p942"/>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69" name="Google Shape;5169;p942"/>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70" name="Google Shape;5170;p9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71" name="Google Shape;5171;p9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72" name="Google Shape;5172;p94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173" name="Google Shape;5173;p9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4" name="Google Shape;5174;p9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41_Title Only">
  <p:cSld name="41_Title Only">
    <p:spTree>
      <p:nvGrpSpPr>
        <p:cNvPr id="1" name="Shape 5175"/>
        <p:cNvGrpSpPr/>
        <p:nvPr/>
      </p:nvGrpSpPr>
      <p:grpSpPr>
        <a:xfrm>
          <a:off x="0" y="0"/>
          <a:ext cx="0" cy="0"/>
          <a:chOff x="0" y="0"/>
          <a:chExt cx="0" cy="0"/>
        </a:xfrm>
      </p:grpSpPr>
      <p:grpSp>
        <p:nvGrpSpPr>
          <p:cNvPr id="5176" name="Google Shape;5176;p943"/>
          <p:cNvGrpSpPr/>
          <p:nvPr/>
        </p:nvGrpSpPr>
        <p:grpSpPr>
          <a:xfrm>
            <a:off x="7191543" y="1"/>
            <a:ext cx="5000459" cy="1425992"/>
            <a:chOff x="7191542" y="1"/>
            <a:chExt cx="5000459" cy="1425992"/>
          </a:xfrm>
        </p:grpSpPr>
        <p:pic>
          <p:nvPicPr>
            <p:cNvPr id="5177" name="Google Shape;5177;p9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78" name="Google Shape;5178;p943"/>
            <p:cNvGrpSpPr/>
            <p:nvPr/>
          </p:nvGrpSpPr>
          <p:grpSpPr>
            <a:xfrm>
              <a:off x="7191542" y="1"/>
              <a:ext cx="5000459" cy="1425992"/>
              <a:chOff x="7186272" y="0"/>
              <a:chExt cx="5005729" cy="1427495"/>
            </a:xfrm>
          </p:grpSpPr>
          <p:sp>
            <p:nvSpPr>
              <p:cNvPr id="5179" name="Google Shape;5179;p9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180" name="Google Shape;5180;p9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181" name="Google Shape;5181;p9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82" name="Google Shape;5182;p9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183" name="Google Shape;5183;p9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84" name="Google Shape;5184;p9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556"/>
        <p:cNvGrpSpPr/>
        <p:nvPr/>
      </p:nvGrpSpPr>
      <p:grpSpPr>
        <a:xfrm>
          <a:off x="0" y="0"/>
          <a:ext cx="0" cy="0"/>
          <a:chOff x="0" y="0"/>
          <a:chExt cx="0" cy="0"/>
        </a:xfrm>
      </p:grpSpPr>
      <p:sp>
        <p:nvSpPr>
          <p:cNvPr id="557" name="Google Shape;557;p50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8" name="Google Shape;558;p50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9" name="Google Shape;559;p5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0" name="Google Shape;560;p5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61" name="Google Shape;561;p5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2" name="Google Shape;562;p5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3" name="Google Shape;563;p503"/>
          <p:cNvGrpSpPr/>
          <p:nvPr/>
        </p:nvGrpSpPr>
        <p:grpSpPr>
          <a:xfrm>
            <a:off x="7191543" y="1"/>
            <a:ext cx="5000459" cy="1425992"/>
            <a:chOff x="7191542" y="1"/>
            <a:chExt cx="5000459" cy="1425992"/>
          </a:xfrm>
        </p:grpSpPr>
        <p:pic>
          <p:nvPicPr>
            <p:cNvPr id="564" name="Google Shape;564;p5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5" name="Google Shape;565;p503"/>
            <p:cNvGrpSpPr/>
            <p:nvPr/>
          </p:nvGrpSpPr>
          <p:grpSpPr>
            <a:xfrm>
              <a:off x="7191542" y="1"/>
              <a:ext cx="5000459" cy="1425992"/>
              <a:chOff x="7186272" y="0"/>
              <a:chExt cx="5005729" cy="1427495"/>
            </a:xfrm>
          </p:grpSpPr>
          <p:sp>
            <p:nvSpPr>
              <p:cNvPr id="566" name="Google Shape;566;p5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67" name="Google Shape;567;p5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68" name="Google Shape;568;p5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41_End">
  <p:cSld name="41_End">
    <p:spTree>
      <p:nvGrpSpPr>
        <p:cNvPr id="1" name="Shape 5185"/>
        <p:cNvGrpSpPr/>
        <p:nvPr/>
      </p:nvGrpSpPr>
      <p:grpSpPr>
        <a:xfrm>
          <a:off x="0" y="0"/>
          <a:ext cx="0" cy="0"/>
          <a:chOff x="0" y="0"/>
          <a:chExt cx="0" cy="0"/>
        </a:xfrm>
      </p:grpSpPr>
      <p:grpSp>
        <p:nvGrpSpPr>
          <p:cNvPr id="5186" name="Google Shape;5186;p944"/>
          <p:cNvGrpSpPr/>
          <p:nvPr/>
        </p:nvGrpSpPr>
        <p:grpSpPr>
          <a:xfrm>
            <a:off x="0" y="0"/>
            <a:ext cx="12192000" cy="2148830"/>
            <a:chOff x="0" y="0"/>
            <a:chExt cx="12192000" cy="2148830"/>
          </a:xfrm>
        </p:grpSpPr>
        <p:sp>
          <p:nvSpPr>
            <p:cNvPr id="5187" name="Google Shape;5187;p9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188" name="Google Shape;5188;p9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189" name="Google Shape;5189;p94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190" name="Google Shape;5190;p94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1" name="Google Shape;5191;p9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192" name="Google Shape;5192;p94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193" name="Google Shape;5193;p9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43_Blank">
  <p:cSld name="43_Blank">
    <p:spTree>
      <p:nvGrpSpPr>
        <p:cNvPr id="1" name="Shape 5194"/>
        <p:cNvGrpSpPr/>
        <p:nvPr/>
      </p:nvGrpSpPr>
      <p:grpSpPr>
        <a:xfrm>
          <a:off x="0" y="0"/>
          <a:ext cx="0" cy="0"/>
          <a:chOff x="0" y="0"/>
          <a:chExt cx="0" cy="0"/>
        </a:xfrm>
      </p:grpSpPr>
      <p:sp>
        <p:nvSpPr>
          <p:cNvPr id="5195" name="Google Shape;5195;p94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196" name="Google Shape;5196;p9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97" name="Google Shape;5197;p9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98" name="Google Shape;5198;p945"/>
          <p:cNvGrpSpPr/>
          <p:nvPr/>
        </p:nvGrpSpPr>
        <p:grpSpPr>
          <a:xfrm>
            <a:off x="7191543" y="1"/>
            <a:ext cx="5000459" cy="1425992"/>
            <a:chOff x="7191542" y="1"/>
            <a:chExt cx="5000459" cy="1425992"/>
          </a:xfrm>
        </p:grpSpPr>
        <p:pic>
          <p:nvPicPr>
            <p:cNvPr id="5199" name="Google Shape;5199;p9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00" name="Google Shape;5200;p945"/>
            <p:cNvGrpSpPr/>
            <p:nvPr/>
          </p:nvGrpSpPr>
          <p:grpSpPr>
            <a:xfrm>
              <a:off x="7191542" y="1"/>
              <a:ext cx="5000459" cy="1425992"/>
              <a:chOff x="7186272" y="0"/>
              <a:chExt cx="5005729" cy="1427495"/>
            </a:xfrm>
          </p:grpSpPr>
          <p:sp>
            <p:nvSpPr>
              <p:cNvPr id="5201" name="Google Shape;5201;p9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202" name="Google Shape;5202;p9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40_Cover">
  <p:cSld name="40_Cover">
    <p:spTree>
      <p:nvGrpSpPr>
        <p:cNvPr id="1" name="Shape 5203"/>
        <p:cNvGrpSpPr/>
        <p:nvPr/>
      </p:nvGrpSpPr>
      <p:grpSpPr>
        <a:xfrm>
          <a:off x="0" y="0"/>
          <a:ext cx="0" cy="0"/>
          <a:chOff x="0" y="0"/>
          <a:chExt cx="0" cy="0"/>
        </a:xfrm>
      </p:grpSpPr>
      <p:sp>
        <p:nvSpPr>
          <p:cNvPr id="5204" name="Google Shape;5204;p94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05" name="Google Shape;5205;p94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06" name="Google Shape;5206;p94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207" name="Google Shape;5207;p946"/>
          <p:cNvSpPr>
            <a:spLocks noGrp="1"/>
          </p:cNvSpPr>
          <p:nvPr>
            <p:ph type="pic" idx="2"/>
          </p:nvPr>
        </p:nvSpPr>
        <p:spPr>
          <a:xfrm>
            <a:off x="7118684" y="233915"/>
            <a:ext cx="5073316" cy="5943600"/>
          </a:xfrm>
          <a:prstGeom prst="rect">
            <a:avLst/>
          </a:prstGeom>
          <a:noFill/>
          <a:ln>
            <a:noFill/>
          </a:ln>
        </p:spPr>
      </p:sp>
      <p:grpSp>
        <p:nvGrpSpPr>
          <p:cNvPr id="5208" name="Google Shape;5208;p946"/>
          <p:cNvGrpSpPr/>
          <p:nvPr/>
        </p:nvGrpSpPr>
        <p:grpSpPr>
          <a:xfrm>
            <a:off x="0" y="5020349"/>
            <a:ext cx="12192000" cy="1837653"/>
            <a:chOff x="0" y="5020348"/>
            <a:chExt cx="12192000" cy="1837653"/>
          </a:xfrm>
        </p:grpSpPr>
        <p:sp>
          <p:nvSpPr>
            <p:cNvPr id="5209" name="Google Shape;5209;p94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10" name="Google Shape;5210;p94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211" name="Google Shape;5211;p94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39_Divider">
  <p:cSld name="39_Divider">
    <p:spTree>
      <p:nvGrpSpPr>
        <p:cNvPr id="1" name="Shape 5212"/>
        <p:cNvGrpSpPr/>
        <p:nvPr/>
      </p:nvGrpSpPr>
      <p:grpSpPr>
        <a:xfrm>
          <a:off x="0" y="0"/>
          <a:ext cx="0" cy="0"/>
          <a:chOff x="0" y="0"/>
          <a:chExt cx="0" cy="0"/>
        </a:xfrm>
      </p:grpSpPr>
      <p:grpSp>
        <p:nvGrpSpPr>
          <p:cNvPr id="5213" name="Google Shape;5213;p947"/>
          <p:cNvGrpSpPr/>
          <p:nvPr/>
        </p:nvGrpSpPr>
        <p:grpSpPr>
          <a:xfrm>
            <a:off x="0" y="5020348"/>
            <a:ext cx="12192000" cy="1837653"/>
            <a:chOff x="0" y="5020347"/>
            <a:chExt cx="12192000" cy="1837653"/>
          </a:xfrm>
        </p:grpSpPr>
        <p:sp>
          <p:nvSpPr>
            <p:cNvPr id="5214" name="Google Shape;5214;p9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15" name="Google Shape;5215;p9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16" name="Google Shape;5216;p9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217" name="Google Shape;5217;p9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218" name="Google Shape;5218;p94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19" name="Google Shape;5219;p94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68_Quotation">
  <p:cSld name="68_Quotation">
    <p:spTree>
      <p:nvGrpSpPr>
        <p:cNvPr id="1" name="Shape 5220"/>
        <p:cNvGrpSpPr/>
        <p:nvPr/>
      </p:nvGrpSpPr>
      <p:grpSpPr>
        <a:xfrm>
          <a:off x="0" y="0"/>
          <a:ext cx="0" cy="0"/>
          <a:chOff x="0" y="0"/>
          <a:chExt cx="0" cy="0"/>
        </a:xfrm>
      </p:grpSpPr>
      <p:sp>
        <p:nvSpPr>
          <p:cNvPr id="5221" name="Google Shape;5221;p94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22" name="Google Shape;5222;p94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23" name="Google Shape;5223;p9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24" name="Google Shape;5224;p9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225" name="Google Shape;5225;p9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26" name="Google Shape;5226;p9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227" name="Google Shape;5227;p948"/>
          <p:cNvGrpSpPr/>
          <p:nvPr/>
        </p:nvGrpSpPr>
        <p:grpSpPr>
          <a:xfrm>
            <a:off x="7191543" y="1"/>
            <a:ext cx="5000459" cy="1425992"/>
            <a:chOff x="7191542" y="1"/>
            <a:chExt cx="5000459" cy="1425992"/>
          </a:xfrm>
        </p:grpSpPr>
        <p:pic>
          <p:nvPicPr>
            <p:cNvPr id="5228" name="Google Shape;5228;p9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29" name="Google Shape;5229;p948"/>
            <p:cNvGrpSpPr/>
            <p:nvPr/>
          </p:nvGrpSpPr>
          <p:grpSpPr>
            <a:xfrm>
              <a:off x="7191542" y="1"/>
              <a:ext cx="5000459" cy="1425992"/>
              <a:chOff x="7186272" y="0"/>
              <a:chExt cx="5005729" cy="1427495"/>
            </a:xfrm>
          </p:grpSpPr>
          <p:sp>
            <p:nvSpPr>
              <p:cNvPr id="5230" name="Google Shape;5230;p9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231" name="Google Shape;5231;p9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232" name="Google Shape;5232;p94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75_Title and Content">
  <p:cSld name="75_Title and Content">
    <p:spTree>
      <p:nvGrpSpPr>
        <p:cNvPr id="1" name="Shape 5233"/>
        <p:cNvGrpSpPr/>
        <p:nvPr/>
      </p:nvGrpSpPr>
      <p:grpSpPr>
        <a:xfrm>
          <a:off x="0" y="0"/>
          <a:ext cx="0" cy="0"/>
          <a:chOff x="0" y="0"/>
          <a:chExt cx="0" cy="0"/>
        </a:xfrm>
      </p:grpSpPr>
      <p:grpSp>
        <p:nvGrpSpPr>
          <p:cNvPr id="5234" name="Google Shape;5234;p949"/>
          <p:cNvGrpSpPr/>
          <p:nvPr/>
        </p:nvGrpSpPr>
        <p:grpSpPr>
          <a:xfrm>
            <a:off x="7191543" y="1"/>
            <a:ext cx="5000459" cy="1425992"/>
            <a:chOff x="7191542" y="1"/>
            <a:chExt cx="5000459" cy="1425992"/>
          </a:xfrm>
        </p:grpSpPr>
        <p:pic>
          <p:nvPicPr>
            <p:cNvPr id="5235" name="Google Shape;5235;p9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36" name="Google Shape;5236;p949"/>
            <p:cNvGrpSpPr/>
            <p:nvPr/>
          </p:nvGrpSpPr>
          <p:grpSpPr>
            <a:xfrm>
              <a:off x="7191542" y="1"/>
              <a:ext cx="5000459" cy="1425992"/>
              <a:chOff x="7186272" y="0"/>
              <a:chExt cx="5005729" cy="1427495"/>
            </a:xfrm>
          </p:grpSpPr>
          <p:sp>
            <p:nvSpPr>
              <p:cNvPr id="5237" name="Google Shape;5237;p9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238" name="Google Shape;5238;p9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239" name="Google Shape;5239;p9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40" name="Google Shape;5240;p9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41" name="Google Shape;5241;p9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242" name="Google Shape;5242;p9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43" name="Google Shape;5243;p9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40_Two Content">
  <p:cSld name="40_Two Content">
    <p:spTree>
      <p:nvGrpSpPr>
        <p:cNvPr id="1" name="Shape 5244"/>
        <p:cNvGrpSpPr/>
        <p:nvPr/>
      </p:nvGrpSpPr>
      <p:grpSpPr>
        <a:xfrm>
          <a:off x="0" y="0"/>
          <a:ext cx="0" cy="0"/>
          <a:chOff x="0" y="0"/>
          <a:chExt cx="0" cy="0"/>
        </a:xfrm>
      </p:grpSpPr>
      <p:sp>
        <p:nvSpPr>
          <p:cNvPr id="5245" name="Google Shape;5245;p9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46" name="Google Shape;5246;p95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247" name="Google Shape;5247;p950"/>
          <p:cNvGrpSpPr/>
          <p:nvPr/>
        </p:nvGrpSpPr>
        <p:grpSpPr>
          <a:xfrm>
            <a:off x="7191543" y="1"/>
            <a:ext cx="5000459" cy="1425992"/>
            <a:chOff x="7191542" y="1"/>
            <a:chExt cx="5000459" cy="1425992"/>
          </a:xfrm>
        </p:grpSpPr>
        <p:pic>
          <p:nvPicPr>
            <p:cNvPr id="5248" name="Google Shape;5248;p9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49" name="Google Shape;5249;p950"/>
            <p:cNvGrpSpPr/>
            <p:nvPr/>
          </p:nvGrpSpPr>
          <p:grpSpPr>
            <a:xfrm>
              <a:off x="7191542" y="1"/>
              <a:ext cx="5000459" cy="1425992"/>
              <a:chOff x="7186272" y="0"/>
              <a:chExt cx="5005729" cy="1427495"/>
            </a:xfrm>
          </p:grpSpPr>
          <p:sp>
            <p:nvSpPr>
              <p:cNvPr id="5250" name="Google Shape;5250;p9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251" name="Google Shape;5251;p9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252" name="Google Shape;5252;p95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53" name="Google Shape;5253;p95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254" name="Google Shape;5254;p9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55" name="Google Shape;5255;p9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40_Comparison">
  <p:cSld name="40_Comparison">
    <p:spTree>
      <p:nvGrpSpPr>
        <p:cNvPr id="1" name="Shape 5256"/>
        <p:cNvGrpSpPr/>
        <p:nvPr/>
      </p:nvGrpSpPr>
      <p:grpSpPr>
        <a:xfrm>
          <a:off x="0" y="0"/>
          <a:ext cx="0" cy="0"/>
          <a:chOff x="0" y="0"/>
          <a:chExt cx="0" cy="0"/>
        </a:xfrm>
      </p:grpSpPr>
      <p:grpSp>
        <p:nvGrpSpPr>
          <p:cNvPr id="5257" name="Google Shape;5257;p951"/>
          <p:cNvGrpSpPr/>
          <p:nvPr/>
        </p:nvGrpSpPr>
        <p:grpSpPr>
          <a:xfrm>
            <a:off x="7191543" y="1"/>
            <a:ext cx="5000459" cy="1425992"/>
            <a:chOff x="7191542" y="1"/>
            <a:chExt cx="5000459" cy="1425992"/>
          </a:xfrm>
        </p:grpSpPr>
        <p:pic>
          <p:nvPicPr>
            <p:cNvPr id="5258" name="Google Shape;5258;p9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59" name="Google Shape;5259;p951"/>
            <p:cNvGrpSpPr/>
            <p:nvPr/>
          </p:nvGrpSpPr>
          <p:grpSpPr>
            <a:xfrm>
              <a:off x="7191542" y="1"/>
              <a:ext cx="5000459" cy="1425992"/>
              <a:chOff x="7186272" y="0"/>
              <a:chExt cx="5005729" cy="1427495"/>
            </a:xfrm>
          </p:grpSpPr>
          <p:sp>
            <p:nvSpPr>
              <p:cNvPr id="5260" name="Google Shape;5260;p9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261" name="Google Shape;5261;p9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262" name="Google Shape;5262;p95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63" name="Google Shape;5263;p95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4" name="Google Shape;5264;p95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65" name="Google Shape;5265;p95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6" name="Google Shape;5266;p95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67" name="Google Shape;5267;p9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268" name="Google Shape;5268;p9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69" name="Google Shape;5269;p9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41_Photo Slide">
  <p:cSld name="41_Photo Slide">
    <p:spTree>
      <p:nvGrpSpPr>
        <p:cNvPr id="1" name="Shape 5270"/>
        <p:cNvGrpSpPr/>
        <p:nvPr/>
      </p:nvGrpSpPr>
      <p:grpSpPr>
        <a:xfrm>
          <a:off x="0" y="0"/>
          <a:ext cx="0" cy="0"/>
          <a:chOff x="0" y="0"/>
          <a:chExt cx="0" cy="0"/>
        </a:xfrm>
      </p:grpSpPr>
      <p:sp>
        <p:nvSpPr>
          <p:cNvPr id="5271" name="Google Shape;5271;p95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272" name="Google Shape;5272;p9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273" name="Google Shape;5273;p952"/>
          <p:cNvGrpSpPr/>
          <p:nvPr/>
        </p:nvGrpSpPr>
        <p:grpSpPr>
          <a:xfrm>
            <a:off x="0" y="5379427"/>
            <a:ext cx="2807368" cy="753891"/>
            <a:chOff x="0" y="5379426"/>
            <a:chExt cx="2807368" cy="753891"/>
          </a:xfrm>
        </p:grpSpPr>
        <p:sp>
          <p:nvSpPr>
            <p:cNvPr id="5274" name="Google Shape;5274;p9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75" name="Google Shape;5275;p9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276" name="Google Shape;5276;p952"/>
          <p:cNvSpPr>
            <a:spLocks noGrp="1"/>
          </p:cNvSpPr>
          <p:nvPr>
            <p:ph type="pic" idx="2"/>
          </p:nvPr>
        </p:nvSpPr>
        <p:spPr>
          <a:xfrm>
            <a:off x="2807368" y="457202"/>
            <a:ext cx="8915400" cy="5943598"/>
          </a:xfrm>
          <a:prstGeom prst="rect">
            <a:avLst/>
          </a:prstGeom>
          <a:noFill/>
          <a:ln>
            <a:noFill/>
          </a:ln>
        </p:spPr>
      </p:sp>
      <p:pic>
        <p:nvPicPr>
          <p:cNvPr id="5277" name="Google Shape;5277;p95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40_End">
  <p:cSld name="40_End">
    <p:spTree>
      <p:nvGrpSpPr>
        <p:cNvPr id="1" name="Shape 5278"/>
        <p:cNvGrpSpPr/>
        <p:nvPr/>
      </p:nvGrpSpPr>
      <p:grpSpPr>
        <a:xfrm>
          <a:off x="0" y="0"/>
          <a:ext cx="0" cy="0"/>
          <a:chOff x="0" y="0"/>
          <a:chExt cx="0" cy="0"/>
        </a:xfrm>
      </p:grpSpPr>
      <p:grpSp>
        <p:nvGrpSpPr>
          <p:cNvPr id="5279" name="Google Shape;5279;p953"/>
          <p:cNvGrpSpPr/>
          <p:nvPr/>
        </p:nvGrpSpPr>
        <p:grpSpPr>
          <a:xfrm>
            <a:off x="0" y="0"/>
            <a:ext cx="12192000" cy="2148830"/>
            <a:chOff x="0" y="0"/>
            <a:chExt cx="12192000" cy="2148830"/>
          </a:xfrm>
        </p:grpSpPr>
        <p:sp>
          <p:nvSpPr>
            <p:cNvPr id="5280" name="Google Shape;5280;p95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281" name="Google Shape;5281;p95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282" name="Google Shape;5282;p95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83" name="Google Shape;5283;p95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4" name="Google Shape;5284;p95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285" name="Google Shape;5285;p95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286" name="Google Shape;5286;p95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569"/>
        <p:cNvGrpSpPr/>
        <p:nvPr/>
      </p:nvGrpSpPr>
      <p:grpSpPr>
        <a:xfrm>
          <a:off x="0" y="0"/>
          <a:ext cx="0" cy="0"/>
          <a:chOff x="0" y="0"/>
          <a:chExt cx="0" cy="0"/>
        </a:xfrm>
      </p:grpSpPr>
      <p:grpSp>
        <p:nvGrpSpPr>
          <p:cNvPr id="570" name="Google Shape;570;p504"/>
          <p:cNvGrpSpPr/>
          <p:nvPr/>
        </p:nvGrpSpPr>
        <p:grpSpPr>
          <a:xfrm>
            <a:off x="7191543" y="1"/>
            <a:ext cx="5000459" cy="1425992"/>
            <a:chOff x="7191542" y="1"/>
            <a:chExt cx="5000459" cy="1425992"/>
          </a:xfrm>
        </p:grpSpPr>
        <p:pic>
          <p:nvPicPr>
            <p:cNvPr id="571" name="Google Shape;571;p5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2" name="Google Shape;572;p504"/>
            <p:cNvGrpSpPr/>
            <p:nvPr/>
          </p:nvGrpSpPr>
          <p:grpSpPr>
            <a:xfrm>
              <a:off x="7191542" y="1"/>
              <a:ext cx="5000459" cy="1425992"/>
              <a:chOff x="7186272" y="0"/>
              <a:chExt cx="5005729" cy="1427495"/>
            </a:xfrm>
          </p:grpSpPr>
          <p:sp>
            <p:nvSpPr>
              <p:cNvPr id="573" name="Google Shape;573;p5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74" name="Google Shape;574;p5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75" name="Google Shape;575;p5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6" name="Google Shape;576;p50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7" name="Google Shape;577;p5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78" name="Google Shape;578;p5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9" name="Google Shape;579;p5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42_Blank">
  <p:cSld name="42_Blank">
    <p:spTree>
      <p:nvGrpSpPr>
        <p:cNvPr id="1" name="Shape 5287"/>
        <p:cNvGrpSpPr/>
        <p:nvPr/>
      </p:nvGrpSpPr>
      <p:grpSpPr>
        <a:xfrm>
          <a:off x="0" y="0"/>
          <a:ext cx="0" cy="0"/>
          <a:chOff x="0" y="0"/>
          <a:chExt cx="0" cy="0"/>
        </a:xfrm>
      </p:grpSpPr>
      <p:sp>
        <p:nvSpPr>
          <p:cNvPr id="5288" name="Google Shape;5288;p95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289" name="Google Shape;5289;p9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90" name="Google Shape;5290;p9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291" name="Google Shape;5291;p954"/>
          <p:cNvGrpSpPr/>
          <p:nvPr/>
        </p:nvGrpSpPr>
        <p:grpSpPr>
          <a:xfrm>
            <a:off x="7191543" y="1"/>
            <a:ext cx="5000459" cy="1425992"/>
            <a:chOff x="7191542" y="1"/>
            <a:chExt cx="5000459" cy="1425992"/>
          </a:xfrm>
        </p:grpSpPr>
        <p:pic>
          <p:nvPicPr>
            <p:cNvPr id="5292" name="Google Shape;5292;p9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93" name="Google Shape;5293;p954"/>
            <p:cNvGrpSpPr/>
            <p:nvPr/>
          </p:nvGrpSpPr>
          <p:grpSpPr>
            <a:xfrm>
              <a:off x="7191542" y="1"/>
              <a:ext cx="5000459" cy="1425992"/>
              <a:chOff x="7186272" y="0"/>
              <a:chExt cx="5005729" cy="1427495"/>
            </a:xfrm>
          </p:grpSpPr>
          <p:sp>
            <p:nvSpPr>
              <p:cNvPr id="5294" name="Google Shape;5294;p9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295" name="Google Shape;5295;p9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40_Title Only">
  <p:cSld name="40_Title Only">
    <p:spTree>
      <p:nvGrpSpPr>
        <p:cNvPr id="1" name="Shape 5296"/>
        <p:cNvGrpSpPr/>
        <p:nvPr/>
      </p:nvGrpSpPr>
      <p:grpSpPr>
        <a:xfrm>
          <a:off x="0" y="0"/>
          <a:ext cx="0" cy="0"/>
          <a:chOff x="0" y="0"/>
          <a:chExt cx="0" cy="0"/>
        </a:xfrm>
      </p:grpSpPr>
      <p:grpSp>
        <p:nvGrpSpPr>
          <p:cNvPr id="5297" name="Google Shape;5297;p955"/>
          <p:cNvGrpSpPr/>
          <p:nvPr/>
        </p:nvGrpSpPr>
        <p:grpSpPr>
          <a:xfrm>
            <a:off x="7191543" y="1"/>
            <a:ext cx="5000459" cy="1425992"/>
            <a:chOff x="7191542" y="1"/>
            <a:chExt cx="5000459" cy="1425992"/>
          </a:xfrm>
        </p:grpSpPr>
        <p:pic>
          <p:nvPicPr>
            <p:cNvPr id="5298" name="Google Shape;5298;p9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99" name="Google Shape;5299;p955"/>
            <p:cNvGrpSpPr/>
            <p:nvPr/>
          </p:nvGrpSpPr>
          <p:grpSpPr>
            <a:xfrm>
              <a:off x="7191542" y="1"/>
              <a:ext cx="5000459" cy="1425992"/>
              <a:chOff x="7186272" y="0"/>
              <a:chExt cx="5005729" cy="1427495"/>
            </a:xfrm>
          </p:grpSpPr>
          <p:sp>
            <p:nvSpPr>
              <p:cNvPr id="5300" name="Google Shape;5300;p9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301" name="Google Shape;5301;p9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302" name="Google Shape;5302;p9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03" name="Google Shape;5303;p95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304" name="Google Shape;5304;p9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5" name="Google Shape;5305;p9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39_Cover">
  <p:cSld name="39_Cover">
    <p:spTree>
      <p:nvGrpSpPr>
        <p:cNvPr id="1" name="Shape 5306"/>
        <p:cNvGrpSpPr/>
        <p:nvPr/>
      </p:nvGrpSpPr>
      <p:grpSpPr>
        <a:xfrm>
          <a:off x="0" y="0"/>
          <a:ext cx="0" cy="0"/>
          <a:chOff x="0" y="0"/>
          <a:chExt cx="0" cy="0"/>
        </a:xfrm>
      </p:grpSpPr>
      <p:sp>
        <p:nvSpPr>
          <p:cNvPr id="5307" name="Google Shape;5307;p95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308" name="Google Shape;5308;p95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09" name="Google Shape;5309;p95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310" name="Google Shape;5310;p956"/>
          <p:cNvSpPr>
            <a:spLocks noGrp="1"/>
          </p:cNvSpPr>
          <p:nvPr>
            <p:ph type="pic" idx="2"/>
          </p:nvPr>
        </p:nvSpPr>
        <p:spPr>
          <a:xfrm>
            <a:off x="7118684" y="233915"/>
            <a:ext cx="5073316" cy="5943600"/>
          </a:xfrm>
          <a:prstGeom prst="rect">
            <a:avLst/>
          </a:prstGeom>
          <a:noFill/>
          <a:ln>
            <a:noFill/>
          </a:ln>
        </p:spPr>
      </p:sp>
      <p:grpSp>
        <p:nvGrpSpPr>
          <p:cNvPr id="5311" name="Google Shape;5311;p956"/>
          <p:cNvGrpSpPr/>
          <p:nvPr/>
        </p:nvGrpSpPr>
        <p:grpSpPr>
          <a:xfrm>
            <a:off x="0" y="5020349"/>
            <a:ext cx="12192000" cy="1837653"/>
            <a:chOff x="0" y="5020348"/>
            <a:chExt cx="12192000" cy="1837653"/>
          </a:xfrm>
        </p:grpSpPr>
        <p:sp>
          <p:nvSpPr>
            <p:cNvPr id="5312" name="Google Shape;5312;p9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313" name="Google Shape;5313;p95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314" name="Google Shape;5314;p9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38_Divider">
  <p:cSld name="38_Divider">
    <p:spTree>
      <p:nvGrpSpPr>
        <p:cNvPr id="1" name="Shape 5315"/>
        <p:cNvGrpSpPr/>
        <p:nvPr/>
      </p:nvGrpSpPr>
      <p:grpSpPr>
        <a:xfrm>
          <a:off x="0" y="0"/>
          <a:ext cx="0" cy="0"/>
          <a:chOff x="0" y="0"/>
          <a:chExt cx="0" cy="0"/>
        </a:xfrm>
      </p:grpSpPr>
      <p:grpSp>
        <p:nvGrpSpPr>
          <p:cNvPr id="5316" name="Google Shape;5316;p957"/>
          <p:cNvGrpSpPr/>
          <p:nvPr/>
        </p:nvGrpSpPr>
        <p:grpSpPr>
          <a:xfrm>
            <a:off x="0" y="5020348"/>
            <a:ext cx="12192000" cy="1837653"/>
            <a:chOff x="0" y="5020347"/>
            <a:chExt cx="12192000" cy="1837653"/>
          </a:xfrm>
        </p:grpSpPr>
        <p:sp>
          <p:nvSpPr>
            <p:cNvPr id="5317" name="Google Shape;5317;p95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318" name="Google Shape;5318;p9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319" name="Google Shape;5319;p95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320" name="Google Shape;5320;p9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321" name="Google Shape;5321;p95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22" name="Google Shape;5322;p95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67_Quotation">
  <p:cSld name="67_Quotation">
    <p:spTree>
      <p:nvGrpSpPr>
        <p:cNvPr id="1" name="Shape 5323"/>
        <p:cNvGrpSpPr/>
        <p:nvPr/>
      </p:nvGrpSpPr>
      <p:grpSpPr>
        <a:xfrm>
          <a:off x="0" y="0"/>
          <a:ext cx="0" cy="0"/>
          <a:chOff x="0" y="0"/>
          <a:chExt cx="0" cy="0"/>
        </a:xfrm>
      </p:grpSpPr>
      <p:sp>
        <p:nvSpPr>
          <p:cNvPr id="5324" name="Google Shape;5324;p95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325" name="Google Shape;5325;p95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26" name="Google Shape;5326;p9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27" name="Google Shape;5327;p9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328" name="Google Shape;5328;p9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29" name="Google Shape;5329;p9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330" name="Google Shape;5330;p958"/>
          <p:cNvGrpSpPr/>
          <p:nvPr/>
        </p:nvGrpSpPr>
        <p:grpSpPr>
          <a:xfrm>
            <a:off x="7191543" y="1"/>
            <a:ext cx="5000459" cy="1425992"/>
            <a:chOff x="7191542" y="1"/>
            <a:chExt cx="5000459" cy="1425992"/>
          </a:xfrm>
        </p:grpSpPr>
        <p:pic>
          <p:nvPicPr>
            <p:cNvPr id="5331" name="Google Shape;5331;p9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32" name="Google Shape;5332;p958"/>
            <p:cNvGrpSpPr/>
            <p:nvPr/>
          </p:nvGrpSpPr>
          <p:grpSpPr>
            <a:xfrm>
              <a:off x="7191542" y="1"/>
              <a:ext cx="5000459" cy="1425992"/>
              <a:chOff x="7186272" y="0"/>
              <a:chExt cx="5005729" cy="1427495"/>
            </a:xfrm>
          </p:grpSpPr>
          <p:sp>
            <p:nvSpPr>
              <p:cNvPr id="5333" name="Google Shape;5333;p9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334" name="Google Shape;5334;p9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335" name="Google Shape;5335;p9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74_Title and Content">
  <p:cSld name="74_Title and Content">
    <p:spTree>
      <p:nvGrpSpPr>
        <p:cNvPr id="1" name="Shape 5336"/>
        <p:cNvGrpSpPr/>
        <p:nvPr/>
      </p:nvGrpSpPr>
      <p:grpSpPr>
        <a:xfrm>
          <a:off x="0" y="0"/>
          <a:ext cx="0" cy="0"/>
          <a:chOff x="0" y="0"/>
          <a:chExt cx="0" cy="0"/>
        </a:xfrm>
      </p:grpSpPr>
      <p:grpSp>
        <p:nvGrpSpPr>
          <p:cNvPr id="5337" name="Google Shape;5337;p959"/>
          <p:cNvGrpSpPr/>
          <p:nvPr/>
        </p:nvGrpSpPr>
        <p:grpSpPr>
          <a:xfrm>
            <a:off x="7191543" y="1"/>
            <a:ext cx="5000459" cy="1425992"/>
            <a:chOff x="7191542" y="1"/>
            <a:chExt cx="5000459" cy="1425992"/>
          </a:xfrm>
        </p:grpSpPr>
        <p:pic>
          <p:nvPicPr>
            <p:cNvPr id="5338" name="Google Shape;5338;p9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39" name="Google Shape;5339;p959"/>
            <p:cNvGrpSpPr/>
            <p:nvPr/>
          </p:nvGrpSpPr>
          <p:grpSpPr>
            <a:xfrm>
              <a:off x="7191542" y="1"/>
              <a:ext cx="5000459" cy="1425992"/>
              <a:chOff x="7186272" y="0"/>
              <a:chExt cx="5005729" cy="1427495"/>
            </a:xfrm>
          </p:grpSpPr>
          <p:sp>
            <p:nvSpPr>
              <p:cNvPr id="5340" name="Google Shape;5340;p9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341" name="Google Shape;5341;p9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342" name="Google Shape;5342;p9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43" name="Google Shape;5343;p95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44" name="Google Shape;5344;p9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345" name="Google Shape;5345;p9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46" name="Google Shape;5346;p9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39_Two Content">
  <p:cSld name="39_Two Content">
    <p:spTree>
      <p:nvGrpSpPr>
        <p:cNvPr id="1" name="Shape 5347"/>
        <p:cNvGrpSpPr/>
        <p:nvPr/>
      </p:nvGrpSpPr>
      <p:grpSpPr>
        <a:xfrm>
          <a:off x="0" y="0"/>
          <a:ext cx="0" cy="0"/>
          <a:chOff x="0" y="0"/>
          <a:chExt cx="0" cy="0"/>
        </a:xfrm>
      </p:grpSpPr>
      <p:sp>
        <p:nvSpPr>
          <p:cNvPr id="5348" name="Google Shape;5348;p9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49" name="Google Shape;5349;p96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350" name="Google Shape;5350;p960"/>
          <p:cNvGrpSpPr/>
          <p:nvPr/>
        </p:nvGrpSpPr>
        <p:grpSpPr>
          <a:xfrm>
            <a:off x="7191543" y="1"/>
            <a:ext cx="5000459" cy="1425992"/>
            <a:chOff x="7191542" y="1"/>
            <a:chExt cx="5000459" cy="1425992"/>
          </a:xfrm>
        </p:grpSpPr>
        <p:pic>
          <p:nvPicPr>
            <p:cNvPr id="5351" name="Google Shape;5351;p9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52" name="Google Shape;5352;p960"/>
            <p:cNvGrpSpPr/>
            <p:nvPr/>
          </p:nvGrpSpPr>
          <p:grpSpPr>
            <a:xfrm>
              <a:off x="7191542" y="1"/>
              <a:ext cx="5000459" cy="1425992"/>
              <a:chOff x="7186272" y="0"/>
              <a:chExt cx="5005729" cy="1427495"/>
            </a:xfrm>
          </p:grpSpPr>
          <p:sp>
            <p:nvSpPr>
              <p:cNvPr id="5353" name="Google Shape;5353;p9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354" name="Google Shape;5354;p9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355" name="Google Shape;5355;p96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56" name="Google Shape;5356;p96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357" name="Google Shape;5357;p9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58" name="Google Shape;5358;p9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39_Comparison">
  <p:cSld name="39_Comparison">
    <p:spTree>
      <p:nvGrpSpPr>
        <p:cNvPr id="1" name="Shape 5359"/>
        <p:cNvGrpSpPr/>
        <p:nvPr/>
      </p:nvGrpSpPr>
      <p:grpSpPr>
        <a:xfrm>
          <a:off x="0" y="0"/>
          <a:ext cx="0" cy="0"/>
          <a:chOff x="0" y="0"/>
          <a:chExt cx="0" cy="0"/>
        </a:xfrm>
      </p:grpSpPr>
      <p:grpSp>
        <p:nvGrpSpPr>
          <p:cNvPr id="5360" name="Google Shape;5360;p961"/>
          <p:cNvGrpSpPr/>
          <p:nvPr/>
        </p:nvGrpSpPr>
        <p:grpSpPr>
          <a:xfrm>
            <a:off x="7191543" y="1"/>
            <a:ext cx="5000459" cy="1425992"/>
            <a:chOff x="7191542" y="1"/>
            <a:chExt cx="5000459" cy="1425992"/>
          </a:xfrm>
        </p:grpSpPr>
        <p:pic>
          <p:nvPicPr>
            <p:cNvPr id="5361" name="Google Shape;5361;p9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62" name="Google Shape;5362;p961"/>
            <p:cNvGrpSpPr/>
            <p:nvPr/>
          </p:nvGrpSpPr>
          <p:grpSpPr>
            <a:xfrm>
              <a:off x="7191542" y="1"/>
              <a:ext cx="5000459" cy="1425992"/>
              <a:chOff x="7186272" y="0"/>
              <a:chExt cx="5005729" cy="1427495"/>
            </a:xfrm>
          </p:grpSpPr>
          <p:sp>
            <p:nvSpPr>
              <p:cNvPr id="5363" name="Google Shape;5363;p9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364" name="Google Shape;5364;p9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365" name="Google Shape;5365;p96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66" name="Google Shape;5366;p96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367" name="Google Shape;5367;p96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68" name="Google Shape;5368;p96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369" name="Google Shape;5369;p96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70" name="Google Shape;5370;p96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371" name="Google Shape;5371;p9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72" name="Google Shape;5372;p9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40_Photo Slide">
  <p:cSld name="40_Photo Slide">
    <p:spTree>
      <p:nvGrpSpPr>
        <p:cNvPr id="1" name="Shape 5373"/>
        <p:cNvGrpSpPr/>
        <p:nvPr/>
      </p:nvGrpSpPr>
      <p:grpSpPr>
        <a:xfrm>
          <a:off x="0" y="0"/>
          <a:ext cx="0" cy="0"/>
          <a:chOff x="0" y="0"/>
          <a:chExt cx="0" cy="0"/>
        </a:xfrm>
      </p:grpSpPr>
      <p:sp>
        <p:nvSpPr>
          <p:cNvPr id="5374" name="Google Shape;5374;p96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375" name="Google Shape;5375;p9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376" name="Google Shape;5376;p962"/>
          <p:cNvGrpSpPr/>
          <p:nvPr/>
        </p:nvGrpSpPr>
        <p:grpSpPr>
          <a:xfrm>
            <a:off x="0" y="5379427"/>
            <a:ext cx="2807368" cy="753891"/>
            <a:chOff x="0" y="5379426"/>
            <a:chExt cx="2807368" cy="753891"/>
          </a:xfrm>
        </p:grpSpPr>
        <p:sp>
          <p:nvSpPr>
            <p:cNvPr id="5377" name="Google Shape;5377;p9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378" name="Google Shape;5378;p9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379" name="Google Shape;5379;p962"/>
          <p:cNvSpPr>
            <a:spLocks noGrp="1"/>
          </p:cNvSpPr>
          <p:nvPr>
            <p:ph type="pic" idx="2"/>
          </p:nvPr>
        </p:nvSpPr>
        <p:spPr>
          <a:xfrm>
            <a:off x="2807368" y="457202"/>
            <a:ext cx="8915400" cy="5943598"/>
          </a:xfrm>
          <a:prstGeom prst="rect">
            <a:avLst/>
          </a:prstGeom>
          <a:noFill/>
          <a:ln>
            <a:noFill/>
          </a:ln>
        </p:spPr>
      </p:sp>
      <p:pic>
        <p:nvPicPr>
          <p:cNvPr id="5380" name="Google Shape;5380;p96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39_End">
  <p:cSld name="39_End">
    <p:spTree>
      <p:nvGrpSpPr>
        <p:cNvPr id="1" name="Shape 5381"/>
        <p:cNvGrpSpPr/>
        <p:nvPr/>
      </p:nvGrpSpPr>
      <p:grpSpPr>
        <a:xfrm>
          <a:off x="0" y="0"/>
          <a:ext cx="0" cy="0"/>
          <a:chOff x="0" y="0"/>
          <a:chExt cx="0" cy="0"/>
        </a:xfrm>
      </p:grpSpPr>
      <p:grpSp>
        <p:nvGrpSpPr>
          <p:cNvPr id="5382" name="Google Shape;5382;p963"/>
          <p:cNvGrpSpPr/>
          <p:nvPr/>
        </p:nvGrpSpPr>
        <p:grpSpPr>
          <a:xfrm>
            <a:off x="0" y="0"/>
            <a:ext cx="12192000" cy="2148830"/>
            <a:chOff x="0" y="0"/>
            <a:chExt cx="12192000" cy="2148830"/>
          </a:xfrm>
        </p:grpSpPr>
        <p:sp>
          <p:nvSpPr>
            <p:cNvPr id="5383" name="Google Shape;5383;p96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384" name="Google Shape;5384;p96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385" name="Google Shape;5385;p96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386" name="Google Shape;5386;p96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87" name="Google Shape;5387;p96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388" name="Google Shape;5388;p96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389" name="Google Shape;5389;p96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580"/>
        <p:cNvGrpSpPr/>
        <p:nvPr/>
      </p:nvGrpSpPr>
      <p:grpSpPr>
        <a:xfrm>
          <a:off x="0" y="0"/>
          <a:ext cx="0" cy="0"/>
          <a:chOff x="0" y="0"/>
          <a:chExt cx="0" cy="0"/>
        </a:xfrm>
      </p:grpSpPr>
      <p:sp>
        <p:nvSpPr>
          <p:cNvPr id="581" name="Google Shape;581;p5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2" name="Google Shape;582;p50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83" name="Google Shape;583;p505"/>
          <p:cNvGrpSpPr/>
          <p:nvPr/>
        </p:nvGrpSpPr>
        <p:grpSpPr>
          <a:xfrm>
            <a:off x="7191543" y="1"/>
            <a:ext cx="5000459" cy="1425992"/>
            <a:chOff x="7191542" y="1"/>
            <a:chExt cx="5000459" cy="1425992"/>
          </a:xfrm>
        </p:grpSpPr>
        <p:pic>
          <p:nvPicPr>
            <p:cNvPr id="584" name="Google Shape;584;p5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5" name="Google Shape;585;p505"/>
            <p:cNvGrpSpPr/>
            <p:nvPr/>
          </p:nvGrpSpPr>
          <p:grpSpPr>
            <a:xfrm>
              <a:off x="7191542" y="1"/>
              <a:ext cx="5000459" cy="1425992"/>
              <a:chOff x="7186272" y="0"/>
              <a:chExt cx="5005729" cy="1427495"/>
            </a:xfrm>
          </p:grpSpPr>
          <p:sp>
            <p:nvSpPr>
              <p:cNvPr id="586" name="Google Shape;586;p5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87" name="Google Shape;587;p5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88" name="Google Shape;588;p50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9" name="Google Shape;589;p50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90" name="Google Shape;590;p5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1" name="Google Shape;591;p5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41_Blank">
  <p:cSld name="41_Blank">
    <p:spTree>
      <p:nvGrpSpPr>
        <p:cNvPr id="1" name="Shape 5390"/>
        <p:cNvGrpSpPr/>
        <p:nvPr/>
      </p:nvGrpSpPr>
      <p:grpSpPr>
        <a:xfrm>
          <a:off x="0" y="0"/>
          <a:ext cx="0" cy="0"/>
          <a:chOff x="0" y="0"/>
          <a:chExt cx="0" cy="0"/>
        </a:xfrm>
      </p:grpSpPr>
      <p:sp>
        <p:nvSpPr>
          <p:cNvPr id="5391" name="Google Shape;5391;p9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392" name="Google Shape;5392;p9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93" name="Google Shape;5393;p9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394" name="Google Shape;5394;p964"/>
          <p:cNvGrpSpPr/>
          <p:nvPr/>
        </p:nvGrpSpPr>
        <p:grpSpPr>
          <a:xfrm>
            <a:off x="7191543" y="1"/>
            <a:ext cx="5000459" cy="1425992"/>
            <a:chOff x="7191542" y="1"/>
            <a:chExt cx="5000459" cy="1425992"/>
          </a:xfrm>
        </p:grpSpPr>
        <p:pic>
          <p:nvPicPr>
            <p:cNvPr id="5395" name="Google Shape;5395;p9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96" name="Google Shape;5396;p964"/>
            <p:cNvGrpSpPr/>
            <p:nvPr/>
          </p:nvGrpSpPr>
          <p:grpSpPr>
            <a:xfrm>
              <a:off x="7191542" y="1"/>
              <a:ext cx="5000459" cy="1425992"/>
              <a:chOff x="7186272" y="0"/>
              <a:chExt cx="5005729" cy="1427495"/>
            </a:xfrm>
          </p:grpSpPr>
          <p:sp>
            <p:nvSpPr>
              <p:cNvPr id="5397" name="Google Shape;5397;p9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398" name="Google Shape;5398;p9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39_Title Only">
  <p:cSld name="39_Title Only">
    <p:spTree>
      <p:nvGrpSpPr>
        <p:cNvPr id="1" name="Shape 5399"/>
        <p:cNvGrpSpPr/>
        <p:nvPr/>
      </p:nvGrpSpPr>
      <p:grpSpPr>
        <a:xfrm>
          <a:off x="0" y="0"/>
          <a:ext cx="0" cy="0"/>
          <a:chOff x="0" y="0"/>
          <a:chExt cx="0" cy="0"/>
        </a:xfrm>
      </p:grpSpPr>
      <p:grpSp>
        <p:nvGrpSpPr>
          <p:cNvPr id="5400" name="Google Shape;5400;p965"/>
          <p:cNvGrpSpPr/>
          <p:nvPr/>
        </p:nvGrpSpPr>
        <p:grpSpPr>
          <a:xfrm>
            <a:off x="7191543" y="1"/>
            <a:ext cx="5000459" cy="1425992"/>
            <a:chOff x="7191542" y="1"/>
            <a:chExt cx="5000459" cy="1425992"/>
          </a:xfrm>
        </p:grpSpPr>
        <p:pic>
          <p:nvPicPr>
            <p:cNvPr id="5401" name="Google Shape;5401;p9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2" name="Google Shape;5402;p965"/>
            <p:cNvGrpSpPr/>
            <p:nvPr/>
          </p:nvGrpSpPr>
          <p:grpSpPr>
            <a:xfrm>
              <a:off x="7191542" y="1"/>
              <a:ext cx="5000459" cy="1425992"/>
              <a:chOff x="7186272" y="0"/>
              <a:chExt cx="5005729" cy="1427495"/>
            </a:xfrm>
          </p:grpSpPr>
          <p:sp>
            <p:nvSpPr>
              <p:cNvPr id="5403" name="Google Shape;5403;p9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404" name="Google Shape;5404;p9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405" name="Google Shape;5405;p9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06" name="Google Shape;5406;p96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407" name="Google Shape;5407;p9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08" name="Google Shape;5408;p9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39_Photo Slide">
  <p:cSld name="39_Photo Slide">
    <p:spTree>
      <p:nvGrpSpPr>
        <p:cNvPr id="1" name="Shape 5409"/>
        <p:cNvGrpSpPr/>
        <p:nvPr/>
      </p:nvGrpSpPr>
      <p:grpSpPr>
        <a:xfrm>
          <a:off x="0" y="0"/>
          <a:ext cx="0" cy="0"/>
          <a:chOff x="0" y="0"/>
          <a:chExt cx="0" cy="0"/>
        </a:xfrm>
      </p:grpSpPr>
      <p:sp>
        <p:nvSpPr>
          <p:cNvPr id="5410" name="Google Shape;5410;p96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411" name="Google Shape;5411;p96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412" name="Google Shape;5412;p966"/>
          <p:cNvGrpSpPr/>
          <p:nvPr/>
        </p:nvGrpSpPr>
        <p:grpSpPr>
          <a:xfrm>
            <a:off x="0" y="5379427"/>
            <a:ext cx="2807368" cy="753891"/>
            <a:chOff x="0" y="5379426"/>
            <a:chExt cx="2807368" cy="753891"/>
          </a:xfrm>
        </p:grpSpPr>
        <p:sp>
          <p:nvSpPr>
            <p:cNvPr id="5413" name="Google Shape;5413;p96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414" name="Google Shape;5414;p96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415" name="Google Shape;5415;p966"/>
          <p:cNvSpPr>
            <a:spLocks noGrp="1"/>
          </p:cNvSpPr>
          <p:nvPr>
            <p:ph type="pic" idx="2"/>
          </p:nvPr>
        </p:nvSpPr>
        <p:spPr>
          <a:xfrm>
            <a:off x="2807368" y="457202"/>
            <a:ext cx="8915400" cy="5943598"/>
          </a:xfrm>
          <a:prstGeom prst="rect">
            <a:avLst/>
          </a:prstGeom>
          <a:noFill/>
          <a:ln>
            <a:noFill/>
          </a:ln>
        </p:spPr>
      </p:sp>
      <p:pic>
        <p:nvPicPr>
          <p:cNvPr id="5416" name="Google Shape;5416;p96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64_Quotation">
  <p:cSld name="64_Quotation">
    <p:spTree>
      <p:nvGrpSpPr>
        <p:cNvPr id="1" name="Shape 5417"/>
        <p:cNvGrpSpPr/>
        <p:nvPr/>
      </p:nvGrpSpPr>
      <p:grpSpPr>
        <a:xfrm>
          <a:off x="0" y="0"/>
          <a:ext cx="0" cy="0"/>
          <a:chOff x="0" y="0"/>
          <a:chExt cx="0" cy="0"/>
        </a:xfrm>
      </p:grpSpPr>
      <p:sp>
        <p:nvSpPr>
          <p:cNvPr id="5418" name="Google Shape;5418;p96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419" name="Google Shape;5419;p96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20" name="Google Shape;5420;p9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21" name="Google Shape;5421;p9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422" name="Google Shape;5422;p9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23" name="Google Shape;5423;p9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24" name="Google Shape;5424;p967"/>
          <p:cNvGrpSpPr/>
          <p:nvPr/>
        </p:nvGrpSpPr>
        <p:grpSpPr>
          <a:xfrm>
            <a:off x="7191543" y="1"/>
            <a:ext cx="5000459" cy="1425992"/>
            <a:chOff x="7191542" y="1"/>
            <a:chExt cx="5000459" cy="1425992"/>
          </a:xfrm>
        </p:grpSpPr>
        <p:pic>
          <p:nvPicPr>
            <p:cNvPr id="5425" name="Google Shape;5425;p9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26" name="Google Shape;5426;p967"/>
            <p:cNvGrpSpPr/>
            <p:nvPr/>
          </p:nvGrpSpPr>
          <p:grpSpPr>
            <a:xfrm>
              <a:off x="7191542" y="1"/>
              <a:ext cx="5000459" cy="1425992"/>
              <a:chOff x="7186272" y="0"/>
              <a:chExt cx="5005729" cy="1427495"/>
            </a:xfrm>
          </p:grpSpPr>
          <p:sp>
            <p:nvSpPr>
              <p:cNvPr id="5427" name="Google Shape;5427;p9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428" name="Google Shape;5428;p9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429" name="Google Shape;5429;p9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73_Title and Content">
  <p:cSld name="73_Title and Content">
    <p:spTree>
      <p:nvGrpSpPr>
        <p:cNvPr id="1" name="Shape 5430"/>
        <p:cNvGrpSpPr/>
        <p:nvPr/>
      </p:nvGrpSpPr>
      <p:grpSpPr>
        <a:xfrm>
          <a:off x="0" y="0"/>
          <a:ext cx="0" cy="0"/>
          <a:chOff x="0" y="0"/>
          <a:chExt cx="0" cy="0"/>
        </a:xfrm>
      </p:grpSpPr>
      <p:grpSp>
        <p:nvGrpSpPr>
          <p:cNvPr id="5431" name="Google Shape;5431;p968"/>
          <p:cNvGrpSpPr/>
          <p:nvPr/>
        </p:nvGrpSpPr>
        <p:grpSpPr>
          <a:xfrm>
            <a:off x="7191543" y="1"/>
            <a:ext cx="5000459" cy="1425992"/>
            <a:chOff x="7191542" y="1"/>
            <a:chExt cx="5000459" cy="1425992"/>
          </a:xfrm>
        </p:grpSpPr>
        <p:pic>
          <p:nvPicPr>
            <p:cNvPr id="5432" name="Google Shape;5432;p9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33" name="Google Shape;5433;p968"/>
            <p:cNvGrpSpPr/>
            <p:nvPr/>
          </p:nvGrpSpPr>
          <p:grpSpPr>
            <a:xfrm>
              <a:off x="7191542" y="1"/>
              <a:ext cx="5000459" cy="1425992"/>
              <a:chOff x="7186272" y="0"/>
              <a:chExt cx="5005729" cy="1427495"/>
            </a:xfrm>
          </p:grpSpPr>
          <p:sp>
            <p:nvSpPr>
              <p:cNvPr id="5434" name="Google Shape;5434;p9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435" name="Google Shape;5435;p9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436" name="Google Shape;5436;p9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37" name="Google Shape;5437;p9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38" name="Google Shape;5438;p9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439" name="Google Shape;5439;p9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40" name="Google Shape;5440;p9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38_Two Content">
  <p:cSld name="38_Two Content">
    <p:spTree>
      <p:nvGrpSpPr>
        <p:cNvPr id="1" name="Shape 5441"/>
        <p:cNvGrpSpPr/>
        <p:nvPr/>
      </p:nvGrpSpPr>
      <p:grpSpPr>
        <a:xfrm>
          <a:off x="0" y="0"/>
          <a:ext cx="0" cy="0"/>
          <a:chOff x="0" y="0"/>
          <a:chExt cx="0" cy="0"/>
        </a:xfrm>
      </p:grpSpPr>
      <p:sp>
        <p:nvSpPr>
          <p:cNvPr id="5442" name="Google Shape;5442;p9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43" name="Google Shape;5443;p96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444" name="Google Shape;5444;p969"/>
          <p:cNvGrpSpPr/>
          <p:nvPr/>
        </p:nvGrpSpPr>
        <p:grpSpPr>
          <a:xfrm>
            <a:off x="7191543" y="1"/>
            <a:ext cx="5000459" cy="1425992"/>
            <a:chOff x="7191542" y="1"/>
            <a:chExt cx="5000459" cy="1425992"/>
          </a:xfrm>
        </p:grpSpPr>
        <p:pic>
          <p:nvPicPr>
            <p:cNvPr id="5445" name="Google Shape;5445;p9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46" name="Google Shape;5446;p969"/>
            <p:cNvGrpSpPr/>
            <p:nvPr/>
          </p:nvGrpSpPr>
          <p:grpSpPr>
            <a:xfrm>
              <a:off x="7191542" y="1"/>
              <a:ext cx="5000459" cy="1425992"/>
              <a:chOff x="7186272" y="0"/>
              <a:chExt cx="5005729" cy="1427495"/>
            </a:xfrm>
          </p:grpSpPr>
          <p:sp>
            <p:nvSpPr>
              <p:cNvPr id="5447" name="Google Shape;5447;p9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448" name="Google Shape;5448;p9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449" name="Google Shape;5449;p96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50" name="Google Shape;5450;p96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451" name="Google Shape;5451;p9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52" name="Google Shape;5452;p9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38_Comparison">
  <p:cSld name="38_Comparison">
    <p:spTree>
      <p:nvGrpSpPr>
        <p:cNvPr id="1" name="Shape 5453"/>
        <p:cNvGrpSpPr/>
        <p:nvPr/>
      </p:nvGrpSpPr>
      <p:grpSpPr>
        <a:xfrm>
          <a:off x="0" y="0"/>
          <a:ext cx="0" cy="0"/>
          <a:chOff x="0" y="0"/>
          <a:chExt cx="0" cy="0"/>
        </a:xfrm>
      </p:grpSpPr>
      <p:grpSp>
        <p:nvGrpSpPr>
          <p:cNvPr id="5454" name="Google Shape;5454;p970"/>
          <p:cNvGrpSpPr/>
          <p:nvPr/>
        </p:nvGrpSpPr>
        <p:grpSpPr>
          <a:xfrm>
            <a:off x="7191543" y="1"/>
            <a:ext cx="5000459" cy="1425992"/>
            <a:chOff x="7191542" y="1"/>
            <a:chExt cx="5000459" cy="1425992"/>
          </a:xfrm>
        </p:grpSpPr>
        <p:pic>
          <p:nvPicPr>
            <p:cNvPr id="5455" name="Google Shape;5455;p9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56" name="Google Shape;5456;p970"/>
            <p:cNvGrpSpPr/>
            <p:nvPr/>
          </p:nvGrpSpPr>
          <p:grpSpPr>
            <a:xfrm>
              <a:off x="7191542" y="1"/>
              <a:ext cx="5000459" cy="1425992"/>
              <a:chOff x="7186272" y="0"/>
              <a:chExt cx="5005729" cy="1427495"/>
            </a:xfrm>
          </p:grpSpPr>
          <p:sp>
            <p:nvSpPr>
              <p:cNvPr id="5457" name="Google Shape;5457;p9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458" name="Google Shape;5458;p9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459" name="Google Shape;5459;p97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60" name="Google Shape;5460;p97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61" name="Google Shape;5461;p97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62" name="Google Shape;5462;p9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63" name="Google Shape;5463;p9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64" name="Google Shape;5464;p9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465" name="Google Shape;5465;p9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6" name="Google Shape;5466;p9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38_Title Only">
  <p:cSld name="38_Title Only">
    <p:spTree>
      <p:nvGrpSpPr>
        <p:cNvPr id="1" name="Shape 5467"/>
        <p:cNvGrpSpPr/>
        <p:nvPr/>
      </p:nvGrpSpPr>
      <p:grpSpPr>
        <a:xfrm>
          <a:off x="0" y="0"/>
          <a:ext cx="0" cy="0"/>
          <a:chOff x="0" y="0"/>
          <a:chExt cx="0" cy="0"/>
        </a:xfrm>
      </p:grpSpPr>
      <p:grpSp>
        <p:nvGrpSpPr>
          <p:cNvPr id="5468" name="Google Shape;5468;p971"/>
          <p:cNvGrpSpPr/>
          <p:nvPr/>
        </p:nvGrpSpPr>
        <p:grpSpPr>
          <a:xfrm>
            <a:off x="7191543" y="1"/>
            <a:ext cx="5000459" cy="1425992"/>
            <a:chOff x="7191542" y="1"/>
            <a:chExt cx="5000459" cy="1425992"/>
          </a:xfrm>
        </p:grpSpPr>
        <p:pic>
          <p:nvPicPr>
            <p:cNvPr id="5469" name="Google Shape;5469;p9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70" name="Google Shape;5470;p971"/>
            <p:cNvGrpSpPr/>
            <p:nvPr/>
          </p:nvGrpSpPr>
          <p:grpSpPr>
            <a:xfrm>
              <a:off x="7191542" y="1"/>
              <a:ext cx="5000459" cy="1425992"/>
              <a:chOff x="7186272" y="0"/>
              <a:chExt cx="5005729" cy="1427495"/>
            </a:xfrm>
          </p:grpSpPr>
          <p:sp>
            <p:nvSpPr>
              <p:cNvPr id="5471" name="Google Shape;5471;p9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472" name="Google Shape;5472;p9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473" name="Google Shape;5473;p9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74" name="Google Shape;5474;p9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475" name="Google Shape;5475;p9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76" name="Google Shape;5476;p9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38_End">
  <p:cSld name="38_End">
    <p:spTree>
      <p:nvGrpSpPr>
        <p:cNvPr id="1" name="Shape 5477"/>
        <p:cNvGrpSpPr/>
        <p:nvPr/>
      </p:nvGrpSpPr>
      <p:grpSpPr>
        <a:xfrm>
          <a:off x="0" y="0"/>
          <a:ext cx="0" cy="0"/>
          <a:chOff x="0" y="0"/>
          <a:chExt cx="0" cy="0"/>
        </a:xfrm>
      </p:grpSpPr>
      <p:grpSp>
        <p:nvGrpSpPr>
          <p:cNvPr id="5478" name="Google Shape;5478;p972"/>
          <p:cNvGrpSpPr/>
          <p:nvPr/>
        </p:nvGrpSpPr>
        <p:grpSpPr>
          <a:xfrm>
            <a:off x="0" y="0"/>
            <a:ext cx="12192000" cy="2148830"/>
            <a:chOff x="0" y="0"/>
            <a:chExt cx="12192000" cy="2148830"/>
          </a:xfrm>
        </p:grpSpPr>
        <p:sp>
          <p:nvSpPr>
            <p:cNvPr id="5479" name="Google Shape;5479;p9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480" name="Google Shape;5480;p9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481" name="Google Shape;5481;p97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482" name="Google Shape;5482;p97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3" name="Google Shape;5483;p9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484" name="Google Shape;5484;p97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485" name="Google Shape;5485;p97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40_Blank">
  <p:cSld name="40_Blank">
    <p:spTree>
      <p:nvGrpSpPr>
        <p:cNvPr id="1" name="Shape 5486"/>
        <p:cNvGrpSpPr/>
        <p:nvPr/>
      </p:nvGrpSpPr>
      <p:grpSpPr>
        <a:xfrm>
          <a:off x="0" y="0"/>
          <a:ext cx="0" cy="0"/>
          <a:chOff x="0" y="0"/>
          <a:chExt cx="0" cy="0"/>
        </a:xfrm>
      </p:grpSpPr>
      <p:sp>
        <p:nvSpPr>
          <p:cNvPr id="5487" name="Google Shape;5487;p9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488" name="Google Shape;5488;p9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89" name="Google Shape;5489;p9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90" name="Google Shape;5490;p973"/>
          <p:cNvGrpSpPr/>
          <p:nvPr/>
        </p:nvGrpSpPr>
        <p:grpSpPr>
          <a:xfrm>
            <a:off x="7191543" y="1"/>
            <a:ext cx="5000459" cy="1425992"/>
            <a:chOff x="7191542" y="1"/>
            <a:chExt cx="5000459" cy="1425992"/>
          </a:xfrm>
        </p:grpSpPr>
        <p:pic>
          <p:nvPicPr>
            <p:cNvPr id="5491" name="Google Shape;5491;p9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92" name="Google Shape;5492;p973"/>
            <p:cNvGrpSpPr/>
            <p:nvPr/>
          </p:nvGrpSpPr>
          <p:grpSpPr>
            <a:xfrm>
              <a:off x="7191542" y="1"/>
              <a:ext cx="5000459" cy="1425992"/>
              <a:chOff x="7186272" y="0"/>
              <a:chExt cx="5005729" cy="1427495"/>
            </a:xfrm>
          </p:grpSpPr>
          <p:sp>
            <p:nvSpPr>
              <p:cNvPr id="5493" name="Google Shape;5493;p9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494" name="Google Shape;5494;p9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5_Comparison">
  <p:cSld name="5_Comparison">
    <p:spTree>
      <p:nvGrpSpPr>
        <p:cNvPr id="1" name="Shape 592"/>
        <p:cNvGrpSpPr/>
        <p:nvPr/>
      </p:nvGrpSpPr>
      <p:grpSpPr>
        <a:xfrm>
          <a:off x="0" y="0"/>
          <a:ext cx="0" cy="0"/>
          <a:chOff x="0" y="0"/>
          <a:chExt cx="0" cy="0"/>
        </a:xfrm>
      </p:grpSpPr>
      <p:grpSp>
        <p:nvGrpSpPr>
          <p:cNvPr id="593" name="Google Shape;593;p506"/>
          <p:cNvGrpSpPr/>
          <p:nvPr/>
        </p:nvGrpSpPr>
        <p:grpSpPr>
          <a:xfrm>
            <a:off x="7191543" y="1"/>
            <a:ext cx="5000459" cy="1425992"/>
            <a:chOff x="7191542" y="1"/>
            <a:chExt cx="5000459" cy="1425992"/>
          </a:xfrm>
        </p:grpSpPr>
        <p:pic>
          <p:nvPicPr>
            <p:cNvPr id="594" name="Google Shape;594;p5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5" name="Google Shape;595;p506"/>
            <p:cNvGrpSpPr/>
            <p:nvPr/>
          </p:nvGrpSpPr>
          <p:grpSpPr>
            <a:xfrm>
              <a:off x="7191542" y="1"/>
              <a:ext cx="5000459" cy="1425992"/>
              <a:chOff x="7186272" y="0"/>
              <a:chExt cx="5005729" cy="1427495"/>
            </a:xfrm>
          </p:grpSpPr>
          <p:sp>
            <p:nvSpPr>
              <p:cNvPr id="596" name="Google Shape;596;p5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97" name="Google Shape;597;p5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98" name="Google Shape;598;p50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9" name="Google Shape;599;p50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0" name="Google Shape;600;p50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1" name="Google Shape;601;p50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2" name="Google Shape;602;p50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3" name="Google Shape;603;p5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04" name="Google Shape;604;p5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5" name="Google Shape;605;p5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38_Cover">
  <p:cSld name="38_Cover">
    <p:spTree>
      <p:nvGrpSpPr>
        <p:cNvPr id="1" name="Shape 5495"/>
        <p:cNvGrpSpPr/>
        <p:nvPr/>
      </p:nvGrpSpPr>
      <p:grpSpPr>
        <a:xfrm>
          <a:off x="0" y="0"/>
          <a:ext cx="0" cy="0"/>
          <a:chOff x="0" y="0"/>
          <a:chExt cx="0" cy="0"/>
        </a:xfrm>
      </p:grpSpPr>
      <p:sp>
        <p:nvSpPr>
          <p:cNvPr id="5496" name="Google Shape;5496;p97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497" name="Google Shape;5497;p97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98" name="Google Shape;5498;p97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499" name="Google Shape;5499;p974"/>
          <p:cNvSpPr>
            <a:spLocks noGrp="1"/>
          </p:cNvSpPr>
          <p:nvPr>
            <p:ph type="pic" idx="2"/>
          </p:nvPr>
        </p:nvSpPr>
        <p:spPr>
          <a:xfrm>
            <a:off x="7118684" y="233915"/>
            <a:ext cx="5073316" cy="5943600"/>
          </a:xfrm>
          <a:prstGeom prst="rect">
            <a:avLst/>
          </a:prstGeom>
          <a:noFill/>
          <a:ln>
            <a:noFill/>
          </a:ln>
        </p:spPr>
      </p:sp>
      <p:grpSp>
        <p:nvGrpSpPr>
          <p:cNvPr id="5500" name="Google Shape;5500;p974"/>
          <p:cNvGrpSpPr/>
          <p:nvPr/>
        </p:nvGrpSpPr>
        <p:grpSpPr>
          <a:xfrm>
            <a:off x="0" y="5020349"/>
            <a:ext cx="12192000" cy="1837653"/>
            <a:chOff x="0" y="5020348"/>
            <a:chExt cx="12192000" cy="1837653"/>
          </a:xfrm>
        </p:grpSpPr>
        <p:sp>
          <p:nvSpPr>
            <p:cNvPr id="5501" name="Google Shape;5501;p9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02" name="Google Shape;5502;p9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503" name="Google Shape;5503;p9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37_Divider">
  <p:cSld name="37_Divider">
    <p:spTree>
      <p:nvGrpSpPr>
        <p:cNvPr id="1" name="Shape 5504"/>
        <p:cNvGrpSpPr/>
        <p:nvPr/>
      </p:nvGrpSpPr>
      <p:grpSpPr>
        <a:xfrm>
          <a:off x="0" y="0"/>
          <a:ext cx="0" cy="0"/>
          <a:chOff x="0" y="0"/>
          <a:chExt cx="0" cy="0"/>
        </a:xfrm>
      </p:grpSpPr>
      <p:grpSp>
        <p:nvGrpSpPr>
          <p:cNvPr id="5505" name="Google Shape;5505;p975"/>
          <p:cNvGrpSpPr/>
          <p:nvPr/>
        </p:nvGrpSpPr>
        <p:grpSpPr>
          <a:xfrm>
            <a:off x="0" y="5020348"/>
            <a:ext cx="12192000" cy="1837653"/>
            <a:chOff x="0" y="5020347"/>
            <a:chExt cx="12192000" cy="1837653"/>
          </a:xfrm>
        </p:grpSpPr>
        <p:sp>
          <p:nvSpPr>
            <p:cNvPr id="5506" name="Google Shape;5506;p9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07" name="Google Shape;5507;p9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08" name="Google Shape;5508;p9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509" name="Google Shape;5509;p9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510" name="Google Shape;5510;p97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11" name="Google Shape;5511;p97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38_Photo Slide">
  <p:cSld name="38_Photo Slide">
    <p:spTree>
      <p:nvGrpSpPr>
        <p:cNvPr id="1" name="Shape 5512"/>
        <p:cNvGrpSpPr/>
        <p:nvPr/>
      </p:nvGrpSpPr>
      <p:grpSpPr>
        <a:xfrm>
          <a:off x="0" y="0"/>
          <a:ext cx="0" cy="0"/>
          <a:chOff x="0" y="0"/>
          <a:chExt cx="0" cy="0"/>
        </a:xfrm>
      </p:grpSpPr>
      <p:sp>
        <p:nvSpPr>
          <p:cNvPr id="5513" name="Google Shape;5513;p97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514" name="Google Shape;5514;p9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515" name="Google Shape;5515;p976"/>
          <p:cNvGrpSpPr/>
          <p:nvPr/>
        </p:nvGrpSpPr>
        <p:grpSpPr>
          <a:xfrm>
            <a:off x="0" y="5379427"/>
            <a:ext cx="2807368" cy="753891"/>
            <a:chOff x="0" y="5379426"/>
            <a:chExt cx="2807368" cy="753891"/>
          </a:xfrm>
        </p:grpSpPr>
        <p:sp>
          <p:nvSpPr>
            <p:cNvPr id="5516" name="Google Shape;5516;p9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17" name="Google Shape;5517;p9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518" name="Google Shape;5518;p976"/>
          <p:cNvSpPr>
            <a:spLocks noGrp="1"/>
          </p:cNvSpPr>
          <p:nvPr>
            <p:ph type="pic" idx="2"/>
          </p:nvPr>
        </p:nvSpPr>
        <p:spPr>
          <a:xfrm>
            <a:off x="2807368" y="457202"/>
            <a:ext cx="8915400" cy="5943598"/>
          </a:xfrm>
          <a:prstGeom prst="rect">
            <a:avLst/>
          </a:prstGeom>
          <a:noFill/>
          <a:ln>
            <a:noFill/>
          </a:ln>
        </p:spPr>
      </p:sp>
      <p:pic>
        <p:nvPicPr>
          <p:cNvPr id="5519" name="Google Shape;5519;p97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72_Title and Content">
  <p:cSld name="72_Title and Content">
    <p:spTree>
      <p:nvGrpSpPr>
        <p:cNvPr id="1" name="Shape 5520"/>
        <p:cNvGrpSpPr/>
        <p:nvPr/>
      </p:nvGrpSpPr>
      <p:grpSpPr>
        <a:xfrm>
          <a:off x="0" y="0"/>
          <a:ext cx="0" cy="0"/>
          <a:chOff x="0" y="0"/>
          <a:chExt cx="0" cy="0"/>
        </a:xfrm>
      </p:grpSpPr>
      <p:grpSp>
        <p:nvGrpSpPr>
          <p:cNvPr id="5521" name="Google Shape;5521;p977"/>
          <p:cNvGrpSpPr/>
          <p:nvPr/>
        </p:nvGrpSpPr>
        <p:grpSpPr>
          <a:xfrm>
            <a:off x="7191543" y="1"/>
            <a:ext cx="5000459" cy="1425992"/>
            <a:chOff x="7191542" y="1"/>
            <a:chExt cx="5000459" cy="1425992"/>
          </a:xfrm>
        </p:grpSpPr>
        <p:pic>
          <p:nvPicPr>
            <p:cNvPr id="5522" name="Google Shape;5522;p9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23" name="Google Shape;5523;p977"/>
            <p:cNvGrpSpPr/>
            <p:nvPr/>
          </p:nvGrpSpPr>
          <p:grpSpPr>
            <a:xfrm>
              <a:off x="7191542" y="1"/>
              <a:ext cx="5000459" cy="1425992"/>
              <a:chOff x="7186272" y="0"/>
              <a:chExt cx="5005729" cy="1427495"/>
            </a:xfrm>
          </p:grpSpPr>
          <p:sp>
            <p:nvSpPr>
              <p:cNvPr id="5524" name="Google Shape;5524;p9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525" name="Google Shape;5525;p9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526" name="Google Shape;5526;p9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27" name="Google Shape;5527;p97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28" name="Google Shape;5528;p9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529" name="Google Shape;5529;p9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30" name="Google Shape;5530;p9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37_Two Content">
  <p:cSld name="37_Two Content">
    <p:spTree>
      <p:nvGrpSpPr>
        <p:cNvPr id="1" name="Shape 5531"/>
        <p:cNvGrpSpPr/>
        <p:nvPr/>
      </p:nvGrpSpPr>
      <p:grpSpPr>
        <a:xfrm>
          <a:off x="0" y="0"/>
          <a:ext cx="0" cy="0"/>
          <a:chOff x="0" y="0"/>
          <a:chExt cx="0" cy="0"/>
        </a:xfrm>
      </p:grpSpPr>
      <p:sp>
        <p:nvSpPr>
          <p:cNvPr id="5532" name="Google Shape;5532;p9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33" name="Google Shape;5533;p97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534" name="Google Shape;5534;p978"/>
          <p:cNvGrpSpPr/>
          <p:nvPr/>
        </p:nvGrpSpPr>
        <p:grpSpPr>
          <a:xfrm>
            <a:off x="7191543" y="1"/>
            <a:ext cx="5000459" cy="1425992"/>
            <a:chOff x="7191542" y="1"/>
            <a:chExt cx="5000459" cy="1425992"/>
          </a:xfrm>
        </p:grpSpPr>
        <p:pic>
          <p:nvPicPr>
            <p:cNvPr id="5535" name="Google Shape;5535;p9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36" name="Google Shape;5536;p978"/>
            <p:cNvGrpSpPr/>
            <p:nvPr/>
          </p:nvGrpSpPr>
          <p:grpSpPr>
            <a:xfrm>
              <a:off x="7191542" y="1"/>
              <a:ext cx="5000459" cy="1425992"/>
              <a:chOff x="7186272" y="0"/>
              <a:chExt cx="5005729" cy="1427495"/>
            </a:xfrm>
          </p:grpSpPr>
          <p:sp>
            <p:nvSpPr>
              <p:cNvPr id="5537" name="Google Shape;5537;p9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538" name="Google Shape;5538;p9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539" name="Google Shape;5539;p97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40" name="Google Shape;5540;p97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541" name="Google Shape;5541;p9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2" name="Google Shape;5542;p9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37_Comparison">
  <p:cSld name="37_Comparison">
    <p:spTree>
      <p:nvGrpSpPr>
        <p:cNvPr id="1" name="Shape 5543"/>
        <p:cNvGrpSpPr/>
        <p:nvPr/>
      </p:nvGrpSpPr>
      <p:grpSpPr>
        <a:xfrm>
          <a:off x="0" y="0"/>
          <a:ext cx="0" cy="0"/>
          <a:chOff x="0" y="0"/>
          <a:chExt cx="0" cy="0"/>
        </a:xfrm>
      </p:grpSpPr>
      <p:grpSp>
        <p:nvGrpSpPr>
          <p:cNvPr id="5544" name="Google Shape;5544;p979"/>
          <p:cNvGrpSpPr/>
          <p:nvPr/>
        </p:nvGrpSpPr>
        <p:grpSpPr>
          <a:xfrm>
            <a:off x="7191543" y="1"/>
            <a:ext cx="5000459" cy="1425992"/>
            <a:chOff x="7191542" y="1"/>
            <a:chExt cx="5000459" cy="1425992"/>
          </a:xfrm>
        </p:grpSpPr>
        <p:pic>
          <p:nvPicPr>
            <p:cNvPr id="5545" name="Google Shape;5545;p9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46" name="Google Shape;5546;p979"/>
            <p:cNvGrpSpPr/>
            <p:nvPr/>
          </p:nvGrpSpPr>
          <p:grpSpPr>
            <a:xfrm>
              <a:off x="7191542" y="1"/>
              <a:ext cx="5000459" cy="1425992"/>
              <a:chOff x="7186272" y="0"/>
              <a:chExt cx="5005729" cy="1427495"/>
            </a:xfrm>
          </p:grpSpPr>
          <p:sp>
            <p:nvSpPr>
              <p:cNvPr id="5547" name="Google Shape;5547;p9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548" name="Google Shape;5548;p9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549" name="Google Shape;5549;p97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50" name="Google Shape;5550;p97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51" name="Google Shape;5551;p97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52" name="Google Shape;5552;p97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53" name="Google Shape;5553;p97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54" name="Google Shape;5554;p97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555" name="Google Shape;5555;p9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56" name="Google Shape;5556;p9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37_Title Only">
  <p:cSld name="37_Title Only">
    <p:spTree>
      <p:nvGrpSpPr>
        <p:cNvPr id="1" name="Shape 5557"/>
        <p:cNvGrpSpPr/>
        <p:nvPr/>
      </p:nvGrpSpPr>
      <p:grpSpPr>
        <a:xfrm>
          <a:off x="0" y="0"/>
          <a:ext cx="0" cy="0"/>
          <a:chOff x="0" y="0"/>
          <a:chExt cx="0" cy="0"/>
        </a:xfrm>
      </p:grpSpPr>
      <p:grpSp>
        <p:nvGrpSpPr>
          <p:cNvPr id="5558" name="Google Shape;5558;p980"/>
          <p:cNvGrpSpPr/>
          <p:nvPr/>
        </p:nvGrpSpPr>
        <p:grpSpPr>
          <a:xfrm>
            <a:off x="7191543" y="1"/>
            <a:ext cx="5000459" cy="1425992"/>
            <a:chOff x="7191542" y="1"/>
            <a:chExt cx="5000459" cy="1425992"/>
          </a:xfrm>
        </p:grpSpPr>
        <p:pic>
          <p:nvPicPr>
            <p:cNvPr id="5559" name="Google Shape;5559;p9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60" name="Google Shape;5560;p980"/>
            <p:cNvGrpSpPr/>
            <p:nvPr/>
          </p:nvGrpSpPr>
          <p:grpSpPr>
            <a:xfrm>
              <a:off x="7191542" y="1"/>
              <a:ext cx="5000459" cy="1425992"/>
              <a:chOff x="7186272" y="0"/>
              <a:chExt cx="5005729" cy="1427495"/>
            </a:xfrm>
          </p:grpSpPr>
          <p:sp>
            <p:nvSpPr>
              <p:cNvPr id="5561" name="Google Shape;5561;p9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562" name="Google Shape;5562;p9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563" name="Google Shape;5563;p9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64" name="Google Shape;5564;p9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565" name="Google Shape;5565;p9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66" name="Google Shape;5566;p9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37_End">
  <p:cSld name="37_End">
    <p:spTree>
      <p:nvGrpSpPr>
        <p:cNvPr id="1" name="Shape 5567"/>
        <p:cNvGrpSpPr/>
        <p:nvPr/>
      </p:nvGrpSpPr>
      <p:grpSpPr>
        <a:xfrm>
          <a:off x="0" y="0"/>
          <a:ext cx="0" cy="0"/>
          <a:chOff x="0" y="0"/>
          <a:chExt cx="0" cy="0"/>
        </a:xfrm>
      </p:grpSpPr>
      <p:grpSp>
        <p:nvGrpSpPr>
          <p:cNvPr id="5568" name="Google Shape;5568;p981"/>
          <p:cNvGrpSpPr/>
          <p:nvPr/>
        </p:nvGrpSpPr>
        <p:grpSpPr>
          <a:xfrm>
            <a:off x="0" y="0"/>
            <a:ext cx="12192000" cy="2148830"/>
            <a:chOff x="0" y="0"/>
            <a:chExt cx="12192000" cy="2148830"/>
          </a:xfrm>
        </p:grpSpPr>
        <p:sp>
          <p:nvSpPr>
            <p:cNvPr id="5569" name="Google Shape;5569;p98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570" name="Google Shape;5570;p98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571" name="Google Shape;5571;p98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72" name="Google Shape;5572;p98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73" name="Google Shape;5573;p98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574" name="Google Shape;5574;p98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575" name="Google Shape;5575;p98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39_Blank">
  <p:cSld name="39_Blank">
    <p:spTree>
      <p:nvGrpSpPr>
        <p:cNvPr id="1" name="Shape 5576"/>
        <p:cNvGrpSpPr/>
        <p:nvPr/>
      </p:nvGrpSpPr>
      <p:grpSpPr>
        <a:xfrm>
          <a:off x="0" y="0"/>
          <a:ext cx="0" cy="0"/>
          <a:chOff x="0" y="0"/>
          <a:chExt cx="0" cy="0"/>
        </a:xfrm>
      </p:grpSpPr>
      <p:sp>
        <p:nvSpPr>
          <p:cNvPr id="5577" name="Google Shape;5577;p9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578" name="Google Shape;5578;p9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79" name="Google Shape;5579;p9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580" name="Google Shape;5580;p982"/>
          <p:cNvGrpSpPr/>
          <p:nvPr/>
        </p:nvGrpSpPr>
        <p:grpSpPr>
          <a:xfrm>
            <a:off x="7191543" y="1"/>
            <a:ext cx="5000459" cy="1425992"/>
            <a:chOff x="7191542" y="1"/>
            <a:chExt cx="5000459" cy="1425992"/>
          </a:xfrm>
        </p:grpSpPr>
        <p:pic>
          <p:nvPicPr>
            <p:cNvPr id="5581" name="Google Shape;5581;p9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82" name="Google Shape;5582;p982"/>
            <p:cNvGrpSpPr/>
            <p:nvPr/>
          </p:nvGrpSpPr>
          <p:grpSpPr>
            <a:xfrm>
              <a:off x="7191542" y="1"/>
              <a:ext cx="5000459" cy="1425992"/>
              <a:chOff x="7186272" y="0"/>
              <a:chExt cx="5005729" cy="1427495"/>
            </a:xfrm>
          </p:grpSpPr>
          <p:sp>
            <p:nvSpPr>
              <p:cNvPr id="5583" name="Google Shape;5583;p9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584" name="Google Shape;5584;p9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37_Cover">
  <p:cSld name="37_Cover">
    <p:spTree>
      <p:nvGrpSpPr>
        <p:cNvPr id="1" name="Shape 5585"/>
        <p:cNvGrpSpPr/>
        <p:nvPr/>
      </p:nvGrpSpPr>
      <p:grpSpPr>
        <a:xfrm>
          <a:off x="0" y="0"/>
          <a:ext cx="0" cy="0"/>
          <a:chOff x="0" y="0"/>
          <a:chExt cx="0" cy="0"/>
        </a:xfrm>
      </p:grpSpPr>
      <p:sp>
        <p:nvSpPr>
          <p:cNvPr id="5586" name="Google Shape;5586;p98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87" name="Google Shape;5587;p98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88" name="Google Shape;5588;p98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89" name="Google Shape;5589;p983"/>
          <p:cNvSpPr>
            <a:spLocks noGrp="1"/>
          </p:cNvSpPr>
          <p:nvPr>
            <p:ph type="pic" idx="2"/>
          </p:nvPr>
        </p:nvSpPr>
        <p:spPr>
          <a:xfrm>
            <a:off x="7118684" y="233915"/>
            <a:ext cx="5073316" cy="5943600"/>
          </a:xfrm>
          <a:prstGeom prst="rect">
            <a:avLst/>
          </a:prstGeom>
          <a:noFill/>
          <a:ln>
            <a:noFill/>
          </a:ln>
        </p:spPr>
      </p:sp>
      <p:grpSp>
        <p:nvGrpSpPr>
          <p:cNvPr id="5590" name="Google Shape;5590;p983"/>
          <p:cNvGrpSpPr/>
          <p:nvPr/>
        </p:nvGrpSpPr>
        <p:grpSpPr>
          <a:xfrm>
            <a:off x="0" y="5020349"/>
            <a:ext cx="12192000" cy="1837653"/>
            <a:chOff x="0" y="5020348"/>
            <a:chExt cx="12192000" cy="1837653"/>
          </a:xfrm>
        </p:grpSpPr>
        <p:sp>
          <p:nvSpPr>
            <p:cNvPr id="5591" name="Google Shape;5591;p9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92" name="Google Shape;5592;p9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593" name="Google Shape;5593;p9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606"/>
        <p:cNvGrpSpPr/>
        <p:nvPr/>
      </p:nvGrpSpPr>
      <p:grpSpPr>
        <a:xfrm>
          <a:off x="0" y="0"/>
          <a:ext cx="0" cy="0"/>
          <a:chOff x="0" y="0"/>
          <a:chExt cx="0" cy="0"/>
        </a:xfrm>
      </p:grpSpPr>
      <p:grpSp>
        <p:nvGrpSpPr>
          <p:cNvPr id="607" name="Google Shape;607;p507"/>
          <p:cNvGrpSpPr/>
          <p:nvPr/>
        </p:nvGrpSpPr>
        <p:grpSpPr>
          <a:xfrm>
            <a:off x="7191543" y="1"/>
            <a:ext cx="5000459" cy="1425992"/>
            <a:chOff x="7191542" y="1"/>
            <a:chExt cx="5000459" cy="1425992"/>
          </a:xfrm>
        </p:grpSpPr>
        <p:pic>
          <p:nvPicPr>
            <p:cNvPr id="608" name="Google Shape;608;p5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9" name="Google Shape;609;p507"/>
            <p:cNvGrpSpPr/>
            <p:nvPr/>
          </p:nvGrpSpPr>
          <p:grpSpPr>
            <a:xfrm>
              <a:off x="7191542" y="1"/>
              <a:ext cx="5000459" cy="1425992"/>
              <a:chOff x="7186272" y="0"/>
              <a:chExt cx="5005729" cy="1427495"/>
            </a:xfrm>
          </p:grpSpPr>
          <p:sp>
            <p:nvSpPr>
              <p:cNvPr id="610" name="Google Shape;610;p5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11" name="Google Shape;611;p5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12" name="Google Shape;612;p5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3" name="Google Shape;613;p5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14" name="Google Shape;614;p5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5" name="Google Shape;615;p5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36_Divider">
  <p:cSld name="36_Divider">
    <p:spTree>
      <p:nvGrpSpPr>
        <p:cNvPr id="1" name="Shape 5594"/>
        <p:cNvGrpSpPr/>
        <p:nvPr/>
      </p:nvGrpSpPr>
      <p:grpSpPr>
        <a:xfrm>
          <a:off x="0" y="0"/>
          <a:ext cx="0" cy="0"/>
          <a:chOff x="0" y="0"/>
          <a:chExt cx="0" cy="0"/>
        </a:xfrm>
      </p:grpSpPr>
      <p:grpSp>
        <p:nvGrpSpPr>
          <p:cNvPr id="5595" name="Google Shape;5595;p984"/>
          <p:cNvGrpSpPr/>
          <p:nvPr/>
        </p:nvGrpSpPr>
        <p:grpSpPr>
          <a:xfrm>
            <a:off x="0" y="5020348"/>
            <a:ext cx="12192000" cy="1837653"/>
            <a:chOff x="0" y="5020347"/>
            <a:chExt cx="12192000" cy="1837653"/>
          </a:xfrm>
        </p:grpSpPr>
        <p:sp>
          <p:nvSpPr>
            <p:cNvPr id="5596" name="Google Shape;5596;p9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97" name="Google Shape;5597;p9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598" name="Google Shape;5598;p9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599" name="Google Shape;5599;p9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600" name="Google Shape;5600;p98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01" name="Google Shape;5601;p98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23_Quotation">
  <p:cSld name="23_Quotation">
    <p:spTree>
      <p:nvGrpSpPr>
        <p:cNvPr id="1" name="Shape 5602"/>
        <p:cNvGrpSpPr/>
        <p:nvPr/>
      </p:nvGrpSpPr>
      <p:grpSpPr>
        <a:xfrm>
          <a:off x="0" y="0"/>
          <a:ext cx="0" cy="0"/>
          <a:chOff x="0" y="0"/>
          <a:chExt cx="0" cy="0"/>
        </a:xfrm>
      </p:grpSpPr>
      <p:sp>
        <p:nvSpPr>
          <p:cNvPr id="5603" name="Google Shape;5603;p98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604" name="Google Shape;5604;p98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05" name="Google Shape;5605;p9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06" name="Google Shape;5606;p9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607" name="Google Shape;5607;p9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08" name="Google Shape;5608;p9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09" name="Google Shape;5609;p985"/>
          <p:cNvGrpSpPr/>
          <p:nvPr/>
        </p:nvGrpSpPr>
        <p:grpSpPr>
          <a:xfrm>
            <a:off x="7191543" y="1"/>
            <a:ext cx="5000459" cy="1425992"/>
            <a:chOff x="7191542" y="1"/>
            <a:chExt cx="5000459" cy="1425992"/>
          </a:xfrm>
        </p:grpSpPr>
        <p:pic>
          <p:nvPicPr>
            <p:cNvPr id="5610" name="Google Shape;5610;p9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11" name="Google Shape;5611;p985"/>
            <p:cNvGrpSpPr/>
            <p:nvPr/>
          </p:nvGrpSpPr>
          <p:grpSpPr>
            <a:xfrm>
              <a:off x="7191542" y="1"/>
              <a:ext cx="5000459" cy="1425992"/>
              <a:chOff x="7186272" y="0"/>
              <a:chExt cx="5005729" cy="1427495"/>
            </a:xfrm>
          </p:grpSpPr>
          <p:sp>
            <p:nvSpPr>
              <p:cNvPr id="5612" name="Google Shape;5612;p9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613" name="Google Shape;5613;p9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614" name="Google Shape;5614;p9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37_Photo Slide">
  <p:cSld name="37_Photo Slide">
    <p:spTree>
      <p:nvGrpSpPr>
        <p:cNvPr id="1" name="Shape 5615"/>
        <p:cNvGrpSpPr/>
        <p:nvPr/>
      </p:nvGrpSpPr>
      <p:grpSpPr>
        <a:xfrm>
          <a:off x="0" y="0"/>
          <a:ext cx="0" cy="0"/>
          <a:chOff x="0" y="0"/>
          <a:chExt cx="0" cy="0"/>
        </a:xfrm>
      </p:grpSpPr>
      <p:sp>
        <p:nvSpPr>
          <p:cNvPr id="5616" name="Google Shape;5616;p98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617" name="Google Shape;5617;p98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618" name="Google Shape;5618;p986"/>
          <p:cNvGrpSpPr/>
          <p:nvPr/>
        </p:nvGrpSpPr>
        <p:grpSpPr>
          <a:xfrm>
            <a:off x="0" y="5379427"/>
            <a:ext cx="2807368" cy="753891"/>
            <a:chOff x="0" y="5379426"/>
            <a:chExt cx="2807368" cy="753891"/>
          </a:xfrm>
        </p:grpSpPr>
        <p:sp>
          <p:nvSpPr>
            <p:cNvPr id="5619" name="Google Shape;5619;p98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620" name="Google Shape;5620;p98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621" name="Google Shape;5621;p986"/>
          <p:cNvSpPr>
            <a:spLocks noGrp="1"/>
          </p:cNvSpPr>
          <p:nvPr>
            <p:ph type="pic" idx="2"/>
          </p:nvPr>
        </p:nvSpPr>
        <p:spPr>
          <a:xfrm>
            <a:off x="2807368" y="457202"/>
            <a:ext cx="8915400" cy="5943598"/>
          </a:xfrm>
          <a:prstGeom prst="rect">
            <a:avLst/>
          </a:prstGeom>
          <a:noFill/>
          <a:ln>
            <a:noFill/>
          </a:ln>
        </p:spPr>
      </p:sp>
      <p:pic>
        <p:nvPicPr>
          <p:cNvPr id="5622" name="Google Shape;5622;p98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12_Title and Content">
  <p:cSld name="12_Title and Content">
    <p:spTree>
      <p:nvGrpSpPr>
        <p:cNvPr id="1" name="Shape 5623"/>
        <p:cNvGrpSpPr/>
        <p:nvPr/>
      </p:nvGrpSpPr>
      <p:grpSpPr>
        <a:xfrm>
          <a:off x="0" y="0"/>
          <a:ext cx="0" cy="0"/>
          <a:chOff x="0" y="0"/>
          <a:chExt cx="0" cy="0"/>
        </a:xfrm>
      </p:grpSpPr>
      <p:grpSp>
        <p:nvGrpSpPr>
          <p:cNvPr id="5624" name="Google Shape;5624;p987"/>
          <p:cNvGrpSpPr/>
          <p:nvPr/>
        </p:nvGrpSpPr>
        <p:grpSpPr>
          <a:xfrm>
            <a:off x="7191543" y="1"/>
            <a:ext cx="5000459" cy="1425992"/>
            <a:chOff x="7191542" y="1"/>
            <a:chExt cx="5000459" cy="1425992"/>
          </a:xfrm>
        </p:grpSpPr>
        <p:pic>
          <p:nvPicPr>
            <p:cNvPr id="5625" name="Google Shape;5625;p9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26" name="Google Shape;5626;p987"/>
            <p:cNvGrpSpPr/>
            <p:nvPr/>
          </p:nvGrpSpPr>
          <p:grpSpPr>
            <a:xfrm>
              <a:off x="7191542" y="1"/>
              <a:ext cx="5000459" cy="1425992"/>
              <a:chOff x="7186272" y="0"/>
              <a:chExt cx="5005729" cy="1427495"/>
            </a:xfrm>
          </p:grpSpPr>
          <p:sp>
            <p:nvSpPr>
              <p:cNvPr id="5627" name="Google Shape;5627;p9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628" name="Google Shape;5628;p9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629" name="Google Shape;5629;p9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30" name="Google Shape;5630;p98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31" name="Google Shape;5631;p9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632" name="Google Shape;5632;p9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33" name="Google Shape;5633;p9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36_Two Content">
  <p:cSld name="36_Two Content">
    <p:spTree>
      <p:nvGrpSpPr>
        <p:cNvPr id="1" name="Shape 5634"/>
        <p:cNvGrpSpPr/>
        <p:nvPr/>
      </p:nvGrpSpPr>
      <p:grpSpPr>
        <a:xfrm>
          <a:off x="0" y="0"/>
          <a:ext cx="0" cy="0"/>
          <a:chOff x="0" y="0"/>
          <a:chExt cx="0" cy="0"/>
        </a:xfrm>
      </p:grpSpPr>
      <p:sp>
        <p:nvSpPr>
          <p:cNvPr id="5635" name="Google Shape;5635;p9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36" name="Google Shape;5636;p98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637" name="Google Shape;5637;p988"/>
          <p:cNvGrpSpPr/>
          <p:nvPr/>
        </p:nvGrpSpPr>
        <p:grpSpPr>
          <a:xfrm>
            <a:off x="7191543" y="1"/>
            <a:ext cx="5000459" cy="1425992"/>
            <a:chOff x="7191542" y="1"/>
            <a:chExt cx="5000459" cy="1425992"/>
          </a:xfrm>
        </p:grpSpPr>
        <p:pic>
          <p:nvPicPr>
            <p:cNvPr id="5638" name="Google Shape;5638;p9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9" name="Google Shape;5639;p988"/>
            <p:cNvGrpSpPr/>
            <p:nvPr/>
          </p:nvGrpSpPr>
          <p:grpSpPr>
            <a:xfrm>
              <a:off x="7191542" y="1"/>
              <a:ext cx="5000459" cy="1425992"/>
              <a:chOff x="7186272" y="0"/>
              <a:chExt cx="5005729" cy="1427495"/>
            </a:xfrm>
          </p:grpSpPr>
          <p:sp>
            <p:nvSpPr>
              <p:cNvPr id="5640" name="Google Shape;5640;p9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641" name="Google Shape;5641;p9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642" name="Google Shape;5642;p98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43" name="Google Shape;5643;p98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644" name="Google Shape;5644;p9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45" name="Google Shape;5645;p9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36_Comparison">
  <p:cSld name="36_Comparison">
    <p:spTree>
      <p:nvGrpSpPr>
        <p:cNvPr id="1" name="Shape 5646"/>
        <p:cNvGrpSpPr/>
        <p:nvPr/>
      </p:nvGrpSpPr>
      <p:grpSpPr>
        <a:xfrm>
          <a:off x="0" y="0"/>
          <a:ext cx="0" cy="0"/>
          <a:chOff x="0" y="0"/>
          <a:chExt cx="0" cy="0"/>
        </a:xfrm>
      </p:grpSpPr>
      <p:grpSp>
        <p:nvGrpSpPr>
          <p:cNvPr id="5647" name="Google Shape;5647;p989"/>
          <p:cNvGrpSpPr/>
          <p:nvPr/>
        </p:nvGrpSpPr>
        <p:grpSpPr>
          <a:xfrm>
            <a:off x="7191543" y="1"/>
            <a:ext cx="5000459" cy="1425992"/>
            <a:chOff x="7191542" y="1"/>
            <a:chExt cx="5000459" cy="1425992"/>
          </a:xfrm>
        </p:grpSpPr>
        <p:pic>
          <p:nvPicPr>
            <p:cNvPr id="5648" name="Google Shape;5648;p9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49" name="Google Shape;5649;p989"/>
            <p:cNvGrpSpPr/>
            <p:nvPr/>
          </p:nvGrpSpPr>
          <p:grpSpPr>
            <a:xfrm>
              <a:off x="7191542" y="1"/>
              <a:ext cx="5000459" cy="1425992"/>
              <a:chOff x="7186272" y="0"/>
              <a:chExt cx="5005729" cy="1427495"/>
            </a:xfrm>
          </p:grpSpPr>
          <p:sp>
            <p:nvSpPr>
              <p:cNvPr id="5650" name="Google Shape;5650;p9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651" name="Google Shape;5651;p9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652" name="Google Shape;5652;p98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53" name="Google Shape;5653;p98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54" name="Google Shape;5654;p98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5" name="Google Shape;5655;p9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56" name="Google Shape;5656;p9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7" name="Google Shape;5657;p9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658" name="Google Shape;5658;p9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59" name="Google Shape;5659;p9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36_Title Only">
  <p:cSld name="36_Title Only">
    <p:spTree>
      <p:nvGrpSpPr>
        <p:cNvPr id="1" name="Shape 5660"/>
        <p:cNvGrpSpPr/>
        <p:nvPr/>
      </p:nvGrpSpPr>
      <p:grpSpPr>
        <a:xfrm>
          <a:off x="0" y="0"/>
          <a:ext cx="0" cy="0"/>
          <a:chOff x="0" y="0"/>
          <a:chExt cx="0" cy="0"/>
        </a:xfrm>
      </p:grpSpPr>
      <p:grpSp>
        <p:nvGrpSpPr>
          <p:cNvPr id="5661" name="Google Shape;5661;p990"/>
          <p:cNvGrpSpPr/>
          <p:nvPr/>
        </p:nvGrpSpPr>
        <p:grpSpPr>
          <a:xfrm>
            <a:off x="7191543" y="1"/>
            <a:ext cx="5000459" cy="1425992"/>
            <a:chOff x="7191542" y="1"/>
            <a:chExt cx="5000459" cy="1425992"/>
          </a:xfrm>
        </p:grpSpPr>
        <p:pic>
          <p:nvPicPr>
            <p:cNvPr id="5662" name="Google Shape;5662;p9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63" name="Google Shape;5663;p990"/>
            <p:cNvGrpSpPr/>
            <p:nvPr/>
          </p:nvGrpSpPr>
          <p:grpSpPr>
            <a:xfrm>
              <a:off x="7191542" y="1"/>
              <a:ext cx="5000459" cy="1425992"/>
              <a:chOff x="7186272" y="0"/>
              <a:chExt cx="5005729" cy="1427495"/>
            </a:xfrm>
          </p:grpSpPr>
          <p:sp>
            <p:nvSpPr>
              <p:cNvPr id="5664" name="Google Shape;5664;p9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665" name="Google Shape;5665;p9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666" name="Google Shape;5666;p9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67" name="Google Shape;5667;p9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668" name="Google Shape;5668;p9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69" name="Google Shape;5669;p9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36_End">
  <p:cSld name="36_End">
    <p:spTree>
      <p:nvGrpSpPr>
        <p:cNvPr id="1" name="Shape 5670"/>
        <p:cNvGrpSpPr/>
        <p:nvPr/>
      </p:nvGrpSpPr>
      <p:grpSpPr>
        <a:xfrm>
          <a:off x="0" y="0"/>
          <a:ext cx="0" cy="0"/>
          <a:chOff x="0" y="0"/>
          <a:chExt cx="0" cy="0"/>
        </a:xfrm>
      </p:grpSpPr>
      <p:grpSp>
        <p:nvGrpSpPr>
          <p:cNvPr id="5671" name="Google Shape;5671;p991"/>
          <p:cNvGrpSpPr/>
          <p:nvPr/>
        </p:nvGrpSpPr>
        <p:grpSpPr>
          <a:xfrm>
            <a:off x="0" y="0"/>
            <a:ext cx="12192000" cy="2148830"/>
            <a:chOff x="0" y="0"/>
            <a:chExt cx="12192000" cy="2148830"/>
          </a:xfrm>
        </p:grpSpPr>
        <p:sp>
          <p:nvSpPr>
            <p:cNvPr id="5672" name="Google Shape;5672;p99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673" name="Google Shape;5673;p99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674" name="Google Shape;5674;p99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675" name="Google Shape;5675;p99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76" name="Google Shape;5676;p99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677" name="Google Shape;5677;p99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678" name="Google Shape;5678;p99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5679"/>
        <p:cNvGrpSpPr/>
        <p:nvPr/>
      </p:nvGrpSpPr>
      <p:grpSpPr>
        <a:xfrm>
          <a:off x="0" y="0"/>
          <a:ext cx="0" cy="0"/>
          <a:chOff x="0" y="0"/>
          <a:chExt cx="0" cy="0"/>
        </a:xfrm>
      </p:grpSpPr>
      <p:sp>
        <p:nvSpPr>
          <p:cNvPr id="5680" name="Google Shape;5680;p99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681" name="Google Shape;5681;p9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82" name="Google Shape;5682;p9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83" name="Google Shape;5683;p992"/>
          <p:cNvGrpSpPr/>
          <p:nvPr/>
        </p:nvGrpSpPr>
        <p:grpSpPr>
          <a:xfrm>
            <a:off x="7191543" y="1"/>
            <a:ext cx="5000459" cy="1425992"/>
            <a:chOff x="7191542" y="1"/>
            <a:chExt cx="5000459" cy="1425992"/>
          </a:xfrm>
        </p:grpSpPr>
        <p:pic>
          <p:nvPicPr>
            <p:cNvPr id="5684" name="Google Shape;5684;p9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85" name="Google Shape;5685;p992"/>
            <p:cNvGrpSpPr/>
            <p:nvPr/>
          </p:nvGrpSpPr>
          <p:grpSpPr>
            <a:xfrm>
              <a:off x="7191542" y="1"/>
              <a:ext cx="5000459" cy="1425992"/>
              <a:chOff x="7186272" y="0"/>
              <a:chExt cx="5005729" cy="1427495"/>
            </a:xfrm>
          </p:grpSpPr>
          <p:sp>
            <p:nvSpPr>
              <p:cNvPr id="5686" name="Google Shape;5686;p9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687" name="Google Shape;5687;p9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38_Blank">
  <p:cSld name="38_Blank">
    <p:spTree>
      <p:nvGrpSpPr>
        <p:cNvPr id="1" name="Shape 5688"/>
        <p:cNvGrpSpPr/>
        <p:nvPr/>
      </p:nvGrpSpPr>
      <p:grpSpPr>
        <a:xfrm>
          <a:off x="0" y="0"/>
          <a:ext cx="0" cy="0"/>
          <a:chOff x="0" y="0"/>
          <a:chExt cx="0" cy="0"/>
        </a:xfrm>
      </p:grpSpPr>
      <p:sp>
        <p:nvSpPr>
          <p:cNvPr id="5689" name="Google Shape;5689;p9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690" name="Google Shape;5690;p9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91" name="Google Shape;5691;p9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92" name="Google Shape;5692;p993"/>
          <p:cNvGrpSpPr/>
          <p:nvPr/>
        </p:nvGrpSpPr>
        <p:grpSpPr>
          <a:xfrm>
            <a:off x="7191543" y="1"/>
            <a:ext cx="5000459" cy="1425992"/>
            <a:chOff x="7191542" y="1"/>
            <a:chExt cx="5000459" cy="1425992"/>
          </a:xfrm>
        </p:grpSpPr>
        <p:pic>
          <p:nvPicPr>
            <p:cNvPr id="5693" name="Google Shape;5693;p9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94" name="Google Shape;5694;p993"/>
            <p:cNvGrpSpPr/>
            <p:nvPr/>
          </p:nvGrpSpPr>
          <p:grpSpPr>
            <a:xfrm>
              <a:off x="7191542" y="1"/>
              <a:ext cx="5000459" cy="1425992"/>
              <a:chOff x="7186272" y="0"/>
              <a:chExt cx="5005729" cy="1427495"/>
            </a:xfrm>
          </p:grpSpPr>
          <p:sp>
            <p:nvSpPr>
              <p:cNvPr id="5695" name="Google Shape;5695;p9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696" name="Google Shape;5696;p9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616"/>
        <p:cNvGrpSpPr/>
        <p:nvPr/>
      </p:nvGrpSpPr>
      <p:grpSpPr>
        <a:xfrm>
          <a:off x="0" y="0"/>
          <a:ext cx="0" cy="0"/>
          <a:chOff x="0" y="0"/>
          <a:chExt cx="0" cy="0"/>
        </a:xfrm>
      </p:grpSpPr>
      <p:grpSp>
        <p:nvGrpSpPr>
          <p:cNvPr id="617" name="Google Shape;617;p508"/>
          <p:cNvGrpSpPr/>
          <p:nvPr/>
        </p:nvGrpSpPr>
        <p:grpSpPr>
          <a:xfrm>
            <a:off x="0" y="0"/>
            <a:ext cx="12192000" cy="2148830"/>
            <a:chOff x="0" y="0"/>
            <a:chExt cx="12192000" cy="2148830"/>
          </a:xfrm>
        </p:grpSpPr>
        <p:sp>
          <p:nvSpPr>
            <p:cNvPr id="618" name="Google Shape;618;p50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19" name="Google Shape;619;p50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620" name="Google Shape;620;p50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21" name="Google Shape;621;p50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2" name="Google Shape;622;p50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23" name="Google Shape;623;p50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624" name="Google Shape;624;p50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63_Quotation">
  <p:cSld name="63_Quotation">
    <p:spTree>
      <p:nvGrpSpPr>
        <p:cNvPr id="1" name="Shape 5697"/>
        <p:cNvGrpSpPr/>
        <p:nvPr/>
      </p:nvGrpSpPr>
      <p:grpSpPr>
        <a:xfrm>
          <a:off x="0" y="0"/>
          <a:ext cx="0" cy="0"/>
          <a:chOff x="0" y="0"/>
          <a:chExt cx="0" cy="0"/>
        </a:xfrm>
      </p:grpSpPr>
      <p:sp>
        <p:nvSpPr>
          <p:cNvPr id="5698" name="Google Shape;5698;p99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699" name="Google Shape;5699;p99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00" name="Google Shape;5700;p9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01" name="Google Shape;5701;p99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702" name="Google Shape;5702;p9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03" name="Google Shape;5703;p9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704" name="Google Shape;5704;p994"/>
          <p:cNvGrpSpPr/>
          <p:nvPr/>
        </p:nvGrpSpPr>
        <p:grpSpPr>
          <a:xfrm>
            <a:off x="7191543" y="1"/>
            <a:ext cx="5000459" cy="1425992"/>
            <a:chOff x="7191542" y="1"/>
            <a:chExt cx="5000459" cy="1425992"/>
          </a:xfrm>
        </p:grpSpPr>
        <p:pic>
          <p:nvPicPr>
            <p:cNvPr id="5705" name="Google Shape;5705;p9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06" name="Google Shape;5706;p994"/>
            <p:cNvGrpSpPr/>
            <p:nvPr/>
          </p:nvGrpSpPr>
          <p:grpSpPr>
            <a:xfrm>
              <a:off x="7191542" y="1"/>
              <a:ext cx="5000459" cy="1425992"/>
              <a:chOff x="7186272" y="0"/>
              <a:chExt cx="5005729" cy="1427495"/>
            </a:xfrm>
          </p:grpSpPr>
          <p:sp>
            <p:nvSpPr>
              <p:cNvPr id="5707" name="Google Shape;5707;p9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708" name="Google Shape;5708;p9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709" name="Google Shape;5709;p9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13_Title Slide">
  <p:cSld name="13_Title Slide">
    <p:spTree>
      <p:nvGrpSpPr>
        <p:cNvPr id="1" name="Shape 5710"/>
        <p:cNvGrpSpPr/>
        <p:nvPr/>
      </p:nvGrpSpPr>
      <p:grpSpPr>
        <a:xfrm>
          <a:off x="0" y="0"/>
          <a:ext cx="0" cy="0"/>
          <a:chOff x="0" y="0"/>
          <a:chExt cx="0" cy="0"/>
        </a:xfrm>
      </p:grpSpPr>
      <p:sp>
        <p:nvSpPr>
          <p:cNvPr id="5711" name="Google Shape;5711;p99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712" name="Google Shape;5712;p995"/>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5713" name="Google Shape;5713;p99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5714" name="Google Shape;5714;p995"/>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5715" name="Google Shape;5715;p995"/>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5716" name="Google Shape;5716;p99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717" name="Google Shape;5717;p99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18" name="Google Shape;5718;p995"/>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5719" name="Google Shape;5719;p99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20" name="Google Shape;5720;p99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5721" name="Google Shape;5721;p99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29_Quotation">
  <p:cSld name="29_Quotation">
    <p:spTree>
      <p:nvGrpSpPr>
        <p:cNvPr id="1" name="Shape 5722"/>
        <p:cNvGrpSpPr/>
        <p:nvPr/>
      </p:nvGrpSpPr>
      <p:grpSpPr>
        <a:xfrm>
          <a:off x="0" y="0"/>
          <a:ext cx="0" cy="0"/>
          <a:chOff x="0" y="0"/>
          <a:chExt cx="0" cy="0"/>
        </a:xfrm>
      </p:grpSpPr>
      <p:sp>
        <p:nvSpPr>
          <p:cNvPr id="5723" name="Google Shape;5723;p99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724" name="Google Shape;5724;p99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25" name="Google Shape;5725;p9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26" name="Google Shape;5726;p9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727" name="Google Shape;5727;p9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28" name="Google Shape;5728;p9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729" name="Google Shape;5729;p996"/>
          <p:cNvGrpSpPr/>
          <p:nvPr/>
        </p:nvGrpSpPr>
        <p:grpSpPr>
          <a:xfrm>
            <a:off x="7191543" y="1"/>
            <a:ext cx="5000459" cy="1425992"/>
            <a:chOff x="7191542" y="1"/>
            <a:chExt cx="5000459" cy="1425992"/>
          </a:xfrm>
        </p:grpSpPr>
        <p:pic>
          <p:nvPicPr>
            <p:cNvPr id="5730" name="Google Shape;5730;p9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31" name="Google Shape;5731;p996"/>
            <p:cNvGrpSpPr/>
            <p:nvPr/>
          </p:nvGrpSpPr>
          <p:grpSpPr>
            <a:xfrm>
              <a:off x="7191542" y="1"/>
              <a:ext cx="5000459" cy="1425992"/>
              <a:chOff x="7186272" y="0"/>
              <a:chExt cx="5005729" cy="1427495"/>
            </a:xfrm>
          </p:grpSpPr>
          <p:sp>
            <p:nvSpPr>
              <p:cNvPr id="5732" name="Google Shape;5732;p9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733" name="Google Shape;5733;p9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734" name="Google Shape;5734;p99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36_Cover">
  <p:cSld name="36_Cover">
    <p:spTree>
      <p:nvGrpSpPr>
        <p:cNvPr id="1" name="Shape 5735"/>
        <p:cNvGrpSpPr/>
        <p:nvPr/>
      </p:nvGrpSpPr>
      <p:grpSpPr>
        <a:xfrm>
          <a:off x="0" y="0"/>
          <a:ext cx="0" cy="0"/>
          <a:chOff x="0" y="0"/>
          <a:chExt cx="0" cy="0"/>
        </a:xfrm>
      </p:grpSpPr>
      <p:sp>
        <p:nvSpPr>
          <p:cNvPr id="5736" name="Google Shape;5736;p99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737" name="Google Shape;5737;p99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38" name="Google Shape;5738;p99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739" name="Google Shape;5739;p997"/>
          <p:cNvSpPr>
            <a:spLocks noGrp="1"/>
          </p:cNvSpPr>
          <p:nvPr>
            <p:ph type="pic" idx="2"/>
          </p:nvPr>
        </p:nvSpPr>
        <p:spPr>
          <a:xfrm>
            <a:off x="7118684" y="233915"/>
            <a:ext cx="5073316" cy="5943600"/>
          </a:xfrm>
          <a:prstGeom prst="rect">
            <a:avLst/>
          </a:prstGeom>
          <a:noFill/>
          <a:ln>
            <a:noFill/>
          </a:ln>
        </p:spPr>
      </p:sp>
      <p:grpSp>
        <p:nvGrpSpPr>
          <p:cNvPr id="5740" name="Google Shape;5740;p997"/>
          <p:cNvGrpSpPr/>
          <p:nvPr/>
        </p:nvGrpSpPr>
        <p:grpSpPr>
          <a:xfrm>
            <a:off x="0" y="5020349"/>
            <a:ext cx="12192000" cy="1837653"/>
            <a:chOff x="0" y="5020348"/>
            <a:chExt cx="12192000" cy="1837653"/>
          </a:xfrm>
        </p:grpSpPr>
        <p:sp>
          <p:nvSpPr>
            <p:cNvPr id="5741" name="Google Shape;5741;p9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742" name="Google Shape;5742;p9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743" name="Google Shape;5743;p9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35_Divider">
  <p:cSld name="35_Divider">
    <p:spTree>
      <p:nvGrpSpPr>
        <p:cNvPr id="1" name="Shape 5744"/>
        <p:cNvGrpSpPr/>
        <p:nvPr/>
      </p:nvGrpSpPr>
      <p:grpSpPr>
        <a:xfrm>
          <a:off x="0" y="0"/>
          <a:ext cx="0" cy="0"/>
          <a:chOff x="0" y="0"/>
          <a:chExt cx="0" cy="0"/>
        </a:xfrm>
      </p:grpSpPr>
      <p:grpSp>
        <p:nvGrpSpPr>
          <p:cNvPr id="5745" name="Google Shape;5745;p998"/>
          <p:cNvGrpSpPr/>
          <p:nvPr/>
        </p:nvGrpSpPr>
        <p:grpSpPr>
          <a:xfrm>
            <a:off x="0" y="5020348"/>
            <a:ext cx="12192000" cy="1837653"/>
            <a:chOff x="0" y="5020347"/>
            <a:chExt cx="12192000" cy="1837653"/>
          </a:xfrm>
        </p:grpSpPr>
        <p:sp>
          <p:nvSpPr>
            <p:cNvPr id="5746" name="Google Shape;5746;p9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747" name="Google Shape;5747;p9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748" name="Google Shape;5748;p9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749" name="Google Shape;5749;p9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750" name="Google Shape;5750;p99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51" name="Google Shape;5751;p99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36_Photo Slide">
  <p:cSld name="36_Photo Slide">
    <p:spTree>
      <p:nvGrpSpPr>
        <p:cNvPr id="1" name="Shape 5752"/>
        <p:cNvGrpSpPr/>
        <p:nvPr/>
      </p:nvGrpSpPr>
      <p:grpSpPr>
        <a:xfrm>
          <a:off x="0" y="0"/>
          <a:ext cx="0" cy="0"/>
          <a:chOff x="0" y="0"/>
          <a:chExt cx="0" cy="0"/>
        </a:xfrm>
      </p:grpSpPr>
      <p:sp>
        <p:nvSpPr>
          <p:cNvPr id="5753" name="Google Shape;5753;p99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54" name="Google Shape;5754;p99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55" name="Google Shape;5755;p999"/>
          <p:cNvGrpSpPr/>
          <p:nvPr/>
        </p:nvGrpSpPr>
        <p:grpSpPr>
          <a:xfrm>
            <a:off x="0" y="5379427"/>
            <a:ext cx="2807368" cy="753891"/>
            <a:chOff x="0" y="5379426"/>
            <a:chExt cx="2807368" cy="753891"/>
          </a:xfrm>
        </p:grpSpPr>
        <p:sp>
          <p:nvSpPr>
            <p:cNvPr id="5756" name="Google Shape;5756;p99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757" name="Google Shape;5757;p99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758" name="Google Shape;5758;p999"/>
          <p:cNvSpPr>
            <a:spLocks noGrp="1"/>
          </p:cNvSpPr>
          <p:nvPr>
            <p:ph type="pic" idx="2"/>
          </p:nvPr>
        </p:nvSpPr>
        <p:spPr>
          <a:xfrm>
            <a:off x="2807368" y="457202"/>
            <a:ext cx="8915400" cy="5943598"/>
          </a:xfrm>
          <a:prstGeom prst="rect">
            <a:avLst/>
          </a:prstGeom>
          <a:noFill/>
          <a:ln>
            <a:noFill/>
          </a:ln>
        </p:spPr>
      </p:sp>
      <p:pic>
        <p:nvPicPr>
          <p:cNvPr id="5759" name="Google Shape;5759;p99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60_Quotation">
  <p:cSld name="60_Quotation">
    <p:spTree>
      <p:nvGrpSpPr>
        <p:cNvPr id="1" name="Shape 5760"/>
        <p:cNvGrpSpPr/>
        <p:nvPr/>
      </p:nvGrpSpPr>
      <p:grpSpPr>
        <a:xfrm>
          <a:off x="0" y="0"/>
          <a:ext cx="0" cy="0"/>
          <a:chOff x="0" y="0"/>
          <a:chExt cx="0" cy="0"/>
        </a:xfrm>
      </p:grpSpPr>
      <p:sp>
        <p:nvSpPr>
          <p:cNvPr id="5761" name="Google Shape;5761;p100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762" name="Google Shape;5762;p100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63" name="Google Shape;5763;p10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64" name="Google Shape;5764;p10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765" name="Google Shape;5765;p10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66" name="Google Shape;5766;p10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767" name="Google Shape;5767;p1000"/>
          <p:cNvGrpSpPr/>
          <p:nvPr/>
        </p:nvGrpSpPr>
        <p:grpSpPr>
          <a:xfrm>
            <a:off x="7191543" y="1"/>
            <a:ext cx="5000459" cy="1425992"/>
            <a:chOff x="7191542" y="1"/>
            <a:chExt cx="5000459" cy="1425992"/>
          </a:xfrm>
        </p:grpSpPr>
        <p:pic>
          <p:nvPicPr>
            <p:cNvPr id="5768" name="Google Shape;5768;p10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69" name="Google Shape;5769;p1000"/>
            <p:cNvGrpSpPr/>
            <p:nvPr/>
          </p:nvGrpSpPr>
          <p:grpSpPr>
            <a:xfrm>
              <a:off x="7191542" y="1"/>
              <a:ext cx="5000459" cy="1425992"/>
              <a:chOff x="7186272" y="0"/>
              <a:chExt cx="5005729" cy="1427495"/>
            </a:xfrm>
          </p:grpSpPr>
          <p:sp>
            <p:nvSpPr>
              <p:cNvPr id="5770" name="Google Shape;5770;p10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771" name="Google Shape;5771;p10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772" name="Google Shape;5772;p10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71_Title and Content">
  <p:cSld name="71_Title and Content">
    <p:spTree>
      <p:nvGrpSpPr>
        <p:cNvPr id="1" name="Shape 5773"/>
        <p:cNvGrpSpPr/>
        <p:nvPr/>
      </p:nvGrpSpPr>
      <p:grpSpPr>
        <a:xfrm>
          <a:off x="0" y="0"/>
          <a:ext cx="0" cy="0"/>
          <a:chOff x="0" y="0"/>
          <a:chExt cx="0" cy="0"/>
        </a:xfrm>
      </p:grpSpPr>
      <p:grpSp>
        <p:nvGrpSpPr>
          <p:cNvPr id="5774" name="Google Shape;5774;p1001"/>
          <p:cNvGrpSpPr/>
          <p:nvPr/>
        </p:nvGrpSpPr>
        <p:grpSpPr>
          <a:xfrm>
            <a:off x="7191543" y="1"/>
            <a:ext cx="5000459" cy="1425992"/>
            <a:chOff x="7191542" y="1"/>
            <a:chExt cx="5000459" cy="1425992"/>
          </a:xfrm>
        </p:grpSpPr>
        <p:pic>
          <p:nvPicPr>
            <p:cNvPr id="5775" name="Google Shape;5775;p10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76" name="Google Shape;5776;p1001"/>
            <p:cNvGrpSpPr/>
            <p:nvPr/>
          </p:nvGrpSpPr>
          <p:grpSpPr>
            <a:xfrm>
              <a:off x="7191542" y="1"/>
              <a:ext cx="5000459" cy="1425992"/>
              <a:chOff x="7186272" y="0"/>
              <a:chExt cx="5005729" cy="1427495"/>
            </a:xfrm>
          </p:grpSpPr>
          <p:sp>
            <p:nvSpPr>
              <p:cNvPr id="5777" name="Google Shape;5777;p10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778" name="Google Shape;5778;p10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779" name="Google Shape;5779;p10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80" name="Google Shape;5780;p100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81" name="Google Shape;5781;p10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782" name="Google Shape;5782;p10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83" name="Google Shape;5783;p10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35_Two Content">
  <p:cSld name="35_Two Content">
    <p:spTree>
      <p:nvGrpSpPr>
        <p:cNvPr id="1" name="Shape 5784"/>
        <p:cNvGrpSpPr/>
        <p:nvPr/>
      </p:nvGrpSpPr>
      <p:grpSpPr>
        <a:xfrm>
          <a:off x="0" y="0"/>
          <a:ext cx="0" cy="0"/>
          <a:chOff x="0" y="0"/>
          <a:chExt cx="0" cy="0"/>
        </a:xfrm>
      </p:grpSpPr>
      <p:sp>
        <p:nvSpPr>
          <p:cNvPr id="5785" name="Google Shape;5785;p10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86" name="Google Shape;5786;p1002"/>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787" name="Google Shape;5787;p1002"/>
          <p:cNvGrpSpPr/>
          <p:nvPr/>
        </p:nvGrpSpPr>
        <p:grpSpPr>
          <a:xfrm>
            <a:off x="7191543" y="1"/>
            <a:ext cx="5000459" cy="1425992"/>
            <a:chOff x="7191542" y="1"/>
            <a:chExt cx="5000459" cy="1425992"/>
          </a:xfrm>
        </p:grpSpPr>
        <p:pic>
          <p:nvPicPr>
            <p:cNvPr id="5788" name="Google Shape;5788;p10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89" name="Google Shape;5789;p1002"/>
            <p:cNvGrpSpPr/>
            <p:nvPr/>
          </p:nvGrpSpPr>
          <p:grpSpPr>
            <a:xfrm>
              <a:off x="7191542" y="1"/>
              <a:ext cx="5000459" cy="1425992"/>
              <a:chOff x="7186272" y="0"/>
              <a:chExt cx="5005729" cy="1427495"/>
            </a:xfrm>
          </p:grpSpPr>
          <p:sp>
            <p:nvSpPr>
              <p:cNvPr id="5790" name="Google Shape;5790;p10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791" name="Google Shape;5791;p10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792" name="Google Shape;5792;p1002"/>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93" name="Google Shape;5793;p1002"/>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794" name="Google Shape;5794;p10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95" name="Google Shape;5795;p10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35_Comparison">
  <p:cSld name="35_Comparison">
    <p:spTree>
      <p:nvGrpSpPr>
        <p:cNvPr id="1" name="Shape 5796"/>
        <p:cNvGrpSpPr/>
        <p:nvPr/>
      </p:nvGrpSpPr>
      <p:grpSpPr>
        <a:xfrm>
          <a:off x="0" y="0"/>
          <a:ext cx="0" cy="0"/>
          <a:chOff x="0" y="0"/>
          <a:chExt cx="0" cy="0"/>
        </a:xfrm>
      </p:grpSpPr>
      <p:grpSp>
        <p:nvGrpSpPr>
          <p:cNvPr id="5797" name="Google Shape;5797;p1003"/>
          <p:cNvGrpSpPr/>
          <p:nvPr/>
        </p:nvGrpSpPr>
        <p:grpSpPr>
          <a:xfrm>
            <a:off x="7191543" y="1"/>
            <a:ext cx="5000459" cy="1425992"/>
            <a:chOff x="7191542" y="1"/>
            <a:chExt cx="5000459" cy="1425992"/>
          </a:xfrm>
        </p:grpSpPr>
        <p:pic>
          <p:nvPicPr>
            <p:cNvPr id="5798" name="Google Shape;5798;p10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99" name="Google Shape;5799;p1003"/>
            <p:cNvGrpSpPr/>
            <p:nvPr/>
          </p:nvGrpSpPr>
          <p:grpSpPr>
            <a:xfrm>
              <a:off x="7191542" y="1"/>
              <a:ext cx="5000459" cy="1425992"/>
              <a:chOff x="7186272" y="0"/>
              <a:chExt cx="5005729" cy="1427495"/>
            </a:xfrm>
          </p:grpSpPr>
          <p:sp>
            <p:nvSpPr>
              <p:cNvPr id="5800" name="Google Shape;5800;p10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801" name="Google Shape;5801;p10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802" name="Google Shape;5802;p1003"/>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03" name="Google Shape;5803;p1003"/>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04" name="Google Shape;5804;p1003"/>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05" name="Google Shape;5805;p10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06" name="Google Shape;5806;p10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07" name="Google Shape;5807;p10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808" name="Google Shape;5808;p10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09" name="Google Shape;5809;p10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625"/>
        <p:cNvGrpSpPr/>
        <p:nvPr/>
      </p:nvGrpSpPr>
      <p:grpSpPr>
        <a:xfrm>
          <a:off x="0" y="0"/>
          <a:ext cx="0" cy="0"/>
          <a:chOff x="0" y="0"/>
          <a:chExt cx="0" cy="0"/>
        </a:xfrm>
      </p:grpSpPr>
      <p:sp>
        <p:nvSpPr>
          <p:cNvPr id="626" name="Google Shape;626;p50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27" name="Google Shape;627;p5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8" name="Google Shape;628;p5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9" name="Google Shape;629;p509"/>
          <p:cNvGrpSpPr/>
          <p:nvPr/>
        </p:nvGrpSpPr>
        <p:grpSpPr>
          <a:xfrm>
            <a:off x="7191543" y="1"/>
            <a:ext cx="5000459" cy="1425992"/>
            <a:chOff x="7191542" y="1"/>
            <a:chExt cx="5000459" cy="1425992"/>
          </a:xfrm>
        </p:grpSpPr>
        <p:pic>
          <p:nvPicPr>
            <p:cNvPr id="630" name="Google Shape;630;p5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1" name="Google Shape;631;p509"/>
            <p:cNvGrpSpPr/>
            <p:nvPr/>
          </p:nvGrpSpPr>
          <p:grpSpPr>
            <a:xfrm>
              <a:off x="7191542" y="1"/>
              <a:ext cx="5000459" cy="1425992"/>
              <a:chOff x="7186272" y="0"/>
              <a:chExt cx="5005729" cy="1427495"/>
            </a:xfrm>
          </p:grpSpPr>
          <p:sp>
            <p:nvSpPr>
              <p:cNvPr id="632" name="Google Shape;632;p5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33" name="Google Shape;633;p5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35_Title Only">
  <p:cSld name="35_Title Only">
    <p:spTree>
      <p:nvGrpSpPr>
        <p:cNvPr id="1" name="Shape 5810"/>
        <p:cNvGrpSpPr/>
        <p:nvPr/>
      </p:nvGrpSpPr>
      <p:grpSpPr>
        <a:xfrm>
          <a:off x="0" y="0"/>
          <a:ext cx="0" cy="0"/>
          <a:chOff x="0" y="0"/>
          <a:chExt cx="0" cy="0"/>
        </a:xfrm>
      </p:grpSpPr>
      <p:grpSp>
        <p:nvGrpSpPr>
          <p:cNvPr id="5811" name="Google Shape;5811;p1004"/>
          <p:cNvGrpSpPr/>
          <p:nvPr/>
        </p:nvGrpSpPr>
        <p:grpSpPr>
          <a:xfrm>
            <a:off x="7191543" y="1"/>
            <a:ext cx="5000459" cy="1425992"/>
            <a:chOff x="7191542" y="1"/>
            <a:chExt cx="5000459" cy="1425992"/>
          </a:xfrm>
        </p:grpSpPr>
        <p:pic>
          <p:nvPicPr>
            <p:cNvPr id="5812" name="Google Shape;5812;p10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13" name="Google Shape;5813;p1004"/>
            <p:cNvGrpSpPr/>
            <p:nvPr/>
          </p:nvGrpSpPr>
          <p:grpSpPr>
            <a:xfrm>
              <a:off x="7191542" y="1"/>
              <a:ext cx="5000459" cy="1425992"/>
              <a:chOff x="7186272" y="0"/>
              <a:chExt cx="5005729" cy="1427495"/>
            </a:xfrm>
          </p:grpSpPr>
          <p:sp>
            <p:nvSpPr>
              <p:cNvPr id="5814" name="Google Shape;5814;p10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815" name="Google Shape;5815;p10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816" name="Google Shape;5816;p10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7" name="Google Shape;5817;p10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818" name="Google Shape;5818;p10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19" name="Google Shape;5819;p10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35_End">
  <p:cSld name="35_End">
    <p:spTree>
      <p:nvGrpSpPr>
        <p:cNvPr id="1" name="Shape 5820"/>
        <p:cNvGrpSpPr/>
        <p:nvPr/>
      </p:nvGrpSpPr>
      <p:grpSpPr>
        <a:xfrm>
          <a:off x="0" y="0"/>
          <a:ext cx="0" cy="0"/>
          <a:chOff x="0" y="0"/>
          <a:chExt cx="0" cy="0"/>
        </a:xfrm>
      </p:grpSpPr>
      <p:grpSp>
        <p:nvGrpSpPr>
          <p:cNvPr id="5821" name="Google Shape;5821;p1005"/>
          <p:cNvGrpSpPr/>
          <p:nvPr/>
        </p:nvGrpSpPr>
        <p:grpSpPr>
          <a:xfrm>
            <a:off x="0" y="0"/>
            <a:ext cx="12192000" cy="2148830"/>
            <a:chOff x="0" y="0"/>
            <a:chExt cx="12192000" cy="2148830"/>
          </a:xfrm>
        </p:grpSpPr>
        <p:sp>
          <p:nvSpPr>
            <p:cNvPr id="5822" name="Google Shape;5822;p10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823" name="Google Shape;5823;p10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824" name="Google Shape;5824;p1005"/>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825" name="Google Shape;5825;p1005"/>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26" name="Google Shape;5826;p10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827" name="Google Shape;5827;p1005"/>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828" name="Google Shape;5828;p10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37_Blank">
  <p:cSld name="37_Blank">
    <p:spTree>
      <p:nvGrpSpPr>
        <p:cNvPr id="1" name="Shape 5829"/>
        <p:cNvGrpSpPr/>
        <p:nvPr/>
      </p:nvGrpSpPr>
      <p:grpSpPr>
        <a:xfrm>
          <a:off x="0" y="0"/>
          <a:ext cx="0" cy="0"/>
          <a:chOff x="0" y="0"/>
          <a:chExt cx="0" cy="0"/>
        </a:xfrm>
      </p:grpSpPr>
      <p:sp>
        <p:nvSpPr>
          <p:cNvPr id="5830" name="Google Shape;5830;p10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831" name="Google Shape;5831;p10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32" name="Google Shape;5832;p10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33" name="Google Shape;5833;p1006"/>
          <p:cNvGrpSpPr/>
          <p:nvPr/>
        </p:nvGrpSpPr>
        <p:grpSpPr>
          <a:xfrm>
            <a:off x="7191543" y="1"/>
            <a:ext cx="5000459" cy="1425992"/>
            <a:chOff x="7191542" y="1"/>
            <a:chExt cx="5000459" cy="1425992"/>
          </a:xfrm>
        </p:grpSpPr>
        <p:pic>
          <p:nvPicPr>
            <p:cNvPr id="5834" name="Google Shape;5834;p10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35" name="Google Shape;5835;p1006"/>
            <p:cNvGrpSpPr/>
            <p:nvPr/>
          </p:nvGrpSpPr>
          <p:grpSpPr>
            <a:xfrm>
              <a:off x="7191542" y="1"/>
              <a:ext cx="5000459" cy="1425992"/>
              <a:chOff x="7186272" y="0"/>
              <a:chExt cx="5005729" cy="1427495"/>
            </a:xfrm>
          </p:grpSpPr>
          <p:sp>
            <p:nvSpPr>
              <p:cNvPr id="5836" name="Google Shape;5836;p10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837" name="Google Shape;5837;p10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58_Quotation">
  <p:cSld name="58_Quotation">
    <p:spTree>
      <p:nvGrpSpPr>
        <p:cNvPr id="1" name="Shape 5838"/>
        <p:cNvGrpSpPr/>
        <p:nvPr/>
      </p:nvGrpSpPr>
      <p:grpSpPr>
        <a:xfrm>
          <a:off x="0" y="0"/>
          <a:ext cx="0" cy="0"/>
          <a:chOff x="0" y="0"/>
          <a:chExt cx="0" cy="0"/>
        </a:xfrm>
      </p:grpSpPr>
      <p:sp>
        <p:nvSpPr>
          <p:cNvPr id="5839" name="Google Shape;5839;p10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840" name="Google Shape;5840;p10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41" name="Google Shape;5841;p10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42" name="Google Shape;5842;p10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843" name="Google Shape;5843;p10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44" name="Google Shape;5844;p10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45" name="Google Shape;5845;p1007"/>
          <p:cNvGrpSpPr/>
          <p:nvPr/>
        </p:nvGrpSpPr>
        <p:grpSpPr>
          <a:xfrm>
            <a:off x="7191543" y="1"/>
            <a:ext cx="5000459" cy="1425992"/>
            <a:chOff x="7191542" y="1"/>
            <a:chExt cx="5000459" cy="1425992"/>
          </a:xfrm>
        </p:grpSpPr>
        <p:pic>
          <p:nvPicPr>
            <p:cNvPr id="5846" name="Google Shape;5846;p10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47" name="Google Shape;5847;p1007"/>
            <p:cNvGrpSpPr/>
            <p:nvPr/>
          </p:nvGrpSpPr>
          <p:grpSpPr>
            <a:xfrm>
              <a:off x="7191542" y="1"/>
              <a:ext cx="5000459" cy="1425992"/>
              <a:chOff x="7186272" y="0"/>
              <a:chExt cx="5005729" cy="1427495"/>
            </a:xfrm>
          </p:grpSpPr>
          <p:sp>
            <p:nvSpPr>
              <p:cNvPr id="5848" name="Google Shape;5848;p10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849" name="Google Shape;5849;p10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850" name="Google Shape;5850;p10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43_Quotation">
  <p:cSld name="43_Quotation">
    <p:spTree>
      <p:nvGrpSpPr>
        <p:cNvPr id="1" name="Shape 5851"/>
        <p:cNvGrpSpPr/>
        <p:nvPr/>
      </p:nvGrpSpPr>
      <p:grpSpPr>
        <a:xfrm>
          <a:off x="0" y="0"/>
          <a:ext cx="0" cy="0"/>
          <a:chOff x="0" y="0"/>
          <a:chExt cx="0" cy="0"/>
        </a:xfrm>
      </p:grpSpPr>
      <p:sp>
        <p:nvSpPr>
          <p:cNvPr id="5852" name="Google Shape;5852;p100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853" name="Google Shape;5853;p100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4" name="Google Shape;5854;p10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55" name="Google Shape;5855;p10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856" name="Google Shape;5856;p10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57" name="Google Shape;5857;p10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58" name="Google Shape;5858;p1008"/>
          <p:cNvGrpSpPr/>
          <p:nvPr/>
        </p:nvGrpSpPr>
        <p:grpSpPr>
          <a:xfrm>
            <a:off x="7191543" y="1"/>
            <a:ext cx="5000459" cy="1425992"/>
            <a:chOff x="7191542" y="1"/>
            <a:chExt cx="5000459" cy="1425992"/>
          </a:xfrm>
        </p:grpSpPr>
        <p:pic>
          <p:nvPicPr>
            <p:cNvPr id="5859" name="Google Shape;5859;p10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60" name="Google Shape;5860;p1008"/>
            <p:cNvGrpSpPr/>
            <p:nvPr/>
          </p:nvGrpSpPr>
          <p:grpSpPr>
            <a:xfrm>
              <a:off x="7191542" y="1"/>
              <a:ext cx="5000459" cy="1425992"/>
              <a:chOff x="7186272" y="0"/>
              <a:chExt cx="5005729" cy="1427495"/>
            </a:xfrm>
          </p:grpSpPr>
          <p:sp>
            <p:nvSpPr>
              <p:cNvPr id="5861" name="Google Shape;5861;p10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862" name="Google Shape;5862;p10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863" name="Google Shape;5863;p10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39_Quotation">
  <p:cSld name="39_Quotation">
    <p:spTree>
      <p:nvGrpSpPr>
        <p:cNvPr id="1" name="Shape 5864"/>
        <p:cNvGrpSpPr/>
        <p:nvPr/>
      </p:nvGrpSpPr>
      <p:grpSpPr>
        <a:xfrm>
          <a:off x="0" y="0"/>
          <a:ext cx="0" cy="0"/>
          <a:chOff x="0" y="0"/>
          <a:chExt cx="0" cy="0"/>
        </a:xfrm>
      </p:grpSpPr>
      <p:sp>
        <p:nvSpPr>
          <p:cNvPr id="5865" name="Google Shape;5865;p100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866" name="Google Shape;5866;p100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67" name="Google Shape;5867;p10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68" name="Google Shape;5868;p100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869" name="Google Shape;5869;p10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70" name="Google Shape;5870;p10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71" name="Google Shape;5871;p1009"/>
          <p:cNvGrpSpPr/>
          <p:nvPr/>
        </p:nvGrpSpPr>
        <p:grpSpPr>
          <a:xfrm>
            <a:off x="7191543" y="1"/>
            <a:ext cx="5000459" cy="1425992"/>
            <a:chOff x="7191542" y="1"/>
            <a:chExt cx="5000459" cy="1425992"/>
          </a:xfrm>
        </p:grpSpPr>
        <p:pic>
          <p:nvPicPr>
            <p:cNvPr id="5872" name="Google Shape;5872;p10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73" name="Google Shape;5873;p1009"/>
            <p:cNvGrpSpPr/>
            <p:nvPr/>
          </p:nvGrpSpPr>
          <p:grpSpPr>
            <a:xfrm>
              <a:off x="7191542" y="1"/>
              <a:ext cx="5000459" cy="1425992"/>
              <a:chOff x="7186272" y="0"/>
              <a:chExt cx="5005729" cy="1427495"/>
            </a:xfrm>
          </p:grpSpPr>
          <p:sp>
            <p:nvSpPr>
              <p:cNvPr id="5874" name="Google Shape;5874;p10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875" name="Google Shape;5875;p10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5876" name="Google Shape;5876;p10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35_Cover">
  <p:cSld name="35_Cover">
    <p:spTree>
      <p:nvGrpSpPr>
        <p:cNvPr id="1" name="Shape 5877"/>
        <p:cNvGrpSpPr/>
        <p:nvPr/>
      </p:nvGrpSpPr>
      <p:grpSpPr>
        <a:xfrm>
          <a:off x="0" y="0"/>
          <a:ext cx="0" cy="0"/>
          <a:chOff x="0" y="0"/>
          <a:chExt cx="0" cy="0"/>
        </a:xfrm>
      </p:grpSpPr>
      <p:sp>
        <p:nvSpPr>
          <p:cNvPr id="5878" name="Google Shape;5878;p101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879" name="Google Shape;5879;p101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80" name="Google Shape;5880;p101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81" name="Google Shape;5881;p1010"/>
          <p:cNvSpPr>
            <a:spLocks noGrp="1"/>
          </p:cNvSpPr>
          <p:nvPr>
            <p:ph type="pic" idx="2"/>
          </p:nvPr>
        </p:nvSpPr>
        <p:spPr>
          <a:xfrm>
            <a:off x="7118684" y="233915"/>
            <a:ext cx="5073316" cy="5943600"/>
          </a:xfrm>
          <a:prstGeom prst="rect">
            <a:avLst/>
          </a:prstGeom>
          <a:noFill/>
          <a:ln>
            <a:noFill/>
          </a:ln>
        </p:spPr>
      </p:sp>
      <p:grpSp>
        <p:nvGrpSpPr>
          <p:cNvPr id="5882" name="Google Shape;5882;p1010"/>
          <p:cNvGrpSpPr/>
          <p:nvPr/>
        </p:nvGrpSpPr>
        <p:grpSpPr>
          <a:xfrm>
            <a:off x="0" y="5020349"/>
            <a:ext cx="12192000" cy="1837653"/>
            <a:chOff x="0" y="5020348"/>
            <a:chExt cx="12192000" cy="1837653"/>
          </a:xfrm>
        </p:grpSpPr>
        <p:sp>
          <p:nvSpPr>
            <p:cNvPr id="5883" name="Google Shape;5883;p10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884" name="Google Shape;5884;p10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885" name="Google Shape;5885;p10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33_Divider">
  <p:cSld name="33_Divider">
    <p:spTree>
      <p:nvGrpSpPr>
        <p:cNvPr id="1" name="Shape 5886"/>
        <p:cNvGrpSpPr/>
        <p:nvPr/>
      </p:nvGrpSpPr>
      <p:grpSpPr>
        <a:xfrm>
          <a:off x="0" y="0"/>
          <a:ext cx="0" cy="0"/>
          <a:chOff x="0" y="0"/>
          <a:chExt cx="0" cy="0"/>
        </a:xfrm>
      </p:grpSpPr>
      <p:grpSp>
        <p:nvGrpSpPr>
          <p:cNvPr id="5887" name="Google Shape;5887;p1011"/>
          <p:cNvGrpSpPr/>
          <p:nvPr/>
        </p:nvGrpSpPr>
        <p:grpSpPr>
          <a:xfrm>
            <a:off x="0" y="5020348"/>
            <a:ext cx="12192000" cy="1837653"/>
            <a:chOff x="0" y="5020347"/>
            <a:chExt cx="12192000" cy="1837653"/>
          </a:xfrm>
        </p:grpSpPr>
        <p:sp>
          <p:nvSpPr>
            <p:cNvPr id="5888" name="Google Shape;5888;p101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889" name="Google Shape;5889;p10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890" name="Google Shape;5890;p101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891" name="Google Shape;5891;p10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892" name="Google Shape;5892;p101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93" name="Google Shape;5893;p101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35_Photo Slide">
  <p:cSld name="35_Photo Slide">
    <p:spTree>
      <p:nvGrpSpPr>
        <p:cNvPr id="1" name="Shape 5894"/>
        <p:cNvGrpSpPr/>
        <p:nvPr/>
      </p:nvGrpSpPr>
      <p:grpSpPr>
        <a:xfrm>
          <a:off x="0" y="0"/>
          <a:ext cx="0" cy="0"/>
          <a:chOff x="0" y="0"/>
          <a:chExt cx="0" cy="0"/>
        </a:xfrm>
      </p:grpSpPr>
      <p:sp>
        <p:nvSpPr>
          <p:cNvPr id="5895" name="Google Shape;5895;p101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896" name="Google Shape;5896;p10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897" name="Google Shape;5897;p1012"/>
          <p:cNvGrpSpPr/>
          <p:nvPr/>
        </p:nvGrpSpPr>
        <p:grpSpPr>
          <a:xfrm>
            <a:off x="0" y="5379427"/>
            <a:ext cx="2807368" cy="753891"/>
            <a:chOff x="0" y="5379426"/>
            <a:chExt cx="2807368" cy="753891"/>
          </a:xfrm>
        </p:grpSpPr>
        <p:sp>
          <p:nvSpPr>
            <p:cNvPr id="5898" name="Google Shape;5898;p10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899" name="Google Shape;5899;p10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900" name="Google Shape;5900;p1012"/>
          <p:cNvSpPr>
            <a:spLocks noGrp="1"/>
          </p:cNvSpPr>
          <p:nvPr>
            <p:ph type="pic" idx="2"/>
          </p:nvPr>
        </p:nvSpPr>
        <p:spPr>
          <a:xfrm>
            <a:off x="2807368" y="457202"/>
            <a:ext cx="8915400" cy="5943598"/>
          </a:xfrm>
          <a:prstGeom prst="rect">
            <a:avLst/>
          </a:prstGeom>
          <a:noFill/>
          <a:ln>
            <a:noFill/>
          </a:ln>
        </p:spPr>
      </p:sp>
      <p:pic>
        <p:nvPicPr>
          <p:cNvPr id="5901" name="Google Shape;5901;p101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70_Title and Content">
  <p:cSld name="70_Title and Content">
    <p:spTree>
      <p:nvGrpSpPr>
        <p:cNvPr id="1" name="Shape 5902"/>
        <p:cNvGrpSpPr/>
        <p:nvPr/>
      </p:nvGrpSpPr>
      <p:grpSpPr>
        <a:xfrm>
          <a:off x="0" y="0"/>
          <a:ext cx="0" cy="0"/>
          <a:chOff x="0" y="0"/>
          <a:chExt cx="0" cy="0"/>
        </a:xfrm>
      </p:grpSpPr>
      <p:grpSp>
        <p:nvGrpSpPr>
          <p:cNvPr id="5903" name="Google Shape;5903;p1013"/>
          <p:cNvGrpSpPr/>
          <p:nvPr/>
        </p:nvGrpSpPr>
        <p:grpSpPr>
          <a:xfrm>
            <a:off x="7191543" y="1"/>
            <a:ext cx="5000459" cy="1425992"/>
            <a:chOff x="7191542" y="1"/>
            <a:chExt cx="5000459" cy="1425992"/>
          </a:xfrm>
        </p:grpSpPr>
        <p:pic>
          <p:nvPicPr>
            <p:cNvPr id="5904" name="Google Shape;5904;p10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05" name="Google Shape;5905;p1013"/>
            <p:cNvGrpSpPr/>
            <p:nvPr/>
          </p:nvGrpSpPr>
          <p:grpSpPr>
            <a:xfrm>
              <a:off x="7191542" y="1"/>
              <a:ext cx="5000459" cy="1425992"/>
              <a:chOff x="7186272" y="0"/>
              <a:chExt cx="5005729" cy="1427495"/>
            </a:xfrm>
          </p:grpSpPr>
          <p:sp>
            <p:nvSpPr>
              <p:cNvPr id="5906" name="Google Shape;5906;p10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907" name="Google Shape;5907;p10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908" name="Google Shape;5908;p10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09" name="Google Shape;5909;p10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10" name="Google Shape;5910;p10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911" name="Google Shape;5911;p10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12" name="Google Shape;5912;p10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64"/>
        <p:cNvGrpSpPr/>
        <p:nvPr/>
      </p:nvGrpSpPr>
      <p:grpSpPr>
        <a:xfrm>
          <a:off x="0" y="0"/>
          <a:ext cx="0" cy="0"/>
          <a:chOff x="0" y="0"/>
          <a:chExt cx="0" cy="0"/>
        </a:xfrm>
      </p:grpSpPr>
      <p:sp>
        <p:nvSpPr>
          <p:cNvPr id="65" name="Google Shape;65;p45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6" name="Google Shape;66;p45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 name="Google Shape;67;p4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 name="Google Shape;68;p4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9" name="Google Shape;69;p4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 name="Google Shape;70;p4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1" name="Google Shape;71;p456"/>
          <p:cNvGrpSpPr/>
          <p:nvPr/>
        </p:nvGrpSpPr>
        <p:grpSpPr>
          <a:xfrm>
            <a:off x="7191543" y="1"/>
            <a:ext cx="5000459" cy="1425992"/>
            <a:chOff x="7191542" y="1"/>
            <a:chExt cx="5000459" cy="1425992"/>
          </a:xfrm>
        </p:grpSpPr>
        <p:pic>
          <p:nvPicPr>
            <p:cNvPr id="72" name="Google Shape;72;p4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456"/>
            <p:cNvGrpSpPr/>
            <p:nvPr/>
          </p:nvGrpSpPr>
          <p:grpSpPr>
            <a:xfrm>
              <a:off x="7191542" y="1"/>
              <a:ext cx="5000459" cy="1425992"/>
              <a:chOff x="7186272" y="0"/>
              <a:chExt cx="5005729" cy="1427495"/>
            </a:xfrm>
          </p:grpSpPr>
          <p:sp>
            <p:nvSpPr>
              <p:cNvPr id="74" name="Google Shape;74;p4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75" name="Google Shape;75;p4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76" name="Google Shape;76;p45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634"/>
        <p:cNvGrpSpPr/>
        <p:nvPr/>
      </p:nvGrpSpPr>
      <p:grpSpPr>
        <a:xfrm>
          <a:off x="0" y="0"/>
          <a:ext cx="0" cy="0"/>
          <a:chOff x="0" y="0"/>
          <a:chExt cx="0" cy="0"/>
        </a:xfrm>
      </p:grpSpPr>
      <p:sp>
        <p:nvSpPr>
          <p:cNvPr id="635" name="Google Shape;635;p51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36" name="Google Shape;636;p51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7" name="Google Shape;637;p51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38" name="Google Shape;638;p510"/>
          <p:cNvSpPr>
            <a:spLocks noGrp="1"/>
          </p:cNvSpPr>
          <p:nvPr>
            <p:ph type="pic" idx="2"/>
          </p:nvPr>
        </p:nvSpPr>
        <p:spPr>
          <a:xfrm>
            <a:off x="7118684" y="233915"/>
            <a:ext cx="5073316" cy="5943600"/>
          </a:xfrm>
          <a:prstGeom prst="rect">
            <a:avLst/>
          </a:prstGeom>
          <a:noFill/>
          <a:ln>
            <a:noFill/>
          </a:ln>
        </p:spPr>
      </p:sp>
      <p:grpSp>
        <p:nvGrpSpPr>
          <p:cNvPr id="639" name="Google Shape;639;p510"/>
          <p:cNvGrpSpPr/>
          <p:nvPr/>
        </p:nvGrpSpPr>
        <p:grpSpPr>
          <a:xfrm>
            <a:off x="0" y="5020349"/>
            <a:ext cx="12192000" cy="1837653"/>
            <a:chOff x="0" y="5020348"/>
            <a:chExt cx="12192000" cy="1837653"/>
          </a:xfrm>
        </p:grpSpPr>
        <p:sp>
          <p:nvSpPr>
            <p:cNvPr id="640" name="Google Shape;640;p5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41" name="Google Shape;641;p5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642" name="Google Shape;642;p5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33_Two Content">
  <p:cSld name="33_Two Content">
    <p:spTree>
      <p:nvGrpSpPr>
        <p:cNvPr id="1" name="Shape 5913"/>
        <p:cNvGrpSpPr/>
        <p:nvPr/>
      </p:nvGrpSpPr>
      <p:grpSpPr>
        <a:xfrm>
          <a:off x="0" y="0"/>
          <a:ext cx="0" cy="0"/>
          <a:chOff x="0" y="0"/>
          <a:chExt cx="0" cy="0"/>
        </a:xfrm>
      </p:grpSpPr>
      <p:sp>
        <p:nvSpPr>
          <p:cNvPr id="5914" name="Google Shape;5914;p10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15" name="Google Shape;5915;p1014"/>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16" name="Google Shape;5916;p1014"/>
          <p:cNvGrpSpPr/>
          <p:nvPr/>
        </p:nvGrpSpPr>
        <p:grpSpPr>
          <a:xfrm>
            <a:off x="7191543" y="1"/>
            <a:ext cx="5000459" cy="1425992"/>
            <a:chOff x="7191542" y="1"/>
            <a:chExt cx="5000459" cy="1425992"/>
          </a:xfrm>
        </p:grpSpPr>
        <p:pic>
          <p:nvPicPr>
            <p:cNvPr id="5917" name="Google Shape;5917;p10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18" name="Google Shape;5918;p1014"/>
            <p:cNvGrpSpPr/>
            <p:nvPr/>
          </p:nvGrpSpPr>
          <p:grpSpPr>
            <a:xfrm>
              <a:off x="7191542" y="1"/>
              <a:ext cx="5000459" cy="1425992"/>
              <a:chOff x="7186272" y="0"/>
              <a:chExt cx="5005729" cy="1427495"/>
            </a:xfrm>
          </p:grpSpPr>
          <p:sp>
            <p:nvSpPr>
              <p:cNvPr id="5919" name="Google Shape;5919;p10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920" name="Google Shape;5920;p10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921" name="Google Shape;5921;p1014"/>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22" name="Google Shape;5922;p1014"/>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923" name="Google Shape;5923;p10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24" name="Google Shape;5924;p10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33_Comparison">
  <p:cSld name="33_Comparison">
    <p:spTree>
      <p:nvGrpSpPr>
        <p:cNvPr id="1" name="Shape 5925"/>
        <p:cNvGrpSpPr/>
        <p:nvPr/>
      </p:nvGrpSpPr>
      <p:grpSpPr>
        <a:xfrm>
          <a:off x="0" y="0"/>
          <a:ext cx="0" cy="0"/>
          <a:chOff x="0" y="0"/>
          <a:chExt cx="0" cy="0"/>
        </a:xfrm>
      </p:grpSpPr>
      <p:grpSp>
        <p:nvGrpSpPr>
          <p:cNvPr id="5926" name="Google Shape;5926;p1015"/>
          <p:cNvGrpSpPr/>
          <p:nvPr/>
        </p:nvGrpSpPr>
        <p:grpSpPr>
          <a:xfrm>
            <a:off x="7191543" y="1"/>
            <a:ext cx="5000459" cy="1425992"/>
            <a:chOff x="7191542" y="1"/>
            <a:chExt cx="5000459" cy="1425992"/>
          </a:xfrm>
        </p:grpSpPr>
        <p:pic>
          <p:nvPicPr>
            <p:cNvPr id="5927" name="Google Shape;5927;p10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28" name="Google Shape;5928;p1015"/>
            <p:cNvGrpSpPr/>
            <p:nvPr/>
          </p:nvGrpSpPr>
          <p:grpSpPr>
            <a:xfrm>
              <a:off x="7191542" y="1"/>
              <a:ext cx="5000459" cy="1425992"/>
              <a:chOff x="7186272" y="0"/>
              <a:chExt cx="5005729" cy="1427495"/>
            </a:xfrm>
          </p:grpSpPr>
          <p:sp>
            <p:nvSpPr>
              <p:cNvPr id="5929" name="Google Shape;5929;p10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930" name="Google Shape;5930;p10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931" name="Google Shape;5931;p101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32" name="Google Shape;5932;p101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33" name="Google Shape;5933;p101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34" name="Google Shape;5934;p10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35" name="Google Shape;5935;p10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36" name="Google Shape;5936;p10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937" name="Google Shape;5937;p10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38" name="Google Shape;5938;p10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33_Title Only">
  <p:cSld name="33_Title Only">
    <p:spTree>
      <p:nvGrpSpPr>
        <p:cNvPr id="1" name="Shape 5939"/>
        <p:cNvGrpSpPr/>
        <p:nvPr/>
      </p:nvGrpSpPr>
      <p:grpSpPr>
        <a:xfrm>
          <a:off x="0" y="0"/>
          <a:ext cx="0" cy="0"/>
          <a:chOff x="0" y="0"/>
          <a:chExt cx="0" cy="0"/>
        </a:xfrm>
      </p:grpSpPr>
      <p:grpSp>
        <p:nvGrpSpPr>
          <p:cNvPr id="5940" name="Google Shape;5940;p1016"/>
          <p:cNvGrpSpPr/>
          <p:nvPr/>
        </p:nvGrpSpPr>
        <p:grpSpPr>
          <a:xfrm>
            <a:off x="7191543" y="1"/>
            <a:ext cx="5000459" cy="1425992"/>
            <a:chOff x="7191542" y="1"/>
            <a:chExt cx="5000459" cy="1425992"/>
          </a:xfrm>
        </p:grpSpPr>
        <p:pic>
          <p:nvPicPr>
            <p:cNvPr id="5941" name="Google Shape;5941;p10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42" name="Google Shape;5942;p1016"/>
            <p:cNvGrpSpPr/>
            <p:nvPr/>
          </p:nvGrpSpPr>
          <p:grpSpPr>
            <a:xfrm>
              <a:off x="7191542" y="1"/>
              <a:ext cx="5000459" cy="1425992"/>
              <a:chOff x="7186272" y="0"/>
              <a:chExt cx="5005729" cy="1427495"/>
            </a:xfrm>
          </p:grpSpPr>
          <p:sp>
            <p:nvSpPr>
              <p:cNvPr id="5943" name="Google Shape;5943;p10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944" name="Google Shape;5944;p10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945" name="Google Shape;5945;p10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46" name="Google Shape;5946;p10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947" name="Google Shape;5947;p10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48" name="Google Shape;5948;p10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33_End">
  <p:cSld name="33_End">
    <p:spTree>
      <p:nvGrpSpPr>
        <p:cNvPr id="1" name="Shape 5949"/>
        <p:cNvGrpSpPr/>
        <p:nvPr/>
      </p:nvGrpSpPr>
      <p:grpSpPr>
        <a:xfrm>
          <a:off x="0" y="0"/>
          <a:ext cx="0" cy="0"/>
          <a:chOff x="0" y="0"/>
          <a:chExt cx="0" cy="0"/>
        </a:xfrm>
      </p:grpSpPr>
      <p:grpSp>
        <p:nvGrpSpPr>
          <p:cNvPr id="5950" name="Google Shape;5950;p1017"/>
          <p:cNvGrpSpPr/>
          <p:nvPr/>
        </p:nvGrpSpPr>
        <p:grpSpPr>
          <a:xfrm>
            <a:off x="0" y="0"/>
            <a:ext cx="12192000" cy="2148830"/>
            <a:chOff x="0" y="0"/>
            <a:chExt cx="12192000" cy="2148830"/>
          </a:xfrm>
        </p:grpSpPr>
        <p:sp>
          <p:nvSpPr>
            <p:cNvPr id="5951" name="Google Shape;5951;p10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952" name="Google Shape;5952;p10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5953" name="Google Shape;5953;p101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954" name="Google Shape;5954;p101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55" name="Google Shape;5955;p10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956" name="Google Shape;5956;p101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957" name="Google Shape;5957;p10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36_Blank">
  <p:cSld name="36_Blank">
    <p:spTree>
      <p:nvGrpSpPr>
        <p:cNvPr id="1" name="Shape 5958"/>
        <p:cNvGrpSpPr/>
        <p:nvPr/>
      </p:nvGrpSpPr>
      <p:grpSpPr>
        <a:xfrm>
          <a:off x="0" y="0"/>
          <a:ext cx="0" cy="0"/>
          <a:chOff x="0" y="0"/>
          <a:chExt cx="0" cy="0"/>
        </a:xfrm>
      </p:grpSpPr>
      <p:sp>
        <p:nvSpPr>
          <p:cNvPr id="5959" name="Google Shape;5959;p10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5960" name="Google Shape;5960;p10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61" name="Google Shape;5961;p10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962" name="Google Shape;5962;p1018"/>
          <p:cNvGrpSpPr/>
          <p:nvPr/>
        </p:nvGrpSpPr>
        <p:grpSpPr>
          <a:xfrm>
            <a:off x="7191543" y="1"/>
            <a:ext cx="5000459" cy="1425992"/>
            <a:chOff x="7191542" y="1"/>
            <a:chExt cx="5000459" cy="1425992"/>
          </a:xfrm>
        </p:grpSpPr>
        <p:pic>
          <p:nvPicPr>
            <p:cNvPr id="5963" name="Google Shape;5963;p10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64" name="Google Shape;5964;p1018"/>
            <p:cNvGrpSpPr/>
            <p:nvPr/>
          </p:nvGrpSpPr>
          <p:grpSpPr>
            <a:xfrm>
              <a:off x="7191542" y="1"/>
              <a:ext cx="5000459" cy="1425992"/>
              <a:chOff x="7186272" y="0"/>
              <a:chExt cx="5005729" cy="1427495"/>
            </a:xfrm>
          </p:grpSpPr>
          <p:sp>
            <p:nvSpPr>
              <p:cNvPr id="5965" name="Google Shape;5965;p10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966" name="Google Shape;5966;p10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33_Cover">
  <p:cSld name="33_Cover">
    <p:spTree>
      <p:nvGrpSpPr>
        <p:cNvPr id="1" name="Shape 5967"/>
        <p:cNvGrpSpPr/>
        <p:nvPr/>
      </p:nvGrpSpPr>
      <p:grpSpPr>
        <a:xfrm>
          <a:off x="0" y="0"/>
          <a:ext cx="0" cy="0"/>
          <a:chOff x="0" y="0"/>
          <a:chExt cx="0" cy="0"/>
        </a:xfrm>
      </p:grpSpPr>
      <p:sp>
        <p:nvSpPr>
          <p:cNvPr id="5968" name="Google Shape;5968;p101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969" name="Google Shape;5969;p1019"/>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0" name="Google Shape;5970;p1019"/>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971" name="Google Shape;5971;p1019"/>
          <p:cNvSpPr>
            <a:spLocks noGrp="1"/>
          </p:cNvSpPr>
          <p:nvPr>
            <p:ph type="pic" idx="2"/>
          </p:nvPr>
        </p:nvSpPr>
        <p:spPr>
          <a:xfrm>
            <a:off x="7118684" y="233915"/>
            <a:ext cx="5073316" cy="5943600"/>
          </a:xfrm>
          <a:prstGeom prst="rect">
            <a:avLst/>
          </a:prstGeom>
          <a:noFill/>
          <a:ln>
            <a:noFill/>
          </a:ln>
        </p:spPr>
      </p:sp>
      <p:grpSp>
        <p:nvGrpSpPr>
          <p:cNvPr id="5972" name="Google Shape;5972;p1019"/>
          <p:cNvGrpSpPr/>
          <p:nvPr/>
        </p:nvGrpSpPr>
        <p:grpSpPr>
          <a:xfrm>
            <a:off x="0" y="5020349"/>
            <a:ext cx="12192000" cy="1837653"/>
            <a:chOff x="0" y="5020348"/>
            <a:chExt cx="12192000" cy="1837653"/>
          </a:xfrm>
        </p:grpSpPr>
        <p:sp>
          <p:nvSpPr>
            <p:cNvPr id="5973" name="Google Shape;5973;p10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974" name="Google Shape;5974;p10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975" name="Google Shape;5975;p10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32_Divider">
  <p:cSld name="32_Divider">
    <p:spTree>
      <p:nvGrpSpPr>
        <p:cNvPr id="1" name="Shape 5976"/>
        <p:cNvGrpSpPr/>
        <p:nvPr/>
      </p:nvGrpSpPr>
      <p:grpSpPr>
        <a:xfrm>
          <a:off x="0" y="0"/>
          <a:ext cx="0" cy="0"/>
          <a:chOff x="0" y="0"/>
          <a:chExt cx="0" cy="0"/>
        </a:xfrm>
      </p:grpSpPr>
      <p:grpSp>
        <p:nvGrpSpPr>
          <p:cNvPr id="5977" name="Google Shape;5977;p1020"/>
          <p:cNvGrpSpPr/>
          <p:nvPr/>
        </p:nvGrpSpPr>
        <p:grpSpPr>
          <a:xfrm>
            <a:off x="0" y="5020348"/>
            <a:ext cx="12192000" cy="1837653"/>
            <a:chOff x="0" y="5020347"/>
            <a:chExt cx="12192000" cy="1837653"/>
          </a:xfrm>
        </p:grpSpPr>
        <p:sp>
          <p:nvSpPr>
            <p:cNvPr id="5978" name="Google Shape;5978;p10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979" name="Google Shape;5979;p10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980" name="Google Shape;5980;p10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5981" name="Google Shape;5981;p10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982" name="Google Shape;5982;p102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83" name="Google Shape;5983;p102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33_Photo Slide">
  <p:cSld name="33_Photo Slide">
    <p:spTree>
      <p:nvGrpSpPr>
        <p:cNvPr id="1" name="Shape 5984"/>
        <p:cNvGrpSpPr/>
        <p:nvPr/>
      </p:nvGrpSpPr>
      <p:grpSpPr>
        <a:xfrm>
          <a:off x="0" y="0"/>
          <a:ext cx="0" cy="0"/>
          <a:chOff x="0" y="0"/>
          <a:chExt cx="0" cy="0"/>
        </a:xfrm>
      </p:grpSpPr>
      <p:sp>
        <p:nvSpPr>
          <p:cNvPr id="5985" name="Google Shape;5985;p102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986" name="Google Shape;5986;p102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987" name="Google Shape;5987;p1021"/>
          <p:cNvGrpSpPr/>
          <p:nvPr/>
        </p:nvGrpSpPr>
        <p:grpSpPr>
          <a:xfrm>
            <a:off x="0" y="5379427"/>
            <a:ext cx="2807368" cy="753891"/>
            <a:chOff x="0" y="5379426"/>
            <a:chExt cx="2807368" cy="753891"/>
          </a:xfrm>
        </p:grpSpPr>
        <p:sp>
          <p:nvSpPr>
            <p:cNvPr id="5988" name="Google Shape;5988;p102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989" name="Google Shape;5989;p102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5990" name="Google Shape;5990;p1021"/>
          <p:cNvSpPr>
            <a:spLocks noGrp="1"/>
          </p:cNvSpPr>
          <p:nvPr>
            <p:ph type="pic" idx="2"/>
          </p:nvPr>
        </p:nvSpPr>
        <p:spPr>
          <a:xfrm>
            <a:off x="2807368" y="457202"/>
            <a:ext cx="8915400" cy="5943598"/>
          </a:xfrm>
          <a:prstGeom prst="rect">
            <a:avLst/>
          </a:prstGeom>
          <a:noFill/>
          <a:ln>
            <a:noFill/>
          </a:ln>
        </p:spPr>
      </p:sp>
      <p:pic>
        <p:nvPicPr>
          <p:cNvPr id="5991" name="Google Shape;5991;p102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69_Title and Content">
  <p:cSld name="69_Title and Content">
    <p:spTree>
      <p:nvGrpSpPr>
        <p:cNvPr id="1" name="Shape 5992"/>
        <p:cNvGrpSpPr/>
        <p:nvPr/>
      </p:nvGrpSpPr>
      <p:grpSpPr>
        <a:xfrm>
          <a:off x="0" y="0"/>
          <a:ext cx="0" cy="0"/>
          <a:chOff x="0" y="0"/>
          <a:chExt cx="0" cy="0"/>
        </a:xfrm>
      </p:grpSpPr>
      <p:grpSp>
        <p:nvGrpSpPr>
          <p:cNvPr id="5993" name="Google Shape;5993;p1022"/>
          <p:cNvGrpSpPr/>
          <p:nvPr/>
        </p:nvGrpSpPr>
        <p:grpSpPr>
          <a:xfrm>
            <a:off x="7191543" y="1"/>
            <a:ext cx="5000459" cy="1425992"/>
            <a:chOff x="7191542" y="1"/>
            <a:chExt cx="5000459" cy="1425992"/>
          </a:xfrm>
        </p:grpSpPr>
        <p:pic>
          <p:nvPicPr>
            <p:cNvPr id="5994" name="Google Shape;5994;p10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95" name="Google Shape;5995;p1022"/>
            <p:cNvGrpSpPr/>
            <p:nvPr/>
          </p:nvGrpSpPr>
          <p:grpSpPr>
            <a:xfrm>
              <a:off x="7191542" y="1"/>
              <a:ext cx="5000459" cy="1425992"/>
              <a:chOff x="7186272" y="0"/>
              <a:chExt cx="5005729" cy="1427495"/>
            </a:xfrm>
          </p:grpSpPr>
          <p:sp>
            <p:nvSpPr>
              <p:cNvPr id="5996" name="Google Shape;5996;p10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5997" name="Google Shape;5997;p10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5998" name="Google Shape;5998;p10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99" name="Google Shape;5999;p10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00" name="Google Shape;6000;p10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001" name="Google Shape;6001;p10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02" name="Google Shape;6002;p10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32_Two Content">
  <p:cSld name="32_Two Content">
    <p:spTree>
      <p:nvGrpSpPr>
        <p:cNvPr id="1" name="Shape 6003"/>
        <p:cNvGrpSpPr/>
        <p:nvPr/>
      </p:nvGrpSpPr>
      <p:grpSpPr>
        <a:xfrm>
          <a:off x="0" y="0"/>
          <a:ext cx="0" cy="0"/>
          <a:chOff x="0" y="0"/>
          <a:chExt cx="0" cy="0"/>
        </a:xfrm>
      </p:grpSpPr>
      <p:sp>
        <p:nvSpPr>
          <p:cNvPr id="6004" name="Google Shape;6004;p10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05" name="Google Shape;6005;p102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06" name="Google Shape;6006;p1023"/>
          <p:cNvGrpSpPr/>
          <p:nvPr/>
        </p:nvGrpSpPr>
        <p:grpSpPr>
          <a:xfrm>
            <a:off x="7191543" y="1"/>
            <a:ext cx="5000459" cy="1425992"/>
            <a:chOff x="7191542" y="1"/>
            <a:chExt cx="5000459" cy="1425992"/>
          </a:xfrm>
        </p:grpSpPr>
        <p:pic>
          <p:nvPicPr>
            <p:cNvPr id="6007" name="Google Shape;6007;p10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08" name="Google Shape;6008;p1023"/>
            <p:cNvGrpSpPr/>
            <p:nvPr/>
          </p:nvGrpSpPr>
          <p:grpSpPr>
            <a:xfrm>
              <a:off x="7191542" y="1"/>
              <a:ext cx="5000459" cy="1425992"/>
              <a:chOff x="7186272" y="0"/>
              <a:chExt cx="5005729" cy="1427495"/>
            </a:xfrm>
          </p:grpSpPr>
          <p:sp>
            <p:nvSpPr>
              <p:cNvPr id="6009" name="Google Shape;6009;p10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010" name="Google Shape;6010;p10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011" name="Google Shape;6011;p102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12" name="Google Shape;6012;p102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013" name="Google Shape;6013;p10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14" name="Google Shape;6014;p10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7_Divider">
  <p:cSld name="7_Divider">
    <p:spTree>
      <p:nvGrpSpPr>
        <p:cNvPr id="1" name="Shape 643"/>
        <p:cNvGrpSpPr/>
        <p:nvPr/>
      </p:nvGrpSpPr>
      <p:grpSpPr>
        <a:xfrm>
          <a:off x="0" y="0"/>
          <a:ext cx="0" cy="0"/>
          <a:chOff x="0" y="0"/>
          <a:chExt cx="0" cy="0"/>
        </a:xfrm>
      </p:grpSpPr>
      <p:grpSp>
        <p:nvGrpSpPr>
          <p:cNvPr id="644" name="Google Shape;644;p511"/>
          <p:cNvGrpSpPr/>
          <p:nvPr/>
        </p:nvGrpSpPr>
        <p:grpSpPr>
          <a:xfrm>
            <a:off x="0" y="5020348"/>
            <a:ext cx="12192000" cy="1837653"/>
            <a:chOff x="0" y="5020347"/>
            <a:chExt cx="12192000" cy="1837653"/>
          </a:xfrm>
        </p:grpSpPr>
        <p:sp>
          <p:nvSpPr>
            <p:cNvPr id="645" name="Google Shape;645;p51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46" name="Google Shape;646;p5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47" name="Google Shape;647;p51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648" name="Google Shape;648;p5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49" name="Google Shape;649;p51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0" name="Google Shape;650;p51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32_Comparison">
  <p:cSld name="32_Comparison">
    <p:spTree>
      <p:nvGrpSpPr>
        <p:cNvPr id="1" name="Shape 6015"/>
        <p:cNvGrpSpPr/>
        <p:nvPr/>
      </p:nvGrpSpPr>
      <p:grpSpPr>
        <a:xfrm>
          <a:off x="0" y="0"/>
          <a:ext cx="0" cy="0"/>
          <a:chOff x="0" y="0"/>
          <a:chExt cx="0" cy="0"/>
        </a:xfrm>
      </p:grpSpPr>
      <p:grpSp>
        <p:nvGrpSpPr>
          <p:cNvPr id="6016" name="Google Shape;6016;p1024"/>
          <p:cNvGrpSpPr/>
          <p:nvPr/>
        </p:nvGrpSpPr>
        <p:grpSpPr>
          <a:xfrm>
            <a:off x="7191543" y="1"/>
            <a:ext cx="5000459" cy="1425992"/>
            <a:chOff x="7191542" y="1"/>
            <a:chExt cx="5000459" cy="1425992"/>
          </a:xfrm>
        </p:grpSpPr>
        <p:pic>
          <p:nvPicPr>
            <p:cNvPr id="6017" name="Google Shape;6017;p10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18" name="Google Shape;6018;p1024"/>
            <p:cNvGrpSpPr/>
            <p:nvPr/>
          </p:nvGrpSpPr>
          <p:grpSpPr>
            <a:xfrm>
              <a:off x="7191542" y="1"/>
              <a:ext cx="5000459" cy="1425992"/>
              <a:chOff x="7186272" y="0"/>
              <a:chExt cx="5005729" cy="1427495"/>
            </a:xfrm>
          </p:grpSpPr>
          <p:sp>
            <p:nvSpPr>
              <p:cNvPr id="6019" name="Google Shape;6019;p10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020" name="Google Shape;6020;p10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021" name="Google Shape;6021;p102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22" name="Google Shape;6022;p102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23" name="Google Shape;6023;p102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24" name="Google Shape;6024;p10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25" name="Google Shape;6025;p10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26" name="Google Shape;6026;p102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027" name="Google Shape;6027;p10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8" name="Google Shape;6028;p10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32_Title Only">
  <p:cSld name="32_Title Only">
    <p:spTree>
      <p:nvGrpSpPr>
        <p:cNvPr id="1" name="Shape 6029"/>
        <p:cNvGrpSpPr/>
        <p:nvPr/>
      </p:nvGrpSpPr>
      <p:grpSpPr>
        <a:xfrm>
          <a:off x="0" y="0"/>
          <a:ext cx="0" cy="0"/>
          <a:chOff x="0" y="0"/>
          <a:chExt cx="0" cy="0"/>
        </a:xfrm>
      </p:grpSpPr>
      <p:grpSp>
        <p:nvGrpSpPr>
          <p:cNvPr id="6030" name="Google Shape;6030;p1025"/>
          <p:cNvGrpSpPr/>
          <p:nvPr/>
        </p:nvGrpSpPr>
        <p:grpSpPr>
          <a:xfrm>
            <a:off x="7191543" y="1"/>
            <a:ext cx="5000459" cy="1425992"/>
            <a:chOff x="7191542" y="1"/>
            <a:chExt cx="5000459" cy="1425992"/>
          </a:xfrm>
        </p:grpSpPr>
        <p:pic>
          <p:nvPicPr>
            <p:cNvPr id="6031" name="Google Shape;6031;p10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32" name="Google Shape;6032;p1025"/>
            <p:cNvGrpSpPr/>
            <p:nvPr/>
          </p:nvGrpSpPr>
          <p:grpSpPr>
            <a:xfrm>
              <a:off x="7191542" y="1"/>
              <a:ext cx="5000459" cy="1425992"/>
              <a:chOff x="7186272" y="0"/>
              <a:chExt cx="5005729" cy="1427495"/>
            </a:xfrm>
          </p:grpSpPr>
          <p:sp>
            <p:nvSpPr>
              <p:cNvPr id="6033" name="Google Shape;6033;p10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034" name="Google Shape;6034;p10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035" name="Google Shape;6035;p10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36" name="Google Shape;6036;p10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037" name="Google Shape;6037;p10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38" name="Google Shape;6038;p10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32_End">
  <p:cSld name="32_End">
    <p:spTree>
      <p:nvGrpSpPr>
        <p:cNvPr id="1" name="Shape 6039"/>
        <p:cNvGrpSpPr/>
        <p:nvPr/>
      </p:nvGrpSpPr>
      <p:grpSpPr>
        <a:xfrm>
          <a:off x="0" y="0"/>
          <a:ext cx="0" cy="0"/>
          <a:chOff x="0" y="0"/>
          <a:chExt cx="0" cy="0"/>
        </a:xfrm>
      </p:grpSpPr>
      <p:grpSp>
        <p:nvGrpSpPr>
          <p:cNvPr id="6040" name="Google Shape;6040;p1026"/>
          <p:cNvGrpSpPr/>
          <p:nvPr/>
        </p:nvGrpSpPr>
        <p:grpSpPr>
          <a:xfrm>
            <a:off x="0" y="0"/>
            <a:ext cx="12192000" cy="2148830"/>
            <a:chOff x="0" y="0"/>
            <a:chExt cx="12192000" cy="2148830"/>
          </a:xfrm>
        </p:grpSpPr>
        <p:sp>
          <p:nvSpPr>
            <p:cNvPr id="6041" name="Google Shape;6041;p10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042" name="Google Shape;6042;p10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6043" name="Google Shape;6043;p102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044" name="Google Shape;6044;p102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5" name="Google Shape;6045;p10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046" name="Google Shape;6046;p102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6047" name="Google Shape;6047;p10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35_Blank">
  <p:cSld name="35_Blank">
    <p:spTree>
      <p:nvGrpSpPr>
        <p:cNvPr id="1" name="Shape 6048"/>
        <p:cNvGrpSpPr/>
        <p:nvPr/>
      </p:nvGrpSpPr>
      <p:grpSpPr>
        <a:xfrm>
          <a:off x="0" y="0"/>
          <a:ext cx="0" cy="0"/>
          <a:chOff x="0" y="0"/>
          <a:chExt cx="0" cy="0"/>
        </a:xfrm>
      </p:grpSpPr>
      <p:sp>
        <p:nvSpPr>
          <p:cNvPr id="6049" name="Google Shape;6049;p102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050" name="Google Shape;6050;p10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51" name="Google Shape;6051;p10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52" name="Google Shape;6052;p1027"/>
          <p:cNvGrpSpPr/>
          <p:nvPr/>
        </p:nvGrpSpPr>
        <p:grpSpPr>
          <a:xfrm>
            <a:off x="7191543" y="1"/>
            <a:ext cx="5000459" cy="1425992"/>
            <a:chOff x="7191542" y="1"/>
            <a:chExt cx="5000459" cy="1425992"/>
          </a:xfrm>
        </p:grpSpPr>
        <p:pic>
          <p:nvPicPr>
            <p:cNvPr id="6053" name="Google Shape;6053;p10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54" name="Google Shape;6054;p1027"/>
            <p:cNvGrpSpPr/>
            <p:nvPr/>
          </p:nvGrpSpPr>
          <p:grpSpPr>
            <a:xfrm>
              <a:off x="7191542" y="1"/>
              <a:ext cx="5000459" cy="1425992"/>
              <a:chOff x="7186272" y="0"/>
              <a:chExt cx="5005729" cy="1427495"/>
            </a:xfrm>
          </p:grpSpPr>
          <p:sp>
            <p:nvSpPr>
              <p:cNvPr id="6055" name="Google Shape;6055;p10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056" name="Google Shape;6056;p10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29_Title Slide_Yale Blue">
  <p:cSld name="29_Title Slide_Yale Blue">
    <p:spTree>
      <p:nvGrpSpPr>
        <p:cNvPr id="1" name="Shape 6057"/>
        <p:cNvGrpSpPr/>
        <p:nvPr/>
      </p:nvGrpSpPr>
      <p:grpSpPr>
        <a:xfrm>
          <a:off x="0" y="0"/>
          <a:ext cx="0" cy="0"/>
          <a:chOff x="0" y="0"/>
          <a:chExt cx="0" cy="0"/>
        </a:xfrm>
      </p:grpSpPr>
      <p:sp>
        <p:nvSpPr>
          <p:cNvPr id="6058" name="Google Shape;6058;p102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59" name="Google Shape;6059;p102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60" name="Google Shape;6060;p10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061" name="Google Shape;6061;p10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62" name="Google Shape;6062;p10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6063" name="Google Shape;6063;p102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064" name="Google Shape;6064;p102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065" name="Google Shape;6065;p102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066" name="Google Shape;6066;p102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28_Title Slide_Yale Blue">
  <p:cSld name="28_Title Slide_Yale Blue">
    <p:spTree>
      <p:nvGrpSpPr>
        <p:cNvPr id="1" name="Shape 6067"/>
        <p:cNvGrpSpPr/>
        <p:nvPr/>
      </p:nvGrpSpPr>
      <p:grpSpPr>
        <a:xfrm>
          <a:off x="0" y="0"/>
          <a:ext cx="0" cy="0"/>
          <a:chOff x="0" y="0"/>
          <a:chExt cx="0" cy="0"/>
        </a:xfrm>
      </p:grpSpPr>
      <p:sp>
        <p:nvSpPr>
          <p:cNvPr id="6068" name="Google Shape;6068;p102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69" name="Google Shape;6069;p102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70" name="Google Shape;6070;p10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071" name="Google Shape;6071;p10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72" name="Google Shape;6072;p10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6073" name="Google Shape;6073;p102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074" name="Google Shape;6074;p102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075" name="Google Shape;6075;p102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076" name="Google Shape;6076;p102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27_Title and Bullets Layout">
  <p:cSld name="27_Title and Bullets Layout">
    <p:spTree>
      <p:nvGrpSpPr>
        <p:cNvPr id="1" name="Shape 6077"/>
        <p:cNvGrpSpPr/>
        <p:nvPr/>
      </p:nvGrpSpPr>
      <p:grpSpPr>
        <a:xfrm>
          <a:off x="0" y="0"/>
          <a:ext cx="0" cy="0"/>
          <a:chOff x="0" y="0"/>
          <a:chExt cx="0" cy="0"/>
        </a:xfrm>
      </p:grpSpPr>
      <p:sp>
        <p:nvSpPr>
          <p:cNvPr id="6078" name="Google Shape;6078;p103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79" name="Google Shape;6079;p103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080" name="Google Shape;6080;p103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081" name="Google Shape;6081;p103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082" name="Google Shape;6082;p103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68_Title and Content">
  <p:cSld name="68_Title and Content">
    <p:spTree>
      <p:nvGrpSpPr>
        <p:cNvPr id="1" name="Shape 6083"/>
        <p:cNvGrpSpPr/>
        <p:nvPr/>
      </p:nvGrpSpPr>
      <p:grpSpPr>
        <a:xfrm>
          <a:off x="0" y="0"/>
          <a:ext cx="0" cy="0"/>
          <a:chOff x="0" y="0"/>
          <a:chExt cx="0" cy="0"/>
        </a:xfrm>
      </p:grpSpPr>
      <p:sp>
        <p:nvSpPr>
          <p:cNvPr id="6084" name="Google Shape;6084;p103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6085" name="Google Shape;6085;p103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086" name="Google Shape;6086;p103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087" name="Google Shape;6087;p103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88" name="Google Shape;6088;p103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27_Two Section | Picture and Copy Layout">
  <p:cSld name="27_Two Section | Picture and Copy Layout">
    <p:spTree>
      <p:nvGrpSpPr>
        <p:cNvPr id="1" name="Shape 6089"/>
        <p:cNvGrpSpPr/>
        <p:nvPr/>
      </p:nvGrpSpPr>
      <p:grpSpPr>
        <a:xfrm>
          <a:off x="0" y="0"/>
          <a:ext cx="0" cy="0"/>
          <a:chOff x="0" y="0"/>
          <a:chExt cx="0" cy="0"/>
        </a:xfrm>
      </p:grpSpPr>
      <p:sp>
        <p:nvSpPr>
          <p:cNvPr id="6090" name="Google Shape;6090;p103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091" name="Google Shape;6091;p103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092" name="Google Shape;6092;p103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93" name="Google Shape;6093;p103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94" name="Google Shape;6094;p103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095" name="Google Shape;6095;p103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27_Title Slide_Yale Blue">
  <p:cSld name="27_Title Slide_Yale Blue">
    <p:spTree>
      <p:nvGrpSpPr>
        <p:cNvPr id="1" name="Shape 6096"/>
        <p:cNvGrpSpPr/>
        <p:nvPr/>
      </p:nvGrpSpPr>
      <p:grpSpPr>
        <a:xfrm>
          <a:off x="0" y="0"/>
          <a:ext cx="0" cy="0"/>
          <a:chOff x="0" y="0"/>
          <a:chExt cx="0" cy="0"/>
        </a:xfrm>
      </p:grpSpPr>
      <p:sp>
        <p:nvSpPr>
          <p:cNvPr id="6097" name="Google Shape;6097;p103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98" name="Google Shape;6098;p103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99" name="Google Shape;6099;p103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100" name="Google Shape;6100;p10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01" name="Google Shape;6101;p10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6102" name="Google Shape;6102;p103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03" name="Google Shape;6103;p103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04" name="Google Shape;6104;p103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105" name="Google Shape;6105;p103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651"/>
        <p:cNvGrpSpPr/>
        <p:nvPr/>
      </p:nvGrpSpPr>
      <p:grpSpPr>
        <a:xfrm>
          <a:off x="0" y="0"/>
          <a:ext cx="0" cy="0"/>
          <a:chOff x="0" y="0"/>
          <a:chExt cx="0" cy="0"/>
        </a:xfrm>
      </p:grpSpPr>
      <p:sp>
        <p:nvSpPr>
          <p:cNvPr id="652" name="Google Shape;652;p5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53" name="Google Shape;653;p5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 name="Google Shape;654;p5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5" name="Google Shape;655;p51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56" name="Google Shape;656;p5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7" name="Google Shape;657;p5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8" name="Google Shape;658;p512"/>
          <p:cNvGrpSpPr/>
          <p:nvPr/>
        </p:nvGrpSpPr>
        <p:grpSpPr>
          <a:xfrm>
            <a:off x="7191543" y="1"/>
            <a:ext cx="5000459" cy="1425992"/>
            <a:chOff x="7191542" y="1"/>
            <a:chExt cx="5000459" cy="1425992"/>
          </a:xfrm>
        </p:grpSpPr>
        <p:pic>
          <p:nvPicPr>
            <p:cNvPr id="659" name="Google Shape;659;p5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0" name="Google Shape;660;p512"/>
            <p:cNvGrpSpPr/>
            <p:nvPr/>
          </p:nvGrpSpPr>
          <p:grpSpPr>
            <a:xfrm>
              <a:off x="7191542" y="1"/>
              <a:ext cx="5000459" cy="1425992"/>
              <a:chOff x="7186272" y="0"/>
              <a:chExt cx="5005729" cy="1427495"/>
            </a:xfrm>
          </p:grpSpPr>
          <p:sp>
            <p:nvSpPr>
              <p:cNvPr id="661" name="Google Shape;661;p5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62" name="Google Shape;662;p5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663" name="Google Shape;663;p5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26_Title and Bullets Layout">
  <p:cSld name="26_Title and Bullets Layout">
    <p:spTree>
      <p:nvGrpSpPr>
        <p:cNvPr id="1" name="Shape 6106"/>
        <p:cNvGrpSpPr/>
        <p:nvPr/>
      </p:nvGrpSpPr>
      <p:grpSpPr>
        <a:xfrm>
          <a:off x="0" y="0"/>
          <a:ext cx="0" cy="0"/>
          <a:chOff x="0" y="0"/>
          <a:chExt cx="0" cy="0"/>
        </a:xfrm>
      </p:grpSpPr>
      <p:sp>
        <p:nvSpPr>
          <p:cNvPr id="6107" name="Google Shape;6107;p103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08" name="Google Shape;6108;p103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09" name="Google Shape;6109;p103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10" name="Google Shape;6110;p103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111" name="Google Shape;6111;p103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67_Title and Content">
  <p:cSld name="67_Title and Content">
    <p:spTree>
      <p:nvGrpSpPr>
        <p:cNvPr id="1" name="Shape 6112"/>
        <p:cNvGrpSpPr/>
        <p:nvPr/>
      </p:nvGrpSpPr>
      <p:grpSpPr>
        <a:xfrm>
          <a:off x="0" y="0"/>
          <a:ext cx="0" cy="0"/>
          <a:chOff x="0" y="0"/>
          <a:chExt cx="0" cy="0"/>
        </a:xfrm>
      </p:grpSpPr>
      <p:sp>
        <p:nvSpPr>
          <p:cNvPr id="6113" name="Google Shape;6113;p103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6114" name="Google Shape;6114;p103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115" name="Google Shape;6115;p103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16" name="Google Shape;6116;p103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17" name="Google Shape;6117;p103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26_Two Section | Picture and Copy Layout">
  <p:cSld name="26_Two Section | Picture and Copy Layout">
    <p:spTree>
      <p:nvGrpSpPr>
        <p:cNvPr id="1" name="Shape 6118"/>
        <p:cNvGrpSpPr/>
        <p:nvPr/>
      </p:nvGrpSpPr>
      <p:grpSpPr>
        <a:xfrm>
          <a:off x="0" y="0"/>
          <a:ext cx="0" cy="0"/>
          <a:chOff x="0" y="0"/>
          <a:chExt cx="0" cy="0"/>
        </a:xfrm>
      </p:grpSpPr>
      <p:sp>
        <p:nvSpPr>
          <p:cNvPr id="6119" name="Google Shape;6119;p103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20" name="Google Shape;6120;p103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21" name="Google Shape;6121;p103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2" name="Google Shape;6122;p103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3" name="Google Shape;6123;p103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124" name="Google Shape;6124;p103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26_Title Slide_Yale Blue">
  <p:cSld name="26_Title Slide_Yale Blue">
    <p:spTree>
      <p:nvGrpSpPr>
        <p:cNvPr id="1" name="Shape 6125"/>
        <p:cNvGrpSpPr/>
        <p:nvPr/>
      </p:nvGrpSpPr>
      <p:grpSpPr>
        <a:xfrm>
          <a:off x="0" y="0"/>
          <a:ext cx="0" cy="0"/>
          <a:chOff x="0" y="0"/>
          <a:chExt cx="0" cy="0"/>
        </a:xfrm>
      </p:grpSpPr>
      <p:sp>
        <p:nvSpPr>
          <p:cNvPr id="6126" name="Google Shape;6126;p103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7" name="Google Shape;6127;p103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28" name="Google Shape;6128;p10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129" name="Google Shape;6129;p10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30" name="Google Shape;6130;p10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6131" name="Google Shape;6131;p103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32" name="Google Shape;6132;p103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33" name="Google Shape;6133;p103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134" name="Google Shape;6134;p103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25_Title Slide_Yale Blue">
  <p:cSld name="25_Title Slide_Yale Blue">
    <p:spTree>
      <p:nvGrpSpPr>
        <p:cNvPr id="1" name="Shape 6135"/>
        <p:cNvGrpSpPr/>
        <p:nvPr/>
      </p:nvGrpSpPr>
      <p:grpSpPr>
        <a:xfrm>
          <a:off x="0" y="0"/>
          <a:ext cx="0" cy="0"/>
          <a:chOff x="0" y="0"/>
          <a:chExt cx="0" cy="0"/>
        </a:xfrm>
      </p:grpSpPr>
      <p:sp>
        <p:nvSpPr>
          <p:cNvPr id="6136" name="Google Shape;6136;p103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37" name="Google Shape;6137;p103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38" name="Google Shape;6138;p10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139" name="Google Shape;6139;p10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0" name="Google Shape;6140;p10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6141" name="Google Shape;6141;p103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42" name="Google Shape;6142;p103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43" name="Google Shape;6143;p103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144" name="Google Shape;6144;p103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24_Title Slide_Yale Blue">
  <p:cSld name="24_Title Slide_Yale Blue">
    <p:spTree>
      <p:nvGrpSpPr>
        <p:cNvPr id="1" name="Shape 6145"/>
        <p:cNvGrpSpPr/>
        <p:nvPr/>
      </p:nvGrpSpPr>
      <p:grpSpPr>
        <a:xfrm>
          <a:off x="0" y="0"/>
          <a:ext cx="0" cy="0"/>
          <a:chOff x="0" y="0"/>
          <a:chExt cx="0" cy="0"/>
        </a:xfrm>
      </p:grpSpPr>
      <p:sp>
        <p:nvSpPr>
          <p:cNvPr id="6146" name="Google Shape;6146;p103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47" name="Google Shape;6147;p103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8" name="Google Shape;6148;p10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149" name="Google Shape;6149;p10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50" name="Google Shape;6150;p10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6151" name="Google Shape;6151;p103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52" name="Google Shape;6152;p103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53" name="Google Shape;6153;p103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154" name="Google Shape;6154;p103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25_Title and Bullets Layout">
  <p:cSld name="25_Title and Bullets Layout">
    <p:spTree>
      <p:nvGrpSpPr>
        <p:cNvPr id="1" name="Shape 6155"/>
        <p:cNvGrpSpPr/>
        <p:nvPr/>
      </p:nvGrpSpPr>
      <p:grpSpPr>
        <a:xfrm>
          <a:off x="0" y="0"/>
          <a:ext cx="0" cy="0"/>
          <a:chOff x="0" y="0"/>
          <a:chExt cx="0" cy="0"/>
        </a:xfrm>
      </p:grpSpPr>
      <p:sp>
        <p:nvSpPr>
          <p:cNvPr id="6156" name="Google Shape;6156;p104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57" name="Google Shape;6157;p104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58" name="Google Shape;6158;p104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59" name="Google Shape;6159;p104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160" name="Google Shape;6160;p104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66_Title and Content">
  <p:cSld name="66_Title and Content">
    <p:spTree>
      <p:nvGrpSpPr>
        <p:cNvPr id="1" name="Shape 6161"/>
        <p:cNvGrpSpPr/>
        <p:nvPr/>
      </p:nvGrpSpPr>
      <p:grpSpPr>
        <a:xfrm>
          <a:off x="0" y="0"/>
          <a:ext cx="0" cy="0"/>
          <a:chOff x="0" y="0"/>
          <a:chExt cx="0" cy="0"/>
        </a:xfrm>
      </p:grpSpPr>
      <p:sp>
        <p:nvSpPr>
          <p:cNvPr id="6162" name="Google Shape;6162;p104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6163" name="Google Shape;6163;p104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164" name="Google Shape;6164;p104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65" name="Google Shape;6165;p104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66" name="Google Shape;6166;p104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25_Two Section | Picture and Copy Layout">
  <p:cSld name="25_Two Section | Picture and Copy Layout">
    <p:spTree>
      <p:nvGrpSpPr>
        <p:cNvPr id="1" name="Shape 6167"/>
        <p:cNvGrpSpPr/>
        <p:nvPr/>
      </p:nvGrpSpPr>
      <p:grpSpPr>
        <a:xfrm>
          <a:off x="0" y="0"/>
          <a:ext cx="0" cy="0"/>
          <a:chOff x="0" y="0"/>
          <a:chExt cx="0" cy="0"/>
        </a:xfrm>
      </p:grpSpPr>
      <p:sp>
        <p:nvSpPr>
          <p:cNvPr id="6168" name="Google Shape;6168;p104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69" name="Google Shape;6169;p104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70" name="Google Shape;6170;p104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71" name="Google Shape;6171;p104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72" name="Google Shape;6172;p104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173" name="Google Shape;6173;p104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23_Title Slide_Yale Blue">
  <p:cSld name="23_Title Slide_Yale Blue">
    <p:spTree>
      <p:nvGrpSpPr>
        <p:cNvPr id="1" name="Shape 6174"/>
        <p:cNvGrpSpPr/>
        <p:nvPr/>
      </p:nvGrpSpPr>
      <p:grpSpPr>
        <a:xfrm>
          <a:off x="0" y="0"/>
          <a:ext cx="0" cy="0"/>
          <a:chOff x="0" y="0"/>
          <a:chExt cx="0" cy="0"/>
        </a:xfrm>
      </p:grpSpPr>
      <p:sp>
        <p:nvSpPr>
          <p:cNvPr id="6175" name="Google Shape;6175;p104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76" name="Google Shape;6176;p104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77" name="Google Shape;6177;p104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178" name="Google Shape;6178;p10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79" name="Google Shape;6179;p10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6180" name="Google Shape;6180;p104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81" name="Google Shape;6181;p104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182" name="Google Shape;6182;p104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183" name="Google Shape;6183;p104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664"/>
        <p:cNvGrpSpPr/>
        <p:nvPr/>
      </p:nvGrpSpPr>
      <p:grpSpPr>
        <a:xfrm>
          <a:off x="0" y="0"/>
          <a:ext cx="0" cy="0"/>
          <a:chOff x="0" y="0"/>
          <a:chExt cx="0" cy="0"/>
        </a:xfrm>
      </p:grpSpPr>
      <p:grpSp>
        <p:nvGrpSpPr>
          <p:cNvPr id="665" name="Google Shape;665;p513"/>
          <p:cNvGrpSpPr/>
          <p:nvPr/>
        </p:nvGrpSpPr>
        <p:grpSpPr>
          <a:xfrm>
            <a:off x="7191543" y="1"/>
            <a:ext cx="5000459" cy="1425992"/>
            <a:chOff x="7191542" y="1"/>
            <a:chExt cx="5000459" cy="1425992"/>
          </a:xfrm>
        </p:grpSpPr>
        <p:pic>
          <p:nvPicPr>
            <p:cNvPr id="666" name="Google Shape;666;p5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7" name="Google Shape;667;p513"/>
            <p:cNvGrpSpPr/>
            <p:nvPr/>
          </p:nvGrpSpPr>
          <p:grpSpPr>
            <a:xfrm>
              <a:off x="7191542" y="1"/>
              <a:ext cx="5000459" cy="1425992"/>
              <a:chOff x="7186272" y="0"/>
              <a:chExt cx="5005729" cy="1427495"/>
            </a:xfrm>
          </p:grpSpPr>
          <p:sp>
            <p:nvSpPr>
              <p:cNvPr id="668" name="Google Shape;668;p5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69" name="Google Shape;669;p5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70" name="Google Shape;670;p5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1" name="Google Shape;671;p5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2" name="Google Shape;672;p5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73" name="Google Shape;673;p5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4" name="Google Shape;674;p5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24_Title and Bullets Layout">
  <p:cSld name="24_Title and Bullets Layout">
    <p:spTree>
      <p:nvGrpSpPr>
        <p:cNvPr id="1" name="Shape 6184"/>
        <p:cNvGrpSpPr/>
        <p:nvPr/>
      </p:nvGrpSpPr>
      <p:grpSpPr>
        <a:xfrm>
          <a:off x="0" y="0"/>
          <a:ext cx="0" cy="0"/>
          <a:chOff x="0" y="0"/>
          <a:chExt cx="0" cy="0"/>
        </a:xfrm>
      </p:grpSpPr>
      <p:sp>
        <p:nvSpPr>
          <p:cNvPr id="6185" name="Google Shape;6185;p104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86" name="Google Shape;6186;p104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87" name="Google Shape;6187;p104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88" name="Google Shape;6188;p104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189" name="Google Shape;6189;p104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65_Title and Content">
  <p:cSld name="65_Title and Content">
    <p:spTree>
      <p:nvGrpSpPr>
        <p:cNvPr id="1" name="Shape 6190"/>
        <p:cNvGrpSpPr/>
        <p:nvPr/>
      </p:nvGrpSpPr>
      <p:grpSpPr>
        <a:xfrm>
          <a:off x="0" y="0"/>
          <a:ext cx="0" cy="0"/>
          <a:chOff x="0" y="0"/>
          <a:chExt cx="0" cy="0"/>
        </a:xfrm>
      </p:grpSpPr>
      <p:sp>
        <p:nvSpPr>
          <p:cNvPr id="6191" name="Google Shape;6191;p104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6192" name="Google Shape;6192;p104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193" name="Google Shape;6193;p104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94" name="Google Shape;6194;p104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95" name="Google Shape;6195;p104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24_Two Section | Picture and Copy Layout">
  <p:cSld name="24_Two Section | Picture and Copy Layout">
    <p:spTree>
      <p:nvGrpSpPr>
        <p:cNvPr id="1" name="Shape 6196"/>
        <p:cNvGrpSpPr/>
        <p:nvPr/>
      </p:nvGrpSpPr>
      <p:grpSpPr>
        <a:xfrm>
          <a:off x="0" y="0"/>
          <a:ext cx="0" cy="0"/>
          <a:chOff x="0" y="0"/>
          <a:chExt cx="0" cy="0"/>
        </a:xfrm>
      </p:grpSpPr>
      <p:sp>
        <p:nvSpPr>
          <p:cNvPr id="6197" name="Google Shape;6197;p104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98" name="Google Shape;6198;p104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199" name="Google Shape;6199;p104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00" name="Google Shape;6200;p104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01" name="Google Shape;6201;p104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202" name="Google Shape;6202;p104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23_Title and Bullets Layout">
  <p:cSld name="23_Title and Bullets Layout">
    <p:spTree>
      <p:nvGrpSpPr>
        <p:cNvPr id="1" name="Shape 6203"/>
        <p:cNvGrpSpPr/>
        <p:nvPr/>
      </p:nvGrpSpPr>
      <p:grpSpPr>
        <a:xfrm>
          <a:off x="0" y="0"/>
          <a:ext cx="0" cy="0"/>
          <a:chOff x="0" y="0"/>
          <a:chExt cx="0" cy="0"/>
        </a:xfrm>
      </p:grpSpPr>
      <p:sp>
        <p:nvSpPr>
          <p:cNvPr id="6204" name="Google Shape;6204;p1047"/>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05" name="Google Shape;6205;p104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06" name="Google Shape;6206;p104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07" name="Google Shape;6207;p1047"/>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208" name="Google Shape;6208;p10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64_Title and Content">
  <p:cSld name="64_Title and Content">
    <p:spTree>
      <p:nvGrpSpPr>
        <p:cNvPr id="1" name="Shape 6209"/>
        <p:cNvGrpSpPr/>
        <p:nvPr/>
      </p:nvGrpSpPr>
      <p:grpSpPr>
        <a:xfrm>
          <a:off x="0" y="0"/>
          <a:ext cx="0" cy="0"/>
          <a:chOff x="0" y="0"/>
          <a:chExt cx="0" cy="0"/>
        </a:xfrm>
      </p:grpSpPr>
      <p:sp>
        <p:nvSpPr>
          <p:cNvPr id="6210" name="Google Shape;6210;p104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6211" name="Google Shape;6211;p104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212" name="Google Shape;6212;p104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13" name="Google Shape;6213;p1048"/>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14" name="Google Shape;6214;p1048"/>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23_Two Section | Picture and Copy Layout">
  <p:cSld name="23_Two Section | Picture and Copy Layout">
    <p:spTree>
      <p:nvGrpSpPr>
        <p:cNvPr id="1" name="Shape 6215"/>
        <p:cNvGrpSpPr/>
        <p:nvPr/>
      </p:nvGrpSpPr>
      <p:grpSpPr>
        <a:xfrm>
          <a:off x="0" y="0"/>
          <a:ext cx="0" cy="0"/>
          <a:chOff x="0" y="0"/>
          <a:chExt cx="0" cy="0"/>
        </a:xfrm>
      </p:grpSpPr>
      <p:sp>
        <p:nvSpPr>
          <p:cNvPr id="6216" name="Google Shape;6216;p104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17" name="Google Shape;6217;p104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18" name="Google Shape;6218;p104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19" name="Google Shape;6219;p1049"/>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20" name="Google Shape;6220;p1049"/>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221" name="Google Shape;6221;p104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22_Title Slide_Yale Blue">
  <p:cSld name="22_Title Slide_Yale Blue">
    <p:spTree>
      <p:nvGrpSpPr>
        <p:cNvPr id="1" name="Shape 6222"/>
        <p:cNvGrpSpPr/>
        <p:nvPr/>
      </p:nvGrpSpPr>
      <p:grpSpPr>
        <a:xfrm>
          <a:off x="0" y="0"/>
          <a:ext cx="0" cy="0"/>
          <a:chOff x="0" y="0"/>
          <a:chExt cx="0" cy="0"/>
        </a:xfrm>
      </p:grpSpPr>
      <p:sp>
        <p:nvSpPr>
          <p:cNvPr id="6223" name="Google Shape;6223;p1050"/>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24" name="Google Shape;6224;p1050"/>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25" name="Google Shape;6225;p105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226" name="Google Shape;6226;p10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27" name="Google Shape;6227;p10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6228" name="Google Shape;6228;p1050"/>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229" name="Google Shape;6229;p105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230" name="Google Shape;6230;p105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231" name="Google Shape;6231;p1050"/>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22_Title and Bullets Layout">
  <p:cSld name="22_Title and Bullets Layout">
    <p:spTree>
      <p:nvGrpSpPr>
        <p:cNvPr id="1" name="Shape 6232"/>
        <p:cNvGrpSpPr/>
        <p:nvPr/>
      </p:nvGrpSpPr>
      <p:grpSpPr>
        <a:xfrm>
          <a:off x="0" y="0"/>
          <a:ext cx="0" cy="0"/>
          <a:chOff x="0" y="0"/>
          <a:chExt cx="0" cy="0"/>
        </a:xfrm>
      </p:grpSpPr>
      <p:sp>
        <p:nvSpPr>
          <p:cNvPr id="6233" name="Google Shape;6233;p1051"/>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34" name="Google Shape;6234;p105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35" name="Google Shape;6235;p105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36" name="Google Shape;6236;p1051"/>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237" name="Google Shape;6237;p105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63_Title and Content">
  <p:cSld name="63_Title and Content">
    <p:spTree>
      <p:nvGrpSpPr>
        <p:cNvPr id="1" name="Shape 6238"/>
        <p:cNvGrpSpPr/>
        <p:nvPr/>
      </p:nvGrpSpPr>
      <p:grpSpPr>
        <a:xfrm>
          <a:off x="0" y="0"/>
          <a:ext cx="0" cy="0"/>
          <a:chOff x="0" y="0"/>
          <a:chExt cx="0" cy="0"/>
        </a:xfrm>
      </p:grpSpPr>
      <p:sp>
        <p:nvSpPr>
          <p:cNvPr id="6239" name="Google Shape;6239;p105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6240" name="Google Shape;6240;p105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241" name="Google Shape;6241;p105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42" name="Google Shape;6242;p1052"/>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43" name="Google Shape;6243;p1052"/>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22_Two Section | Picture and Copy Layout">
  <p:cSld name="22_Two Section | Picture and Copy Layout">
    <p:spTree>
      <p:nvGrpSpPr>
        <p:cNvPr id="1" name="Shape 6244"/>
        <p:cNvGrpSpPr/>
        <p:nvPr/>
      </p:nvGrpSpPr>
      <p:grpSpPr>
        <a:xfrm>
          <a:off x="0" y="0"/>
          <a:ext cx="0" cy="0"/>
          <a:chOff x="0" y="0"/>
          <a:chExt cx="0" cy="0"/>
        </a:xfrm>
      </p:grpSpPr>
      <p:sp>
        <p:nvSpPr>
          <p:cNvPr id="6245" name="Google Shape;6245;p105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46" name="Google Shape;6246;p105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47" name="Google Shape;6247;p1053"/>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8" name="Google Shape;6248;p1053"/>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9" name="Google Shape;6249;p1053"/>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250" name="Google Shape;6250;p10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6_Two Content">
  <p:cSld name="6_Two Content">
    <p:spTree>
      <p:nvGrpSpPr>
        <p:cNvPr id="1" name="Shape 675"/>
        <p:cNvGrpSpPr/>
        <p:nvPr/>
      </p:nvGrpSpPr>
      <p:grpSpPr>
        <a:xfrm>
          <a:off x="0" y="0"/>
          <a:ext cx="0" cy="0"/>
          <a:chOff x="0" y="0"/>
          <a:chExt cx="0" cy="0"/>
        </a:xfrm>
      </p:grpSpPr>
      <p:sp>
        <p:nvSpPr>
          <p:cNvPr id="676" name="Google Shape;676;p5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7" name="Google Shape;677;p514"/>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78" name="Google Shape;678;p514"/>
          <p:cNvGrpSpPr/>
          <p:nvPr/>
        </p:nvGrpSpPr>
        <p:grpSpPr>
          <a:xfrm>
            <a:off x="7191543" y="1"/>
            <a:ext cx="5000459" cy="1425992"/>
            <a:chOff x="7191542" y="1"/>
            <a:chExt cx="5000459" cy="1425992"/>
          </a:xfrm>
        </p:grpSpPr>
        <p:pic>
          <p:nvPicPr>
            <p:cNvPr id="679" name="Google Shape;679;p5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0" name="Google Shape;680;p514"/>
            <p:cNvGrpSpPr/>
            <p:nvPr/>
          </p:nvGrpSpPr>
          <p:grpSpPr>
            <a:xfrm>
              <a:off x="7191542" y="1"/>
              <a:ext cx="5000459" cy="1425992"/>
              <a:chOff x="7186272" y="0"/>
              <a:chExt cx="5005729" cy="1427495"/>
            </a:xfrm>
          </p:grpSpPr>
          <p:sp>
            <p:nvSpPr>
              <p:cNvPr id="681" name="Google Shape;681;p5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82" name="Google Shape;682;p5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83" name="Google Shape;683;p514"/>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4" name="Google Shape;684;p514"/>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85" name="Google Shape;685;p5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6" name="Google Shape;686;p5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21_Title and Bullets Layout">
  <p:cSld name="21_Title and Bullets Layout">
    <p:spTree>
      <p:nvGrpSpPr>
        <p:cNvPr id="1" name="Shape 6251"/>
        <p:cNvGrpSpPr/>
        <p:nvPr/>
      </p:nvGrpSpPr>
      <p:grpSpPr>
        <a:xfrm>
          <a:off x="0" y="0"/>
          <a:ext cx="0" cy="0"/>
          <a:chOff x="0" y="0"/>
          <a:chExt cx="0" cy="0"/>
        </a:xfrm>
      </p:grpSpPr>
      <p:sp>
        <p:nvSpPr>
          <p:cNvPr id="6252" name="Google Shape;6252;p105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53" name="Google Shape;6253;p105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54" name="Google Shape;6254;p105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55" name="Google Shape;6255;p105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256" name="Google Shape;6256;p105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62_Title and Content">
  <p:cSld name="62_Title and Content">
    <p:spTree>
      <p:nvGrpSpPr>
        <p:cNvPr id="1" name="Shape 6257"/>
        <p:cNvGrpSpPr/>
        <p:nvPr/>
      </p:nvGrpSpPr>
      <p:grpSpPr>
        <a:xfrm>
          <a:off x="0" y="0"/>
          <a:ext cx="0" cy="0"/>
          <a:chOff x="0" y="0"/>
          <a:chExt cx="0" cy="0"/>
        </a:xfrm>
      </p:grpSpPr>
      <p:sp>
        <p:nvSpPr>
          <p:cNvPr id="6258" name="Google Shape;6258;p105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6259" name="Google Shape;6259;p105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260" name="Google Shape;6260;p105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61" name="Google Shape;6261;p105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62" name="Google Shape;6262;p105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21_Two Section | Picture and Copy Layout">
  <p:cSld name="21_Two Section | Picture and Copy Layout">
    <p:spTree>
      <p:nvGrpSpPr>
        <p:cNvPr id="1" name="Shape 6263"/>
        <p:cNvGrpSpPr/>
        <p:nvPr/>
      </p:nvGrpSpPr>
      <p:grpSpPr>
        <a:xfrm>
          <a:off x="0" y="0"/>
          <a:ext cx="0" cy="0"/>
          <a:chOff x="0" y="0"/>
          <a:chExt cx="0" cy="0"/>
        </a:xfrm>
      </p:grpSpPr>
      <p:sp>
        <p:nvSpPr>
          <p:cNvPr id="6264" name="Google Shape;6264;p105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65" name="Google Shape;6265;p105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66" name="Google Shape;6266;p105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7" name="Google Shape;6267;p105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8" name="Google Shape;6268;p105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269" name="Google Shape;6269;p105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20_Title and Bullets Layout">
  <p:cSld name="20_Title and Bullets Layout">
    <p:spTree>
      <p:nvGrpSpPr>
        <p:cNvPr id="1" name="Shape 6270"/>
        <p:cNvGrpSpPr/>
        <p:nvPr/>
      </p:nvGrpSpPr>
      <p:grpSpPr>
        <a:xfrm>
          <a:off x="0" y="0"/>
          <a:ext cx="0" cy="0"/>
          <a:chOff x="0" y="0"/>
          <a:chExt cx="0" cy="0"/>
        </a:xfrm>
      </p:grpSpPr>
      <p:sp>
        <p:nvSpPr>
          <p:cNvPr id="6271" name="Google Shape;6271;p1057"/>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72" name="Google Shape;6272;p105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73" name="Google Shape;6273;p105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74" name="Google Shape;6274;p1057"/>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275" name="Google Shape;6275;p10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61_Title and Content">
  <p:cSld name="61_Title and Content">
    <p:spTree>
      <p:nvGrpSpPr>
        <p:cNvPr id="1" name="Shape 6276"/>
        <p:cNvGrpSpPr/>
        <p:nvPr/>
      </p:nvGrpSpPr>
      <p:grpSpPr>
        <a:xfrm>
          <a:off x="0" y="0"/>
          <a:ext cx="0" cy="0"/>
          <a:chOff x="0" y="0"/>
          <a:chExt cx="0" cy="0"/>
        </a:xfrm>
      </p:grpSpPr>
      <p:sp>
        <p:nvSpPr>
          <p:cNvPr id="6277" name="Google Shape;6277;p105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6278" name="Google Shape;6278;p105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279" name="Google Shape;6279;p105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280" name="Google Shape;6280;p1058"/>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81" name="Google Shape;6281;p1058"/>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6_Cover">
  <p:cSld name="6_Cover">
    <p:spTree>
      <p:nvGrpSpPr>
        <p:cNvPr id="1" name="Shape 6282"/>
        <p:cNvGrpSpPr/>
        <p:nvPr/>
      </p:nvGrpSpPr>
      <p:grpSpPr>
        <a:xfrm>
          <a:off x="0" y="0"/>
          <a:ext cx="0" cy="0"/>
          <a:chOff x="0" y="0"/>
          <a:chExt cx="0" cy="0"/>
        </a:xfrm>
      </p:grpSpPr>
      <p:sp>
        <p:nvSpPr>
          <p:cNvPr id="6283" name="Google Shape;6283;p10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284" name="Google Shape;6284;p10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85" name="Google Shape;6285;p10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286" name="Google Shape;6286;p1059"/>
          <p:cNvSpPr>
            <a:spLocks noGrp="1"/>
          </p:cNvSpPr>
          <p:nvPr>
            <p:ph type="pic" idx="2"/>
          </p:nvPr>
        </p:nvSpPr>
        <p:spPr>
          <a:xfrm>
            <a:off x="7118684" y="233915"/>
            <a:ext cx="5073316" cy="5943600"/>
          </a:xfrm>
          <a:prstGeom prst="rect">
            <a:avLst/>
          </a:prstGeom>
          <a:noFill/>
          <a:ln>
            <a:noFill/>
          </a:ln>
        </p:spPr>
      </p:sp>
      <p:grpSp>
        <p:nvGrpSpPr>
          <p:cNvPr id="6287" name="Google Shape;6287;p1059"/>
          <p:cNvGrpSpPr/>
          <p:nvPr/>
        </p:nvGrpSpPr>
        <p:grpSpPr>
          <a:xfrm>
            <a:off x="0" y="5020348"/>
            <a:ext cx="12192000" cy="1837653"/>
            <a:chOff x="0" y="5020348"/>
            <a:chExt cx="12192000" cy="1837653"/>
          </a:xfrm>
        </p:grpSpPr>
        <p:sp>
          <p:nvSpPr>
            <p:cNvPr id="6288" name="Google Shape;6288;p10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289" name="Google Shape;6289;p10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290" name="Google Shape;6290;p10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6291"/>
        <p:cNvGrpSpPr/>
        <p:nvPr/>
      </p:nvGrpSpPr>
      <p:grpSpPr>
        <a:xfrm>
          <a:off x="0" y="0"/>
          <a:ext cx="0" cy="0"/>
          <a:chOff x="0" y="0"/>
          <a:chExt cx="0" cy="0"/>
        </a:xfrm>
      </p:grpSpPr>
      <p:sp>
        <p:nvSpPr>
          <p:cNvPr id="6292" name="Google Shape;6292;p10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293" name="Google Shape;6293;p10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94" name="Google Shape;6294;p10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95" name="Google Shape;6295;p10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296" name="Google Shape;6296;p10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97" name="Google Shape;6297;p10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98" name="Google Shape;6298;p1060"/>
          <p:cNvGrpSpPr/>
          <p:nvPr/>
        </p:nvGrpSpPr>
        <p:grpSpPr>
          <a:xfrm>
            <a:off x="7191542" y="1"/>
            <a:ext cx="5000459" cy="1425992"/>
            <a:chOff x="7191542" y="1"/>
            <a:chExt cx="5000459" cy="1425992"/>
          </a:xfrm>
        </p:grpSpPr>
        <p:pic>
          <p:nvPicPr>
            <p:cNvPr id="6299" name="Google Shape;6299;p10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00" name="Google Shape;6300;p1060"/>
            <p:cNvGrpSpPr/>
            <p:nvPr/>
          </p:nvGrpSpPr>
          <p:grpSpPr>
            <a:xfrm>
              <a:off x="7191542" y="1"/>
              <a:ext cx="5000459" cy="1425992"/>
              <a:chOff x="7186272" y="0"/>
              <a:chExt cx="5005729" cy="1427495"/>
            </a:xfrm>
          </p:grpSpPr>
          <p:sp>
            <p:nvSpPr>
              <p:cNvPr id="6301" name="Google Shape;6301;p10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10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6303" name="Google Shape;6303;p10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5_Divider">
  <p:cSld name="5_Divider">
    <p:spTree>
      <p:nvGrpSpPr>
        <p:cNvPr id="1" name="Shape 6304"/>
        <p:cNvGrpSpPr/>
        <p:nvPr/>
      </p:nvGrpSpPr>
      <p:grpSpPr>
        <a:xfrm>
          <a:off x="0" y="0"/>
          <a:ext cx="0" cy="0"/>
          <a:chOff x="0" y="0"/>
          <a:chExt cx="0" cy="0"/>
        </a:xfrm>
      </p:grpSpPr>
      <p:grpSp>
        <p:nvGrpSpPr>
          <p:cNvPr id="6305" name="Google Shape;6305;p1061"/>
          <p:cNvGrpSpPr/>
          <p:nvPr/>
        </p:nvGrpSpPr>
        <p:grpSpPr>
          <a:xfrm>
            <a:off x="0" y="5020347"/>
            <a:ext cx="12192000" cy="1837653"/>
            <a:chOff x="0" y="5020347"/>
            <a:chExt cx="12192000" cy="1837653"/>
          </a:xfrm>
        </p:grpSpPr>
        <p:sp>
          <p:nvSpPr>
            <p:cNvPr id="6306" name="Google Shape;6306;p10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307" name="Google Shape;6307;p10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308" name="Google Shape;6308;p10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309" name="Google Shape;6309;p10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310" name="Google Shape;6310;p10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11" name="Google Shape;6311;p10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6312"/>
        <p:cNvGrpSpPr/>
        <p:nvPr/>
      </p:nvGrpSpPr>
      <p:grpSpPr>
        <a:xfrm>
          <a:off x="0" y="0"/>
          <a:ext cx="0" cy="0"/>
          <a:chOff x="0" y="0"/>
          <a:chExt cx="0" cy="0"/>
        </a:xfrm>
      </p:grpSpPr>
      <p:grpSp>
        <p:nvGrpSpPr>
          <p:cNvPr id="6313" name="Google Shape;6313;p1062"/>
          <p:cNvGrpSpPr/>
          <p:nvPr/>
        </p:nvGrpSpPr>
        <p:grpSpPr>
          <a:xfrm>
            <a:off x="7191542" y="1"/>
            <a:ext cx="5000459" cy="1425992"/>
            <a:chOff x="7191542" y="1"/>
            <a:chExt cx="5000459" cy="1425992"/>
          </a:xfrm>
        </p:grpSpPr>
        <p:pic>
          <p:nvPicPr>
            <p:cNvPr id="6314" name="Google Shape;6314;p10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15" name="Google Shape;6315;p1062"/>
            <p:cNvGrpSpPr/>
            <p:nvPr/>
          </p:nvGrpSpPr>
          <p:grpSpPr>
            <a:xfrm>
              <a:off x="7191542" y="1"/>
              <a:ext cx="5000459" cy="1425992"/>
              <a:chOff x="7186272" y="0"/>
              <a:chExt cx="5005729" cy="1427495"/>
            </a:xfrm>
          </p:grpSpPr>
          <p:sp>
            <p:nvSpPr>
              <p:cNvPr id="6316" name="Google Shape;6316;p10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10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318" name="Google Shape;6318;p10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19" name="Google Shape;6319;p106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20" name="Google Shape;6320;p10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321" name="Google Shape;6321;p10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22" name="Google Shape;6322;p10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4_Two Content">
  <p:cSld name="4_Two Content">
    <p:spTree>
      <p:nvGrpSpPr>
        <p:cNvPr id="1" name="Shape 6323"/>
        <p:cNvGrpSpPr/>
        <p:nvPr/>
      </p:nvGrpSpPr>
      <p:grpSpPr>
        <a:xfrm>
          <a:off x="0" y="0"/>
          <a:ext cx="0" cy="0"/>
          <a:chOff x="0" y="0"/>
          <a:chExt cx="0" cy="0"/>
        </a:xfrm>
      </p:grpSpPr>
      <p:sp>
        <p:nvSpPr>
          <p:cNvPr id="6324" name="Google Shape;6324;p10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25" name="Google Shape;6325;p106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326" name="Google Shape;6326;p1063"/>
          <p:cNvGrpSpPr/>
          <p:nvPr/>
        </p:nvGrpSpPr>
        <p:grpSpPr>
          <a:xfrm>
            <a:off x="7191542" y="1"/>
            <a:ext cx="5000459" cy="1425992"/>
            <a:chOff x="7191542" y="1"/>
            <a:chExt cx="5000459" cy="1425992"/>
          </a:xfrm>
        </p:grpSpPr>
        <p:pic>
          <p:nvPicPr>
            <p:cNvPr id="6327" name="Google Shape;6327;p10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28" name="Google Shape;6328;p1063"/>
            <p:cNvGrpSpPr/>
            <p:nvPr/>
          </p:nvGrpSpPr>
          <p:grpSpPr>
            <a:xfrm>
              <a:off x="7191542" y="1"/>
              <a:ext cx="5000459" cy="1425992"/>
              <a:chOff x="7186272" y="0"/>
              <a:chExt cx="5005729" cy="1427495"/>
            </a:xfrm>
          </p:grpSpPr>
          <p:sp>
            <p:nvSpPr>
              <p:cNvPr id="6329" name="Google Shape;6329;p10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10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331" name="Google Shape;6331;p106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2" name="Google Shape;6332;p106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333" name="Google Shape;6333;p10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34" name="Google Shape;6334;p10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687"/>
        <p:cNvGrpSpPr/>
        <p:nvPr/>
      </p:nvGrpSpPr>
      <p:grpSpPr>
        <a:xfrm>
          <a:off x="0" y="0"/>
          <a:ext cx="0" cy="0"/>
          <a:chOff x="0" y="0"/>
          <a:chExt cx="0" cy="0"/>
        </a:xfrm>
      </p:grpSpPr>
      <p:grpSp>
        <p:nvGrpSpPr>
          <p:cNvPr id="688" name="Google Shape;688;p515"/>
          <p:cNvGrpSpPr/>
          <p:nvPr/>
        </p:nvGrpSpPr>
        <p:grpSpPr>
          <a:xfrm>
            <a:off x="7191543" y="1"/>
            <a:ext cx="5000459" cy="1425992"/>
            <a:chOff x="7191542" y="1"/>
            <a:chExt cx="5000459" cy="1425992"/>
          </a:xfrm>
        </p:grpSpPr>
        <p:pic>
          <p:nvPicPr>
            <p:cNvPr id="689" name="Google Shape;689;p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0" name="Google Shape;690;p515"/>
            <p:cNvGrpSpPr/>
            <p:nvPr/>
          </p:nvGrpSpPr>
          <p:grpSpPr>
            <a:xfrm>
              <a:off x="7191542" y="1"/>
              <a:ext cx="5000459" cy="1425992"/>
              <a:chOff x="7186272" y="0"/>
              <a:chExt cx="5005729" cy="1427495"/>
            </a:xfrm>
          </p:grpSpPr>
          <p:sp>
            <p:nvSpPr>
              <p:cNvPr id="691" name="Google Shape;691;p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92" name="Google Shape;692;p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93" name="Google Shape;693;p51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4" name="Google Shape;694;p51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95" name="Google Shape;695;p51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6" name="Google Shape;696;p5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97" name="Google Shape;697;p5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8" name="Google Shape;698;p5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99" name="Google Shape;699;p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0" name="Google Shape;700;p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4_Comparison">
  <p:cSld name="4_Comparison">
    <p:spTree>
      <p:nvGrpSpPr>
        <p:cNvPr id="1" name="Shape 6335"/>
        <p:cNvGrpSpPr/>
        <p:nvPr/>
      </p:nvGrpSpPr>
      <p:grpSpPr>
        <a:xfrm>
          <a:off x="0" y="0"/>
          <a:ext cx="0" cy="0"/>
          <a:chOff x="0" y="0"/>
          <a:chExt cx="0" cy="0"/>
        </a:xfrm>
      </p:grpSpPr>
      <p:grpSp>
        <p:nvGrpSpPr>
          <p:cNvPr id="6336" name="Google Shape;6336;p1064"/>
          <p:cNvGrpSpPr/>
          <p:nvPr/>
        </p:nvGrpSpPr>
        <p:grpSpPr>
          <a:xfrm>
            <a:off x="7191542" y="1"/>
            <a:ext cx="5000459" cy="1425992"/>
            <a:chOff x="7191542" y="1"/>
            <a:chExt cx="5000459" cy="1425992"/>
          </a:xfrm>
        </p:grpSpPr>
        <p:pic>
          <p:nvPicPr>
            <p:cNvPr id="6337" name="Google Shape;6337;p10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38" name="Google Shape;6338;p1064"/>
            <p:cNvGrpSpPr/>
            <p:nvPr/>
          </p:nvGrpSpPr>
          <p:grpSpPr>
            <a:xfrm>
              <a:off x="7191542" y="1"/>
              <a:ext cx="5000459" cy="1425992"/>
              <a:chOff x="7186272" y="0"/>
              <a:chExt cx="5005729" cy="1427495"/>
            </a:xfrm>
          </p:grpSpPr>
          <p:sp>
            <p:nvSpPr>
              <p:cNvPr id="6339" name="Google Shape;6339;p10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10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341" name="Google Shape;6341;p10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42" name="Google Shape;6342;p106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343" name="Google Shape;6343;p106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44" name="Google Shape;6344;p106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345" name="Google Shape;6345;p106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46" name="Google Shape;6346;p10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347" name="Google Shape;6347;p10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48" name="Google Shape;6348;p10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20_Two Section | Picture and Copy Layout">
  <p:cSld name="20_Two Section | Picture and Copy Layout">
    <p:spTree>
      <p:nvGrpSpPr>
        <p:cNvPr id="1" name="Shape 6349"/>
        <p:cNvGrpSpPr/>
        <p:nvPr/>
      </p:nvGrpSpPr>
      <p:grpSpPr>
        <a:xfrm>
          <a:off x="0" y="0"/>
          <a:ext cx="0" cy="0"/>
          <a:chOff x="0" y="0"/>
          <a:chExt cx="0" cy="0"/>
        </a:xfrm>
      </p:grpSpPr>
      <p:sp>
        <p:nvSpPr>
          <p:cNvPr id="6350" name="Google Shape;6350;p106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351" name="Google Shape;6351;p106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352" name="Google Shape;6352;p1065"/>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3" name="Google Shape;6353;p1065"/>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4" name="Google Shape;6354;p1065"/>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355" name="Google Shape;6355;p10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32_Cover">
  <p:cSld name="32_Cover">
    <p:spTree>
      <p:nvGrpSpPr>
        <p:cNvPr id="1" name="Shape 6356"/>
        <p:cNvGrpSpPr/>
        <p:nvPr/>
      </p:nvGrpSpPr>
      <p:grpSpPr>
        <a:xfrm>
          <a:off x="0" y="0"/>
          <a:ext cx="0" cy="0"/>
          <a:chOff x="0" y="0"/>
          <a:chExt cx="0" cy="0"/>
        </a:xfrm>
      </p:grpSpPr>
      <p:sp>
        <p:nvSpPr>
          <p:cNvPr id="6357" name="Google Shape;6357;p106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358" name="Google Shape;6358;p106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59" name="Google Shape;6359;p106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360" name="Google Shape;6360;p1066"/>
          <p:cNvSpPr>
            <a:spLocks noGrp="1"/>
          </p:cNvSpPr>
          <p:nvPr>
            <p:ph type="pic" idx="2"/>
          </p:nvPr>
        </p:nvSpPr>
        <p:spPr>
          <a:xfrm>
            <a:off x="7118684" y="233915"/>
            <a:ext cx="5073316" cy="5943600"/>
          </a:xfrm>
          <a:prstGeom prst="rect">
            <a:avLst/>
          </a:prstGeom>
          <a:noFill/>
          <a:ln>
            <a:noFill/>
          </a:ln>
        </p:spPr>
      </p:sp>
      <p:grpSp>
        <p:nvGrpSpPr>
          <p:cNvPr id="6361" name="Google Shape;6361;p1066"/>
          <p:cNvGrpSpPr/>
          <p:nvPr/>
        </p:nvGrpSpPr>
        <p:grpSpPr>
          <a:xfrm>
            <a:off x="0" y="5020349"/>
            <a:ext cx="12192000" cy="1837653"/>
            <a:chOff x="0" y="5020348"/>
            <a:chExt cx="12192000" cy="1837653"/>
          </a:xfrm>
        </p:grpSpPr>
        <p:sp>
          <p:nvSpPr>
            <p:cNvPr id="6362" name="Google Shape;6362;p106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363" name="Google Shape;6363;p106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6364" name="Google Shape;6364;p106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31_Divider">
  <p:cSld name="31_Divider">
    <p:spTree>
      <p:nvGrpSpPr>
        <p:cNvPr id="1" name="Shape 6365"/>
        <p:cNvGrpSpPr/>
        <p:nvPr/>
      </p:nvGrpSpPr>
      <p:grpSpPr>
        <a:xfrm>
          <a:off x="0" y="0"/>
          <a:ext cx="0" cy="0"/>
          <a:chOff x="0" y="0"/>
          <a:chExt cx="0" cy="0"/>
        </a:xfrm>
      </p:grpSpPr>
      <p:grpSp>
        <p:nvGrpSpPr>
          <p:cNvPr id="6366" name="Google Shape;6366;p1067"/>
          <p:cNvGrpSpPr/>
          <p:nvPr/>
        </p:nvGrpSpPr>
        <p:grpSpPr>
          <a:xfrm>
            <a:off x="0" y="5020348"/>
            <a:ext cx="12192000" cy="1837653"/>
            <a:chOff x="0" y="5020347"/>
            <a:chExt cx="12192000" cy="1837653"/>
          </a:xfrm>
        </p:grpSpPr>
        <p:sp>
          <p:nvSpPr>
            <p:cNvPr id="6367" name="Google Shape;6367;p106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368" name="Google Shape;6368;p10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369" name="Google Shape;6369;p106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6370" name="Google Shape;6370;p10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371" name="Google Shape;6371;p106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72" name="Google Shape;6372;p106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32_Photo Slide">
  <p:cSld name="32_Photo Slide">
    <p:spTree>
      <p:nvGrpSpPr>
        <p:cNvPr id="1" name="Shape 6373"/>
        <p:cNvGrpSpPr/>
        <p:nvPr/>
      </p:nvGrpSpPr>
      <p:grpSpPr>
        <a:xfrm>
          <a:off x="0" y="0"/>
          <a:ext cx="0" cy="0"/>
          <a:chOff x="0" y="0"/>
          <a:chExt cx="0" cy="0"/>
        </a:xfrm>
      </p:grpSpPr>
      <p:sp>
        <p:nvSpPr>
          <p:cNvPr id="6374" name="Google Shape;6374;p106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375" name="Google Shape;6375;p10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376" name="Google Shape;6376;p1068"/>
          <p:cNvGrpSpPr/>
          <p:nvPr/>
        </p:nvGrpSpPr>
        <p:grpSpPr>
          <a:xfrm>
            <a:off x="0" y="5379427"/>
            <a:ext cx="2807368" cy="753891"/>
            <a:chOff x="0" y="5379426"/>
            <a:chExt cx="2807368" cy="753891"/>
          </a:xfrm>
        </p:grpSpPr>
        <p:sp>
          <p:nvSpPr>
            <p:cNvPr id="6377" name="Google Shape;6377;p10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378" name="Google Shape;6378;p10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6379" name="Google Shape;6379;p1068"/>
          <p:cNvSpPr>
            <a:spLocks noGrp="1"/>
          </p:cNvSpPr>
          <p:nvPr>
            <p:ph type="pic" idx="2"/>
          </p:nvPr>
        </p:nvSpPr>
        <p:spPr>
          <a:xfrm>
            <a:off x="2807368" y="457202"/>
            <a:ext cx="8915400" cy="5943598"/>
          </a:xfrm>
          <a:prstGeom prst="rect">
            <a:avLst/>
          </a:prstGeom>
          <a:noFill/>
          <a:ln>
            <a:noFill/>
          </a:ln>
        </p:spPr>
      </p:sp>
      <p:pic>
        <p:nvPicPr>
          <p:cNvPr id="6380" name="Google Shape;6380;p106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47_Quotation">
  <p:cSld name="47_Quotation">
    <p:spTree>
      <p:nvGrpSpPr>
        <p:cNvPr id="1" name="Shape 6381"/>
        <p:cNvGrpSpPr/>
        <p:nvPr/>
      </p:nvGrpSpPr>
      <p:grpSpPr>
        <a:xfrm>
          <a:off x="0" y="0"/>
          <a:ext cx="0" cy="0"/>
          <a:chOff x="0" y="0"/>
          <a:chExt cx="0" cy="0"/>
        </a:xfrm>
      </p:grpSpPr>
      <p:sp>
        <p:nvSpPr>
          <p:cNvPr id="6382" name="Google Shape;6382;p106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383" name="Google Shape;6383;p106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84" name="Google Shape;6384;p10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85" name="Google Shape;6385;p10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386" name="Google Shape;6386;p10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87" name="Google Shape;6387;p10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388" name="Google Shape;6388;p1069"/>
          <p:cNvGrpSpPr/>
          <p:nvPr/>
        </p:nvGrpSpPr>
        <p:grpSpPr>
          <a:xfrm>
            <a:off x="7191543" y="1"/>
            <a:ext cx="5000459" cy="1425992"/>
            <a:chOff x="7191542" y="1"/>
            <a:chExt cx="5000459" cy="1425992"/>
          </a:xfrm>
        </p:grpSpPr>
        <p:pic>
          <p:nvPicPr>
            <p:cNvPr id="6389" name="Google Shape;6389;p10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90" name="Google Shape;6390;p1069"/>
            <p:cNvGrpSpPr/>
            <p:nvPr/>
          </p:nvGrpSpPr>
          <p:grpSpPr>
            <a:xfrm>
              <a:off x="7191542" y="1"/>
              <a:ext cx="5000459" cy="1425992"/>
              <a:chOff x="7186272" y="0"/>
              <a:chExt cx="5005729" cy="1427495"/>
            </a:xfrm>
          </p:grpSpPr>
          <p:sp>
            <p:nvSpPr>
              <p:cNvPr id="6391" name="Google Shape;6391;p10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392" name="Google Shape;6392;p10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6393" name="Google Shape;6393;p10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60_Title and Content">
  <p:cSld name="60_Title and Content">
    <p:spTree>
      <p:nvGrpSpPr>
        <p:cNvPr id="1" name="Shape 6394"/>
        <p:cNvGrpSpPr/>
        <p:nvPr/>
      </p:nvGrpSpPr>
      <p:grpSpPr>
        <a:xfrm>
          <a:off x="0" y="0"/>
          <a:ext cx="0" cy="0"/>
          <a:chOff x="0" y="0"/>
          <a:chExt cx="0" cy="0"/>
        </a:xfrm>
      </p:grpSpPr>
      <p:grpSp>
        <p:nvGrpSpPr>
          <p:cNvPr id="6395" name="Google Shape;6395;p1070"/>
          <p:cNvGrpSpPr/>
          <p:nvPr/>
        </p:nvGrpSpPr>
        <p:grpSpPr>
          <a:xfrm>
            <a:off x="7191543" y="1"/>
            <a:ext cx="5000459" cy="1425992"/>
            <a:chOff x="7191542" y="1"/>
            <a:chExt cx="5000459" cy="1425992"/>
          </a:xfrm>
        </p:grpSpPr>
        <p:pic>
          <p:nvPicPr>
            <p:cNvPr id="6396" name="Google Shape;6396;p10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97" name="Google Shape;6397;p1070"/>
            <p:cNvGrpSpPr/>
            <p:nvPr/>
          </p:nvGrpSpPr>
          <p:grpSpPr>
            <a:xfrm>
              <a:off x="7191542" y="1"/>
              <a:ext cx="5000459" cy="1425992"/>
              <a:chOff x="7186272" y="0"/>
              <a:chExt cx="5005729" cy="1427495"/>
            </a:xfrm>
          </p:grpSpPr>
          <p:sp>
            <p:nvSpPr>
              <p:cNvPr id="6398" name="Google Shape;6398;p10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399" name="Google Shape;6399;p10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400" name="Google Shape;6400;p10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01" name="Google Shape;6401;p107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02" name="Google Shape;6402;p10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403" name="Google Shape;6403;p10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04" name="Google Shape;6404;p10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31_Two Content">
  <p:cSld name="31_Two Content">
    <p:spTree>
      <p:nvGrpSpPr>
        <p:cNvPr id="1" name="Shape 6405"/>
        <p:cNvGrpSpPr/>
        <p:nvPr/>
      </p:nvGrpSpPr>
      <p:grpSpPr>
        <a:xfrm>
          <a:off x="0" y="0"/>
          <a:ext cx="0" cy="0"/>
          <a:chOff x="0" y="0"/>
          <a:chExt cx="0" cy="0"/>
        </a:xfrm>
      </p:grpSpPr>
      <p:sp>
        <p:nvSpPr>
          <p:cNvPr id="6406" name="Google Shape;6406;p10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07" name="Google Shape;6407;p107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408" name="Google Shape;6408;p1071"/>
          <p:cNvGrpSpPr/>
          <p:nvPr/>
        </p:nvGrpSpPr>
        <p:grpSpPr>
          <a:xfrm>
            <a:off x="7191543" y="1"/>
            <a:ext cx="5000459" cy="1425992"/>
            <a:chOff x="7191542" y="1"/>
            <a:chExt cx="5000459" cy="1425992"/>
          </a:xfrm>
        </p:grpSpPr>
        <p:pic>
          <p:nvPicPr>
            <p:cNvPr id="6409" name="Google Shape;6409;p10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10" name="Google Shape;6410;p1071"/>
            <p:cNvGrpSpPr/>
            <p:nvPr/>
          </p:nvGrpSpPr>
          <p:grpSpPr>
            <a:xfrm>
              <a:off x="7191542" y="1"/>
              <a:ext cx="5000459" cy="1425992"/>
              <a:chOff x="7186272" y="0"/>
              <a:chExt cx="5005729" cy="1427495"/>
            </a:xfrm>
          </p:grpSpPr>
          <p:sp>
            <p:nvSpPr>
              <p:cNvPr id="6411" name="Google Shape;6411;p10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412" name="Google Shape;6412;p10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413" name="Google Shape;6413;p107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14" name="Google Shape;6414;p107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415" name="Google Shape;6415;p10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16" name="Google Shape;6416;p10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31_Comparison">
  <p:cSld name="31_Comparison">
    <p:spTree>
      <p:nvGrpSpPr>
        <p:cNvPr id="1" name="Shape 6417"/>
        <p:cNvGrpSpPr/>
        <p:nvPr/>
      </p:nvGrpSpPr>
      <p:grpSpPr>
        <a:xfrm>
          <a:off x="0" y="0"/>
          <a:ext cx="0" cy="0"/>
          <a:chOff x="0" y="0"/>
          <a:chExt cx="0" cy="0"/>
        </a:xfrm>
      </p:grpSpPr>
      <p:grpSp>
        <p:nvGrpSpPr>
          <p:cNvPr id="6418" name="Google Shape;6418;p1072"/>
          <p:cNvGrpSpPr/>
          <p:nvPr/>
        </p:nvGrpSpPr>
        <p:grpSpPr>
          <a:xfrm>
            <a:off x="7191543" y="1"/>
            <a:ext cx="5000459" cy="1425992"/>
            <a:chOff x="7191542" y="1"/>
            <a:chExt cx="5000459" cy="1425992"/>
          </a:xfrm>
        </p:grpSpPr>
        <p:pic>
          <p:nvPicPr>
            <p:cNvPr id="6419" name="Google Shape;6419;p10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20" name="Google Shape;6420;p1072"/>
            <p:cNvGrpSpPr/>
            <p:nvPr/>
          </p:nvGrpSpPr>
          <p:grpSpPr>
            <a:xfrm>
              <a:off x="7191542" y="1"/>
              <a:ext cx="5000459" cy="1425992"/>
              <a:chOff x="7186272" y="0"/>
              <a:chExt cx="5005729" cy="1427495"/>
            </a:xfrm>
          </p:grpSpPr>
          <p:sp>
            <p:nvSpPr>
              <p:cNvPr id="6421" name="Google Shape;6421;p10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422" name="Google Shape;6422;p10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423" name="Google Shape;6423;p107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24" name="Google Shape;6424;p1072"/>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25" name="Google Shape;6425;p1072"/>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26" name="Google Shape;6426;p107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27" name="Google Shape;6427;p107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28" name="Google Shape;6428;p10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429" name="Google Shape;6429;p10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30" name="Google Shape;6430;p10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31_Title Only">
  <p:cSld name="31_Title Only">
    <p:spTree>
      <p:nvGrpSpPr>
        <p:cNvPr id="1" name="Shape 6431"/>
        <p:cNvGrpSpPr/>
        <p:nvPr/>
      </p:nvGrpSpPr>
      <p:grpSpPr>
        <a:xfrm>
          <a:off x="0" y="0"/>
          <a:ext cx="0" cy="0"/>
          <a:chOff x="0" y="0"/>
          <a:chExt cx="0" cy="0"/>
        </a:xfrm>
      </p:grpSpPr>
      <p:grpSp>
        <p:nvGrpSpPr>
          <p:cNvPr id="6432" name="Google Shape;6432;p1073"/>
          <p:cNvGrpSpPr/>
          <p:nvPr/>
        </p:nvGrpSpPr>
        <p:grpSpPr>
          <a:xfrm>
            <a:off x="7191543" y="1"/>
            <a:ext cx="5000459" cy="1425992"/>
            <a:chOff x="7191542" y="1"/>
            <a:chExt cx="5000459" cy="1425992"/>
          </a:xfrm>
        </p:grpSpPr>
        <p:pic>
          <p:nvPicPr>
            <p:cNvPr id="6433" name="Google Shape;6433;p10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34" name="Google Shape;6434;p1073"/>
            <p:cNvGrpSpPr/>
            <p:nvPr/>
          </p:nvGrpSpPr>
          <p:grpSpPr>
            <a:xfrm>
              <a:off x="7191542" y="1"/>
              <a:ext cx="5000459" cy="1425992"/>
              <a:chOff x="7186272" y="0"/>
              <a:chExt cx="5005729" cy="1427495"/>
            </a:xfrm>
          </p:grpSpPr>
          <p:sp>
            <p:nvSpPr>
              <p:cNvPr id="6435" name="Google Shape;6435;p10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436" name="Google Shape;6436;p10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6437" name="Google Shape;6437;p10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38" name="Google Shape;6438;p10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439" name="Google Shape;6439;p10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40" name="Google Shape;6440;p10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6_Photo Slide">
  <p:cSld name="6_Photo Slide">
    <p:spTree>
      <p:nvGrpSpPr>
        <p:cNvPr id="1" name="Shape 701"/>
        <p:cNvGrpSpPr/>
        <p:nvPr/>
      </p:nvGrpSpPr>
      <p:grpSpPr>
        <a:xfrm>
          <a:off x="0" y="0"/>
          <a:ext cx="0" cy="0"/>
          <a:chOff x="0" y="0"/>
          <a:chExt cx="0" cy="0"/>
        </a:xfrm>
      </p:grpSpPr>
      <p:sp>
        <p:nvSpPr>
          <p:cNvPr id="702" name="Google Shape;702;p51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03" name="Google Shape;703;p5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04" name="Google Shape;704;p516"/>
          <p:cNvGrpSpPr/>
          <p:nvPr/>
        </p:nvGrpSpPr>
        <p:grpSpPr>
          <a:xfrm>
            <a:off x="0" y="5379427"/>
            <a:ext cx="2807368" cy="753891"/>
            <a:chOff x="0" y="5379426"/>
            <a:chExt cx="2807368" cy="753891"/>
          </a:xfrm>
        </p:grpSpPr>
        <p:sp>
          <p:nvSpPr>
            <p:cNvPr id="705" name="Google Shape;705;p5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06" name="Google Shape;706;p5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707" name="Google Shape;707;p516"/>
          <p:cNvSpPr>
            <a:spLocks noGrp="1"/>
          </p:cNvSpPr>
          <p:nvPr>
            <p:ph type="pic" idx="2"/>
          </p:nvPr>
        </p:nvSpPr>
        <p:spPr>
          <a:xfrm>
            <a:off x="2807368" y="457202"/>
            <a:ext cx="8915400" cy="5943598"/>
          </a:xfrm>
          <a:prstGeom prst="rect">
            <a:avLst/>
          </a:prstGeom>
          <a:noFill/>
          <a:ln>
            <a:noFill/>
          </a:ln>
        </p:spPr>
      </p:sp>
      <p:pic>
        <p:nvPicPr>
          <p:cNvPr id="708" name="Google Shape;708;p51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31_End">
  <p:cSld name="31_End">
    <p:spTree>
      <p:nvGrpSpPr>
        <p:cNvPr id="1" name="Shape 6441"/>
        <p:cNvGrpSpPr/>
        <p:nvPr/>
      </p:nvGrpSpPr>
      <p:grpSpPr>
        <a:xfrm>
          <a:off x="0" y="0"/>
          <a:ext cx="0" cy="0"/>
          <a:chOff x="0" y="0"/>
          <a:chExt cx="0" cy="0"/>
        </a:xfrm>
      </p:grpSpPr>
      <p:grpSp>
        <p:nvGrpSpPr>
          <p:cNvPr id="6442" name="Google Shape;6442;p1074"/>
          <p:cNvGrpSpPr/>
          <p:nvPr/>
        </p:nvGrpSpPr>
        <p:grpSpPr>
          <a:xfrm>
            <a:off x="0" y="0"/>
            <a:ext cx="12192000" cy="2148830"/>
            <a:chOff x="0" y="0"/>
            <a:chExt cx="12192000" cy="2148830"/>
          </a:xfrm>
        </p:grpSpPr>
        <p:sp>
          <p:nvSpPr>
            <p:cNvPr id="6443" name="Google Shape;6443;p107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444" name="Google Shape;6444;p107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6445" name="Google Shape;6445;p107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446" name="Google Shape;6446;p107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47" name="Google Shape;6447;p107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448" name="Google Shape;6448;p107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6449" name="Google Shape;6449;p107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33_Blank">
  <p:cSld name="33_Blank">
    <p:spTree>
      <p:nvGrpSpPr>
        <p:cNvPr id="1" name="Shape 6450"/>
        <p:cNvGrpSpPr/>
        <p:nvPr/>
      </p:nvGrpSpPr>
      <p:grpSpPr>
        <a:xfrm>
          <a:off x="0" y="0"/>
          <a:ext cx="0" cy="0"/>
          <a:chOff x="0" y="0"/>
          <a:chExt cx="0" cy="0"/>
        </a:xfrm>
      </p:grpSpPr>
      <p:sp>
        <p:nvSpPr>
          <p:cNvPr id="6451" name="Google Shape;6451;p10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452" name="Google Shape;6452;p10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53" name="Google Shape;6453;p10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54" name="Google Shape;6454;p1075"/>
          <p:cNvGrpSpPr/>
          <p:nvPr/>
        </p:nvGrpSpPr>
        <p:grpSpPr>
          <a:xfrm>
            <a:off x="7191543" y="1"/>
            <a:ext cx="5000459" cy="1425992"/>
            <a:chOff x="7191542" y="1"/>
            <a:chExt cx="5000459" cy="1425992"/>
          </a:xfrm>
        </p:grpSpPr>
        <p:pic>
          <p:nvPicPr>
            <p:cNvPr id="6455" name="Google Shape;6455;p10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56" name="Google Shape;6456;p1075"/>
            <p:cNvGrpSpPr/>
            <p:nvPr/>
          </p:nvGrpSpPr>
          <p:grpSpPr>
            <a:xfrm>
              <a:off x="7191542" y="1"/>
              <a:ext cx="5000459" cy="1425992"/>
              <a:chOff x="7186272" y="0"/>
              <a:chExt cx="5005729" cy="1427495"/>
            </a:xfrm>
          </p:grpSpPr>
          <p:sp>
            <p:nvSpPr>
              <p:cNvPr id="6457" name="Google Shape;6457;p10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6458" name="Google Shape;6458;p10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11_Title Slide">
  <p:cSld name="11_Title Slide">
    <p:spTree>
      <p:nvGrpSpPr>
        <p:cNvPr id="1" name="Shape 6459"/>
        <p:cNvGrpSpPr/>
        <p:nvPr/>
      </p:nvGrpSpPr>
      <p:grpSpPr>
        <a:xfrm>
          <a:off x="0" y="0"/>
          <a:ext cx="0" cy="0"/>
          <a:chOff x="0" y="0"/>
          <a:chExt cx="0" cy="0"/>
        </a:xfrm>
      </p:grpSpPr>
      <p:sp>
        <p:nvSpPr>
          <p:cNvPr id="6460" name="Google Shape;6460;p1076"/>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6461" name="Google Shape;6461;p1076"/>
          <p:cNvPicPr preferRelativeResize="0"/>
          <p:nvPr/>
        </p:nvPicPr>
        <p:blipFill rotWithShape="1">
          <a:blip r:embed="rId2">
            <a:alphaModFix/>
          </a:blip>
          <a:srcRect/>
          <a:stretch/>
        </p:blipFill>
        <p:spPr>
          <a:xfrm>
            <a:off x="7945967" y="408519"/>
            <a:ext cx="3706284" cy="1813983"/>
          </a:xfrm>
          <a:prstGeom prst="rect">
            <a:avLst/>
          </a:prstGeom>
          <a:noFill/>
          <a:ln>
            <a:noFill/>
          </a:ln>
        </p:spPr>
      </p:pic>
      <p:grpSp>
        <p:nvGrpSpPr>
          <p:cNvPr id="6462" name="Google Shape;6462;p1076"/>
          <p:cNvGrpSpPr/>
          <p:nvPr/>
        </p:nvGrpSpPr>
        <p:grpSpPr>
          <a:xfrm>
            <a:off x="1" y="0"/>
            <a:ext cx="1862667" cy="6629400"/>
            <a:chOff x="-15876" y="0"/>
            <a:chExt cx="1927803" cy="6858000"/>
          </a:xfrm>
        </p:grpSpPr>
        <p:sp>
          <p:nvSpPr>
            <p:cNvPr id="6463" name="Google Shape;6463;p1076"/>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6464" name="Google Shape;6464;p1076"/>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6465" name="Google Shape;6465;p1076"/>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6466" name="Google Shape;6466;p1076"/>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67" name="Google Shape;6467;p1076"/>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68" name="Google Shape;6468;p1076"/>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5_Table of Content">
  <p:cSld name="5_Table of Content">
    <p:spTree>
      <p:nvGrpSpPr>
        <p:cNvPr id="1" name="Shape 6469"/>
        <p:cNvGrpSpPr/>
        <p:nvPr/>
      </p:nvGrpSpPr>
      <p:grpSpPr>
        <a:xfrm>
          <a:off x="0" y="0"/>
          <a:ext cx="0" cy="0"/>
          <a:chOff x="0" y="0"/>
          <a:chExt cx="0" cy="0"/>
        </a:xfrm>
      </p:grpSpPr>
      <p:sp>
        <p:nvSpPr>
          <p:cNvPr id="6470" name="Google Shape;6470;p1077"/>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6471" name="Google Shape;6471;p1077"/>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72" name="Google Shape;6472;p1077"/>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73" name="Google Shape;6473;p1077"/>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74" name="Google Shape;6474;p10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6475" name="Google Shape;6475;p107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Title and Content">
  <p:cSld name="4_Title and Content 2">
    <p:spTree>
      <p:nvGrpSpPr>
        <p:cNvPr id="1" name="Shape 6476"/>
        <p:cNvGrpSpPr/>
        <p:nvPr/>
      </p:nvGrpSpPr>
      <p:grpSpPr>
        <a:xfrm>
          <a:off x="0" y="0"/>
          <a:ext cx="0" cy="0"/>
          <a:chOff x="0" y="0"/>
          <a:chExt cx="0" cy="0"/>
        </a:xfrm>
      </p:grpSpPr>
      <p:grpSp>
        <p:nvGrpSpPr>
          <p:cNvPr id="6477" name="Google Shape;6477;p1078"/>
          <p:cNvGrpSpPr/>
          <p:nvPr/>
        </p:nvGrpSpPr>
        <p:grpSpPr>
          <a:xfrm>
            <a:off x="7191543" y="1"/>
            <a:ext cx="5000459" cy="1425992"/>
            <a:chOff x="7191542" y="1"/>
            <a:chExt cx="5000459" cy="1425992"/>
          </a:xfrm>
        </p:grpSpPr>
        <p:pic>
          <p:nvPicPr>
            <p:cNvPr id="6478" name="Google Shape;6478;p10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79" name="Google Shape;6479;p1078"/>
            <p:cNvGrpSpPr/>
            <p:nvPr/>
          </p:nvGrpSpPr>
          <p:grpSpPr>
            <a:xfrm>
              <a:off x="7191542" y="1"/>
              <a:ext cx="5000459" cy="1425992"/>
              <a:chOff x="7186272" y="0"/>
              <a:chExt cx="5005729" cy="1427495"/>
            </a:xfrm>
          </p:grpSpPr>
          <p:sp>
            <p:nvSpPr>
              <p:cNvPr id="6480" name="Google Shape;6480;p10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81" name="Google Shape;6481;p10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82" name="Google Shape;6482;p107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83" name="Google Shape;6483;p1078"/>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4" name="Google Shape;6484;p10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85" name="Google Shape;6485;p10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86" name="Google Shape;6486;p107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11_Photo Slide">
  <p:cSld name="11_Photo Slide">
    <p:spTree>
      <p:nvGrpSpPr>
        <p:cNvPr id="1" name="Shape 6487"/>
        <p:cNvGrpSpPr/>
        <p:nvPr/>
      </p:nvGrpSpPr>
      <p:grpSpPr>
        <a:xfrm>
          <a:off x="0" y="0"/>
          <a:ext cx="0" cy="0"/>
          <a:chOff x="0" y="0"/>
          <a:chExt cx="0" cy="0"/>
        </a:xfrm>
      </p:grpSpPr>
      <p:sp>
        <p:nvSpPr>
          <p:cNvPr id="6488" name="Google Shape;6488;p107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489" name="Google Shape;6489;p107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490" name="Google Shape;6490;p1079"/>
          <p:cNvGrpSpPr/>
          <p:nvPr/>
        </p:nvGrpSpPr>
        <p:grpSpPr>
          <a:xfrm>
            <a:off x="0" y="5379426"/>
            <a:ext cx="2807368" cy="753891"/>
            <a:chOff x="0" y="5379426"/>
            <a:chExt cx="2807368" cy="753891"/>
          </a:xfrm>
        </p:grpSpPr>
        <p:sp>
          <p:nvSpPr>
            <p:cNvPr id="6491" name="Google Shape;6491;p107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492" name="Google Shape;6492;p107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6493" name="Google Shape;6493;p1079"/>
          <p:cNvSpPr>
            <a:spLocks noGrp="1"/>
          </p:cNvSpPr>
          <p:nvPr>
            <p:ph type="pic" idx="2"/>
          </p:nvPr>
        </p:nvSpPr>
        <p:spPr>
          <a:xfrm>
            <a:off x="2807368" y="457202"/>
            <a:ext cx="8915400" cy="5943598"/>
          </a:xfrm>
          <a:prstGeom prst="rect">
            <a:avLst/>
          </a:prstGeom>
          <a:noFill/>
          <a:ln>
            <a:noFill/>
          </a:ln>
        </p:spPr>
      </p:sp>
      <p:pic>
        <p:nvPicPr>
          <p:cNvPr id="6494" name="Google Shape;6494;p107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6495"/>
        <p:cNvGrpSpPr/>
        <p:nvPr/>
      </p:nvGrpSpPr>
      <p:grpSpPr>
        <a:xfrm>
          <a:off x="0" y="0"/>
          <a:ext cx="0" cy="0"/>
          <a:chOff x="0" y="0"/>
          <a:chExt cx="0" cy="0"/>
        </a:xfrm>
      </p:grpSpPr>
      <p:sp>
        <p:nvSpPr>
          <p:cNvPr id="6496" name="Google Shape;6496;p108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497" name="Google Shape;6497;p108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98" name="Google Shape;6498;p108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499" name="Google Shape;6499;p1080"/>
          <p:cNvSpPr>
            <a:spLocks noGrp="1"/>
          </p:cNvSpPr>
          <p:nvPr>
            <p:ph type="pic" idx="2"/>
          </p:nvPr>
        </p:nvSpPr>
        <p:spPr>
          <a:xfrm>
            <a:off x="7118684" y="233915"/>
            <a:ext cx="5073316" cy="5943600"/>
          </a:xfrm>
          <a:prstGeom prst="rect">
            <a:avLst/>
          </a:prstGeom>
          <a:noFill/>
          <a:ln>
            <a:noFill/>
          </a:ln>
        </p:spPr>
      </p:sp>
      <p:grpSp>
        <p:nvGrpSpPr>
          <p:cNvPr id="6500" name="Google Shape;6500;p1080"/>
          <p:cNvGrpSpPr/>
          <p:nvPr/>
        </p:nvGrpSpPr>
        <p:grpSpPr>
          <a:xfrm>
            <a:off x="0" y="5020348"/>
            <a:ext cx="12192000" cy="1837653"/>
            <a:chOff x="0" y="5020348"/>
            <a:chExt cx="12192000" cy="1837653"/>
          </a:xfrm>
        </p:grpSpPr>
        <p:sp>
          <p:nvSpPr>
            <p:cNvPr id="6501" name="Google Shape;6501;p10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502" name="Google Shape;6502;p108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503" name="Google Shape;6503;p10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11_Divider">
  <p:cSld name="11_Divider">
    <p:spTree>
      <p:nvGrpSpPr>
        <p:cNvPr id="1" name="Shape 6504"/>
        <p:cNvGrpSpPr/>
        <p:nvPr/>
      </p:nvGrpSpPr>
      <p:grpSpPr>
        <a:xfrm>
          <a:off x="0" y="0"/>
          <a:ext cx="0" cy="0"/>
          <a:chOff x="0" y="0"/>
          <a:chExt cx="0" cy="0"/>
        </a:xfrm>
      </p:grpSpPr>
      <p:grpSp>
        <p:nvGrpSpPr>
          <p:cNvPr id="6505" name="Google Shape;6505;p1081"/>
          <p:cNvGrpSpPr/>
          <p:nvPr/>
        </p:nvGrpSpPr>
        <p:grpSpPr>
          <a:xfrm>
            <a:off x="0" y="5020347"/>
            <a:ext cx="12192000" cy="1837653"/>
            <a:chOff x="0" y="5020347"/>
            <a:chExt cx="12192000" cy="1837653"/>
          </a:xfrm>
        </p:grpSpPr>
        <p:sp>
          <p:nvSpPr>
            <p:cNvPr id="6506" name="Google Shape;6506;p108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507" name="Google Shape;6507;p10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508" name="Google Shape;6508;p108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509" name="Google Shape;6509;p10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510" name="Google Shape;6510;p108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11" name="Google Shape;6511;p108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6512"/>
        <p:cNvGrpSpPr/>
        <p:nvPr/>
      </p:nvGrpSpPr>
      <p:grpSpPr>
        <a:xfrm>
          <a:off x="0" y="0"/>
          <a:ext cx="0" cy="0"/>
          <a:chOff x="0" y="0"/>
          <a:chExt cx="0" cy="0"/>
        </a:xfrm>
      </p:grpSpPr>
      <p:sp>
        <p:nvSpPr>
          <p:cNvPr id="6513" name="Google Shape;6513;p10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514" name="Google Shape;6514;p10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515" name="Google Shape;6515;p1082"/>
          <p:cNvGrpSpPr/>
          <p:nvPr/>
        </p:nvGrpSpPr>
        <p:grpSpPr>
          <a:xfrm>
            <a:off x="0" y="5379426"/>
            <a:ext cx="2807368" cy="753891"/>
            <a:chOff x="0" y="5379426"/>
            <a:chExt cx="2807368" cy="753891"/>
          </a:xfrm>
        </p:grpSpPr>
        <p:sp>
          <p:nvSpPr>
            <p:cNvPr id="6516" name="Google Shape;6516;p10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517" name="Google Shape;6517;p10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6518" name="Google Shape;6518;p1082"/>
          <p:cNvSpPr>
            <a:spLocks noGrp="1"/>
          </p:cNvSpPr>
          <p:nvPr>
            <p:ph type="pic" idx="2"/>
          </p:nvPr>
        </p:nvSpPr>
        <p:spPr>
          <a:xfrm>
            <a:off x="2807368" y="457202"/>
            <a:ext cx="8915400" cy="5943598"/>
          </a:xfrm>
          <a:prstGeom prst="rect">
            <a:avLst/>
          </a:prstGeom>
          <a:noFill/>
          <a:ln>
            <a:noFill/>
          </a:ln>
        </p:spPr>
      </p:sp>
      <p:pic>
        <p:nvPicPr>
          <p:cNvPr id="6519" name="Google Shape;6519;p10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6520"/>
        <p:cNvGrpSpPr/>
        <p:nvPr/>
      </p:nvGrpSpPr>
      <p:grpSpPr>
        <a:xfrm>
          <a:off x="0" y="0"/>
          <a:ext cx="0" cy="0"/>
          <a:chOff x="0" y="0"/>
          <a:chExt cx="0" cy="0"/>
        </a:xfrm>
      </p:grpSpPr>
      <p:sp>
        <p:nvSpPr>
          <p:cNvPr id="6521" name="Google Shape;6521;p10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522" name="Google Shape;6522;p10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23" name="Google Shape;6523;p10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24" name="Google Shape;6524;p10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525" name="Google Shape;6525;p10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26" name="Google Shape;6526;p10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27" name="Google Shape;6527;p1083"/>
          <p:cNvGrpSpPr/>
          <p:nvPr/>
        </p:nvGrpSpPr>
        <p:grpSpPr>
          <a:xfrm>
            <a:off x="7191542" y="1"/>
            <a:ext cx="5000459" cy="1425992"/>
            <a:chOff x="7191542" y="1"/>
            <a:chExt cx="5000459" cy="1425992"/>
          </a:xfrm>
        </p:grpSpPr>
        <p:pic>
          <p:nvPicPr>
            <p:cNvPr id="6528" name="Google Shape;6528;p10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29" name="Google Shape;6529;p1083"/>
            <p:cNvGrpSpPr/>
            <p:nvPr/>
          </p:nvGrpSpPr>
          <p:grpSpPr>
            <a:xfrm>
              <a:off x="7191542" y="1"/>
              <a:ext cx="5000459" cy="1425992"/>
              <a:chOff x="7186272" y="0"/>
              <a:chExt cx="5005729" cy="1427495"/>
            </a:xfrm>
          </p:grpSpPr>
          <p:sp>
            <p:nvSpPr>
              <p:cNvPr id="6530" name="Google Shape;6530;p10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10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6532" name="Google Shape;6532;p10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5_End">
  <p:cSld name="5_End">
    <p:spTree>
      <p:nvGrpSpPr>
        <p:cNvPr id="1" name="Shape 709"/>
        <p:cNvGrpSpPr/>
        <p:nvPr/>
      </p:nvGrpSpPr>
      <p:grpSpPr>
        <a:xfrm>
          <a:off x="0" y="0"/>
          <a:ext cx="0" cy="0"/>
          <a:chOff x="0" y="0"/>
          <a:chExt cx="0" cy="0"/>
        </a:xfrm>
      </p:grpSpPr>
      <p:grpSp>
        <p:nvGrpSpPr>
          <p:cNvPr id="710" name="Google Shape;710;p517"/>
          <p:cNvGrpSpPr/>
          <p:nvPr/>
        </p:nvGrpSpPr>
        <p:grpSpPr>
          <a:xfrm>
            <a:off x="0" y="0"/>
            <a:ext cx="12192000" cy="2148830"/>
            <a:chOff x="0" y="0"/>
            <a:chExt cx="12192000" cy="2148830"/>
          </a:xfrm>
        </p:grpSpPr>
        <p:sp>
          <p:nvSpPr>
            <p:cNvPr id="711" name="Google Shape;711;p5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712" name="Google Shape;712;p5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713" name="Google Shape;713;p51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14" name="Google Shape;714;p51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5" name="Google Shape;715;p5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16" name="Google Shape;716;p51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717" name="Google Shape;717;p5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6533"/>
        <p:cNvGrpSpPr/>
        <p:nvPr/>
      </p:nvGrpSpPr>
      <p:grpSpPr>
        <a:xfrm>
          <a:off x="0" y="0"/>
          <a:ext cx="0" cy="0"/>
          <a:chOff x="0" y="0"/>
          <a:chExt cx="0" cy="0"/>
        </a:xfrm>
      </p:grpSpPr>
      <p:grpSp>
        <p:nvGrpSpPr>
          <p:cNvPr id="6534" name="Google Shape;6534;p1084"/>
          <p:cNvGrpSpPr/>
          <p:nvPr/>
        </p:nvGrpSpPr>
        <p:grpSpPr>
          <a:xfrm>
            <a:off x="7191542" y="1"/>
            <a:ext cx="5000459" cy="1425992"/>
            <a:chOff x="7191542" y="1"/>
            <a:chExt cx="5000459" cy="1425992"/>
          </a:xfrm>
        </p:grpSpPr>
        <p:pic>
          <p:nvPicPr>
            <p:cNvPr id="6535" name="Google Shape;6535;p10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36" name="Google Shape;6536;p1084"/>
            <p:cNvGrpSpPr/>
            <p:nvPr/>
          </p:nvGrpSpPr>
          <p:grpSpPr>
            <a:xfrm>
              <a:off x="7191542" y="1"/>
              <a:ext cx="5000459" cy="1425992"/>
              <a:chOff x="7186272" y="0"/>
              <a:chExt cx="5005729" cy="1427495"/>
            </a:xfrm>
          </p:grpSpPr>
          <p:sp>
            <p:nvSpPr>
              <p:cNvPr id="6537" name="Google Shape;6537;p10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10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539" name="Google Shape;6539;p10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0" name="Google Shape;6540;p10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41" name="Google Shape;6541;p10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542" name="Google Shape;6542;p10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43" name="Google Shape;6543;p10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6544"/>
        <p:cNvGrpSpPr/>
        <p:nvPr/>
      </p:nvGrpSpPr>
      <p:grpSpPr>
        <a:xfrm>
          <a:off x="0" y="0"/>
          <a:ext cx="0" cy="0"/>
          <a:chOff x="0" y="0"/>
          <a:chExt cx="0" cy="0"/>
        </a:xfrm>
      </p:grpSpPr>
      <p:sp>
        <p:nvSpPr>
          <p:cNvPr id="6545" name="Google Shape;6545;p10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546" name="Google Shape;6546;p10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7" name="Google Shape;6547;p10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48" name="Google Shape;6548;p10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549" name="Google Shape;6549;p10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50" name="Google Shape;6550;p10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51" name="Google Shape;6551;p1085"/>
          <p:cNvGrpSpPr/>
          <p:nvPr/>
        </p:nvGrpSpPr>
        <p:grpSpPr>
          <a:xfrm>
            <a:off x="7191542" y="1"/>
            <a:ext cx="5000459" cy="1425992"/>
            <a:chOff x="7191542" y="1"/>
            <a:chExt cx="5000459" cy="1425992"/>
          </a:xfrm>
        </p:grpSpPr>
        <p:pic>
          <p:nvPicPr>
            <p:cNvPr id="6552" name="Google Shape;6552;p10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53" name="Google Shape;6553;p1085"/>
            <p:cNvGrpSpPr/>
            <p:nvPr/>
          </p:nvGrpSpPr>
          <p:grpSpPr>
            <a:xfrm>
              <a:off x="7191542" y="1"/>
              <a:ext cx="5000459" cy="1425992"/>
              <a:chOff x="7186272" y="0"/>
              <a:chExt cx="5005729" cy="1427495"/>
            </a:xfrm>
          </p:grpSpPr>
          <p:sp>
            <p:nvSpPr>
              <p:cNvPr id="6554" name="Google Shape;6554;p10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10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6556" name="Google Shape;6556;p10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6557"/>
        <p:cNvGrpSpPr/>
        <p:nvPr/>
      </p:nvGrpSpPr>
      <p:grpSpPr>
        <a:xfrm>
          <a:off x="0" y="0"/>
          <a:ext cx="0" cy="0"/>
          <a:chOff x="0" y="0"/>
          <a:chExt cx="0" cy="0"/>
        </a:xfrm>
      </p:grpSpPr>
      <p:grpSp>
        <p:nvGrpSpPr>
          <p:cNvPr id="6558" name="Google Shape;6558;p1086"/>
          <p:cNvGrpSpPr/>
          <p:nvPr/>
        </p:nvGrpSpPr>
        <p:grpSpPr>
          <a:xfrm>
            <a:off x="0" y="0"/>
            <a:ext cx="12192000" cy="2148830"/>
            <a:chOff x="0" y="0"/>
            <a:chExt cx="12192000" cy="2148830"/>
          </a:xfrm>
        </p:grpSpPr>
        <p:sp>
          <p:nvSpPr>
            <p:cNvPr id="6559" name="Google Shape;6559;p108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108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61" name="Google Shape;6561;p108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562" name="Google Shape;6562;p108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63" name="Google Shape;6563;p108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564" name="Google Shape;6564;p108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565" name="Google Shape;6565;p108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6566"/>
        <p:cNvGrpSpPr/>
        <p:nvPr/>
      </p:nvGrpSpPr>
      <p:grpSpPr>
        <a:xfrm>
          <a:off x="0" y="0"/>
          <a:ext cx="0" cy="0"/>
          <a:chOff x="0" y="0"/>
          <a:chExt cx="0" cy="0"/>
        </a:xfrm>
      </p:grpSpPr>
      <p:sp>
        <p:nvSpPr>
          <p:cNvPr id="6567" name="Google Shape;6567;p10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568" name="Google Shape;6568;p10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9" name="Google Shape;6569;p10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70" name="Google Shape;6570;p1087"/>
          <p:cNvGrpSpPr/>
          <p:nvPr/>
        </p:nvGrpSpPr>
        <p:grpSpPr>
          <a:xfrm>
            <a:off x="7191542" y="1"/>
            <a:ext cx="5000459" cy="1425992"/>
            <a:chOff x="7191542" y="1"/>
            <a:chExt cx="5000459" cy="1425992"/>
          </a:xfrm>
        </p:grpSpPr>
        <p:pic>
          <p:nvPicPr>
            <p:cNvPr id="6571" name="Google Shape;6571;p10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72" name="Google Shape;6572;p1087"/>
            <p:cNvGrpSpPr/>
            <p:nvPr/>
          </p:nvGrpSpPr>
          <p:grpSpPr>
            <a:xfrm>
              <a:off x="7191542" y="1"/>
              <a:ext cx="5000459" cy="1425992"/>
              <a:chOff x="7186272" y="0"/>
              <a:chExt cx="5005729" cy="1427495"/>
            </a:xfrm>
          </p:grpSpPr>
          <p:sp>
            <p:nvSpPr>
              <p:cNvPr id="6573" name="Google Shape;6573;p10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10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6575"/>
        <p:cNvGrpSpPr/>
        <p:nvPr/>
      </p:nvGrpSpPr>
      <p:grpSpPr>
        <a:xfrm>
          <a:off x="0" y="0"/>
          <a:ext cx="0" cy="0"/>
          <a:chOff x="0" y="0"/>
          <a:chExt cx="0" cy="0"/>
        </a:xfrm>
      </p:grpSpPr>
      <p:grpSp>
        <p:nvGrpSpPr>
          <p:cNvPr id="6576" name="Google Shape;6576;p1088"/>
          <p:cNvGrpSpPr/>
          <p:nvPr/>
        </p:nvGrpSpPr>
        <p:grpSpPr>
          <a:xfrm>
            <a:off x="7191542" y="1"/>
            <a:ext cx="5000459" cy="1425992"/>
            <a:chOff x="7191542" y="1"/>
            <a:chExt cx="5000459" cy="1425992"/>
          </a:xfrm>
        </p:grpSpPr>
        <p:pic>
          <p:nvPicPr>
            <p:cNvPr id="6577" name="Google Shape;6577;p10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78" name="Google Shape;6578;p1088"/>
            <p:cNvGrpSpPr/>
            <p:nvPr/>
          </p:nvGrpSpPr>
          <p:grpSpPr>
            <a:xfrm>
              <a:off x="7191542" y="1"/>
              <a:ext cx="5000459" cy="1425992"/>
              <a:chOff x="7186272" y="0"/>
              <a:chExt cx="5005729" cy="1427495"/>
            </a:xfrm>
          </p:grpSpPr>
          <p:sp>
            <p:nvSpPr>
              <p:cNvPr id="6579" name="Google Shape;6579;p10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10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581" name="Google Shape;6581;p10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82" name="Google Shape;6582;p10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583" name="Google Shape;6583;p10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84" name="Google Shape;6584;p10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1_Cover B">
  <p:cSld name="1_Cover B">
    <p:spTree>
      <p:nvGrpSpPr>
        <p:cNvPr id="1" name="Shape 6585"/>
        <p:cNvGrpSpPr/>
        <p:nvPr/>
      </p:nvGrpSpPr>
      <p:grpSpPr>
        <a:xfrm>
          <a:off x="0" y="0"/>
          <a:ext cx="0" cy="0"/>
          <a:chOff x="0" y="0"/>
          <a:chExt cx="0" cy="0"/>
        </a:xfrm>
      </p:grpSpPr>
      <p:sp>
        <p:nvSpPr>
          <p:cNvPr id="6586" name="Google Shape;6586;p1089"/>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87" name="Google Shape;6587;p1089"/>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588" name="Google Shape;6588;p1089"/>
          <p:cNvGrpSpPr/>
          <p:nvPr/>
        </p:nvGrpSpPr>
        <p:grpSpPr>
          <a:xfrm flipH="1">
            <a:off x="-1" y="1"/>
            <a:ext cx="6418725" cy="1509822"/>
            <a:chOff x="7522541" y="1"/>
            <a:chExt cx="4669459" cy="1098357"/>
          </a:xfrm>
        </p:grpSpPr>
        <p:sp>
          <p:nvSpPr>
            <p:cNvPr id="6589" name="Google Shape;6589;p1089"/>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1089"/>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6591" name="Google Shape;6591;p1089"/>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8_EVERYDAY - CONTENT ONLY">
  <p:cSld name="8_EVERYDAY - CONTENT ONLY">
    <p:spTree>
      <p:nvGrpSpPr>
        <p:cNvPr id="1" name="Shape 6592"/>
        <p:cNvGrpSpPr/>
        <p:nvPr/>
      </p:nvGrpSpPr>
      <p:grpSpPr>
        <a:xfrm>
          <a:off x="0" y="0"/>
          <a:ext cx="0" cy="0"/>
          <a:chOff x="0" y="0"/>
          <a:chExt cx="0" cy="0"/>
        </a:xfrm>
      </p:grpSpPr>
      <p:sp>
        <p:nvSpPr>
          <p:cNvPr id="6593" name="Google Shape;6593;p109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594" name="Google Shape;6594;p109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6595" name="Google Shape;6595;p109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96" name="Google Shape;6596;p109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6597" name="Google Shape;6597;p109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98" name="Google Shape;6598;p109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599" name="Google Shape;6599;p109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6600" name="Google Shape;6600;p109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6601" name="Google Shape;6601;p109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12_Cover">
  <p:cSld name="12_Cover">
    <p:spTree>
      <p:nvGrpSpPr>
        <p:cNvPr id="1" name="Shape 6602"/>
        <p:cNvGrpSpPr/>
        <p:nvPr/>
      </p:nvGrpSpPr>
      <p:grpSpPr>
        <a:xfrm>
          <a:off x="0" y="0"/>
          <a:ext cx="0" cy="0"/>
          <a:chOff x="0" y="0"/>
          <a:chExt cx="0" cy="0"/>
        </a:xfrm>
      </p:grpSpPr>
      <p:sp>
        <p:nvSpPr>
          <p:cNvPr id="6603" name="Google Shape;6603;p109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604" name="Google Shape;6604;p109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05" name="Google Shape;6605;p109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606" name="Google Shape;6606;p1091"/>
          <p:cNvSpPr>
            <a:spLocks noGrp="1"/>
          </p:cNvSpPr>
          <p:nvPr>
            <p:ph type="pic" idx="2"/>
          </p:nvPr>
        </p:nvSpPr>
        <p:spPr>
          <a:xfrm>
            <a:off x="7118684" y="233915"/>
            <a:ext cx="5073316" cy="5943600"/>
          </a:xfrm>
          <a:prstGeom prst="rect">
            <a:avLst/>
          </a:prstGeom>
          <a:noFill/>
          <a:ln>
            <a:noFill/>
          </a:ln>
        </p:spPr>
      </p:sp>
      <p:grpSp>
        <p:nvGrpSpPr>
          <p:cNvPr id="6607" name="Google Shape;6607;p1091"/>
          <p:cNvGrpSpPr/>
          <p:nvPr/>
        </p:nvGrpSpPr>
        <p:grpSpPr>
          <a:xfrm>
            <a:off x="0" y="5020348"/>
            <a:ext cx="12192000" cy="1837653"/>
            <a:chOff x="0" y="5020348"/>
            <a:chExt cx="12192000" cy="1837653"/>
          </a:xfrm>
        </p:grpSpPr>
        <p:sp>
          <p:nvSpPr>
            <p:cNvPr id="6608" name="Google Shape;6608;p10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609" name="Google Shape;6609;p10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610" name="Google Shape;6610;p10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12_Divider">
  <p:cSld name="12_Divider">
    <p:spTree>
      <p:nvGrpSpPr>
        <p:cNvPr id="1" name="Shape 6611"/>
        <p:cNvGrpSpPr/>
        <p:nvPr/>
      </p:nvGrpSpPr>
      <p:grpSpPr>
        <a:xfrm>
          <a:off x="0" y="0"/>
          <a:ext cx="0" cy="0"/>
          <a:chOff x="0" y="0"/>
          <a:chExt cx="0" cy="0"/>
        </a:xfrm>
      </p:grpSpPr>
      <p:grpSp>
        <p:nvGrpSpPr>
          <p:cNvPr id="6612" name="Google Shape;6612;p1092"/>
          <p:cNvGrpSpPr/>
          <p:nvPr/>
        </p:nvGrpSpPr>
        <p:grpSpPr>
          <a:xfrm>
            <a:off x="0" y="5020347"/>
            <a:ext cx="12192000" cy="1837653"/>
            <a:chOff x="0" y="5020347"/>
            <a:chExt cx="12192000" cy="1837653"/>
          </a:xfrm>
        </p:grpSpPr>
        <p:sp>
          <p:nvSpPr>
            <p:cNvPr id="6613" name="Google Shape;6613;p10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614" name="Google Shape;6614;p10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615" name="Google Shape;6615;p10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616" name="Google Shape;6616;p10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617" name="Google Shape;6617;p10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18" name="Google Shape;6618;p10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13_Photo Slide">
  <p:cSld name="13_Photo Slide">
    <p:spTree>
      <p:nvGrpSpPr>
        <p:cNvPr id="1" name="Shape 6619"/>
        <p:cNvGrpSpPr/>
        <p:nvPr/>
      </p:nvGrpSpPr>
      <p:grpSpPr>
        <a:xfrm>
          <a:off x="0" y="0"/>
          <a:ext cx="0" cy="0"/>
          <a:chOff x="0" y="0"/>
          <a:chExt cx="0" cy="0"/>
        </a:xfrm>
      </p:grpSpPr>
      <p:sp>
        <p:nvSpPr>
          <p:cNvPr id="6620" name="Google Shape;6620;p10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621" name="Google Shape;6621;p10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622" name="Google Shape;6622;p1093"/>
          <p:cNvGrpSpPr/>
          <p:nvPr/>
        </p:nvGrpSpPr>
        <p:grpSpPr>
          <a:xfrm>
            <a:off x="0" y="5379426"/>
            <a:ext cx="2807368" cy="753891"/>
            <a:chOff x="0" y="5379426"/>
            <a:chExt cx="2807368" cy="753891"/>
          </a:xfrm>
        </p:grpSpPr>
        <p:sp>
          <p:nvSpPr>
            <p:cNvPr id="6623" name="Google Shape;6623;p10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624" name="Google Shape;6624;p10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6625" name="Google Shape;6625;p1093"/>
          <p:cNvSpPr>
            <a:spLocks noGrp="1"/>
          </p:cNvSpPr>
          <p:nvPr>
            <p:ph type="pic" idx="2"/>
          </p:nvPr>
        </p:nvSpPr>
        <p:spPr>
          <a:xfrm>
            <a:off x="2807368" y="457202"/>
            <a:ext cx="8915400" cy="5943598"/>
          </a:xfrm>
          <a:prstGeom prst="rect">
            <a:avLst/>
          </a:prstGeom>
          <a:noFill/>
          <a:ln>
            <a:noFill/>
          </a:ln>
        </p:spPr>
      </p:sp>
      <p:pic>
        <p:nvPicPr>
          <p:cNvPr id="6626" name="Google Shape;6626;p10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718"/>
        <p:cNvGrpSpPr/>
        <p:nvPr/>
      </p:nvGrpSpPr>
      <p:grpSpPr>
        <a:xfrm>
          <a:off x="0" y="0"/>
          <a:ext cx="0" cy="0"/>
          <a:chOff x="0" y="0"/>
          <a:chExt cx="0" cy="0"/>
        </a:xfrm>
      </p:grpSpPr>
      <p:sp>
        <p:nvSpPr>
          <p:cNvPr id="719" name="Google Shape;719;p5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20" name="Google Shape;720;p5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1" name="Google Shape;721;p5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22" name="Google Shape;722;p518"/>
          <p:cNvGrpSpPr/>
          <p:nvPr/>
        </p:nvGrpSpPr>
        <p:grpSpPr>
          <a:xfrm>
            <a:off x="7191543" y="1"/>
            <a:ext cx="5000459" cy="1425992"/>
            <a:chOff x="7191542" y="1"/>
            <a:chExt cx="5000459" cy="1425992"/>
          </a:xfrm>
        </p:grpSpPr>
        <p:pic>
          <p:nvPicPr>
            <p:cNvPr id="723" name="Google Shape;723;p5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4" name="Google Shape;724;p518"/>
            <p:cNvGrpSpPr/>
            <p:nvPr/>
          </p:nvGrpSpPr>
          <p:grpSpPr>
            <a:xfrm>
              <a:off x="7191542" y="1"/>
              <a:ext cx="5000459" cy="1425992"/>
              <a:chOff x="7186272" y="0"/>
              <a:chExt cx="5005729" cy="1427495"/>
            </a:xfrm>
          </p:grpSpPr>
          <p:sp>
            <p:nvSpPr>
              <p:cNvPr id="725" name="Google Shape;725;p5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726" name="Google Shape;726;p5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22_Quotation">
  <p:cSld name="22_Quotation">
    <p:spTree>
      <p:nvGrpSpPr>
        <p:cNvPr id="1" name="Shape 6627"/>
        <p:cNvGrpSpPr/>
        <p:nvPr/>
      </p:nvGrpSpPr>
      <p:grpSpPr>
        <a:xfrm>
          <a:off x="0" y="0"/>
          <a:ext cx="0" cy="0"/>
          <a:chOff x="0" y="0"/>
          <a:chExt cx="0" cy="0"/>
        </a:xfrm>
      </p:grpSpPr>
      <p:sp>
        <p:nvSpPr>
          <p:cNvPr id="6628" name="Google Shape;6628;p10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629" name="Google Shape;6629;p10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30" name="Google Shape;6630;p10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31" name="Google Shape;6631;p10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632" name="Google Shape;6632;p10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33" name="Google Shape;6633;p10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634" name="Google Shape;6634;p1094"/>
          <p:cNvGrpSpPr/>
          <p:nvPr/>
        </p:nvGrpSpPr>
        <p:grpSpPr>
          <a:xfrm>
            <a:off x="7191542" y="1"/>
            <a:ext cx="5000459" cy="1425992"/>
            <a:chOff x="7191542" y="1"/>
            <a:chExt cx="5000459" cy="1425992"/>
          </a:xfrm>
        </p:grpSpPr>
        <p:pic>
          <p:nvPicPr>
            <p:cNvPr id="6635" name="Google Shape;6635;p10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36" name="Google Shape;6636;p1094"/>
            <p:cNvGrpSpPr/>
            <p:nvPr/>
          </p:nvGrpSpPr>
          <p:grpSpPr>
            <a:xfrm>
              <a:off x="7191542" y="1"/>
              <a:ext cx="5000459" cy="1425992"/>
              <a:chOff x="7186272" y="0"/>
              <a:chExt cx="5005729" cy="1427495"/>
            </a:xfrm>
          </p:grpSpPr>
          <p:sp>
            <p:nvSpPr>
              <p:cNvPr id="6637" name="Google Shape;6637;p10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10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6639" name="Google Shape;6639;p10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spTree>
      <p:nvGrpSpPr>
        <p:cNvPr id="1" name="Shape 6640"/>
        <p:cNvGrpSpPr/>
        <p:nvPr/>
      </p:nvGrpSpPr>
      <p:grpSpPr>
        <a:xfrm>
          <a:off x="0" y="0"/>
          <a:ext cx="0" cy="0"/>
          <a:chOff x="0" y="0"/>
          <a:chExt cx="0" cy="0"/>
        </a:xfrm>
      </p:grpSpPr>
      <p:grpSp>
        <p:nvGrpSpPr>
          <p:cNvPr id="6641" name="Google Shape;6641;p1095"/>
          <p:cNvGrpSpPr/>
          <p:nvPr/>
        </p:nvGrpSpPr>
        <p:grpSpPr>
          <a:xfrm>
            <a:off x="7191542" y="1"/>
            <a:ext cx="5000459" cy="1425992"/>
            <a:chOff x="7191542" y="1"/>
            <a:chExt cx="5000459" cy="1425992"/>
          </a:xfrm>
        </p:grpSpPr>
        <p:pic>
          <p:nvPicPr>
            <p:cNvPr id="6642" name="Google Shape;6642;p10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43" name="Google Shape;6643;p1095"/>
            <p:cNvGrpSpPr/>
            <p:nvPr/>
          </p:nvGrpSpPr>
          <p:grpSpPr>
            <a:xfrm>
              <a:off x="7191542" y="1"/>
              <a:ext cx="5000459" cy="1425992"/>
              <a:chOff x="7186272" y="0"/>
              <a:chExt cx="5005729" cy="1427495"/>
            </a:xfrm>
          </p:grpSpPr>
          <p:sp>
            <p:nvSpPr>
              <p:cNvPr id="6644" name="Google Shape;6644;p10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10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646" name="Google Shape;6646;p10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47" name="Google Shape;6647;p10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48" name="Google Shape;6648;p10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649" name="Google Shape;6649;p10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50" name="Google Shape;6650;p10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6651"/>
        <p:cNvGrpSpPr/>
        <p:nvPr/>
      </p:nvGrpSpPr>
      <p:grpSpPr>
        <a:xfrm>
          <a:off x="0" y="0"/>
          <a:ext cx="0" cy="0"/>
          <a:chOff x="0" y="0"/>
          <a:chExt cx="0" cy="0"/>
        </a:xfrm>
      </p:grpSpPr>
      <p:sp>
        <p:nvSpPr>
          <p:cNvPr id="6652" name="Google Shape;6652;p10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53" name="Google Shape;6653;p10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654" name="Google Shape;6654;p1096"/>
          <p:cNvGrpSpPr/>
          <p:nvPr/>
        </p:nvGrpSpPr>
        <p:grpSpPr>
          <a:xfrm>
            <a:off x="7191542" y="1"/>
            <a:ext cx="5000459" cy="1425992"/>
            <a:chOff x="7191542" y="1"/>
            <a:chExt cx="5000459" cy="1425992"/>
          </a:xfrm>
        </p:grpSpPr>
        <p:pic>
          <p:nvPicPr>
            <p:cNvPr id="6655" name="Google Shape;6655;p10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56" name="Google Shape;6656;p1096"/>
            <p:cNvGrpSpPr/>
            <p:nvPr/>
          </p:nvGrpSpPr>
          <p:grpSpPr>
            <a:xfrm>
              <a:off x="7191542" y="1"/>
              <a:ext cx="5000459" cy="1425992"/>
              <a:chOff x="7186272" y="0"/>
              <a:chExt cx="5005729" cy="1427495"/>
            </a:xfrm>
          </p:grpSpPr>
          <p:sp>
            <p:nvSpPr>
              <p:cNvPr id="6657" name="Google Shape;6657;p10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10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659" name="Google Shape;6659;p10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60" name="Google Shape;6660;p10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661" name="Google Shape;6661;p10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62" name="Google Shape;6662;p10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6663"/>
        <p:cNvGrpSpPr/>
        <p:nvPr/>
      </p:nvGrpSpPr>
      <p:grpSpPr>
        <a:xfrm>
          <a:off x="0" y="0"/>
          <a:ext cx="0" cy="0"/>
          <a:chOff x="0" y="0"/>
          <a:chExt cx="0" cy="0"/>
        </a:xfrm>
      </p:grpSpPr>
      <p:grpSp>
        <p:nvGrpSpPr>
          <p:cNvPr id="6664" name="Google Shape;6664;p1097"/>
          <p:cNvGrpSpPr/>
          <p:nvPr/>
        </p:nvGrpSpPr>
        <p:grpSpPr>
          <a:xfrm>
            <a:off x="7191542" y="1"/>
            <a:ext cx="5000459" cy="1425992"/>
            <a:chOff x="7191542" y="1"/>
            <a:chExt cx="5000459" cy="1425992"/>
          </a:xfrm>
        </p:grpSpPr>
        <p:pic>
          <p:nvPicPr>
            <p:cNvPr id="6665" name="Google Shape;6665;p10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66" name="Google Shape;6666;p1097"/>
            <p:cNvGrpSpPr/>
            <p:nvPr/>
          </p:nvGrpSpPr>
          <p:grpSpPr>
            <a:xfrm>
              <a:off x="7191542" y="1"/>
              <a:ext cx="5000459" cy="1425992"/>
              <a:chOff x="7186272" y="0"/>
              <a:chExt cx="5005729" cy="1427495"/>
            </a:xfrm>
          </p:grpSpPr>
          <p:sp>
            <p:nvSpPr>
              <p:cNvPr id="6667" name="Google Shape;6667;p10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10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669" name="Google Shape;6669;p10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70" name="Google Shape;6670;p10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671" name="Google Shape;6671;p10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72" name="Google Shape;6672;p10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673" name="Google Shape;6673;p10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74" name="Google Shape;6674;p10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675" name="Google Shape;6675;p10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76" name="Google Shape;6676;p10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6677"/>
        <p:cNvGrpSpPr/>
        <p:nvPr/>
      </p:nvGrpSpPr>
      <p:grpSpPr>
        <a:xfrm>
          <a:off x="0" y="0"/>
          <a:ext cx="0" cy="0"/>
          <a:chOff x="0" y="0"/>
          <a:chExt cx="0" cy="0"/>
        </a:xfrm>
      </p:grpSpPr>
      <p:grpSp>
        <p:nvGrpSpPr>
          <p:cNvPr id="6678" name="Google Shape;6678;p1098"/>
          <p:cNvGrpSpPr/>
          <p:nvPr/>
        </p:nvGrpSpPr>
        <p:grpSpPr>
          <a:xfrm>
            <a:off x="7191542" y="1"/>
            <a:ext cx="5000459" cy="1425992"/>
            <a:chOff x="7191542" y="1"/>
            <a:chExt cx="5000459" cy="1425992"/>
          </a:xfrm>
        </p:grpSpPr>
        <p:pic>
          <p:nvPicPr>
            <p:cNvPr id="6679" name="Google Shape;6679;p10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80" name="Google Shape;6680;p1098"/>
            <p:cNvGrpSpPr/>
            <p:nvPr/>
          </p:nvGrpSpPr>
          <p:grpSpPr>
            <a:xfrm>
              <a:off x="7191542" y="1"/>
              <a:ext cx="5000459" cy="1425992"/>
              <a:chOff x="7186272" y="0"/>
              <a:chExt cx="5005729" cy="1427495"/>
            </a:xfrm>
          </p:grpSpPr>
          <p:sp>
            <p:nvSpPr>
              <p:cNvPr id="6681" name="Google Shape;6681;p10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10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683" name="Google Shape;6683;p10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84" name="Google Shape;6684;p10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685" name="Google Shape;6685;p10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86" name="Google Shape;6686;p10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6687"/>
        <p:cNvGrpSpPr/>
        <p:nvPr/>
      </p:nvGrpSpPr>
      <p:grpSpPr>
        <a:xfrm>
          <a:off x="0" y="0"/>
          <a:ext cx="0" cy="0"/>
          <a:chOff x="0" y="0"/>
          <a:chExt cx="0" cy="0"/>
        </a:xfrm>
      </p:grpSpPr>
      <p:grpSp>
        <p:nvGrpSpPr>
          <p:cNvPr id="6688" name="Google Shape;6688;p1099"/>
          <p:cNvGrpSpPr/>
          <p:nvPr/>
        </p:nvGrpSpPr>
        <p:grpSpPr>
          <a:xfrm>
            <a:off x="0" y="0"/>
            <a:ext cx="12192000" cy="2148830"/>
            <a:chOff x="0" y="0"/>
            <a:chExt cx="12192000" cy="2148830"/>
          </a:xfrm>
        </p:grpSpPr>
        <p:sp>
          <p:nvSpPr>
            <p:cNvPr id="6689" name="Google Shape;6689;p10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10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691" name="Google Shape;6691;p10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692" name="Google Shape;6692;p10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93" name="Google Shape;6693;p10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694" name="Google Shape;6694;p10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695" name="Google Shape;6695;p10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13_Blank">
  <p:cSld name="13_Blank">
    <p:spTree>
      <p:nvGrpSpPr>
        <p:cNvPr id="1" name="Shape 6696"/>
        <p:cNvGrpSpPr/>
        <p:nvPr/>
      </p:nvGrpSpPr>
      <p:grpSpPr>
        <a:xfrm>
          <a:off x="0" y="0"/>
          <a:ext cx="0" cy="0"/>
          <a:chOff x="0" y="0"/>
          <a:chExt cx="0" cy="0"/>
        </a:xfrm>
      </p:grpSpPr>
      <p:sp>
        <p:nvSpPr>
          <p:cNvPr id="6697" name="Google Shape;6697;p1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698" name="Google Shape;6698;p1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99" name="Google Shape;6699;p1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00" name="Google Shape;6700;p1100"/>
          <p:cNvGrpSpPr/>
          <p:nvPr/>
        </p:nvGrpSpPr>
        <p:grpSpPr>
          <a:xfrm>
            <a:off x="7191542" y="1"/>
            <a:ext cx="5000459" cy="1425992"/>
            <a:chOff x="7191542" y="1"/>
            <a:chExt cx="5000459" cy="1425992"/>
          </a:xfrm>
        </p:grpSpPr>
        <p:pic>
          <p:nvPicPr>
            <p:cNvPr id="6701" name="Google Shape;6701;p1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02" name="Google Shape;6702;p1100"/>
            <p:cNvGrpSpPr/>
            <p:nvPr/>
          </p:nvGrpSpPr>
          <p:grpSpPr>
            <a:xfrm>
              <a:off x="7191542" y="1"/>
              <a:ext cx="5000459" cy="1425992"/>
              <a:chOff x="7186272" y="0"/>
              <a:chExt cx="5005729" cy="1427495"/>
            </a:xfrm>
          </p:grpSpPr>
          <p:sp>
            <p:nvSpPr>
              <p:cNvPr id="6703" name="Google Shape;6703;p1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1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13_Cover">
  <p:cSld name="13_Cover">
    <p:spTree>
      <p:nvGrpSpPr>
        <p:cNvPr id="1" name="Shape 6705"/>
        <p:cNvGrpSpPr/>
        <p:nvPr/>
      </p:nvGrpSpPr>
      <p:grpSpPr>
        <a:xfrm>
          <a:off x="0" y="0"/>
          <a:ext cx="0" cy="0"/>
          <a:chOff x="0" y="0"/>
          <a:chExt cx="0" cy="0"/>
        </a:xfrm>
      </p:grpSpPr>
      <p:sp>
        <p:nvSpPr>
          <p:cNvPr id="6706" name="Google Shape;6706;p110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707" name="Google Shape;6707;p110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08" name="Google Shape;6708;p110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709" name="Google Shape;6709;p1101"/>
          <p:cNvSpPr>
            <a:spLocks noGrp="1"/>
          </p:cNvSpPr>
          <p:nvPr>
            <p:ph type="pic" idx="2"/>
          </p:nvPr>
        </p:nvSpPr>
        <p:spPr>
          <a:xfrm>
            <a:off x="7118684" y="233915"/>
            <a:ext cx="5073316" cy="5943600"/>
          </a:xfrm>
          <a:prstGeom prst="rect">
            <a:avLst/>
          </a:prstGeom>
          <a:noFill/>
          <a:ln>
            <a:noFill/>
          </a:ln>
        </p:spPr>
      </p:sp>
      <p:grpSp>
        <p:nvGrpSpPr>
          <p:cNvPr id="6710" name="Google Shape;6710;p1101"/>
          <p:cNvGrpSpPr/>
          <p:nvPr/>
        </p:nvGrpSpPr>
        <p:grpSpPr>
          <a:xfrm>
            <a:off x="0" y="5020348"/>
            <a:ext cx="12192000" cy="1837653"/>
            <a:chOff x="0" y="5020348"/>
            <a:chExt cx="12192000" cy="1837653"/>
          </a:xfrm>
        </p:grpSpPr>
        <p:sp>
          <p:nvSpPr>
            <p:cNvPr id="6711" name="Google Shape;6711;p11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712" name="Google Shape;6712;p110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713" name="Google Shape;6713;p11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13_Divider">
  <p:cSld name="13_Divider">
    <p:spTree>
      <p:nvGrpSpPr>
        <p:cNvPr id="1" name="Shape 6714"/>
        <p:cNvGrpSpPr/>
        <p:nvPr/>
      </p:nvGrpSpPr>
      <p:grpSpPr>
        <a:xfrm>
          <a:off x="0" y="0"/>
          <a:ext cx="0" cy="0"/>
          <a:chOff x="0" y="0"/>
          <a:chExt cx="0" cy="0"/>
        </a:xfrm>
      </p:grpSpPr>
      <p:grpSp>
        <p:nvGrpSpPr>
          <p:cNvPr id="6715" name="Google Shape;6715;p1102"/>
          <p:cNvGrpSpPr/>
          <p:nvPr/>
        </p:nvGrpSpPr>
        <p:grpSpPr>
          <a:xfrm>
            <a:off x="0" y="5020347"/>
            <a:ext cx="12192000" cy="1837653"/>
            <a:chOff x="0" y="5020347"/>
            <a:chExt cx="12192000" cy="1837653"/>
          </a:xfrm>
        </p:grpSpPr>
        <p:sp>
          <p:nvSpPr>
            <p:cNvPr id="6716" name="Google Shape;6716;p110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717" name="Google Shape;6717;p110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718" name="Google Shape;6718;p110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719" name="Google Shape;6719;p110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720" name="Google Shape;6720;p110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21" name="Google Shape;6721;p110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16_Photo Slide">
  <p:cSld name="16_Photo Slide">
    <p:spTree>
      <p:nvGrpSpPr>
        <p:cNvPr id="1" name="Shape 6722"/>
        <p:cNvGrpSpPr/>
        <p:nvPr/>
      </p:nvGrpSpPr>
      <p:grpSpPr>
        <a:xfrm>
          <a:off x="0" y="0"/>
          <a:ext cx="0" cy="0"/>
          <a:chOff x="0" y="0"/>
          <a:chExt cx="0" cy="0"/>
        </a:xfrm>
      </p:grpSpPr>
      <p:sp>
        <p:nvSpPr>
          <p:cNvPr id="6723" name="Google Shape;6723;p110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724" name="Google Shape;6724;p110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725" name="Google Shape;6725;p1103"/>
          <p:cNvGrpSpPr/>
          <p:nvPr/>
        </p:nvGrpSpPr>
        <p:grpSpPr>
          <a:xfrm>
            <a:off x="0" y="5379426"/>
            <a:ext cx="2807368" cy="753891"/>
            <a:chOff x="0" y="5379426"/>
            <a:chExt cx="2807368" cy="753891"/>
          </a:xfrm>
        </p:grpSpPr>
        <p:sp>
          <p:nvSpPr>
            <p:cNvPr id="6726" name="Google Shape;6726;p110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727" name="Google Shape;6727;p110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6728" name="Google Shape;6728;p1103"/>
          <p:cNvSpPr>
            <a:spLocks noGrp="1"/>
          </p:cNvSpPr>
          <p:nvPr>
            <p:ph type="pic" idx="2"/>
          </p:nvPr>
        </p:nvSpPr>
        <p:spPr>
          <a:xfrm>
            <a:off x="2807368" y="457202"/>
            <a:ext cx="8915400" cy="5943598"/>
          </a:xfrm>
          <a:prstGeom prst="rect">
            <a:avLst/>
          </a:prstGeom>
          <a:noFill/>
          <a:ln>
            <a:noFill/>
          </a:ln>
        </p:spPr>
      </p:sp>
      <p:pic>
        <p:nvPicPr>
          <p:cNvPr id="6729" name="Google Shape;6729;p110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6_Title Only">
  <p:cSld name="6_Title Only">
    <p:spTree>
      <p:nvGrpSpPr>
        <p:cNvPr id="1" name="Shape 727"/>
        <p:cNvGrpSpPr/>
        <p:nvPr/>
      </p:nvGrpSpPr>
      <p:grpSpPr>
        <a:xfrm>
          <a:off x="0" y="0"/>
          <a:ext cx="0" cy="0"/>
          <a:chOff x="0" y="0"/>
          <a:chExt cx="0" cy="0"/>
        </a:xfrm>
      </p:grpSpPr>
      <p:grpSp>
        <p:nvGrpSpPr>
          <p:cNvPr id="728" name="Google Shape;728;p519"/>
          <p:cNvGrpSpPr/>
          <p:nvPr/>
        </p:nvGrpSpPr>
        <p:grpSpPr>
          <a:xfrm>
            <a:off x="7191543" y="1"/>
            <a:ext cx="5000459" cy="1425992"/>
            <a:chOff x="7191542" y="1"/>
            <a:chExt cx="5000459" cy="1425992"/>
          </a:xfrm>
        </p:grpSpPr>
        <p:pic>
          <p:nvPicPr>
            <p:cNvPr id="729" name="Google Shape;729;p5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0" name="Google Shape;730;p519"/>
            <p:cNvGrpSpPr/>
            <p:nvPr/>
          </p:nvGrpSpPr>
          <p:grpSpPr>
            <a:xfrm>
              <a:off x="7191542" y="1"/>
              <a:ext cx="5000459" cy="1425992"/>
              <a:chOff x="7186272" y="0"/>
              <a:chExt cx="5005729" cy="1427495"/>
            </a:xfrm>
          </p:grpSpPr>
          <p:sp>
            <p:nvSpPr>
              <p:cNvPr id="731" name="Google Shape;731;p5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732" name="Google Shape;732;p5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733" name="Google Shape;733;p5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4" name="Google Shape;734;p51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5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5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24_Quotation">
  <p:cSld name="24_Quotation">
    <p:spTree>
      <p:nvGrpSpPr>
        <p:cNvPr id="1" name="Shape 6730"/>
        <p:cNvGrpSpPr/>
        <p:nvPr/>
      </p:nvGrpSpPr>
      <p:grpSpPr>
        <a:xfrm>
          <a:off x="0" y="0"/>
          <a:ext cx="0" cy="0"/>
          <a:chOff x="0" y="0"/>
          <a:chExt cx="0" cy="0"/>
        </a:xfrm>
      </p:grpSpPr>
      <p:sp>
        <p:nvSpPr>
          <p:cNvPr id="6731" name="Google Shape;6731;p11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732" name="Google Shape;6732;p11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33" name="Google Shape;6733;p11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34" name="Google Shape;6734;p1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735" name="Google Shape;6735;p1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6" name="Google Shape;6736;p1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37" name="Google Shape;6737;p1104"/>
          <p:cNvGrpSpPr/>
          <p:nvPr/>
        </p:nvGrpSpPr>
        <p:grpSpPr>
          <a:xfrm>
            <a:off x="7191542" y="1"/>
            <a:ext cx="5000459" cy="1425992"/>
            <a:chOff x="7191542" y="1"/>
            <a:chExt cx="5000459" cy="1425992"/>
          </a:xfrm>
        </p:grpSpPr>
        <p:pic>
          <p:nvPicPr>
            <p:cNvPr id="6738" name="Google Shape;6738;p1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39" name="Google Shape;6739;p1104"/>
            <p:cNvGrpSpPr/>
            <p:nvPr/>
          </p:nvGrpSpPr>
          <p:grpSpPr>
            <a:xfrm>
              <a:off x="7191542" y="1"/>
              <a:ext cx="5000459" cy="1425992"/>
              <a:chOff x="7186272" y="0"/>
              <a:chExt cx="5005729" cy="1427495"/>
            </a:xfrm>
          </p:grpSpPr>
          <p:sp>
            <p:nvSpPr>
              <p:cNvPr id="6740" name="Google Shape;6740;p1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1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6742" name="Google Shape;6742;p11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6743"/>
        <p:cNvGrpSpPr/>
        <p:nvPr/>
      </p:nvGrpSpPr>
      <p:grpSpPr>
        <a:xfrm>
          <a:off x="0" y="0"/>
          <a:ext cx="0" cy="0"/>
          <a:chOff x="0" y="0"/>
          <a:chExt cx="0" cy="0"/>
        </a:xfrm>
      </p:grpSpPr>
      <p:grpSp>
        <p:nvGrpSpPr>
          <p:cNvPr id="6744" name="Google Shape;6744;p1105"/>
          <p:cNvGrpSpPr/>
          <p:nvPr/>
        </p:nvGrpSpPr>
        <p:grpSpPr>
          <a:xfrm>
            <a:off x="7191542" y="1"/>
            <a:ext cx="5000459" cy="1425992"/>
            <a:chOff x="7191542" y="1"/>
            <a:chExt cx="5000459" cy="1425992"/>
          </a:xfrm>
        </p:grpSpPr>
        <p:pic>
          <p:nvPicPr>
            <p:cNvPr id="6745" name="Google Shape;6745;p11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46" name="Google Shape;6746;p1105"/>
            <p:cNvGrpSpPr/>
            <p:nvPr/>
          </p:nvGrpSpPr>
          <p:grpSpPr>
            <a:xfrm>
              <a:off x="7191542" y="1"/>
              <a:ext cx="5000459" cy="1425992"/>
              <a:chOff x="7186272" y="0"/>
              <a:chExt cx="5005729" cy="1427495"/>
            </a:xfrm>
          </p:grpSpPr>
          <p:sp>
            <p:nvSpPr>
              <p:cNvPr id="6747" name="Google Shape;6747;p1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1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749" name="Google Shape;6749;p11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50" name="Google Shape;6750;p110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51" name="Google Shape;6751;p1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752" name="Google Shape;6752;p1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53" name="Google Shape;6753;p1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6754"/>
        <p:cNvGrpSpPr/>
        <p:nvPr/>
      </p:nvGrpSpPr>
      <p:grpSpPr>
        <a:xfrm>
          <a:off x="0" y="0"/>
          <a:ext cx="0" cy="0"/>
          <a:chOff x="0" y="0"/>
          <a:chExt cx="0" cy="0"/>
        </a:xfrm>
      </p:grpSpPr>
      <p:sp>
        <p:nvSpPr>
          <p:cNvPr id="6755" name="Google Shape;6755;p11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56" name="Google Shape;6756;p110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757" name="Google Shape;6757;p1106"/>
          <p:cNvGrpSpPr/>
          <p:nvPr/>
        </p:nvGrpSpPr>
        <p:grpSpPr>
          <a:xfrm>
            <a:off x="7191542" y="1"/>
            <a:ext cx="5000459" cy="1425992"/>
            <a:chOff x="7191542" y="1"/>
            <a:chExt cx="5000459" cy="1425992"/>
          </a:xfrm>
        </p:grpSpPr>
        <p:pic>
          <p:nvPicPr>
            <p:cNvPr id="6758" name="Google Shape;6758;p1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59" name="Google Shape;6759;p1106"/>
            <p:cNvGrpSpPr/>
            <p:nvPr/>
          </p:nvGrpSpPr>
          <p:grpSpPr>
            <a:xfrm>
              <a:off x="7191542" y="1"/>
              <a:ext cx="5000459" cy="1425992"/>
              <a:chOff x="7186272" y="0"/>
              <a:chExt cx="5005729" cy="1427495"/>
            </a:xfrm>
          </p:grpSpPr>
          <p:sp>
            <p:nvSpPr>
              <p:cNvPr id="6760" name="Google Shape;6760;p1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1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762" name="Google Shape;6762;p110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63" name="Google Shape;6763;p110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764" name="Google Shape;6764;p1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65" name="Google Shape;6765;p1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12_Comparison">
  <p:cSld name="12_Comparison">
    <p:spTree>
      <p:nvGrpSpPr>
        <p:cNvPr id="1" name="Shape 6766"/>
        <p:cNvGrpSpPr/>
        <p:nvPr/>
      </p:nvGrpSpPr>
      <p:grpSpPr>
        <a:xfrm>
          <a:off x="0" y="0"/>
          <a:ext cx="0" cy="0"/>
          <a:chOff x="0" y="0"/>
          <a:chExt cx="0" cy="0"/>
        </a:xfrm>
      </p:grpSpPr>
      <p:grpSp>
        <p:nvGrpSpPr>
          <p:cNvPr id="6767" name="Google Shape;6767;p1107"/>
          <p:cNvGrpSpPr/>
          <p:nvPr/>
        </p:nvGrpSpPr>
        <p:grpSpPr>
          <a:xfrm>
            <a:off x="7191542" y="1"/>
            <a:ext cx="5000459" cy="1425992"/>
            <a:chOff x="7191542" y="1"/>
            <a:chExt cx="5000459" cy="1425992"/>
          </a:xfrm>
        </p:grpSpPr>
        <p:pic>
          <p:nvPicPr>
            <p:cNvPr id="6768" name="Google Shape;6768;p1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69" name="Google Shape;6769;p1107"/>
            <p:cNvGrpSpPr/>
            <p:nvPr/>
          </p:nvGrpSpPr>
          <p:grpSpPr>
            <a:xfrm>
              <a:off x="7191542" y="1"/>
              <a:ext cx="5000459" cy="1425992"/>
              <a:chOff x="7186272" y="0"/>
              <a:chExt cx="5005729" cy="1427495"/>
            </a:xfrm>
          </p:grpSpPr>
          <p:sp>
            <p:nvSpPr>
              <p:cNvPr id="6770" name="Google Shape;6770;p1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1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772" name="Google Shape;6772;p11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73" name="Google Shape;6773;p110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74" name="Google Shape;6774;p110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5" name="Google Shape;6775;p110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76" name="Google Shape;6776;p110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7" name="Google Shape;6777;p1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778" name="Google Shape;6778;p1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79" name="Google Shape;6779;p1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6780"/>
        <p:cNvGrpSpPr/>
        <p:nvPr/>
      </p:nvGrpSpPr>
      <p:grpSpPr>
        <a:xfrm>
          <a:off x="0" y="0"/>
          <a:ext cx="0" cy="0"/>
          <a:chOff x="0" y="0"/>
          <a:chExt cx="0" cy="0"/>
        </a:xfrm>
      </p:grpSpPr>
      <p:grpSp>
        <p:nvGrpSpPr>
          <p:cNvPr id="6781" name="Google Shape;6781;p1108"/>
          <p:cNvGrpSpPr/>
          <p:nvPr/>
        </p:nvGrpSpPr>
        <p:grpSpPr>
          <a:xfrm>
            <a:off x="7191542" y="1"/>
            <a:ext cx="5000459" cy="1425992"/>
            <a:chOff x="7191542" y="1"/>
            <a:chExt cx="5000459" cy="1425992"/>
          </a:xfrm>
        </p:grpSpPr>
        <p:pic>
          <p:nvPicPr>
            <p:cNvPr id="6782" name="Google Shape;6782;p11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83" name="Google Shape;6783;p1108"/>
            <p:cNvGrpSpPr/>
            <p:nvPr/>
          </p:nvGrpSpPr>
          <p:grpSpPr>
            <a:xfrm>
              <a:off x="7191542" y="1"/>
              <a:ext cx="5000459" cy="1425992"/>
              <a:chOff x="7186272" y="0"/>
              <a:chExt cx="5005729" cy="1427495"/>
            </a:xfrm>
          </p:grpSpPr>
          <p:sp>
            <p:nvSpPr>
              <p:cNvPr id="6784" name="Google Shape;6784;p1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1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786" name="Google Shape;6786;p1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7" name="Google Shape;6787;p1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788" name="Google Shape;6788;p1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89" name="Google Shape;6789;p1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12_End">
  <p:cSld name="12_End">
    <p:spTree>
      <p:nvGrpSpPr>
        <p:cNvPr id="1" name="Shape 6790"/>
        <p:cNvGrpSpPr/>
        <p:nvPr/>
      </p:nvGrpSpPr>
      <p:grpSpPr>
        <a:xfrm>
          <a:off x="0" y="0"/>
          <a:ext cx="0" cy="0"/>
          <a:chOff x="0" y="0"/>
          <a:chExt cx="0" cy="0"/>
        </a:xfrm>
      </p:grpSpPr>
      <p:grpSp>
        <p:nvGrpSpPr>
          <p:cNvPr id="6791" name="Google Shape;6791;p1109"/>
          <p:cNvGrpSpPr/>
          <p:nvPr/>
        </p:nvGrpSpPr>
        <p:grpSpPr>
          <a:xfrm>
            <a:off x="0" y="0"/>
            <a:ext cx="12192000" cy="2148830"/>
            <a:chOff x="0" y="0"/>
            <a:chExt cx="12192000" cy="2148830"/>
          </a:xfrm>
        </p:grpSpPr>
        <p:sp>
          <p:nvSpPr>
            <p:cNvPr id="6792" name="Google Shape;6792;p110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110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94" name="Google Shape;6794;p110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795" name="Google Shape;6795;p110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96" name="Google Shape;6796;p110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797" name="Google Shape;6797;p110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798" name="Google Shape;6798;p110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15_Blank">
  <p:cSld name="15_Blank">
    <p:spTree>
      <p:nvGrpSpPr>
        <p:cNvPr id="1" name="Shape 6799"/>
        <p:cNvGrpSpPr/>
        <p:nvPr/>
      </p:nvGrpSpPr>
      <p:grpSpPr>
        <a:xfrm>
          <a:off x="0" y="0"/>
          <a:ext cx="0" cy="0"/>
          <a:chOff x="0" y="0"/>
          <a:chExt cx="0" cy="0"/>
        </a:xfrm>
      </p:grpSpPr>
      <p:sp>
        <p:nvSpPr>
          <p:cNvPr id="6800" name="Google Shape;6800;p1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801" name="Google Shape;6801;p1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02" name="Google Shape;6802;p1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803" name="Google Shape;6803;p1110"/>
          <p:cNvGrpSpPr/>
          <p:nvPr/>
        </p:nvGrpSpPr>
        <p:grpSpPr>
          <a:xfrm>
            <a:off x="7191542" y="1"/>
            <a:ext cx="5000459" cy="1425992"/>
            <a:chOff x="7191542" y="1"/>
            <a:chExt cx="5000459" cy="1425992"/>
          </a:xfrm>
        </p:grpSpPr>
        <p:pic>
          <p:nvPicPr>
            <p:cNvPr id="6804" name="Google Shape;6804;p1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05" name="Google Shape;6805;p1110"/>
            <p:cNvGrpSpPr/>
            <p:nvPr/>
          </p:nvGrpSpPr>
          <p:grpSpPr>
            <a:xfrm>
              <a:off x="7191542" y="1"/>
              <a:ext cx="5000459" cy="1425992"/>
              <a:chOff x="7186272" y="0"/>
              <a:chExt cx="5005729" cy="1427495"/>
            </a:xfrm>
          </p:grpSpPr>
          <p:sp>
            <p:nvSpPr>
              <p:cNvPr id="6806" name="Google Shape;6806;p1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1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4_Title Slide">
  <p:cSld name="4_Title Slide">
    <p:spTree>
      <p:nvGrpSpPr>
        <p:cNvPr id="1" name="Shape 6808"/>
        <p:cNvGrpSpPr/>
        <p:nvPr/>
      </p:nvGrpSpPr>
      <p:grpSpPr>
        <a:xfrm>
          <a:off x="0" y="0"/>
          <a:ext cx="0" cy="0"/>
          <a:chOff x="0" y="0"/>
          <a:chExt cx="0" cy="0"/>
        </a:xfrm>
      </p:grpSpPr>
      <p:sp>
        <p:nvSpPr>
          <p:cNvPr id="6809" name="Google Shape;6809;p1111"/>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1111"/>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811" name="Google Shape;6811;p1111"/>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6812" name="Google Shape;6812;p1111"/>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813" name="Google Shape;6813;p1111"/>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6814" name="Google Shape;6814;p1111"/>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1111"/>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16" name="Google Shape;6816;p1111"/>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6817" name="Google Shape;6817;p1111"/>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18" name="Google Shape;6818;p1111"/>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819" name="Google Shape;6819;p1111"/>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25_Quotation">
  <p:cSld name="25_Quotation">
    <p:spTree>
      <p:nvGrpSpPr>
        <p:cNvPr id="1" name="Shape 6820"/>
        <p:cNvGrpSpPr/>
        <p:nvPr/>
      </p:nvGrpSpPr>
      <p:grpSpPr>
        <a:xfrm>
          <a:off x="0" y="0"/>
          <a:ext cx="0" cy="0"/>
          <a:chOff x="0" y="0"/>
          <a:chExt cx="0" cy="0"/>
        </a:xfrm>
      </p:grpSpPr>
      <p:sp>
        <p:nvSpPr>
          <p:cNvPr id="6821" name="Google Shape;6821;p11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822" name="Google Shape;6822;p11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23" name="Google Shape;6823;p11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24" name="Google Shape;6824;p1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825" name="Google Shape;6825;p1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26" name="Google Shape;6826;p1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827" name="Google Shape;6827;p1112"/>
          <p:cNvGrpSpPr/>
          <p:nvPr/>
        </p:nvGrpSpPr>
        <p:grpSpPr>
          <a:xfrm>
            <a:off x="7191542" y="1"/>
            <a:ext cx="5000459" cy="1425992"/>
            <a:chOff x="7191542" y="1"/>
            <a:chExt cx="5000459" cy="1425992"/>
          </a:xfrm>
        </p:grpSpPr>
        <p:pic>
          <p:nvPicPr>
            <p:cNvPr id="6828" name="Google Shape;6828;p1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29" name="Google Shape;6829;p1112"/>
            <p:cNvGrpSpPr/>
            <p:nvPr/>
          </p:nvGrpSpPr>
          <p:grpSpPr>
            <a:xfrm>
              <a:off x="7191542" y="1"/>
              <a:ext cx="5000459" cy="1425992"/>
              <a:chOff x="7186272" y="0"/>
              <a:chExt cx="5005729" cy="1427495"/>
            </a:xfrm>
          </p:grpSpPr>
          <p:sp>
            <p:nvSpPr>
              <p:cNvPr id="6830" name="Google Shape;6830;p1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1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6832" name="Google Shape;6832;p11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13_Two Content">
  <p:cSld name="13_Two Content">
    <p:spTree>
      <p:nvGrpSpPr>
        <p:cNvPr id="1" name="Shape 6833"/>
        <p:cNvGrpSpPr/>
        <p:nvPr/>
      </p:nvGrpSpPr>
      <p:grpSpPr>
        <a:xfrm>
          <a:off x="0" y="0"/>
          <a:ext cx="0" cy="0"/>
          <a:chOff x="0" y="0"/>
          <a:chExt cx="0" cy="0"/>
        </a:xfrm>
      </p:grpSpPr>
      <p:sp>
        <p:nvSpPr>
          <p:cNvPr id="6834" name="Google Shape;6834;p1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35" name="Google Shape;6835;p111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836" name="Google Shape;6836;p1113"/>
          <p:cNvGrpSpPr/>
          <p:nvPr/>
        </p:nvGrpSpPr>
        <p:grpSpPr>
          <a:xfrm>
            <a:off x="7191542" y="1"/>
            <a:ext cx="5000459" cy="1425992"/>
            <a:chOff x="7191542" y="1"/>
            <a:chExt cx="5000459" cy="1425992"/>
          </a:xfrm>
        </p:grpSpPr>
        <p:pic>
          <p:nvPicPr>
            <p:cNvPr id="6837" name="Google Shape;6837;p1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38" name="Google Shape;6838;p1113"/>
            <p:cNvGrpSpPr/>
            <p:nvPr/>
          </p:nvGrpSpPr>
          <p:grpSpPr>
            <a:xfrm>
              <a:off x="7191542" y="1"/>
              <a:ext cx="5000459" cy="1425992"/>
              <a:chOff x="7186272" y="0"/>
              <a:chExt cx="5005729" cy="1427495"/>
            </a:xfrm>
          </p:grpSpPr>
          <p:sp>
            <p:nvSpPr>
              <p:cNvPr id="6839" name="Google Shape;6839;p1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1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841" name="Google Shape;6841;p111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42" name="Google Shape;6842;p11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843" name="Google Shape;6843;p1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44" name="Google Shape;6844;p1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77"/>
        <p:cNvGrpSpPr/>
        <p:nvPr/>
      </p:nvGrpSpPr>
      <p:grpSpPr>
        <a:xfrm>
          <a:off x="0" y="0"/>
          <a:ext cx="0" cy="0"/>
          <a:chOff x="0" y="0"/>
          <a:chExt cx="0" cy="0"/>
        </a:xfrm>
      </p:grpSpPr>
      <p:sp>
        <p:nvSpPr>
          <p:cNvPr id="78" name="Google Shape;78;p4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 name="Google Shape;79;p45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0" name="Google Shape;80;p457"/>
          <p:cNvGrpSpPr/>
          <p:nvPr/>
        </p:nvGrpSpPr>
        <p:grpSpPr>
          <a:xfrm>
            <a:off x="7191543" y="1"/>
            <a:ext cx="5000459" cy="1425992"/>
            <a:chOff x="7191542" y="1"/>
            <a:chExt cx="5000459" cy="1425992"/>
          </a:xfrm>
        </p:grpSpPr>
        <p:pic>
          <p:nvPicPr>
            <p:cNvPr id="81" name="Google Shape;81;p4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 name="Google Shape;82;p457"/>
            <p:cNvGrpSpPr/>
            <p:nvPr/>
          </p:nvGrpSpPr>
          <p:grpSpPr>
            <a:xfrm>
              <a:off x="7191542" y="1"/>
              <a:ext cx="5000459" cy="1425992"/>
              <a:chOff x="7186272" y="0"/>
              <a:chExt cx="5005729" cy="1427495"/>
            </a:xfrm>
          </p:grpSpPr>
          <p:sp>
            <p:nvSpPr>
              <p:cNvPr id="83" name="Google Shape;83;p4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 name="Google Shape;84;p4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85" name="Google Shape;85;p45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 name="Google Shape;86;p45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7" name="Google Shape;87;p4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 name="Google Shape;88;p4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737"/>
        <p:cNvGrpSpPr/>
        <p:nvPr/>
      </p:nvGrpSpPr>
      <p:grpSpPr>
        <a:xfrm>
          <a:off x="0" y="0"/>
          <a:ext cx="0" cy="0"/>
          <a:chOff x="0" y="0"/>
          <a:chExt cx="0" cy="0"/>
        </a:xfrm>
      </p:grpSpPr>
      <p:sp>
        <p:nvSpPr>
          <p:cNvPr id="738" name="Google Shape;738;p52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39" name="Google Shape;739;p52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0" name="Google Shape;740;p52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41" name="Google Shape;741;p520"/>
          <p:cNvSpPr>
            <a:spLocks noGrp="1"/>
          </p:cNvSpPr>
          <p:nvPr>
            <p:ph type="pic" idx="2"/>
          </p:nvPr>
        </p:nvSpPr>
        <p:spPr>
          <a:xfrm>
            <a:off x="7118684" y="233915"/>
            <a:ext cx="5073316" cy="5943600"/>
          </a:xfrm>
          <a:prstGeom prst="rect">
            <a:avLst/>
          </a:prstGeom>
          <a:noFill/>
          <a:ln>
            <a:noFill/>
          </a:ln>
        </p:spPr>
      </p:sp>
      <p:grpSp>
        <p:nvGrpSpPr>
          <p:cNvPr id="742" name="Google Shape;742;p520"/>
          <p:cNvGrpSpPr/>
          <p:nvPr/>
        </p:nvGrpSpPr>
        <p:grpSpPr>
          <a:xfrm>
            <a:off x="0" y="5020349"/>
            <a:ext cx="12192000" cy="1837653"/>
            <a:chOff x="0" y="5020348"/>
            <a:chExt cx="12192000" cy="1837653"/>
          </a:xfrm>
        </p:grpSpPr>
        <p:sp>
          <p:nvSpPr>
            <p:cNvPr id="743" name="Google Shape;743;p5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44" name="Google Shape;744;p52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745" name="Google Shape;745;p5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13_Comparison">
  <p:cSld name="13_Comparison">
    <p:spTree>
      <p:nvGrpSpPr>
        <p:cNvPr id="1" name="Shape 6845"/>
        <p:cNvGrpSpPr/>
        <p:nvPr/>
      </p:nvGrpSpPr>
      <p:grpSpPr>
        <a:xfrm>
          <a:off x="0" y="0"/>
          <a:ext cx="0" cy="0"/>
          <a:chOff x="0" y="0"/>
          <a:chExt cx="0" cy="0"/>
        </a:xfrm>
      </p:grpSpPr>
      <p:grpSp>
        <p:nvGrpSpPr>
          <p:cNvPr id="6846" name="Google Shape;6846;p1114"/>
          <p:cNvGrpSpPr/>
          <p:nvPr/>
        </p:nvGrpSpPr>
        <p:grpSpPr>
          <a:xfrm>
            <a:off x="7191542" y="1"/>
            <a:ext cx="5000459" cy="1425992"/>
            <a:chOff x="7191542" y="1"/>
            <a:chExt cx="5000459" cy="1425992"/>
          </a:xfrm>
        </p:grpSpPr>
        <p:pic>
          <p:nvPicPr>
            <p:cNvPr id="6847" name="Google Shape;6847;p1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48" name="Google Shape;6848;p1114"/>
            <p:cNvGrpSpPr/>
            <p:nvPr/>
          </p:nvGrpSpPr>
          <p:grpSpPr>
            <a:xfrm>
              <a:off x="7191542" y="1"/>
              <a:ext cx="5000459" cy="1425992"/>
              <a:chOff x="7186272" y="0"/>
              <a:chExt cx="5005729" cy="1427495"/>
            </a:xfrm>
          </p:grpSpPr>
          <p:sp>
            <p:nvSpPr>
              <p:cNvPr id="6849" name="Google Shape;6849;p1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1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851" name="Google Shape;6851;p11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52" name="Google Shape;6852;p111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853" name="Google Shape;6853;p111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54" name="Google Shape;6854;p111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855" name="Google Shape;6855;p111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56" name="Google Shape;6856;p1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857" name="Google Shape;6857;p1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8" name="Google Shape;6858;p1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13_Title Only">
  <p:cSld name="13_Title Only">
    <p:spTree>
      <p:nvGrpSpPr>
        <p:cNvPr id="1" name="Shape 6859"/>
        <p:cNvGrpSpPr/>
        <p:nvPr/>
      </p:nvGrpSpPr>
      <p:grpSpPr>
        <a:xfrm>
          <a:off x="0" y="0"/>
          <a:ext cx="0" cy="0"/>
          <a:chOff x="0" y="0"/>
          <a:chExt cx="0" cy="0"/>
        </a:xfrm>
      </p:grpSpPr>
      <p:grpSp>
        <p:nvGrpSpPr>
          <p:cNvPr id="6860" name="Google Shape;6860;p1115"/>
          <p:cNvGrpSpPr/>
          <p:nvPr/>
        </p:nvGrpSpPr>
        <p:grpSpPr>
          <a:xfrm>
            <a:off x="7191542" y="1"/>
            <a:ext cx="5000459" cy="1425992"/>
            <a:chOff x="7191542" y="1"/>
            <a:chExt cx="5000459" cy="1425992"/>
          </a:xfrm>
        </p:grpSpPr>
        <p:pic>
          <p:nvPicPr>
            <p:cNvPr id="6861" name="Google Shape;6861;p11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62" name="Google Shape;6862;p1115"/>
            <p:cNvGrpSpPr/>
            <p:nvPr/>
          </p:nvGrpSpPr>
          <p:grpSpPr>
            <a:xfrm>
              <a:off x="7191542" y="1"/>
              <a:ext cx="5000459" cy="1425992"/>
              <a:chOff x="7186272" y="0"/>
              <a:chExt cx="5005729" cy="1427495"/>
            </a:xfrm>
          </p:grpSpPr>
          <p:sp>
            <p:nvSpPr>
              <p:cNvPr id="6863" name="Google Shape;6863;p11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11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865" name="Google Shape;6865;p11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66" name="Google Shape;6866;p1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867" name="Google Shape;6867;p11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68" name="Google Shape;6868;p1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14_End">
  <p:cSld name="14_End">
    <p:spTree>
      <p:nvGrpSpPr>
        <p:cNvPr id="1" name="Shape 6869"/>
        <p:cNvGrpSpPr/>
        <p:nvPr/>
      </p:nvGrpSpPr>
      <p:grpSpPr>
        <a:xfrm>
          <a:off x="0" y="0"/>
          <a:ext cx="0" cy="0"/>
          <a:chOff x="0" y="0"/>
          <a:chExt cx="0" cy="0"/>
        </a:xfrm>
      </p:grpSpPr>
      <p:grpSp>
        <p:nvGrpSpPr>
          <p:cNvPr id="6870" name="Google Shape;6870;p1116"/>
          <p:cNvGrpSpPr/>
          <p:nvPr/>
        </p:nvGrpSpPr>
        <p:grpSpPr>
          <a:xfrm>
            <a:off x="0" y="0"/>
            <a:ext cx="12192000" cy="2148830"/>
            <a:chOff x="0" y="0"/>
            <a:chExt cx="12192000" cy="2148830"/>
          </a:xfrm>
        </p:grpSpPr>
        <p:sp>
          <p:nvSpPr>
            <p:cNvPr id="6871" name="Google Shape;6871;p111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111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73" name="Google Shape;6873;p111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874" name="Google Shape;6874;p111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75" name="Google Shape;6875;p111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876" name="Google Shape;6876;p111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877" name="Google Shape;6877;p111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18_Blank">
  <p:cSld name="18_Blank">
    <p:spTree>
      <p:nvGrpSpPr>
        <p:cNvPr id="1" name="Shape 6878"/>
        <p:cNvGrpSpPr/>
        <p:nvPr/>
      </p:nvGrpSpPr>
      <p:grpSpPr>
        <a:xfrm>
          <a:off x="0" y="0"/>
          <a:ext cx="0" cy="0"/>
          <a:chOff x="0" y="0"/>
          <a:chExt cx="0" cy="0"/>
        </a:xfrm>
      </p:grpSpPr>
      <p:sp>
        <p:nvSpPr>
          <p:cNvPr id="6879" name="Google Shape;6879;p1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880" name="Google Shape;6880;p1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81" name="Google Shape;6881;p1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882" name="Google Shape;6882;p1117"/>
          <p:cNvGrpSpPr/>
          <p:nvPr/>
        </p:nvGrpSpPr>
        <p:grpSpPr>
          <a:xfrm>
            <a:off x="7191542" y="1"/>
            <a:ext cx="5000459" cy="1425992"/>
            <a:chOff x="7191542" y="1"/>
            <a:chExt cx="5000459" cy="1425992"/>
          </a:xfrm>
        </p:grpSpPr>
        <p:pic>
          <p:nvPicPr>
            <p:cNvPr id="6883" name="Google Shape;6883;p1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4" name="Google Shape;6884;p1117"/>
            <p:cNvGrpSpPr/>
            <p:nvPr/>
          </p:nvGrpSpPr>
          <p:grpSpPr>
            <a:xfrm>
              <a:off x="7191542" y="1"/>
              <a:ext cx="5000459" cy="1425992"/>
              <a:chOff x="7186272" y="0"/>
              <a:chExt cx="5005729" cy="1427495"/>
            </a:xfrm>
          </p:grpSpPr>
          <p:sp>
            <p:nvSpPr>
              <p:cNvPr id="6885" name="Google Shape;6885;p1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1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16_Cover">
  <p:cSld name="16_Cover">
    <p:spTree>
      <p:nvGrpSpPr>
        <p:cNvPr id="1" name="Shape 6887"/>
        <p:cNvGrpSpPr/>
        <p:nvPr/>
      </p:nvGrpSpPr>
      <p:grpSpPr>
        <a:xfrm>
          <a:off x="0" y="0"/>
          <a:ext cx="0" cy="0"/>
          <a:chOff x="0" y="0"/>
          <a:chExt cx="0" cy="0"/>
        </a:xfrm>
      </p:grpSpPr>
      <p:sp>
        <p:nvSpPr>
          <p:cNvPr id="6888" name="Google Shape;6888;p111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889" name="Google Shape;6889;p111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90" name="Google Shape;6890;p111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891" name="Google Shape;6891;p1118"/>
          <p:cNvSpPr>
            <a:spLocks noGrp="1"/>
          </p:cNvSpPr>
          <p:nvPr>
            <p:ph type="pic" idx="2"/>
          </p:nvPr>
        </p:nvSpPr>
        <p:spPr>
          <a:xfrm>
            <a:off x="7118684" y="233915"/>
            <a:ext cx="5073316" cy="5943600"/>
          </a:xfrm>
          <a:prstGeom prst="rect">
            <a:avLst/>
          </a:prstGeom>
          <a:noFill/>
          <a:ln>
            <a:noFill/>
          </a:ln>
        </p:spPr>
      </p:sp>
      <p:grpSp>
        <p:nvGrpSpPr>
          <p:cNvPr id="6892" name="Google Shape;6892;p1118"/>
          <p:cNvGrpSpPr/>
          <p:nvPr/>
        </p:nvGrpSpPr>
        <p:grpSpPr>
          <a:xfrm>
            <a:off x="0" y="5020348"/>
            <a:ext cx="12192000" cy="1837653"/>
            <a:chOff x="0" y="5020348"/>
            <a:chExt cx="12192000" cy="1837653"/>
          </a:xfrm>
        </p:grpSpPr>
        <p:sp>
          <p:nvSpPr>
            <p:cNvPr id="6893" name="Google Shape;6893;p1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894" name="Google Shape;6894;p11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895" name="Google Shape;6895;p1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16_Divider">
  <p:cSld name="16_Divider">
    <p:spTree>
      <p:nvGrpSpPr>
        <p:cNvPr id="1" name="Shape 6896"/>
        <p:cNvGrpSpPr/>
        <p:nvPr/>
      </p:nvGrpSpPr>
      <p:grpSpPr>
        <a:xfrm>
          <a:off x="0" y="0"/>
          <a:ext cx="0" cy="0"/>
          <a:chOff x="0" y="0"/>
          <a:chExt cx="0" cy="0"/>
        </a:xfrm>
      </p:grpSpPr>
      <p:grpSp>
        <p:nvGrpSpPr>
          <p:cNvPr id="6897" name="Google Shape;6897;p1119"/>
          <p:cNvGrpSpPr/>
          <p:nvPr/>
        </p:nvGrpSpPr>
        <p:grpSpPr>
          <a:xfrm>
            <a:off x="0" y="5020347"/>
            <a:ext cx="12192000" cy="1837653"/>
            <a:chOff x="0" y="5020347"/>
            <a:chExt cx="12192000" cy="1837653"/>
          </a:xfrm>
        </p:grpSpPr>
        <p:sp>
          <p:nvSpPr>
            <p:cNvPr id="6898" name="Google Shape;6898;p11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899" name="Google Shape;6899;p11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900" name="Google Shape;6900;p11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901" name="Google Shape;6901;p11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902" name="Google Shape;6902;p111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03" name="Google Shape;6903;p111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19_Cover">
  <p:cSld name="19_Cover">
    <p:spTree>
      <p:nvGrpSpPr>
        <p:cNvPr id="1" name="Shape 6904"/>
        <p:cNvGrpSpPr/>
        <p:nvPr/>
      </p:nvGrpSpPr>
      <p:grpSpPr>
        <a:xfrm>
          <a:off x="0" y="0"/>
          <a:ext cx="0" cy="0"/>
          <a:chOff x="0" y="0"/>
          <a:chExt cx="0" cy="0"/>
        </a:xfrm>
      </p:grpSpPr>
      <p:sp>
        <p:nvSpPr>
          <p:cNvPr id="6905" name="Google Shape;6905;p112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906" name="Google Shape;6906;p112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07" name="Google Shape;6907;p112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08" name="Google Shape;6908;p1120"/>
          <p:cNvSpPr>
            <a:spLocks noGrp="1"/>
          </p:cNvSpPr>
          <p:nvPr>
            <p:ph type="pic" idx="2"/>
          </p:nvPr>
        </p:nvSpPr>
        <p:spPr>
          <a:xfrm>
            <a:off x="7118684" y="233915"/>
            <a:ext cx="5073316" cy="5943600"/>
          </a:xfrm>
          <a:prstGeom prst="rect">
            <a:avLst/>
          </a:prstGeom>
          <a:noFill/>
          <a:ln>
            <a:noFill/>
          </a:ln>
        </p:spPr>
      </p:sp>
      <p:grpSp>
        <p:nvGrpSpPr>
          <p:cNvPr id="6909" name="Google Shape;6909;p1120"/>
          <p:cNvGrpSpPr/>
          <p:nvPr/>
        </p:nvGrpSpPr>
        <p:grpSpPr>
          <a:xfrm>
            <a:off x="0" y="5020348"/>
            <a:ext cx="12192000" cy="1837653"/>
            <a:chOff x="0" y="5020348"/>
            <a:chExt cx="12192000" cy="1837653"/>
          </a:xfrm>
        </p:grpSpPr>
        <p:sp>
          <p:nvSpPr>
            <p:cNvPr id="6910" name="Google Shape;6910;p11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911" name="Google Shape;6911;p112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912" name="Google Shape;6912;p11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19_Divider">
  <p:cSld name="19_Divider">
    <p:spTree>
      <p:nvGrpSpPr>
        <p:cNvPr id="1" name="Shape 6913"/>
        <p:cNvGrpSpPr/>
        <p:nvPr/>
      </p:nvGrpSpPr>
      <p:grpSpPr>
        <a:xfrm>
          <a:off x="0" y="0"/>
          <a:ext cx="0" cy="0"/>
          <a:chOff x="0" y="0"/>
          <a:chExt cx="0" cy="0"/>
        </a:xfrm>
      </p:grpSpPr>
      <p:grpSp>
        <p:nvGrpSpPr>
          <p:cNvPr id="6914" name="Google Shape;6914;p1121"/>
          <p:cNvGrpSpPr/>
          <p:nvPr/>
        </p:nvGrpSpPr>
        <p:grpSpPr>
          <a:xfrm>
            <a:off x="0" y="5020347"/>
            <a:ext cx="12192000" cy="1837653"/>
            <a:chOff x="0" y="5020347"/>
            <a:chExt cx="12192000" cy="1837653"/>
          </a:xfrm>
        </p:grpSpPr>
        <p:sp>
          <p:nvSpPr>
            <p:cNvPr id="6915" name="Google Shape;6915;p112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916" name="Google Shape;6916;p11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917" name="Google Shape;6917;p112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6918" name="Google Shape;6918;p11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919" name="Google Shape;6919;p112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20" name="Google Shape;6920;p112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19_Photo Slide">
  <p:cSld name="19_Photo Slide">
    <p:spTree>
      <p:nvGrpSpPr>
        <p:cNvPr id="1" name="Shape 6921"/>
        <p:cNvGrpSpPr/>
        <p:nvPr/>
      </p:nvGrpSpPr>
      <p:grpSpPr>
        <a:xfrm>
          <a:off x="0" y="0"/>
          <a:ext cx="0" cy="0"/>
          <a:chOff x="0" y="0"/>
          <a:chExt cx="0" cy="0"/>
        </a:xfrm>
      </p:grpSpPr>
      <p:sp>
        <p:nvSpPr>
          <p:cNvPr id="6922" name="Google Shape;6922;p112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923" name="Google Shape;6923;p112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924" name="Google Shape;6924;p1122"/>
          <p:cNvGrpSpPr/>
          <p:nvPr/>
        </p:nvGrpSpPr>
        <p:grpSpPr>
          <a:xfrm>
            <a:off x="0" y="5379426"/>
            <a:ext cx="2807368" cy="753891"/>
            <a:chOff x="0" y="5379426"/>
            <a:chExt cx="2807368" cy="753891"/>
          </a:xfrm>
        </p:grpSpPr>
        <p:sp>
          <p:nvSpPr>
            <p:cNvPr id="6925" name="Google Shape;6925;p112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926" name="Google Shape;6926;p112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6927" name="Google Shape;6927;p1122"/>
          <p:cNvSpPr>
            <a:spLocks noGrp="1"/>
          </p:cNvSpPr>
          <p:nvPr>
            <p:ph type="pic" idx="2"/>
          </p:nvPr>
        </p:nvSpPr>
        <p:spPr>
          <a:xfrm>
            <a:off x="2807368" y="457202"/>
            <a:ext cx="8915400" cy="5943598"/>
          </a:xfrm>
          <a:prstGeom prst="rect">
            <a:avLst/>
          </a:prstGeom>
          <a:noFill/>
          <a:ln>
            <a:noFill/>
          </a:ln>
        </p:spPr>
      </p:sp>
      <p:pic>
        <p:nvPicPr>
          <p:cNvPr id="6928" name="Google Shape;6928;p112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27_Quotation">
  <p:cSld name="27_Quotation">
    <p:spTree>
      <p:nvGrpSpPr>
        <p:cNvPr id="1" name="Shape 6929"/>
        <p:cNvGrpSpPr/>
        <p:nvPr/>
      </p:nvGrpSpPr>
      <p:grpSpPr>
        <a:xfrm>
          <a:off x="0" y="0"/>
          <a:ext cx="0" cy="0"/>
          <a:chOff x="0" y="0"/>
          <a:chExt cx="0" cy="0"/>
        </a:xfrm>
      </p:grpSpPr>
      <p:sp>
        <p:nvSpPr>
          <p:cNvPr id="6930" name="Google Shape;6930;p11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931" name="Google Shape;6931;p11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32" name="Google Shape;6932;p11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33" name="Google Shape;6933;p11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934" name="Google Shape;6934;p1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5" name="Google Shape;6935;p1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936" name="Google Shape;6936;p1123"/>
          <p:cNvGrpSpPr/>
          <p:nvPr/>
        </p:nvGrpSpPr>
        <p:grpSpPr>
          <a:xfrm>
            <a:off x="7191542" y="1"/>
            <a:ext cx="5000459" cy="1425992"/>
            <a:chOff x="7191542" y="1"/>
            <a:chExt cx="5000459" cy="1425992"/>
          </a:xfrm>
        </p:grpSpPr>
        <p:pic>
          <p:nvPicPr>
            <p:cNvPr id="6937" name="Google Shape;6937;p1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38" name="Google Shape;6938;p1123"/>
            <p:cNvGrpSpPr/>
            <p:nvPr/>
          </p:nvGrpSpPr>
          <p:grpSpPr>
            <a:xfrm>
              <a:off x="7191542" y="1"/>
              <a:ext cx="5000459" cy="1425992"/>
              <a:chOff x="7186272" y="0"/>
              <a:chExt cx="5005729" cy="1427495"/>
            </a:xfrm>
          </p:grpSpPr>
          <p:sp>
            <p:nvSpPr>
              <p:cNvPr id="6939" name="Google Shape;6939;p1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1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6941" name="Google Shape;6941;p11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8_Divider">
  <p:cSld name="8_Divider">
    <p:spTree>
      <p:nvGrpSpPr>
        <p:cNvPr id="1" name="Shape 746"/>
        <p:cNvGrpSpPr/>
        <p:nvPr/>
      </p:nvGrpSpPr>
      <p:grpSpPr>
        <a:xfrm>
          <a:off x="0" y="0"/>
          <a:ext cx="0" cy="0"/>
          <a:chOff x="0" y="0"/>
          <a:chExt cx="0" cy="0"/>
        </a:xfrm>
      </p:grpSpPr>
      <p:grpSp>
        <p:nvGrpSpPr>
          <p:cNvPr id="747" name="Google Shape;747;p521"/>
          <p:cNvGrpSpPr/>
          <p:nvPr/>
        </p:nvGrpSpPr>
        <p:grpSpPr>
          <a:xfrm>
            <a:off x="0" y="5020348"/>
            <a:ext cx="12192000" cy="1837653"/>
            <a:chOff x="0" y="5020347"/>
            <a:chExt cx="12192000" cy="1837653"/>
          </a:xfrm>
        </p:grpSpPr>
        <p:sp>
          <p:nvSpPr>
            <p:cNvPr id="748" name="Google Shape;748;p52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49" name="Google Shape;749;p5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50" name="Google Shape;750;p52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751" name="Google Shape;751;p5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52" name="Google Shape;752;p52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 name="Google Shape;753;p52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25_Title and Content">
  <p:cSld name="25_Title and Content">
    <p:spTree>
      <p:nvGrpSpPr>
        <p:cNvPr id="1" name="Shape 6942"/>
        <p:cNvGrpSpPr/>
        <p:nvPr/>
      </p:nvGrpSpPr>
      <p:grpSpPr>
        <a:xfrm>
          <a:off x="0" y="0"/>
          <a:ext cx="0" cy="0"/>
          <a:chOff x="0" y="0"/>
          <a:chExt cx="0" cy="0"/>
        </a:xfrm>
      </p:grpSpPr>
      <p:grpSp>
        <p:nvGrpSpPr>
          <p:cNvPr id="6943" name="Google Shape;6943;p1124"/>
          <p:cNvGrpSpPr/>
          <p:nvPr/>
        </p:nvGrpSpPr>
        <p:grpSpPr>
          <a:xfrm>
            <a:off x="7191542" y="1"/>
            <a:ext cx="5000459" cy="1425992"/>
            <a:chOff x="7191542" y="1"/>
            <a:chExt cx="5000459" cy="1425992"/>
          </a:xfrm>
        </p:grpSpPr>
        <p:pic>
          <p:nvPicPr>
            <p:cNvPr id="6944" name="Google Shape;6944;p1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45" name="Google Shape;6945;p1124"/>
            <p:cNvGrpSpPr/>
            <p:nvPr/>
          </p:nvGrpSpPr>
          <p:grpSpPr>
            <a:xfrm>
              <a:off x="7191542" y="1"/>
              <a:ext cx="5000459" cy="1425992"/>
              <a:chOff x="7186272" y="0"/>
              <a:chExt cx="5005729" cy="1427495"/>
            </a:xfrm>
          </p:grpSpPr>
          <p:sp>
            <p:nvSpPr>
              <p:cNvPr id="6946" name="Google Shape;6946;p1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1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948" name="Google Shape;6948;p11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49" name="Google Shape;6949;p11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50" name="Google Shape;6950;p1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951" name="Google Shape;6951;p1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52" name="Google Shape;6952;p1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16_Two Content">
  <p:cSld name="16_Two Content">
    <p:spTree>
      <p:nvGrpSpPr>
        <p:cNvPr id="1" name="Shape 6953"/>
        <p:cNvGrpSpPr/>
        <p:nvPr/>
      </p:nvGrpSpPr>
      <p:grpSpPr>
        <a:xfrm>
          <a:off x="0" y="0"/>
          <a:ext cx="0" cy="0"/>
          <a:chOff x="0" y="0"/>
          <a:chExt cx="0" cy="0"/>
        </a:xfrm>
      </p:grpSpPr>
      <p:sp>
        <p:nvSpPr>
          <p:cNvPr id="6954" name="Google Shape;6954;p1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55" name="Google Shape;6955;p1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956" name="Google Shape;6956;p1125"/>
          <p:cNvGrpSpPr/>
          <p:nvPr/>
        </p:nvGrpSpPr>
        <p:grpSpPr>
          <a:xfrm>
            <a:off x="7191542" y="1"/>
            <a:ext cx="5000459" cy="1425992"/>
            <a:chOff x="7191542" y="1"/>
            <a:chExt cx="5000459" cy="1425992"/>
          </a:xfrm>
        </p:grpSpPr>
        <p:pic>
          <p:nvPicPr>
            <p:cNvPr id="6957" name="Google Shape;6957;p1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58" name="Google Shape;6958;p1125"/>
            <p:cNvGrpSpPr/>
            <p:nvPr/>
          </p:nvGrpSpPr>
          <p:grpSpPr>
            <a:xfrm>
              <a:off x="7191542" y="1"/>
              <a:ext cx="5000459" cy="1425992"/>
              <a:chOff x="7186272" y="0"/>
              <a:chExt cx="5005729" cy="1427495"/>
            </a:xfrm>
          </p:grpSpPr>
          <p:sp>
            <p:nvSpPr>
              <p:cNvPr id="6959" name="Google Shape;6959;p1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1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961" name="Google Shape;6961;p1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62" name="Google Shape;6962;p1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963" name="Google Shape;6963;p1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64" name="Google Shape;6964;p1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16_Comparison">
  <p:cSld name="16_Comparison">
    <p:spTree>
      <p:nvGrpSpPr>
        <p:cNvPr id="1" name="Shape 6965"/>
        <p:cNvGrpSpPr/>
        <p:nvPr/>
      </p:nvGrpSpPr>
      <p:grpSpPr>
        <a:xfrm>
          <a:off x="0" y="0"/>
          <a:ext cx="0" cy="0"/>
          <a:chOff x="0" y="0"/>
          <a:chExt cx="0" cy="0"/>
        </a:xfrm>
      </p:grpSpPr>
      <p:grpSp>
        <p:nvGrpSpPr>
          <p:cNvPr id="6966" name="Google Shape;6966;p1126"/>
          <p:cNvGrpSpPr/>
          <p:nvPr/>
        </p:nvGrpSpPr>
        <p:grpSpPr>
          <a:xfrm>
            <a:off x="7191542" y="1"/>
            <a:ext cx="5000459" cy="1425992"/>
            <a:chOff x="7191542" y="1"/>
            <a:chExt cx="5000459" cy="1425992"/>
          </a:xfrm>
        </p:grpSpPr>
        <p:pic>
          <p:nvPicPr>
            <p:cNvPr id="6967" name="Google Shape;6967;p1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68" name="Google Shape;6968;p1126"/>
            <p:cNvGrpSpPr/>
            <p:nvPr/>
          </p:nvGrpSpPr>
          <p:grpSpPr>
            <a:xfrm>
              <a:off x="7191542" y="1"/>
              <a:ext cx="5000459" cy="1425992"/>
              <a:chOff x="7186272" y="0"/>
              <a:chExt cx="5005729" cy="1427495"/>
            </a:xfrm>
          </p:grpSpPr>
          <p:sp>
            <p:nvSpPr>
              <p:cNvPr id="6969" name="Google Shape;6969;p1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1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971" name="Google Shape;6971;p1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72" name="Google Shape;6972;p1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973" name="Google Shape;6973;p1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74" name="Google Shape;6974;p1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975" name="Google Shape;6975;p1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76" name="Google Shape;6976;p1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977" name="Google Shape;6977;p1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78" name="Google Shape;6978;p1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16_Title Only">
  <p:cSld name="16_Title Only">
    <p:spTree>
      <p:nvGrpSpPr>
        <p:cNvPr id="1" name="Shape 6979"/>
        <p:cNvGrpSpPr/>
        <p:nvPr/>
      </p:nvGrpSpPr>
      <p:grpSpPr>
        <a:xfrm>
          <a:off x="0" y="0"/>
          <a:ext cx="0" cy="0"/>
          <a:chOff x="0" y="0"/>
          <a:chExt cx="0" cy="0"/>
        </a:xfrm>
      </p:grpSpPr>
      <p:grpSp>
        <p:nvGrpSpPr>
          <p:cNvPr id="6980" name="Google Shape;6980;p1127"/>
          <p:cNvGrpSpPr/>
          <p:nvPr/>
        </p:nvGrpSpPr>
        <p:grpSpPr>
          <a:xfrm>
            <a:off x="7191542" y="1"/>
            <a:ext cx="5000459" cy="1425992"/>
            <a:chOff x="7191542" y="1"/>
            <a:chExt cx="5000459" cy="1425992"/>
          </a:xfrm>
        </p:grpSpPr>
        <p:pic>
          <p:nvPicPr>
            <p:cNvPr id="6981" name="Google Shape;6981;p1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82" name="Google Shape;6982;p1127"/>
            <p:cNvGrpSpPr/>
            <p:nvPr/>
          </p:nvGrpSpPr>
          <p:grpSpPr>
            <a:xfrm>
              <a:off x="7191542" y="1"/>
              <a:ext cx="5000459" cy="1425992"/>
              <a:chOff x="7186272" y="0"/>
              <a:chExt cx="5005729" cy="1427495"/>
            </a:xfrm>
          </p:grpSpPr>
          <p:sp>
            <p:nvSpPr>
              <p:cNvPr id="6983" name="Google Shape;6983;p1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1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985" name="Google Shape;6985;p1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86" name="Google Shape;6986;p1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6987" name="Google Shape;6987;p1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88" name="Google Shape;6988;p1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16_End">
  <p:cSld name="16_End">
    <p:spTree>
      <p:nvGrpSpPr>
        <p:cNvPr id="1" name="Shape 6989"/>
        <p:cNvGrpSpPr/>
        <p:nvPr/>
      </p:nvGrpSpPr>
      <p:grpSpPr>
        <a:xfrm>
          <a:off x="0" y="0"/>
          <a:ext cx="0" cy="0"/>
          <a:chOff x="0" y="0"/>
          <a:chExt cx="0" cy="0"/>
        </a:xfrm>
      </p:grpSpPr>
      <p:grpSp>
        <p:nvGrpSpPr>
          <p:cNvPr id="6990" name="Google Shape;6990;p1128"/>
          <p:cNvGrpSpPr/>
          <p:nvPr/>
        </p:nvGrpSpPr>
        <p:grpSpPr>
          <a:xfrm>
            <a:off x="0" y="0"/>
            <a:ext cx="12192000" cy="2148830"/>
            <a:chOff x="0" y="0"/>
            <a:chExt cx="12192000" cy="2148830"/>
          </a:xfrm>
        </p:grpSpPr>
        <p:sp>
          <p:nvSpPr>
            <p:cNvPr id="6991" name="Google Shape;6991;p1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1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93" name="Google Shape;6993;p1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6994" name="Google Shape;6994;p1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95" name="Google Shape;6995;p1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996" name="Google Shape;6996;p1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997" name="Google Shape;6997;p1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19_Blank">
  <p:cSld name="19_Blank">
    <p:spTree>
      <p:nvGrpSpPr>
        <p:cNvPr id="1" name="Shape 6998"/>
        <p:cNvGrpSpPr/>
        <p:nvPr/>
      </p:nvGrpSpPr>
      <p:grpSpPr>
        <a:xfrm>
          <a:off x="0" y="0"/>
          <a:ext cx="0" cy="0"/>
          <a:chOff x="0" y="0"/>
          <a:chExt cx="0" cy="0"/>
        </a:xfrm>
      </p:grpSpPr>
      <p:sp>
        <p:nvSpPr>
          <p:cNvPr id="6999" name="Google Shape;6999;p1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000" name="Google Shape;7000;p1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01" name="Google Shape;7001;p1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02" name="Google Shape;7002;p1129"/>
          <p:cNvGrpSpPr/>
          <p:nvPr/>
        </p:nvGrpSpPr>
        <p:grpSpPr>
          <a:xfrm>
            <a:off x="7191542" y="1"/>
            <a:ext cx="5000459" cy="1425992"/>
            <a:chOff x="7191542" y="1"/>
            <a:chExt cx="5000459" cy="1425992"/>
          </a:xfrm>
        </p:grpSpPr>
        <p:pic>
          <p:nvPicPr>
            <p:cNvPr id="7003" name="Google Shape;7003;p1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04" name="Google Shape;7004;p1129"/>
            <p:cNvGrpSpPr/>
            <p:nvPr/>
          </p:nvGrpSpPr>
          <p:grpSpPr>
            <a:xfrm>
              <a:off x="7191542" y="1"/>
              <a:ext cx="5000459" cy="1425992"/>
              <a:chOff x="7186272" y="0"/>
              <a:chExt cx="5005729" cy="1427495"/>
            </a:xfrm>
          </p:grpSpPr>
          <p:sp>
            <p:nvSpPr>
              <p:cNvPr id="7005" name="Google Shape;7005;p1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1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20_Cover">
  <p:cSld name="20_Cover">
    <p:spTree>
      <p:nvGrpSpPr>
        <p:cNvPr id="1" name="Shape 7007"/>
        <p:cNvGrpSpPr/>
        <p:nvPr/>
      </p:nvGrpSpPr>
      <p:grpSpPr>
        <a:xfrm>
          <a:off x="0" y="0"/>
          <a:ext cx="0" cy="0"/>
          <a:chOff x="0" y="0"/>
          <a:chExt cx="0" cy="0"/>
        </a:xfrm>
      </p:grpSpPr>
      <p:sp>
        <p:nvSpPr>
          <p:cNvPr id="7008" name="Google Shape;7008;p113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009" name="Google Shape;7009;p113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10" name="Google Shape;7010;p113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011" name="Google Shape;7011;p1130"/>
          <p:cNvSpPr>
            <a:spLocks noGrp="1"/>
          </p:cNvSpPr>
          <p:nvPr>
            <p:ph type="pic" idx="2"/>
          </p:nvPr>
        </p:nvSpPr>
        <p:spPr>
          <a:xfrm>
            <a:off x="7118684" y="233915"/>
            <a:ext cx="5073316" cy="5943600"/>
          </a:xfrm>
          <a:prstGeom prst="rect">
            <a:avLst/>
          </a:prstGeom>
          <a:noFill/>
          <a:ln>
            <a:noFill/>
          </a:ln>
        </p:spPr>
      </p:sp>
      <p:grpSp>
        <p:nvGrpSpPr>
          <p:cNvPr id="7012" name="Google Shape;7012;p1130"/>
          <p:cNvGrpSpPr/>
          <p:nvPr/>
        </p:nvGrpSpPr>
        <p:grpSpPr>
          <a:xfrm>
            <a:off x="0" y="5020348"/>
            <a:ext cx="12192000" cy="1837653"/>
            <a:chOff x="0" y="5020348"/>
            <a:chExt cx="12192000" cy="1837653"/>
          </a:xfrm>
        </p:grpSpPr>
        <p:sp>
          <p:nvSpPr>
            <p:cNvPr id="7013" name="Google Shape;7013;p11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014" name="Google Shape;7014;p113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015" name="Google Shape;7015;p11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20_Divider">
  <p:cSld name="20_Divider">
    <p:spTree>
      <p:nvGrpSpPr>
        <p:cNvPr id="1" name="Shape 7016"/>
        <p:cNvGrpSpPr/>
        <p:nvPr/>
      </p:nvGrpSpPr>
      <p:grpSpPr>
        <a:xfrm>
          <a:off x="0" y="0"/>
          <a:ext cx="0" cy="0"/>
          <a:chOff x="0" y="0"/>
          <a:chExt cx="0" cy="0"/>
        </a:xfrm>
      </p:grpSpPr>
      <p:grpSp>
        <p:nvGrpSpPr>
          <p:cNvPr id="7017" name="Google Shape;7017;p1131"/>
          <p:cNvGrpSpPr/>
          <p:nvPr/>
        </p:nvGrpSpPr>
        <p:grpSpPr>
          <a:xfrm>
            <a:off x="0" y="5020347"/>
            <a:ext cx="12192000" cy="1837653"/>
            <a:chOff x="0" y="5020347"/>
            <a:chExt cx="12192000" cy="1837653"/>
          </a:xfrm>
        </p:grpSpPr>
        <p:sp>
          <p:nvSpPr>
            <p:cNvPr id="7018" name="Google Shape;7018;p113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019" name="Google Shape;7019;p11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020" name="Google Shape;7020;p113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021" name="Google Shape;7021;p11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22" name="Google Shape;7022;p113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23" name="Google Shape;7023;p113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32_Quotation">
  <p:cSld name="32_Quotation">
    <p:spTree>
      <p:nvGrpSpPr>
        <p:cNvPr id="1" name="Shape 7024"/>
        <p:cNvGrpSpPr/>
        <p:nvPr/>
      </p:nvGrpSpPr>
      <p:grpSpPr>
        <a:xfrm>
          <a:off x="0" y="0"/>
          <a:ext cx="0" cy="0"/>
          <a:chOff x="0" y="0"/>
          <a:chExt cx="0" cy="0"/>
        </a:xfrm>
      </p:grpSpPr>
      <p:sp>
        <p:nvSpPr>
          <p:cNvPr id="7025" name="Google Shape;7025;p113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026" name="Google Shape;7026;p113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27" name="Google Shape;7027;p11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28" name="Google Shape;7028;p11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029" name="Google Shape;7029;p11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30" name="Google Shape;7030;p11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31" name="Google Shape;7031;p1132"/>
          <p:cNvGrpSpPr/>
          <p:nvPr/>
        </p:nvGrpSpPr>
        <p:grpSpPr>
          <a:xfrm>
            <a:off x="7191542" y="1"/>
            <a:ext cx="5000459" cy="1425992"/>
            <a:chOff x="7191542" y="1"/>
            <a:chExt cx="5000459" cy="1425992"/>
          </a:xfrm>
        </p:grpSpPr>
        <p:pic>
          <p:nvPicPr>
            <p:cNvPr id="7032" name="Google Shape;7032;p11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33" name="Google Shape;7033;p1132"/>
            <p:cNvGrpSpPr/>
            <p:nvPr/>
          </p:nvGrpSpPr>
          <p:grpSpPr>
            <a:xfrm>
              <a:off x="7191542" y="1"/>
              <a:ext cx="5000459" cy="1425992"/>
              <a:chOff x="7186272" y="0"/>
              <a:chExt cx="5005729" cy="1427495"/>
            </a:xfrm>
          </p:grpSpPr>
          <p:sp>
            <p:nvSpPr>
              <p:cNvPr id="7034" name="Google Shape;7034;p11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11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036" name="Google Shape;7036;p113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29_Title and Content">
  <p:cSld name="29_Title and Content">
    <p:spTree>
      <p:nvGrpSpPr>
        <p:cNvPr id="1" name="Shape 7037"/>
        <p:cNvGrpSpPr/>
        <p:nvPr/>
      </p:nvGrpSpPr>
      <p:grpSpPr>
        <a:xfrm>
          <a:off x="0" y="0"/>
          <a:ext cx="0" cy="0"/>
          <a:chOff x="0" y="0"/>
          <a:chExt cx="0" cy="0"/>
        </a:xfrm>
      </p:grpSpPr>
      <p:grpSp>
        <p:nvGrpSpPr>
          <p:cNvPr id="7038" name="Google Shape;7038;p1133"/>
          <p:cNvGrpSpPr/>
          <p:nvPr/>
        </p:nvGrpSpPr>
        <p:grpSpPr>
          <a:xfrm>
            <a:off x="7191542" y="1"/>
            <a:ext cx="5000459" cy="1425992"/>
            <a:chOff x="7191542" y="1"/>
            <a:chExt cx="5000459" cy="1425992"/>
          </a:xfrm>
        </p:grpSpPr>
        <p:pic>
          <p:nvPicPr>
            <p:cNvPr id="7039" name="Google Shape;7039;p11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40" name="Google Shape;7040;p1133"/>
            <p:cNvGrpSpPr/>
            <p:nvPr/>
          </p:nvGrpSpPr>
          <p:grpSpPr>
            <a:xfrm>
              <a:off x="7191542" y="1"/>
              <a:ext cx="5000459" cy="1425992"/>
              <a:chOff x="7186272" y="0"/>
              <a:chExt cx="5005729" cy="1427495"/>
            </a:xfrm>
          </p:grpSpPr>
          <p:sp>
            <p:nvSpPr>
              <p:cNvPr id="7041" name="Google Shape;7041;p11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11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43" name="Google Shape;7043;p11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44" name="Google Shape;7044;p113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45" name="Google Shape;7045;p11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046" name="Google Shape;7046;p11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47" name="Google Shape;7047;p11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754"/>
        <p:cNvGrpSpPr/>
        <p:nvPr/>
      </p:nvGrpSpPr>
      <p:grpSpPr>
        <a:xfrm>
          <a:off x="0" y="0"/>
          <a:ext cx="0" cy="0"/>
          <a:chOff x="0" y="0"/>
          <a:chExt cx="0" cy="0"/>
        </a:xfrm>
      </p:grpSpPr>
      <p:sp>
        <p:nvSpPr>
          <p:cNvPr id="755" name="Google Shape;755;p52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56" name="Google Shape;756;p52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7" name="Google Shape;757;p5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8" name="Google Shape;758;p5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59" name="Google Shape;759;p5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0" name="Google Shape;760;p5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1" name="Google Shape;761;p522"/>
          <p:cNvGrpSpPr/>
          <p:nvPr/>
        </p:nvGrpSpPr>
        <p:grpSpPr>
          <a:xfrm>
            <a:off x="7191543" y="1"/>
            <a:ext cx="5000459" cy="1425992"/>
            <a:chOff x="7191542" y="1"/>
            <a:chExt cx="5000459" cy="1425992"/>
          </a:xfrm>
        </p:grpSpPr>
        <p:pic>
          <p:nvPicPr>
            <p:cNvPr id="762" name="Google Shape;762;p5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3" name="Google Shape;763;p522"/>
            <p:cNvGrpSpPr/>
            <p:nvPr/>
          </p:nvGrpSpPr>
          <p:grpSpPr>
            <a:xfrm>
              <a:off x="7191542" y="1"/>
              <a:ext cx="5000459" cy="1425992"/>
              <a:chOff x="7186272" y="0"/>
              <a:chExt cx="5005729" cy="1427495"/>
            </a:xfrm>
          </p:grpSpPr>
          <p:sp>
            <p:nvSpPr>
              <p:cNvPr id="764" name="Google Shape;764;p5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765" name="Google Shape;765;p5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766" name="Google Shape;766;p52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19_Two Content">
  <p:cSld name="19_Two Content">
    <p:spTree>
      <p:nvGrpSpPr>
        <p:cNvPr id="1" name="Shape 7048"/>
        <p:cNvGrpSpPr/>
        <p:nvPr/>
      </p:nvGrpSpPr>
      <p:grpSpPr>
        <a:xfrm>
          <a:off x="0" y="0"/>
          <a:ext cx="0" cy="0"/>
          <a:chOff x="0" y="0"/>
          <a:chExt cx="0" cy="0"/>
        </a:xfrm>
      </p:grpSpPr>
      <p:sp>
        <p:nvSpPr>
          <p:cNvPr id="7049" name="Google Shape;7049;p11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50" name="Google Shape;7050;p113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051" name="Google Shape;7051;p1134"/>
          <p:cNvGrpSpPr/>
          <p:nvPr/>
        </p:nvGrpSpPr>
        <p:grpSpPr>
          <a:xfrm>
            <a:off x="7191542" y="1"/>
            <a:ext cx="5000459" cy="1425992"/>
            <a:chOff x="7191542" y="1"/>
            <a:chExt cx="5000459" cy="1425992"/>
          </a:xfrm>
        </p:grpSpPr>
        <p:pic>
          <p:nvPicPr>
            <p:cNvPr id="7052" name="Google Shape;7052;p1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53" name="Google Shape;7053;p1134"/>
            <p:cNvGrpSpPr/>
            <p:nvPr/>
          </p:nvGrpSpPr>
          <p:grpSpPr>
            <a:xfrm>
              <a:off x="7191542" y="1"/>
              <a:ext cx="5000459" cy="1425992"/>
              <a:chOff x="7186272" y="0"/>
              <a:chExt cx="5005729" cy="1427495"/>
            </a:xfrm>
          </p:grpSpPr>
          <p:sp>
            <p:nvSpPr>
              <p:cNvPr id="7054" name="Google Shape;7054;p1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1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56" name="Google Shape;7056;p113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57" name="Google Shape;7057;p113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058" name="Google Shape;7058;p1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59" name="Google Shape;7059;p1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19_Comparison">
  <p:cSld name="19_Comparison">
    <p:spTree>
      <p:nvGrpSpPr>
        <p:cNvPr id="1" name="Shape 7060"/>
        <p:cNvGrpSpPr/>
        <p:nvPr/>
      </p:nvGrpSpPr>
      <p:grpSpPr>
        <a:xfrm>
          <a:off x="0" y="0"/>
          <a:ext cx="0" cy="0"/>
          <a:chOff x="0" y="0"/>
          <a:chExt cx="0" cy="0"/>
        </a:xfrm>
      </p:grpSpPr>
      <p:grpSp>
        <p:nvGrpSpPr>
          <p:cNvPr id="7061" name="Google Shape;7061;p1135"/>
          <p:cNvGrpSpPr/>
          <p:nvPr/>
        </p:nvGrpSpPr>
        <p:grpSpPr>
          <a:xfrm>
            <a:off x="7191542" y="1"/>
            <a:ext cx="5000459" cy="1425992"/>
            <a:chOff x="7191542" y="1"/>
            <a:chExt cx="5000459" cy="1425992"/>
          </a:xfrm>
        </p:grpSpPr>
        <p:pic>
          <p:nvPicPr>
            <p:cNvPr id="7062" name="Google Shape;7062;p1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63" name="Google Shape;7063;p1135"/>
            <p:cNvGrpSpPr/>
            <p:nvPr/>
          </p:nvGrpSpPr>
          <p:grpSpPr>
            <a:xfrm>
              <a:off x="7191542" y="1"/>
              <a:ext cx="5000459" cy="1425992"/>
              <a:chOff x="7186272" y="0"/>
              <a:chExt cx="5005729" cy="1427495"/>
            </a:xfrm>
          </p:grpSpPr>
          <p:sp>
            <p:nvSpPr>
              <p:cNvPr id="7064" name="Google Shape;7064;p1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1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66" name="Google Shape;7066;p1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67" name="Google Shape;7067;p113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68" name="Google Shape;7068;p113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69" name="Google Shape;7069;p113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70" name="Google Shape;7070;p113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71" name="Google Shape;7071;p1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072" name="Google Shape;7072;p1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73" name="Google Shape;7073;p1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20_Photo Slide">
  <p:cSld name="20_Photo Slide 2">
    <p:spTree>
      <p:nvGrpSpPr>
        <p:cNvPr id="1" name="Shape 7074"/>
        <p:cNvGrpSpPr/>
        <p:nvPr/>
      </p:nvGrpSpPr>
      <p:grpSpPr>
        <a:xfrm>
          <a:off x="0" y="0"/>
          <a:ext cx="0" cy="0"/>
          <a:chOff x="0" y="0"/>
          <a:chExt cx="0" cy="0"/>
        </a:xfrm>
      </p:grpSpPr>
      <p:sp>
        <p:nvSpPr>
          <p:cNvPr id="7075" name="Google Shape;7075;p113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076" name="Google Shape;7076;p113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077" name="Google Shape;7077;p1136"/>
          <p:cNvGrpSpPr/>
          <p:nvPr/>
        </p:nvGrpSpPr>
        <p:grpSpPr>
          <a:xfrm>
            <a:off x="0" y="5379426"/>
            <a:ext cx="2807368" cy="753891"/>
            <a:chOff x="0" y="5379426"/>
            <a:chExt cx="2807368" cy="753891"/>
          </a:xfrm>
        </p:grpSpPr>
        <p:sp>
          <p:nvSpPr>
            <p:cNvPr id="7078" name="Google Shape;7078;p113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079" name="Google Shape;7079;p113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7080" name="Google Shape;7080;p1136"/>
          <p:cNvSpPr>
            <a:spLocks noGrp="1"/>
          </p:cNvSpPr>
          <p:nvPr>
            <p:ph type="pic" idx="2"/>
          </p:nvPr>
        </p:nvSpPr>
        <p:spPr>
          <a:xfrm>
            <a:off x="2807368" y="457202"/>
            <a:ext cx="8915400" cy="5943598"/>
          </a:xfrm>
          <a:prstGeom prst="rect">
            <a:avLst/>
          </a:prstGeom>
          <a:noFill/>
          <a:ln>
            <a:noFill/>
          </a:ln>
        </p:spPr>
      </p:sp>
      <p:pic>
        <p:nvPicPr>
          <p:cNvPr id="7081" name="Google Shape;7081;p113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19_End">
  <p:cSld name="19_End">
    <p:spTree>
      <p:nvGrpSpPr>
        <p:cNvPr id="1" name="Shape 7082"/>
        <p:cNvGrpSpPr/>
        <p:nvPr/>
      </p:nvGrpSpPr>
      <p:grpSpPr>
        <a:xfrm>
          <a:off x="0" y="0"/>
          <a:ext cx="0" cy="0"/>
          <a:chOff x="0" y="0"/>
          <a:chExt cx="0" cy="0"/>
        </a:xfrm>
      </p:grpSpPr>
      <p:grpSp>
        <p:nvGrpSpPr>
          <p:cNvPr id="7083" name="Google Shape;7083;p1137"/>
          <p:cNvGrpSpPr/>
          <p:nvPr/>
        </p:nvGrpSpPr>
        <p:grpSpPr>
          <a:xfrm>
            <a:off x="0" y="0"/>
            <a:ext cx="12192000" cy="2148830"/>
            <a:chOff x="0" y="0"/>
            <a:chExt cx="12192000" cy="2148830"/>
          </a:xfrm>
        </p:grpSpPr>
        <p:sp>
          <p:nvSpPr>
            <p:cNvPr id="7084" name="Google Shape;7084;p113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113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86" name="Google Shape;7086;p113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087" name="Google Shape;7087;p113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88" name="Google Shape;7088;p113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089" name="Google Shape;7089;p113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090" name="Google Shape;7090;p113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20_Blank">
  <p:cSld name="20_Blank">
    <p:spTree>
      <p:nvGrpSpPr>
        <p:cNvPr id="1" name="Shape 7091"/>
        <p:cNvGrpSpPr/>
        <p:nvPr/>
      </p:nvGrpSpPr>
      <p:grpSpPr>
        <a:xfrm>
          <a:off x="0" y="0"/>
          <a:ext cx="0" cy="0"/>
          <a:chOff x="0" y="0"/>
          <a:chExt cx="0" cy="0"/>
        </a:xfrm>
      </p:grpSpPr>
      <p:sp>
        <p:nvSpPr>
          <p:cNvPr id="7092" name="Google Shape;7092;p1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093" name="Google Shape;7093;p1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94" name="Google Shape;7094;p1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95" name="Google Shape;7095;p1138"/>
          <p:cNvGrpSpPr/>
          <p:nvPr/>
        </p:nvGrpSpPr>
        <p:grpSpPr>
          <a:xfrm>
            <a:off x="7191542" y="1"/>
            <a:ext cx="5000459" cy="1425992"/>
            <a:chOff x="7191542" y="1"/>
            <a:chExt cx="5000459" cy="1425992"/>
          </a:xfrm>
        </p:grpSpPr>
        <p:pic>
          <p:nvPicPr>
            <p:cNvPr id="7096" name="Google Shape;7096;p1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97" name="Google Shape;7097;p1138"/>
            <p:cNvGrpSpPr/>
            <p:nvPr/>
          </p:nvGrpSpPr>
          <p:grpSpPr>
            <a:xfrm>
              <a:off x="7191542" y="1"/>
              <a:ext cx="5000459" cy="1425992"/>
              <a:chOff x="7186272" y="0"/>
              <a:chExt cx="5005729" cy="1427495"/>
            </a:xfrm>
          </p:grpSpPr>
          <p:sp>
            <p:nvSpPr>
              <p:cNvPr id="7098" name="Google Shape;7098;p1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1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19_Title Only">
  <p:cSld name="19_Title Only">
    <p:spTree>
      <p:nvGrpSpPr>
        <p:cNvPr id="1" name="Shape 7100"/>
        <p:cNvGrpSpPr/>
        <p:nvPr/>
      </p:nvGrpSpPr>
      <p:grpSpPr>
        <a:xfrm>
          <a:off x="0" y="0"/>
          <a:ext cx="0" cy="0"/>
          <a:chOff x="0" y="0"/>
          <a:chExt cx="0" cy="0"/>
        </a:xfrm>
      </p:grpSpPr>
      <p:grpSp>
        <p:nvGrpSpPr>
          <p:cNvPr id="7101" name="Google Shape;7101;p1139"/>
          <p:cNvGrpSpPr/>
          <p:nvPr/>
        </p:nvGrpSpPr>
        <p:grpSpPr>
          <a:xfrm>
            <a:off x="7191542" y="1"/>
            <a:ext cx="5000459" cy="1425992"/>
            <a:chOff x="7191542" y="1"/>
            <a:chExt cx="5000459" cy="1425992"/>
          </a:xfrm>
        </p:grpSpPr>
        <p:pic>
          <p:nvPicPr>
            <p:cNvPr id="7102" name="Google Shape;7102;p1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03" name="Google Shape;7103;p1139"/>
            <p:cNvGrpSpPr/>
            <p:nvPr/>
          </p:nvGrpSpPr>
          <p:grpSpPr>
            <a:xfrm>
              <a:off x="7191542" y="1"/>
              <a:ext cx="5000459" cy="1425992"/>
              <a:chOff x="7186272" y="0"/>
              <a:chExt cx="5005729" cy="1427495"/>
            </a:xfrm>
          </p:grpSpPr>
          <p:sp>
            <p:nvSpPr>
              <p:cNvPr id="7104" name="Google Shape;7104;p1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1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106" name="Google Shape;7106;p1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07" name="Google Shape;7107;p1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108" name="Google Shape;7108;p1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09" name="Google Shape;7109;p1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31_Cover">
  <p:cSld name="31_Cover">
    <p:spTree>
      <p:nvGrpSpPr>
        <p:cNvPr id="1" name="Shape 7110"/>
        <p:cNvGrpSpPr/>
        <p:nvPr/>
      </p:nvGrpSpPr>
      <p:grpSpPr>
        <a:xfrm>
          <a:off x="0" y="0"/>
          <a:ext cx="0" cy="0"/>
          <a:chOff x="0" y="0"/>
          <a:chExt cx="0" cy="0"/>
        </a:xfrm>
      </p:grpSpPr>
      <p:sp>
        <p:nvSpPr>
          <p:cNvPr id="7111" name="Google Shape;7111;p114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112" name="Google Shape;7112;p114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13" name="Google Shape;7113;p114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114" name="Google Shape;7114;p1140"/>
          <p:cNvSpPr>
            <a:spLocks noGrp="1"/>
          </p:cNvSpPr>
          <p:nvPr>
            <p:ph type="pic" idx="2"/>
          </p:nvPr>
        </p:nvSpPr>
        <p:spPr>
          <a:xfrm>
            <a:off x="7118684" y="233915"/>
            <a:ext cx="5073316" cy="5943600"/>
          </a:xfrm>
          <a:prstGeom prst="rect">
            <a:avLst/>
          </a:prstGeom>
          <a:noFill/>
          <a:ln>
            <a:noFill/>
          </a:ln>
        </p:spPr>
      </p:sp>
      <p:grpSp>
        <p:nvGrpSpPr>
          <p:cNvPr id="7115" name="Google Shape;7115;p1140"/>
          <p:cNvGrpSpPr/>
          <p:nvPr/>
        </p:nvGrpSpPr>
        <p:grpSpPr>
          <a:xfrm>
            <a:off x="0" y="5020348"/>
            <a:ext cx="12192000" cy="1837653"/>
            <a:chOff x="0" y="5020348"/>
            <a:chExt cx="12192000" cy="1837653"/>
          </a:xfrm>
        </p:grpSpPr>
        <p:sp>
          <p:nvSpPr>
            <p:cNvPr id="7116" name="Google Shape;7116;p11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117" name="Google Shape;7117;p11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118" name="Google Shape;7118;p11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24_Divider">
  <p:cSld name="24_Divider">
    <p:spTree>
      <p:nvGrpSpPr>
        <p:cNvPr id="1" name="Shape 7119"/>
        <p:cNvGrpSpPr/>
        <p:nvPr/>
      </p:nvGrpSpPr>
      <p:grpSpPr>
        <a:xfrm>
          <a:off x="0" y="0"/>
          <a:ext cx="0" cy="0"/>
          <a:chOff x="0" y="0"/>
          <a:chExt cx="0" cy="0"/>
        </a:xfrm>
      </p:grpSpPr>
      <p:grpSp>
        <p:nvGrpSpPr>
          <p:cNvPr id="7120" name="Google Shape;7120;p1141"/>
          <p:cNvGrpSpPr/>
          <p:nvPr/>
        </p:nvGrpSpPr>
        <p:grpSpPr>
          <a:xfrm>
            <a:off x="0" y="5020347"/>
            <a:ext cx="12192000" cy="1837653"/>
            <a:chOff x="0" y="5020347"/>
            <a:chExt cx="12192000" cy="1837653"/>
          </a:xfrm>
        </p:grpSpPr>
        <p:sp>
          <p:nvSpPr>
            <p:cNvPr id="7121" name="Google Shape;7121;p11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122" name="Google Shape;7122;p11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123" name="Google Shape;7123;p11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124" name="Google Shape;7124;p11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125" name="Google Shape;7125;p114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26" name="Google Shape;7126;p114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33_Quotation">
  <p:cSld name="33_Quotation">
    <p:spTree>
      <p:nvGrpSpPr>
        <p:cNvPr id="1" name="Shape 7127"/>
        <p:cNvGrpSpPr/>
        <p:nvPr/>
      </p:nvGrpSpPr>
      <p:grpSpPr>
        <a:xfrm>
          <a:off x="0" y="0"/>
          <a:ext cx="0" cy="0"/>
          <a:chOff x="0" y="0"/>
          <a:chExt cx="0" cy="0"/>
        </a:xfrm>
      </p:grpSpPr>
      <p:sp>
        <p:nvSpPr>
          <p:cNvPr id="7128" name="Google Shape;7128;p11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129" name="Google Shape;7129;p11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30" name="Google Shape;7130;p11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31" name="Google Shape;7131;p11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132" name="Google Shape;7132;p11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33" name="Google Shape;7133;p11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134" name="Google Shape;7134;p1142"/>
          <p:cNvGrpSpPr/>
          <p:nvPr/>
        </p:nvGrpSpPr>
        <p:grpSpPr>
          <a:xfrm>
            <a:off x="7191542" y="1"/>
            <a:ext cx="5000459" cy="1425992"/>
            <a:chOff x="7191542" y="1"/>
            <a:chExt cx="5000459" cy="1425992"/>
          </a:xfrm>
        </p:grpSpPr>
        <p:pic>
          <p:nvPicPr>
            <p:cNvPr id="7135" name="Google Shape;7135;p11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36" name="Google Shape;7136;p1142"/>
            <p:cNvGrpSpPr/>
            <p:nvPr/>
          </p:nvGrpSpPr>
          <p:grpSpPr>
            <a:xfrm>
              <a:off x="7191542" y="1"/>
              <a:ext cx="5000459" cy="1425992"/>
              <a:chOff x="7186272" y="0"/>
              <a:chExt cx="5005729" cy="1427495"/>
            </a:xfrm>
          </p:grpSpPr>
          <p:sp>
            <p:nvSpPr>
              <p:cNvPr id="7137" name="Google Shape;7137;p11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11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139" name="Google Shape;7139;p11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30_Title and Content">
  <p:cSld name="30_Title and Content 2">
    <p:spTree>
      <p:nvGrpSpPr>
        <p:cNvPr id="1" name="Shape 7140"/>
        <p:cNvGrpSpPr/>
        <p:nvPr/>
      </p:nvGrpSpPr>
      <p:grpSpPr>
        <a:xfrm>
          <a:off x="0" y="0"/>
          <a:ext cx="0" cy="0"/>
          <a:chOff x="0" y="0"/>
          <a:chExt cx="0" cy="0"/>
        </a:xfrm>
      </p:grpSpPr>
      <p:grpSp>
        <p:nvGrpSpPr>
          <p:cNvPr id="7141" name="Google Shape;7141;p1143"/>
          <p:cNvGrpSpPr/>
          <p:nvPr/>
        </p:nvGrpSpPr>
        <p:grpSpPr>
          <a:xfrm>
            <a:off x="7191542" y="1"/>
            <a:ext cx="5000459" cy="1425992"/>
            <a:chOff x="7191542" y="1"/>
            <a:chExt cx="5000459" cy="1425992"/>
          </a:xfrm>
        </p:grpSpPr>
        <p:pic>
          <p:nvPicPr>
            <p:cNvPr id="7142" name="Google Shape;7142;p1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43" name="Google Shape;7143;p1143"/>
            <p:cNvGrpSpPr/>
            <p:nvPr/>
          </p:nvGrpSpPr>
          <p:grpSpPr>
            <a:xfrm>
              <a:off x="7191542" y="1"/>
              <a:ext cx="5000459" cy="1425992"/>
              <a:chOff x="7186272" y="0"/>
              <a:chExt cx="5005729" cy="1427495"/>
            </a:xfrm>
          </p:grpSpPr>
          <p:sp>
            <p:nvSpPr>
              <p:cNvPr id="7144" name="Google Shape;7144;p1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1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146" name="Google Shape;7146;p11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47" name="Google Shape;7147;p11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48" name="Google Shape;7148;p11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149" name="Google Shape;7149;p1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50" name="Google Shape;7150;p1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767"/>
        <p:cNvGrpSpPr/>
        <p:nvPr/>
      </p:nvGrpSpPr>
      <p:grpSpPr>
        <a:xfrm>
          <a:off x="0" y="0"/>
          <a:ext cx="0" cy="0"/>
          <a:chOff x="0" y="0"/>
          <a:chExt cx="0" cy="0"/>
        </a:xfrm>
      </p:grpSpPr>
      <p:grpSp>
        <p:nvGrpSpPr>
          <p:cNvPr id="768" name="Google Shape;768;p523"/>
          <p:cNvGrpSpPr/>
          <p:nvPr/>
        </p:nvGrpSpPr>
        <p:grpSpPr>
          <a:xfrm>
            <a:off x="7191543" y="1"/>
            <a:ext cx="5000459" cy="1425992"/>
            <a:chOff x="7191542" y="1"/>
            <a:chExt cx="5000459" cy="1425992"/>
          </a:xfrm>
        </p:grpSpPr>
        <p:pic>
          <p:nvPicPr>
            <p:cNvPr id="769" name="Google Shape;769;p5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0" name="Google Shape;770;p523"/>
            <p:cNvGrpSpPr/>
            <p:nvPr/>
          </p:nvGrpSpPr>
          <p:grpSpPr>
            <a:xfrm>
              <a:off x="7191542" y="1"/>
              <a:ext cx="5000459" cy="1425992"/>
              <a:chOff x="7186272" y="0"/>
              <a:chExt cx="5005729" cy="1427495"/>
            </a:xfrm>
          </p:grpSpPr>
          <p:sp>
            <p:nvSpPr>
              <p:cNvPr id="771" name="Google Shape;771;p5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772" name="Google Shape;772;p5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773" name="Google Shape;773;p5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4" name="Google Shape;774;p52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 name="Google Shape;775;p5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76" name="Google Shape;776;p5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7" name="Google Shape;777;p5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20_Two Content">
  <p:cSld name="20_Two Content">
    <p:spTree>
      <p:nvGrpSpPr>
        <p:cNvPr id="1" name="Shape 7151"/>
        <p:cNvGrpSpPr/>
        <p:nvPr/>
      </p:nvGrpSpPr>
      <p:grpSpPr>
        <a:xfrm>
          <a:off x="0" y="0"/>
          <a:ext cx="0" cy="0"/>
          <a:chOff x="0" y="0"/>
          <a:chExt cx="0" cy="0"/>
        </a:xfrm>
      </p:grpSpPr>
      <p:sp>
        <p:nvSpPr>
          <p:cNvPr id="7152" name="Google Shape;7152;p11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53" name="Google Shape;7153;p114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54" name="Google Shape;7154;p1144"/>
          <p:cNvGrpSpPr/>
          <p:nvPr/>
        </p:nvGrpSpPr>
        <p:grpSpPr>
          <a:xfrm>
            <a:off x="7191542" y="1"/>
            <a:ext cx="5000459" cy="1425992"/>
            <a:chOff x="7191542" y="1"/>
            <a:chExt cx="5000459" cy="1425992"/>
          </a:xfrm>
        </p:grpSpPr>
        <p:pic>
          <p:nvPicPr>
            <p:cNvPr id="7155" name="Google Shape;7155;p1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56" name="Google Shape;7156;p1144"/>
            <p:cNvGrpSpPr/>
            <p:nvPr/>
          </p:nvGrpSpPr>
          <p:grpSpPr>
            <a:xfrm>
              <a:off x="7191542" y="1"/>
              <a:ext cx="5000459" cy="1425992"/>
              <a:chOff x="7186272" y="0"/>
              <a:chExt cx="5005729" cy="1427495"/>
            </a:xfrm>
          </p:grpSpPr>
          <p:sp>
            <p:nvSpPr>
              <p:cNvPr id="7157" name="Google Shape;7157;p1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1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159" name="Google Shape;7159;p114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60" name="Google Shape;7160;p114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161" name="Google Shape;7161;p1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62" name="Google Shape;7162;p1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20_Comparison">
  <p:cSld name="20_Comparison">
    <p:spTree>
      <p:nvGrpSpPr>
        <p:cNvPr id="1" name="Shape 7163"/>
        <p:cNvGrpSpPr/>
        <p:nvPr/>
      </p:nvGrpSpPr>
      <p:grpSpPr>
        <a:xfrm>
          <a:off x="0" y="0"/>
          <a:ext cx="0" cy="0"/>
          <a:chOff x="0" y="0"/>
          <a:chExt cx="0" cy="0"/>
        </a:xfrm>
      </p:grpSpPr>
      <p:grpSp>
        <p:nvGrpSpPr>
          <p:cNvPr id="7164" name="Google Shape;7164;p1145"/>
          <p:cNvGrpSpPr/>
          <p:nvPr/>
        </p:nvGrpSpPr>
        <p:grpSpPr>
          <a:xfrm>
            <a:off x="7191542" y="1"/>
            <a:ext cx="5000459" cy="1425992"/>
            <a:chOff x="7191542" y="1"/>
            <a:chExt cx="5000459" cy="1425992"/>
          </a:xfrm>
        </p:grpSpPr>
        <p:pic>
          <p:nvPicPr>
            <p:cNvPr id="7165" name="Google Shape;7165;p1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66" name="Google Shape;7166;p1145"/>
            <p:cNvGrpSpPr/>
            <p:nvPr/>
          </p:nvGrpSpPr>
          <p:grpSpPr>
            <a:xfrm>
              <a:off x="7191542" y="1"/>
              <a:ext cx="5000459" cy="1425992"/>
              <a:chOff x="7186272" y="0"/>
              <a:chExt cx="5005729" cy="1427495"/>
            </a:xfrm>
          </p:grpSpPr>
          <p:sp>
            <p:nvSpPr>
              <p:cNvPr id="7167" name="Google Shape;7167;p1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1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169" name="Google Shape;7169;p1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70" name="Google Shape;7170;p114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71" name="Google Shape;7171;p114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72" name="Google Shape;7172;p11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73" name="Google Shape;7173;p11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74" name="Google Shape;7174;p1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175" name="Google Shape;7175;p1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76" name="Google Shape;7176;p1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25_Photo Slide">
  <p:cSld name="25_Photo Slide">
    <p:spTree>
      <p:nvGrpSpPr>
        <p:cNvPr id="1" name="Shape 7177"/>
        <p:cNvGrpSpPr/>
        <p:nvPr/>
      </p:nvGrpSpPr>
      <p:grpSpPr>
        <a:xfrm>
          <a:off x="0" y="0"/>
          <a:ext cx="0" cy="0"/>
          <a:chOff x="0" y="0"/>
          <a:chExt cx="0" cy="0"/>
        </a:xfrm>
      </p:grpSpPr>
      <p:sp>
        <p:nvSpPr>
          <p:cNvPr id="7178" name="Google Shape;7178;p11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79" name="Google Shape;7179;p11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80" name="Google Shape;7180;p1146"/>
          <p:cNvGrpSpPr/>
          <p:nvPr/>
        </p:nvGrpSpPr>
        <p:grpSpPr>
          <a:xfrm>
            <a:off x="0" y="5379426"/>
            <a:ext cx="2807368" cy="753891"/>
            <a:chOff x="0" y="5379426"/>
            <a:chExt cx="2807368" cy="753891"/>
          </a:xfrm>
        </p:grpSpPr>
        <p:sp>
          <p:nvSpPr>
            <p:cNvPr id="7181" name="Google Shape;7181;p11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182" name="Google Shape;7182;p11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7183" name="Google Shape;7183;p1146"/>
          <p:cNvSpPr>
            <a:spLocks noGrp="1"/>
          </p:cNvSpPr>
          <p:nvPr>
            <p:ph type="pic" idx="2"/>
          </p:nvPr>
        </p:nvSpPr>
        <p:spPr>
          <a:xfrm>
            <a:off x="2807368" y="457202"/>
            <a:ext cx="8915400" cy="5943598"/>
          </a:xfrm>
          <a:prstGeom prst="rect">
            <a:avLst/>
          </a:prstGeom>
          <a:noFill/>
          <a:ln>
            <a:noFill/>
          </a:ln>
        </p:spPr>
      </p:sp>
      <p:pic>
        <p:nvPicPr>
          <p:cNvPr id="7184" name="Google Shape;7184;p114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20_End">
  <p:cSld name="20_End">
    <p:spTree>
      <p:nvGrpSpPr>
        <p:cNvPr id="1" name="Shape 7185"/>
        <p:cNvGrpSpPr/>
        <p:nvPr/>
      </p:nvGrpSpPr>
      <p:grpSpPr>
        <a:xfrm>
          <a:off x="0" y="0"/>
          <a:ext cx="0" cy="0"/>
          <a:chOff x="0" y="0"/>
          <a:chExt cx="0" cy="0"/>
        </a:xfrm>
      </p:grpSpPr>
      <p:grpSp>
        <p:nvGrpSpPr>
          <p:cNvPr id="7186" name="Google Shape;7186;p1147"/>
          <p:cNvGrpSpPr/>
          <p:nvPr/>
        </p:nvGrpSpPr>
        <p:grpSpPr>
          <a:xfrm>
            <a:off x="0" y="0"/>
            <a:ext cx="12192000" cy="2148830"/>
            <a:chOff x="0" y="0"/>
            <a:chExt cx="12192000" cy="2148830"/>
          </a:xfrm>
        </p:grpSpPr>
        <p:sp>
          <p:nvSpPr>
            <p:cNvPr id="7187" name="Google Shape;7187;p114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114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89" name="Google Shape;7189;p114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190" name="Google Shape;7190;p114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91" name="Google Shape;7191;p114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192" name="Google Shape;7192;p114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193" name="Google Shape;7193;p114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32_Blank">
  <p:cSld name="32_Blank">
    <p:spTree>
      <p:nvGrpSpPr>
        <p:cNvPr id="1" name="Shape 7194"/>
        <p:cNvGrpSpPr/>
        <p:nvPr/>
      </p:nvGrpSpPr>
      <p:grpSpPr>
        <a:xfrm>
          <a:off x="0" y="0"/>
          <a:ext cx="0" cy="0"/>
          <a:chOff x="0" y="0"/>
          <a:chExt cx="0" cy="0"/>
        </a:xfrm>
      </p:grpSpPr>
      <p:sp>
        <p:nvSpPr>
          <p:cNvPr id="7195" name="Google Shape;7195;p1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196" name="Google Shape;7196;p1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97" name="Google Shape;7197;p1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198" name="Google Shape;7198;p1148"/>
          <p:cNvGrpSpPr/>
          <p:nvPr/>
        </p:nvGrpSpPr>
        <p:grpSpPr>
          <a:xfrm>
            <a:off x="7191542" y="1"/>
            <a:ext cx="5000459" cy="1425992"/>
            <a:chOff x="7191542" y="1"/>
            <a:chExt cx="5000459" cy="1425992"/>
          </a:xfrm>
        </p:grpSpPr>
        <p:pic>
          <p:nvPicPr>
            <p:cNvPr id="7199" name="Google Shape;7199;p11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00" name="Google Shape;7200;p1148"/>
            <p:cNvGrpSpPr/>
            <p:nvPr/>
          </p:nvGrpSpPr>
          <p:grpSpPr>
            <a:xfrm>
              <a:off x="7191542" y="1"/>
              <a:ext cx="5000459" cy="1425992"/>
              <a:chOff x="7186272" y="0"/>
              <a:chExt cx="5005729" cy="1427495"/>
            </a:xfrm>
          </p:grpSpPr>
          <p:sp>
            <p:nvSpPr>
              <p:cNvPr id="7201" name="Google Shape;7201;p1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1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20_Title Only">
  <p:cSld name="20_Title Only">
    <p:spTree>
      <p:nvGrpSpPr>
        <p:cNvPr id="1" name="Shape 7203"/>
        <p:cNvGrpSpPr/>
        <p:nvPr/>
      </p:nvGrpSpPr>
      <p:grpSpPr>
        <a:xfrm>
          <a:off x="0" y="0"/>
          <a:ext cx="0" cy="0"/>
          <a:chOff x="0" y="0"/>
          <a:chExt cx="0" cy="0"/>
        </a:xfrm>
      </p:grpSpPr>
      <p:grpSp>
        <p:nvGrpSpPr>
          <p:cNvPr id="7204" name="Google Shape;7204;p1149"/>
          <p:cNvGrpSpPr/>
          <p:nvPr/>
        </p:nvGrpSpPr>
        <p:grpSpPr>
          <a:xfrm>
            <a:off x="7191542" y="1"/>
            <a:ext cx="5000459" cy="1425992"/>
            <a:chOff x="7191542" y="1"/>
            <a:chExt cx="5000459" cy="1425992"/>
          </a:xfrm>
        </p:grpSpPr>
        <p:pic>
          <p:nvPicPr>
            <p:cNvPr id="7205" name="Google Shape;7205;p11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06" name="Google Shape;7206;p1149"/>
            <p:cNvGrpSpPr/>
            <p:nvPr/>
          </p:nvGrpSpPr>
          <p:grpSpPr>
            <a:xfrm>
              <a:off x="7191542" y="1"/>
              <a:ext cx="5000459" cy="1425992"/>
              <a:chOff x="7186272" y="0"/>
              <a:chExt cx="5005729" cy="1427495"/>
            </a:xfrm>
          </p:grpSpPr>
          <p:sp>
            <p:nvSpPr>
              <p:cNvPr id="7207" name="Google Shape;7207;p1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1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209" name="Google Shape;7209;p1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10" name="Google Shape;7210;p1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211" name="Google Shape;7211;p1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12" name="Google Shape;7212;p1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22_Photo Slide">
  <p:cSld name="22_Photo Slide">
    <p:spTree>
      <p:nvGrpSpPr>
        <p:cNvPr id="1" name="Shape 7213"/>
        <p:cNvGrpSpPr/>
        <p:nvPr/>
      </p:nvGrpSpPr>
      <p:grpSpPr>
        <a:xfrm>
          <a:off x="0" y="0"/>
          <a:ext cx="0" cy="0"/>
          <a:chOff x="0" y="0"/>
          <a:chExt cx="0" cy="0"/>
        </a:xfrm>
      </p:grpSpPr>
      <p:sp>
        <p:nvSpPr>
          <p:cNvPr id="7214" name="Google Shape;7214;p115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215" name="Google Shape;7215;p115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216" name="Google Shape;7216;p1150"/>
          <p:cNvGrpSpPr/>
          <p:nvPr/>
        </p:nvGrpSpPr>
        <p:grpSpPr>
          <a:xfrm>
            <a:off x="0" y="5379426"/>
            <a:ext cx="2807368" cy="753891"/>
            <a:chOff x="0" y="5379426"/>
            <a:chExt cx="2807368" cy="753891"/>
          </a:xfrm>
        </p:grpSpPr>
        <p:sp>
          <p:nvSpPr>
            <p:cNvPr id="7217" name="Google Shape;7217;p115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18" name="Google Shape;7218;p115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7219" name="Google Shape;7219;p1150"/>
          <p:cNvSpPr>
            <a:spLocks noGrp="1"/>
          </p:cNvSpPr>
          <p:nvPr>
            <p:ph type="pic" idx="2"/>
          </p:nvPr>
        </p:nvSpPr>
        <p:spPr>
          <a:xfrm>
            <a:off x="2807368" y="457202"/>
            <a:ext cx="8915400" cy="5943598"/>
          </a:xfrm>
          <a:prstGeom prst="rect">
            <a:avLst/>
          </a:prstGeom>
          <a:noFill/>
          <a:ln>
            <a:noFill/>
          </a:ln>
        </p:spPr>
      </p:sp>
      <p:pic>
        <p:nvPicPr>
          <p:cNvPr id="7220" name="Google Shape;7220;p115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40_Quotation">
  <p:cSld name="40_Quotation">
    <p:spTree>
      <p:nvGrpSpPr>
        <p:cNvPr id="1" name="Shape 7221"/>
        <p:cNvGrpSpPr/>
        <p:nvPr/>
      </p:nvGrpSpPr>
      <p:grpSpPr>
        <a:xfrm>
          <a:off x="0" y="0"/>
          <a:ext cx="0" cy="0"/>
          <a:chOff x="0" y="0"/>
          <a:chExt cx="0" cy="0"/>
        </a:xfrm>
      </p:grpSpPr>
      <p:sp>
        <p:nvSpPr>
          <p:cNvPr id="7222" name="Google Shape;7222;p11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23" name="Google Shape;7223;p11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24" name="Google Shape;7224;p11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25" name="Google Shape;7225;p1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226" name="Google Shape;7226;p1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27" name="Google Shape;7227;p1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228" name="Google Shape;7228;p1151"/>
          <p:cNvGrpSpPr/>
          <p:nvPr/>
        </p:nvGrpSpPr>
        <p:grpSpPr>
          <a:xfrm>
            <a:off x="7191542" y="1"/>
            <a:ext cx="5000459" cy="1425992"/>
            <a:chOff x="7191542" y="1"/>
            <a:chExt cx="5000459" cy="1425992"/>
          </a:xfrm>
        </p:grpSpPr>
        <p:pic>
          <p:nvPicPr>
            <p:cNvPr id="7229" name="Google Shape;7229;p1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30" name="Google Shape;7230;p1151"/>
            <p:cNvGrpSpPr/>
            <p:nvPr/>
          </p:nvGrpSpPr>
          <p:grpSpPr>
            <a:xfrm>
              <a:off x="7191542" y="1"/>
              <a:ext cx="5000459" cy="1425992"/>
              <a:chOff x="7186272" y="0"/>
              <a:chExt cx="5005729" cy="1427495"/>
            </a:xfrm>
          </p:grpSpPr>
          <p:sp>
            <p:nvSpPr>
              <p:cNvPr id="7231" name="Google Shape;7231;p1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1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233" name="Google Shape;7233;p11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31_Title and Content">
  <p:cSld name="31_Title and Content">
    <p:spTree>
      <p:nvGrpSpPr>
        <p:cNvPr id="1" name="Shape 7234"/>
        <p:cNvGrpSpPr/>
        <p:nvPr/>
      </p:nvGrpSpPr>
      <p:grpSpPr>
        <a:xfrm>
          <a:off x="0" y="0"/>
          <a:ext cx="0" cy="0"/>
          <a:chOff x="0" y="0"/>
          <a:chExt cx="0" cy="0"/>
        </a:xfrm>
      </p:grpSpPr>
      <p:grpSp>
        <p:nvGrpSpPr>
          <p:cNvPr id="7235" name="Google Shape;7235;p1152"/>
          <p:cNvGrpSpPr/>
          <p:nvPr/>
        </p:nvGrpSpPr>
        <p:grpSpPr>
          <a:xfrm>
            <a:off x="7191542" y="1"/>
            <a:ext cx="5000459" cy="1425992"/>
            <a:chOff x="7191542" y="1"/>
            <a:chExt cx="5000459" cy="1425992"/>
          </a:xfrm>
        </p:grpSpPr>
        <p:pic>
          <p:nvPicPr>
            <p:cNvPr id="7236" name="Google Shape;7236;p11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37" name="Google Shape;7237;p1152"/>
            <p:cNvGrpSpPr/>
            <p:nvPr/>
          </p:nvGrpSpPr>
          <p:grpSpPr>
            <a:xfrm>
              <a:off x="7191542" y="1"/>
              <a:ext cx="5000459" cy="1425992"/>
              <a:chOff x="7186272" y="0"/>
              <a:chExt cx="5005729" cy="1427495"/>
            </a:xfrm>
          </p:grpSpPr>
          <p:sp>
            <p:nvSpPr>
              <p:cNvPr id="7238" name="Google Shape;7238;p1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1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240" name="Google Shape;7240;p11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41" name="Google Shape;7241;p11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42" name="Google Shape;7242;p1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243" name="Google Shape;7243;p1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44" name="Google Shape;7244;p1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24_Two Content">
  <p:cSld name="24_Two Content">
    <p:spTree>
      <p:nvGrpSpPr>
        <p:cNvPr id="1" name="Shape 7245"/>
        <p:cNvGrpSpPr/>
        <p:nvPr/>
      </p:nvGrpSpPr>
      <p:grpSpPr>
        <a:xfrm>
          <a:off x="0" y="0"/>
          <a:ext cx="0" cy="0"/>
          <a:chOff x="0" y="0"/>
          <a:chExt cx="0" cy="0"/>
        </a:xfrm>
      </p:grpSpPr>
      <p:sp>
        <p:nvSpPr>
          <p:cNvPr id="7246" name="Google Shape;7246;p11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47" name="Google Shape;7247;p11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248" name="Google Shape;7248;p1153"/>
          <p:cNvGrpSpPr/>
          <p:nvPr/>
        </p:nvGrpSpPr>
        <p:grpSpPr>
          <a:xfrm>
            <a:off x="7191542" y="1"/>
            <a:ext cx="5000459" cy="1425992"/>
            <a:chOff x="7191542" y="1"/>
            <a:chExt cx="5000459" cy="1425992"/>
          </a:xfrm>
        </p:grpSpPr>
        <p:pic>
          <p:nvPicPr>
            <p:cNvPr id="7249" name="Google Shape;7249;p1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50" name="Google Shape;7250;p1153"/>
            <p:cNvGrpSpPr/>
            <p:nvPr/>
          </p:nvGrpSpPr>
          <p:grpSpPr>
            <a:xfrm>
              <a:off x="7191542" y="1"/>
              <a:ext cx="5000459" cy="1425992"/>
              <a:chOff x="7186272" y="0"/>
              <a:chExt cx="5005729" cy="1427495"/>
            </a:xfrm>
          </p:grpSpPr>
          <p:sp>
            <p:nvSpPr>
              <p:cNvPr id="7251" name="Google Shape;7251;p1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1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253" name="Google Shape;7253;p11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54" name="Google Shape;7254;p11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255" name="Google Shape;7255;p1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56" name="Google Shape;7256;p1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778"/>
        <p:cNvGrpSpPr/>
        <p:nvPr/>
      </p:nvGrpSpPr>
      <p:grpSpPr>
        <a:xfrm>
          <a:off x="0" y="0"/>
          <a:ext cx="0" cy="0"/>
          <a:chOff x="0" y="0"/>
          <a:chExt cx="0" cy="0"/>
        </a:xfrm>
      </p:grpSpPr>
      <p:sp>
        <p:nvSpPr>
          <p:cNvPr id="779" name="Google Shape;779;p5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0" name="Google Shape;780;p524"/>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81" name="Google Shape;781;p524"/>
          <p:cNvGrpSpPr/>
          <p:nvPr/>
        </p:nvGrpSpPr>
        <p:grpSpPr>
          <a:xfrm>
            <a:off x="7191543" y="1"/>
            <a:ext cx="5000459" cy="1425992"/>
            <a:chOff x="7191542" y="1"/>
            <a:chExt cx="5000459" cy="1425992"/>
          </a:xfrm>
        </p:grpSpPr>
        <p:pic>
          <p:nvPicPr>
            <p:cNvPr id="782" name="Google Shape;782;p5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3" name="Google Shape;783;p524"/>
            <p:cNvGrpSpPr/>
            <p:nvPr/>
          </p:nvGrpSpPr>
          <p:grpSpPr>
            <a:xfrm>
              <a:off x="7191542" y="1"/>
              <a:ext cx="5000459" cy="1425992"/>
              <a:chOff x="7186272" y="0"/>
              <a:chExt cx="5005729" cy="1427495"/>
            </a:xfrm>
          </p:grpSpPr>
          <p:sp>
            <p:nvSpPr>
              <p:cNvPr id="784" name="Google Shape;784;p5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785" name="Google Shape;785;p5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786" name="Google Shape;786;p524"/>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7" name="Google Shape;787;p524"/>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88" name="Google Shape;788;p5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9" name="Google Shape;789;p5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30_Comparison">
  <p:cSld name="30_Comparison">
    <p:spTree>
      <p:nvGrpSpPr>
        <p:cNvPr id="1" name="Shape 7257"/>
        <p:cNvGrpSpPr/>
        <p:nvPr/>
      </p:nvGrpSpPr>
      <p:grpSpPr>
        <a:xfrm>
          <a:off x="0" y="0"/>
          <a:ext cx="0" cy="0"/>
          <a:chOff x="0" y="0"/>
          <a:chExt cx="0" cy="0"/>
        </a:xfrm>
      </p:grpSpPr>
      <p:grpSp>
        <p:nvGrpSpPr>
          <p:cNvPr id="7258" name="Google Shape;7258;p1154"/>
          <p:cNvGrpSpPr/>
          <p:nvPr/>
        </p:nvGrpSpPr>
        <p:grpSpPr>
          <a:xfrm>
            <a:off x="7191542" y="1"/>
            <a:ext cx="5000459" cy="1425992"/>
            <a:chOff x="7191542" y="1"/>
            <a:chExt cx="5000459" cy="1425992"/>
          </a:xfrm>
        </p:grpSpPr>
        <p:pic>
          <p:nvPicPr>
            <p:cNvPr id="7259" name="Google Shape;7259;p1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60" name="Google Shape;7260;p1154"/>
            <p:cNvGrpSpPr/>
            <p:nvPr/>
          </p:nvGrpSpPr>
          <p:grpSpPr>
            <a:xfrm>
              <a:off x="7191542" y="1"/>
              <a:ext cx="5000459" cy="1425992"/>
              <a:chOff x="7186272" y="0"/>
              <a:chExt cx="5005729" cy="1427495"/>
            </a:xfrm>
          </p:grpSpPr>
          <p:sp>
            <p:nvSpPr>
              <p:cNvPr id="7261" name="Google Shape;7261;p1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1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263" name="Google Shape;7263;p1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4" name="Google Shape;7264;p11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265" name="Google Shape;7265;p11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66" name="Google Shape;7266;p11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267" name="Google Shape;7267;p11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68" name="Google Shape;7268;p1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269" name="Google Shape;7269;p1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70" name="Google Shape;7270;p1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30_Title Only">
  <p:cSld name="30_Title Only">
    <p:spTree>
      <p:nvGrpSpPr>
        <p:cNvPr id="1" name="Shape 7271"/>
        <p:cNvGrpSpPr/>
        <p:nvPr/>
      </p:nvGrpSpPr>
      <p:grpSpPr>
        <a:xfrm>
          <a:off x="0" y="0"/>
          <a:ext cx="0" cy="0"/>
          <a:chOff x="0" y="0"/>
          <a:chExt cx="0" cy="0"/>
        </a:xfrm>
      </p:grpSpPr>
      <p:grpSp>
        <p:nvGrpSpPr>
          <p:cNvPr id="7272" name="Google Shape;7272;p1155"/>
          <p:cNvGrpSpPr/>
          <p:nvPr/>
        </p:nvGrpSpPr>
        <p:grpSpPr>
          <a:xfrm>
            <a:off x="7191542" y="1"/>
            <a:ext cx="5000459" cy="1425992"/>
            <a:chOff x="7191542" y="1"/>
            <a:chExt cx="5000459" cy="1425992"/>
          </a:xfrm>
        </p:grpSpPr>
        <p:pic>
          <p:nvPicPr>
            <p:cNvPr id="7273" name="Google Shape;7273;p1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74" name="Google Shape;7274;p1155"/>
            <p:cNvGrpSpPr/>
            <p:nvPr/>
          </p:nvGrpSpPr>
          <p:grpSpPr>
            <a:xfrm>
              <a:off x="7191542" y="1"/>
              <a:ext cx="5000459" cy="1425992"/>
              <a:chOff x="7186272" y="0"/>
              <a:chExt cx="5005729" cy="1427495"/>
            </a:xfrm>
          </p:grpSpPr>
          <p:sp>
            <p:nvSpPr>
              <p:cNvPr id="7275" name="Google Shape;7275;p1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1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277" name="Google Shape;7277;p1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78" name="Google Shape;7278;p1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279" name="Google Shape;7279;p1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80" name="Google Shape;7280;p1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25_End">
  <p:cSld name="25_End">
    <p:spTree>
      <p:nvGrpSpPr>
        <p:cNvPr id="1" name="Shape 7281"/>
        <p:cNvGrpSpPr/>
        <p:nvPr/>
      </p:nvGrpSpPr>
      <p:grpSpPr>
        <a:xfrm>
          <a:off x="0" y="0"/>
          <a:ext cx="0" cy="0"/>
          <a:chOff x="0" y="0"/>
          <a:chExt cx="0" cy="0"/>
        </a:xfrm>
      </p:grpSpPr>
      <p:grpSp>
        <p:nvGrpSpPr>
          <p:cNvPr id="7282" name="Google Shape;7282;p1156"/>
          <p:cNvGrpSpPr/>
          <p:nvPr/>
        </p:nvGrpSpPr>
        <p:grpSpPr>
          <a:xfrm>
            <a:off x="0" y="0"/>
            <a:ext cx="12192000" cy="2148830"/>
            <a:chOff x="0" y="0"/>
            <a:chExt cx="12192000" cy="2148830"/>
          </a:xfrm>
        </p:grpSpPr>
        <p:sp>
          <p:nvSpPr>
            <p:cNvPr id="7283" name="Google Shape;7283;p11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11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285" name="Google Shape;7285;p11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86" name="Google Shape;7286;p11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87" name="Google Shape;7287;p11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288" name="Google Shape;7288;p11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289" name="Google Shape;7289;p11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22_Blank">
  <p:cSld name="22_Blank">
    <p:spTree>
      <p:nvGrpSpPr>
        <p:cNvPr id="1" name="Shape 7290"/>
        <p:cNvGrpSpPr/>
        <p:nvPr/>
      </p:nvGrpSpPr>
      <p:grpSpPr>
        <a:xfrm>
          <a:off x="0" y="0"/>
          <a:ext cx="0" cy="0"/>
          <a:chOff x="0" y="0"/>
          <a:chExt cx="0" cy="0"/>
        </a:xfrm>
      </p:grpSpPr>
      <p:sp>
        <p:nvSpPr>
          <p:cNvPr id="7291" name="Google Shape;7291;p1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292" name="Google Shape;7292;p1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93" name="Google Shape;7293;p1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294" name="Google Shape;7294;p1157"/>
          <p:cNvGrpSpPr/>
          <p:nvPr/>
        </p:nvGrpSpPr>
        <p:grpSpPr>
          <a:xfrm>
            <a:off x="7191542" y="1"/>
            <a:ext cx="5000459" cy="1425992"/>
            <a:chOff x="7191542" y="1"/>
            <a:chExt cx="5000459" cy="1425992"/>
          </a:xfrm>
        </p:grpSpPr>
        <p:pic>
          <p:nvPicPr>
            <p:cNvPr id="7295" name="Google Shape;7295;p1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96" name="Google Shape;7296;p1157"/>
            <p:cNvGrpSpPr/>
            <p:nvPr/>
          </p:nvGrpSpPr>
          <p:grpSpPr>
            <a:xfrm>
              <a:off x="7191542" y="1"/>
              <a:ext cx="5000459" cy="1425992"/>
              <a:chOff x="7186272" y="0"/>
              <a:chExt cx="5005729" cy="1427495"/>
            </a:xfrm>
          </p:grpSpPr>
          <p:sp>
            <p:nvSpPr>
              <p:cNvPr id="7297" name="Google Shape;7297;p1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1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22_Cover">
  <p:cSld name="22_Cover">
    <p:spTree>
      <p:nvGrpSpPr>
        <p:cNvPr id="1" name="Shape 7299"/>
        <p:cNvGrpSpPr/>
        <p:nvPr/>
      </p:nvGrpSpPr>
      <p:grpSpPr>
        <a:xfrm>
          <a:off x="0" y="0"/>
          <a:ext cx="0" cy="0"/>
          <a:chOff x="0" y="0"/>
          <a:chExt cx="0" cy="0"/>
        </a:xfrm>
      </p:grpSpPr>
      <p:sp>
        <p:nvSpPr>
          <p:cNvPr id="7300" name="Google Shape;7300;p115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01" name="Google Shape;7301;p115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02" name="Google Shape;7302;p115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303" name="Google Shape;7303;p1158"/>
          <p:cNvSpPr>
            <a:spLocks noGrp="1"/>
          </p:cNvSpPr>
          <p:nvPr>
            <p:ph type="pic" idx="2"/>
          </p:nvPr>
        </p:nvSpPr>
        <p:spPr>
          <a:xfrm>
            <a:off x="7118684" y="233915"/>
            <a:ext cx="5073316" cy="5943600"/>
          </a:xfrm>
          <a:prstGeom prst="rect">
            <a:avLst/>
          </a:prstGeom>
          <a:noFill/>
          <a:ln>
            <a:noFill/>
          </a:ln>
        </p:spPr>
      </p:sp>
      <p:grpSp>
        <p:nvGrpSpPr>
          <p:cNvPr id="7304" name="Google Shape;7304;p1158"/>
          <p:cNvGrpSpPr/>
          <p:nvPr/>
        </p:nvGrpSpPr>
        <p:grpSpPr>
          <a:xfrm>
            <a:off x="0" y="5020348"/>
            <a:ext cx="12192000" cy="1837653"/>
            <a:chOff x="0" y="5020348"/>
            <a:chExt cx="12192000" cy="1837653"/>
          </a:xfrm>
        </p:grpSpPr>
        <p:sp>
          <p:nvSpPr>
            <p:cNvPr id="7305" name="Google Shape;7305;p11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06" name="Google Shape;7306;p115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307" name="Google Shape;7307;p11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22_Divider">
  <p:cSld name="22_Divider">
    <p:spTree>
      <p:nvGrpSpPr>
        <p:cNvPr id="1" name="Shape 7308"/>
        <p:cNvGrpSpPr/>
        <p:nvPr/>
      </p:nvGrpSpPr>
      <p:grpSpPr>
        <a:xfrm>
          <a:off x="0" y="0"/>
          <a:ext cx="0" cy="0"/>
          <a:chOff x="0" y="0"/>
          <a:chExt cx="0" cy="0"/>
        </a:xfrm>
      </p:grpSpPr>
      <p:grpSp>
        <p:nvGrpSpPr>
          <p:cNvPr id="7309" name="Google Shape;7309;p1159"/>
          <p:cNvGrpSpPr/>
          <p:nvPr/>
        </p:nvGrpSpPr>
        <p:grpSpPr>
          <a:xfrm>
            <a:off x="0" y="5020347"/>
            <a:ext cx="12192000" cy="1837653"/>
            <a:chOff x="0" y="5020347"/>
            <a:chExt cx="12192000" cy="1837653"/>
          </a:xfrm>
        </p:grpSpPr>
        <p:sp>
          <p:nvSpPr>
            <p:cNvPr id="7310" name="Google Shape;7310;p115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11" name="Google Shape;7311;p11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12" name="Google Shape;7312;p115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313" name="Google Shape;7313;p11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314" name="Google Shape;7314;p115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15" name="Google Shape;7315;p115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23_Photo Slide">
  <p:cSld name="23_Photo Slide">
    <p:spTree>
      <p:nvGrpSpPr>
        <p:cNvPr id="1" name="Shape 7316"/>
        <p:cNvGrpSpPr/>
        <p:nvPr/>
      </p:nvGrpSpPr>
      <p:grpSpPr>
        <a:xfrm>
          <a:off x="0" y="0"/>
          <a:ext cx="0" cy="0"/>
          <a:chOff x="0" y="0"/>
          <a:chExt cx="0" cy="0"/>
        </a:xfrm>
      </p:grpSpPr>
      <p:sp>
        <p:nvSpPr>
          <p:cNvPr id="7317" name="Google Shape;7317;p116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318" name="Google Shape;7318;p116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319" name="Google Shape;7319;p1160"/>
          <p:cNvGrpSpPr/>
          <p:nvPr/>
        </p:nvGrpSpPr>
        <p:grpSpPr>
          <a:xfrm>
            <a:off x="0" y="5379426"/>
            <a:ext cx="2807368" cy="753891"/>
            <a:chOff x="0" y="5379426"/>
            <a:chExt cx="2807368" cy="753891"/>
          </a:xfrm>
        </p:grpSpPr>
        <p:sp>
          <p:nvSpPr>
            <p:cNvPr id="7320" name="Google Shape;7320;p116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21" name="Google Shape;7321;p116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7322" name="Google Shape;7322;p1160"/>
          <p:cNvSpPr>
            <a:spLocks noGrp="1"/>
          </p:cNvSpPr>
          <p:nvPr>
            <p:ph type="pic" idx="2"/>
          </p:nvPr>
        </p:nvSpPr>
        <p:spPr>
          <a:xfrm>
            <a:off x="2807368" y="457202"/>
            <a:ext cx="8915400" cy="5943598"/>
          </a:xfrm>
          <a:prstGeom prst="rect">
            <a:avLst/>
          </a:prstGeom>
          <a:noFill/>
          <a:ln>
            <a:noFill/>
          </a:ln>
        </p:spPr>
      </p:sp>
      <p:pic>
        <p:nvPicPr>
          <p:cNvPr id="7323" name="Google Shape;7323;p116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44_Quotation">
  <p:cSld name="44_Quotation">
    <p:spTree>
      <p:nvGrpSpPr>
        <p:cNvPr id="1" name="Shape 7324"/>
        <p:cNvGrpSpPr/>
        <p:nvPr/>
      </p:nvGrpSpPr>
      <p:grpSpPr>
        <a:xfrm>
          <a:off x="0" y="0"/>
          <a:ext cx="0" cy="0"/>
          <a:chOff x="0" y="0"/>
          <a:chExt cx="0" cy="0"/>
        </a:xfrm>
      </p:grpSpPr>
      <p:sp>
        <p:nvSpPr>
          <p:cNvPr id="7325" name="Google Shape;7325;p11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26" name="Google Shape;7326;p11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27" name="Google Shape;7327;p11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28" name="Google Shape;7328;p1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329" name="Google Shape;7329;p11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30" name="Google Shape;7330;p11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331" name="Google Shape;7331;p1161"/>
          <p:cNvGrpSpPr/>
          <p:nvPr/>
        </p:nvGrpSpPr>
        <p:grpSpPr>
          <a:xfrm>
            <a:off x="7191542" y="1"/>
            <a:ext cx="5000459" cy="1425992"/>
            <a:chOff x="7191542" y="1"/>
            <a:chExt cx="5000459" cy="1425992"/>
          </a:xfrm>
        </p:grpSpPr>
        <p:pic>
          <p:nvPicPr>
            <p:cNvPr id="7332" name="Google Shape;7332;p11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33" name="Google Shape;7333;p1161"/>
            <p:cNvGrpSpPr/>
            <p:nvPr/>
          </p:nvGrpSpPr>
          <p:grpSpPr>
            <a:xfrm>
              <a:off x="7191542" y="1"/>
              <a:ext cx="5000459" cy="1425992"/>
              <a:chOff x="7186272" y="0"/>
              <a:chExt cx="5005729" cy="1427495"/>
            </a:xfrm>
          </p:grpSpPr>
          <p:sp>
            <p:nvSpPr>
              <p:cNvPr id="7334" name="Google Shape;7334;p11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11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336" name="Google Shape;7336;p116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34_Title and Content">
  <p:cSld name="34_Title and Content">
    <p:spTree>
      <p:nvGrpSpPr>
        <p:cNvPr id="1" name="Shape 7337"/>
        <p:cNvGrpSpPr/>
        <p:nvPr/>
      </p:nvGrpSpPr>
      <p:grpSpPr>
        <a:xfrm>
          <a:off x="0" y="0"/>
          <a:ext cx="0" cy="0"/>
          <a:chOff x="0" y="0"/>
          <a:chExt cx="0" cy="0"/>
        </a:xfrm>
      </p:grpSpPr>
      <p:grpSp>
        <p:nvGrpSpPr>
          <p:cNvPr id="7338" name="Google Shape;7338;p1162"/>
          <p:cNvGrpSpPr/>
          <p:nvPr/>
        </p:nvGrpSpPr>
        <p:grpSpPr>
          <a:xfrm>
            <a:off x="7191542" y="1"/>
            <a:ext cx="5000459" cy="1425992"/>
            <a:chOff x="7191542" y="1"/>
            <a:chExt cx="5000459" cy="1425992"/>
          </a:xfrm>
        </p:grpSpPr>
        <p:pic>
          <p:nvPicPr>
            <p:cNvPr id="7339" name="Google Shape;7339;p11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40" name="Google Shape;7340;p1162"/>
            <p:cNvGrpSpPr/>
            <p:nvPr/>
          </p:nvGrpSpPr>
          <p:grpSpPr>
            <a:xfrm>
              <a:off x="7191542" y="1"/>
              <a:ext cx="5000459" cy="1425992"/>
              <a:chOff x="7186272" y="0"/>
              <a:chExt cx="5005729" cy="1427495"/>
            </a:xfrm>
          </p:grpSpPr>
          <p:sp>
            <p:nvSpPr>
              <p:cNvPr id="7341" name="Google Shape;7341;p11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11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343" name="Google Shape;7343;p11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44" name="Google Shape;7344;p116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5" name="Google Shape;7345;p11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346" name="Google Shape;7346;p11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47" name="Google Shape;7347;p11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22_Two Content">
  <p:cSld name="22_Two Content">
    <p:spTree>
      <p:nvGrpSpPr>
        <p:cNvPr id="1" name="Shape 7348"/>
        <p:cNvGrpSpPr/>
        <p:nvPr/>
      </p:nvGrpSpPr>
      <p:grpSpPr>
        <a:xfrm>
          <a:off x="0" y="0"/>
          <a:ext cx="0" cy="0"/>
          <a:chOff x="0" y="0"/>
          <a:chExt cx="0" cy="0"/>
        </a:xfrm>
      </p:grpSpPr>
      <p:sp>
        <p:nvSpPr>
          <p:cNvPr id="7349" name="Google Shape;7349;p11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50" name="Google Shape;7350;p116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351" name="Google Shape;7351;p1163"/>
          <p:cNvGrpSpPr/>
          <p:nvPr/>
        </p:nvGrpSpPr>
        <p:grpSpPr>
          <a:xfrm>
            <a:off x="7191542" y="1"/>
            <a:ext cx="5000459" cy="1425992"/>
            <a:chOff x="7191542" y="1"/>
            <a:chExt cx="5000459" cy="1425992"/>
          </a:xfrm>
        </p:grpSpPr>
        <p:pic>
          <p:nvPicPr>
            <p:cNvPr id="7352" name="Google Shape;7352;p1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53" name="Google Shape;7353;p1163"/>
            <p:cNvGrpSpPr/>
            <p:nvPr/>
          </p:nvGrpSpPr>
          <p:grpSpPr>
            <a:xfrm>
              <a:off x="7191542" y="1"/>
              <a:ext cx="5000459" cy="1425992"/>
              <a:chOff x="7186272" y="0"/>
              <a:chExt cx="5005729" cy="1427495"/>
            </a:xfrm>
          </p:grpSpPr>
          <p:sp>
            <p:nvSpPr>
              <p:cNvPr id="7354" name="Google Shape;7354;p1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1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356" name="Google Shape;7356;p116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57" name="Google Shape;7357;p116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358" name="Google Shape;7358;p1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59" name="Google Shape;7359;p1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790"/>
        <p:cNvGrpSpPr/>
        <p:nvPr/>
      </p:nvGrpSpPr>
      <p:grpSpPr>
        <a:xfrm>
          <a:off x="0" y="0"/>
          <a:ext cx="0" cy="0"/>
          <a:chOff x="0" y="0"/>
          <a:chExt cx="0" cy="0"/>
        </a:xfrm>
      </p:grpSpPr>
      <p:grpSp>
        <p:nvGrpSpPr>
          <p:cNvPr id="791" name="Google Shape;791;p525"/>
          <p:cNvGrpSpPr/>
          <p:nvPr/>
        </p:nvGrpSpPr>
        <p:grpSpPr>
          <a:xfrm>
            <a:off x="7191543" y="1"/>
            <a:ext cx="5000459" cy="1425992"/>
            <a:chOff x="7191542" y="1"/>
            <a:chExt cx="5000459" cy="1425992"/>
          </a:xfrm>
        </p:grpSpPr>
        <p:pic>
          <p:nvPicPr>
            <p:cNvPr id="792" name="Google Shape;792;p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3" name="Google Shape;793;p525"/>
            <p:cNvGrpSpPr/>
            <p:nvPr/>
          </p:nvGrpSpPr>
          <p:grpSpPr>
            <a:xfrm>
              <a:off x="7191542" y="1"/>
              <a:ext cx="5000459" cy="1425992"/>
              <a:chOff x="7186272" y="0"/>
              <a:chExt cx="5005729" cy="1427495"/>
            </a:xfrm>
          </p:grpSpPr>
          <p:sp>
            <p:nvSpPr>
              <p:cNvPr id="794" name="Google Shape;794;p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795" name="Google Shape;795;p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796" name="Google Shape;796;p52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7" name="Google Shape;797;p52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98" name="Google Shape;798;p52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9" name="Google Shape;799;p52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0" name="Google Shape;800;p52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1" name="Google Shape;801;p5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02" name="Google Shape;802;p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3" name="Google Shape;803;p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22_Comparison">
  <p:cSld name="22_Comparison">
    <p:spTree>
      <p:nvGrpSpPr>
        <p:cNvPr id="1" name="Shape 7360"/>
        <p:cNvGrpSpPr/>
        <p:nvPr/>
      </p:nvGrpSpPr>
      <p:grpSpPr>
        <a:xfrm>
          <a:off x="0" y="0"/>
          <a:ext cx="0" cy="0"/>
          <a:chOff x="0" y="0"/>
          <a:chExt cx="0" cy="0"/>
        </a:xfrm>
      </p:grpSpPr>
      <p:grpSp>
        <p:nvGrpSpPr>
          <p:cNvPr id="7361" name="Google Shape;7361;p1164"/>
          <p:cNvGrpSpPr/>
          <p:nvPr/>
        </p:nvGrpSpPr>
        <p:grpSpPr>
          <a:xfrm>
            <a:off x="7191542" y="1"/>
            <a:ext cx="5000459" cy="1425992"/>
            <a:chOff x="7191542" y="1"/>
            <a:chExt cx="5000459" cy="1425992"/>
          </a:xfrm>
        </p:grpSpPr>
        <p:pic>
          <p:nvPicPr>
            <p:cNvPr id="7362" name="Google Shape;7362;p1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63" name="Google Shape;7363;p1164"/>
            <p:cNvGrpSpPr/>
            <p:nvPr/>
          </p:nvGrpSpPr>
          <p:grpSpPr>
            <a:xfrm>
              <a:off x="7191542" y="1"/>
              <a:ext cx="5000459" cy="1425992"/>
              <a:chOff x="7186272" y="0"/>
              <a:chExt cx="5005729" cy="1427495"/>
            </a:xfrm>
          </p:grpSpPr>
          <p:sp>
            <p:nvSpPr>
              <p:cNvPr id="7364" name="Google Shape;7364;p1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1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366" name="Google Shape;7366;p11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67" name="Google Shape;7367;p116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68" name="Google Shape;7368;p116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69" name="Google Shape;7369;p116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70" name="Google Shape;7370;p116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71" name="Google Shape;7371;p1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372" name="Google Shape;7372;p1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73" name="Google Shape;7373;p1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22_Title Only">
  <p:cSld name="22_Title Only">
    <p:spTree>
      <p:nvGrpSpPr>
        <p:cNvPr id="1" name="Shape 7374"/>
        <p:cNvGrpSpPr/>
        <p:nvPr/>
      </p:nvGrpSpPr>
      <p:grpSpPr>
        <a:xfrm>
          <a:off x="0" y="0"/>
          <a:ext cx="0" cy="0"/>
          <a:chOff x="0" y="0"/>
          <a:chExt cx="0" cy="0"/>
        </a:xfrm>
      </p:grpSpPr>
      <p:grpSp>
        <p:nvGrpSpPr>
          <p:cNvPr id="7375" name="Google Shape;7375;p1165"/>
          <p:cNvGrpSpPr/>
          <p:nvPr/>
        </p:nvGrpSpPr>
        <p:grpSpPr>
          <a:xfrm>
            <a:off x="7191542" y="1"/>
            <a:ext cx="5000459" cy="1425992"/>
            <a:chOff x="7191542" y="1"/>
            <a:chExt cx="5000459" cy="1425992"/>
          </a:xfrm>
        </p:grpSpPr>
        <p:pic>
          <p:nvPicPr>
            <p:cNvPr id="7376" name="Google Shape;7376;p1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77" name="Google Shape;7377;p1165"/>
            <p:cNvGrpSpPr/>
            <p:nvPr/>
          </p:nvGrpSpPr>
          <p:grpSpPr>
            <a:xfrm>
              <a:off x="7191542" y="1"/>
              <a:ext cx="5000459" cy="1425992"/>
              <a:chOff x="7186272" y="0"/>
              <a:chExt cx="5005729" cy="1427495"/>
            </a:xfrm>
          </p:grpSpPr>
          <p:sp>
            <p:nvSpPr>
              <p:cNvPr id="7378" name="Google Shape;7378;p1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1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380" name="Google Shape;7380;p11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81" name="Google Shape;7381;p1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382" name="Google Shape;7382;p1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83" name="Google Shape;7383;p1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22_End">
  <p:cSld name="22_End">
    <p:spTree>
      <p:nvGrpSpPr>
        <p:cNvPr id="1" name="Shape 7384"/>
        <p:cNvGrpSpPr/>
        <p:nvPr/>
      </p:nvGrpSpPr>
      <p:grpSpPr>
        <a:xfrm>
          <a:off x="0" y="0"/>
          <a:ext cx="0" cy="0"/>
          <a:chOff x="0" y="0"/>
          <a:chExt cx="0" cy="0"/>
        </a:xfrm>
      </p:grpSpPr>
      <p:grpSp>
        <p:nvGrpSpPr>
          <p:cNvPr id="7385" name="Google Shape;7385;p1166"/>
          <p:cNvGrpSpPr/>
          <p:nvPr/>
        </p:nvGrpSpPr>
        <p:grpSpPr>
          <a:xfrm>
            <a:off x="0" y="0"/>
            <a:ext cx="12192000" cy="2148830"/>
            <a:chOff x="0" y="0"/>
            <a:chExt cx="12192000" cy="2148830"/>
          </a:xfrm>
        </p:grpSpPr>
        <p:sp>
          <p:nvSpPr>
            <p:cNvPr id="7386" name="Google Shape;7386;p116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116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88" name="Google Shape;7388;p116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89" name="Google Shape;7389;p116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90" name="Google Shape;7390;p116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391" name="Google Shape;7391;p116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392" name="Google Shape;7392;p116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31_Blank">
  <p:cSld name="31_Blank">
    <p:spTree>
      <p:nvGrpSpPr>
        <p:cNvPr id="1" name="Shape 7393"/>
        <p:cNvGrpSpPr/>
        <p:nvPr/>
      </p:nvGrpSpPr>
      <p:grpSpPr>
        <a:xfrm>
          <a:off x="0" y="0"/>
          <a:ext cx="0" cy="0"/>
          <a:chOff x="0" y="0"/>
          <a:chExt cx="0" cy="0"/>
        </a:xfrm>
      </p:grpSpPr>
      <p:sp>
        <p:nvSpPr>
          <p:cNvPr id="7394" name="Google Shape;7394;p11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395" name="Google Shape;7395;p1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96" name="Google Shape;7396;p1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397" name="Google Shape;7397;p1167"/>
          <p:cNvGrpSpPr/>
          <p:nvPr/>
        </p:nvGrpSpPr>
        <p:grpSpPr>
          <a:xfrm>
            <a:off x="7191542" y="1"/>
            <a:ext cx="5000459" cy="1425992"/>
            <a:chOff x="7191542" y="1"/>
            <a:chExt cx="5000459" cy="1425992"/>
          </a:xfrm>
        </p:grpSpPr>
        <p:pic>
          <p:nvPicPr>
            <p:cNvPr id="7398" name="Google Shape;7398;p1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99" name="Google Shape;7399;p1167"/>
            <p:cNvGrpSpPr/>
            <p:nvPr/>
          </p:nvGrpSpPr>
          <p:grpSpPr>
            <a:xfrm>
              <a:off x="7191542" y="1"/>
              <a:ext cx="5000459" cy="1425992"/>
              <a:chOff x="7186272" y="0"/>
              <a:chExt cx="5005729" cy="1427495"/>
            </a:xfrm>
          </p:grpSpPr>
          <p:sp>
            <p:nvSpPr>
              <p:cNvPr id="7400" name="Google Shape;7400;p1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1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24_Cover">
  <p:cSld name="24_Cover">
    <p:spTree>
      <p:nvGrpSpPr>
        <p:cNvPr id="1" name="Shape 7402"/>
        <p:cNvGrpSpPr/>
        <p:nvPr/>
      </p:nvGrpSpPr>
      <p:grpSpPr>
        <a:xfrm>
          <a:off x="0" y="0"/>
          <a:ext cx="0" cy="0"/>
          <a:chOff x="0" y="0"/>
          <a:chExt cx="0" cy="0"/>
        </a:xfrm>
      </p:grpSpPr>
      <p:sp>
        <p:nvSpPr>
          <p:cNvPr id="7403" name="Google Shape;7403;p116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04" name="Google Shape;7404;p116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05" name="Google Shape;7405;p116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406" name="Google Shape;7406;p1168"/>
          <p:cNvSpPr>
            <a:spLocks noGrp="1"/>
          </p:cNvSpPr>
          <p:nvPr>
            <p:ph type="pic" idx="2"/>
          </p:nvPr>
        </p:nvSpPr>
        <p:spPr>
          <a:xfrm>
            <a:off x="7118684" y="233915"/>
            <a:ext cx="5073316" cy="5943600"/>
          </a:xfrm>
          <a:prstGeom prst="rect">
            <a:avLst/>
          </a:prstGeom>
          <a:noFill/>
          <a:ln>
            <a:noFill/>
          </a:ln>
        </p:spPr>
      </p:sp>
      <p:grpSp>
        <p:nvGrpSpPr>
          <p:cNvPr id="7407" name="Google Shape;7407;p1168"/>
          <p:cNvGrpSpPr/>
          <p:nvPr/>
        </p:nvGrpSpPr>
        <p:grpSpPr>
          <a:xfrm>
            <a:off x="0" y="5020348"/>
            <a:ext cx="12192000" cy="1837653"/>
            <a:chOff x="0" y="5020348"/>
            <a:chExt cx="12192000" cy="1837653"/>
          </a:xfrm>
        </p:grpSpPr>
        <p:sp>
          <p:nvSpPr>
            <p:cNvPr id="7408" name="Google Shape;7408;p11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09" name="Google Shape;7409;p116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410" name="Google Shape;7410;p11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23_Divider">
  <p:cSld name="23_Divider">
    <p:spTree>
      <p:nvGrpSpPr>
        <p:cNvPr id="1" name="Shape 7411"/>
        <p:cNvGrpSpPr/>
        <p:nvPr/>
      </p:nvGrpSpPr>
      <p:grpSpPr>
        <a:xfrm>
          <a:off x="0" y="0"/>
          <a:ext cx="0" cy="0"/>
          <a:chOff x="0" y="0"/>
          <a:chExt cx="0" cy="0"/>
        </a:xfrm>
      </p:grpSpPr>
      <p:grpSp>
        <p:nvGrpSpPr>
          <p:cNvPr id="7412" name="Google Shape;7412;p1169"/>
          <p:cNvGrpSpPr/>
          <p:nvPr/>
        </p:nvGrpSpPr>
        <p:grpSpPr>
          <a:xfrm>
            <a:off x="0" y="5020347"/>
            <a:ext cx="12192000" cy="1837653"/>
            <a:chOff x="0" y="5020347"/>
            <a:chExt cx="12192000" cy="1837653"/>
          </a:xfrm>
        </p:grpSpPr>
        <p:sp>
          <p:nvSpPr>
            <p:cNvPr id="7413" name="Google Shape;7413;p116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14" name="Google Shape;7414;p11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15" name="Google Shape;7415;p116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416" name="Google Shape;7416;p11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417" name="Google Shape;7417;p116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18" name="Google Shape;7418;p116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46_Quotation">
  <p:cSld name="46_Quotation">
    <p:spTree>
      <p:nvGrpSpPr>
        <p:cNvPr id="1" name="Shape 7419"/>
        <p:cNvGrpSpPr/>
        <p:nvPr/>
      </p:nvGrpSpPr>
      <p:grpSpPr>
        <a:xfrm>
          <a:off x="0" y="0"/>
          <a:ext cx="0" cy="0"/>
          <a:chOff x="0" y="0"/>
          <a:chExt cx="0" cy="0"/>
        </a:xfrm>
      </p:grpSpPr>
      <p:sp>
        <p:nvSpPr>
          <p:cNvPr id="7420" name="Google Shape;7420;p11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21" name="Google Shape;7421;p11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22" name="Google Shape;7422;p11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23" name="Google Shape;7423;p1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424" name="Google Shape;7424;p1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25" name="Google Shape;7425;p1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426" name="Google Shape;7426;p1170"/>
          <p:cNvGrpSpPr/>
          <p:nvPr/>
        </p:nvGrpSpPr>
        <p:grpSpPr>
          <a:xfrm>
            <a:off x="7191542" y="1"/>
            <a:ext cx="5000459" cy="1425992"/>
            <a:chOff x="7191542" y="1"/>
            <a:chExt cx="5000459" cy="1425992"/>
          </a:xfrm>
        </p:grpSpPr>
        <p:pic>
          <p:nvPicPr>
            <p:cNvPr id="7427" name="Google Shape;7427;p1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8" name="Google Shape;7428;p1170"/>
            <p:cNvGrpSpPr/>
            <p:nvPr/>
          </p:nvGrpSpPr>
          <p:grpSpPr>
            <a:xfrm>
              <a:off x="7191542" y="1"/>
              <a:ext cx="5000459" cy="1425992"/>
              <a:chOff x="7186272" y="0"/>
              <a:chExt cx="5005729" cy="1427495"/>
            </a:xfrm>
          </p:grpSpPr>
          <p:sp>
            <p:nvSpPr>
              <p:cNvPr id="7429" name="Google Shape;7429;p1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1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431" name="Google Shape;7431;p11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24_Photo Slide">
  <p:cSld name="24_Photo Slide">
    <p:spTree>
      <p:nvGrpSpPr>
        <p:cNvPr id="1" name="Shape 7432"/>
        <p:cNvGrpSpPr/>
        <p:nvPr/>
      </p:nvGrpSpPr>
      <p:grpSpPr>
        <a:xfrm>
          <a:off x="0" y="0"/>
          <a:ext cx="0" cy="0"/>
          <a:chOff x="0" y="0"/>
          <a:chExt cx="0" cy="0"/>
        </a:xfrm>
      </p:grpSpPr>
      <p:sp>
        <p:nvSpPr>
          <p:cNvPr id="7433" name="Google Shape;7433;p117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434" name="Google Shape;7434;p117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435" name="Google Shape;7435;p1171"/>
          <p:cNvGrpSpPr/>
          <p:nvPr/>
        </p:nvGrpSpPr>
        <p:grpSpPr>
          <a:xfrm>
            <a:off x="0" y="5379426"/>
            <a:ext cx="2807368" cy="753891"/>
            <a:chOff x="0" y="5379426"/>
            <a:chExt cx="2807368" cy="753891"/>
          </a:xfrm>
        </p:grpSpPr>
        <p:sp>
          <p:nvSpPr>
            <p:cNvPr id="7436" name="Google Shape;7436;p117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37" name="Google Shape;7437;p117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7438" name="Google Shape;7438;p1171"/>
          <p:cNvSpPr>
            <a:spLocks noGrp="1"/>
          </p:cNvSpPr>
          <p:nvPr>
            <p:ph type="pic" idx="2"/>
          </p:nvPr>
        </p:nvSpPr>
        <p:spPr>
          <a:xfrm>
            <a:off x="2807368" y="457202"/>
            <a:ext cx="8915400" cy="5943598"/>
          </a:xfrm>
          <a:prstGeom prst="rect">
            <a:avLst/>
          </a:prstGeom>
          <a:noFill/>
          <a:ln>
            <a:noFill/>
          </a:ln>
        </p:spPr>
      </p:sp>
      <p:pic>
        <p:nvPicPr>
          <p:cNvPr id="7439" name="Google Shape;7439;p117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33_Title and Content">
  <p:cSld name="33_Title and Content">
    <p:spTree>
      <p:nvGrpSpPr>
        <p:cNvPr id="1" name="Shape 7440"/>
        <p:cNvGrpSpPr/>
        <p:nvPr/>
      </p:nvGrpSpPr>
      <p:grpSpPr>
        <a:xfrm>
          <a:off x="0" y="0"/>
          <a:ext cx="0" cy="0"/>
          <a:chOff x="0" y="0"/>
          <a:chExt cx="0" cy="0"/>
        </a:xfrm>
      </p:grpSpPr>
      <p:grpSp>
        <p:nvGrpSpPr>
          <p:cNvPr id="7441" name="Google Shape;7441;p1172"/>
          <p:cNvGrpSpPr/>
          <p:nvPr/>
        </p:nvGrpSpPr>
        <p:grpSpPr>
          <a:xfrm>
            <a:off x="7191542" y="1"/>
            <a:ext cx="5000459" cy="1425992"/>
            <a:chOff x="7191542" y="1"/>
            <a:chExt cx="5000459" cy="1425992"/>
          </a:xfrm>
        </p:grpSpPr>
        <p:pic>
          <p:nvPicPr>
            <p:cNvPr id="7442" name="Google Shape;7442;p1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43" name="Google Shape;7443;p1172"/>
            <p:cNvGrpSpPr/>
            <p:nvPr/>
          </p:nvGrpSpPr>
          <p:grpSpPr>
            <a:xfrm>
              <a:off x="7191542" y="1"/>
              <a:ext cx="5000459" cy="1425992"/>
              <a:chOff x="7186272" y="0"/>
              <a:chExt cx="5005729" cy="1427495"/>
            </a:xfrm>
          </p:grpSpPr>
          <p:sp>
            <p:nvSpPr>
              <p:cNvPr id="7444" name="Google Shape;7444;p1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1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446" name="Google Shape;7446;p11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47" name="Google Shape;7447;p11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48" name="Google Shape;7448;p1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449" name="Google Shape;7449;p1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50" name="Google Shape;7450;p1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23_Two Content">
  <p:cSld name="23_Two Content">
    <p:spTree>
      <p:nvGrpSpPr>
        <p:cNvPr id="1" name="Shape 7451"/>
        <p:cNvGrpSpPr/>
        <p:nvPr/>
      </p:nvGrpSpPr>
      <p:grpSpPr>
        <a:xfrm>
          <a:off x="0" y="0"/>
          <a:ext cx="0" cy="0"/>
          <a:chOff x="0" y="0"/>
          <a:chExt cx="0" cy="0"/>
        </a:xfrm>
      </p:grpSpPr>
      <p:sp>
        <p:nvSpPr>
          <p:cNvPr id="7452" name="Google Shape;7452;p11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53" name="Google Shape;7453;p117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54" name="Google Shape;7454;p1173"/>
          <p:cNvGrpSpPr/>
          <p:nvPr/>
        </p:nvGrpSpPr>
        <p:grpSpPr>
          <a:xfrm>
            <a:off x="7191542" y="1"/>
            <a:ext cx="5000459" cy="1425992"/>
            <a:chOff x="7191542" y="1"/>
            <a:chExt cx="5000459" cy="1425992"/>
          </a:xfrm>
        </p:grpSpPr>
        <p:pic>
          <p:nvPicPr>
            <p:cNvPr id="7455" name="Google Shape;7455;p11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56" name="Google Shape;7456;p1173"/>
            <p:cNvGrpSpPr/>
            <p:nvPr/>
          </p:nvGrpSpPr>
          <p:grpSpPr>
            <a:xfrm>
              <a:off x="7191542" y="1"/>
              <a:ext cx="5000459" cy="1425992"/>
              <a:chOff x="7186272" y="0"/>
              <a:chExt cx="5005729" cy="1427495"/>
            </a:xfrm>
          </p:grpSpPr>
          <p:sp>
            <p:nvSpPr>
              <p:cNvPr id="7457" name="Google Shape;7457;p11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11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459" name="Google Shape;7459;p117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60" name="Google Shape;7460;p117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461" name="Google Shape;7461;p11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62" name="Google Shape;7462;p1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7_Photo Slide">
  <p:cSld name="7_Photo Slide">
    <p:spTree>
      <p:nvGrpSpPr>
        <p:cNvPr id="1" name="Shape 804"/>
        <p:cNvGrpSpPr/>
        <p:nvPr/>
      </p:nvGrpSpPr>
      <p:grpSpPr>
        <a:xfrm>
          <a:off x="0" y="0"/>
          <a:ext cx="0" cy="0"/>
          <a:chOff x="0" y="0"/>
          <a:chExt cx="0" cy="0"/>
        </a:xfrm>
      </p:grpSpPr>
      <p:sp>
        <p:nvSpPr>
          <p:cNvPr id="805" name="Google Shape;805;p52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06" name="Google Shape;806;p52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07" name="Google Shape;807;p526"/>
          <p:cNvGrpSpPr/>
          <p:nvPr/>
        </p:nvGrpSpPr>
        <p:grpSpPr>
          <a:xfrm>
            <a:off x="0" y="5379427"/>
            <a:ext cx="2807368" cy="753891"/>
            <a:chOff x="0" y="5379426"/>
            <a:chExt cx="2807368" cy="753891"/>
          </a:xfrm>
        </p:grpSpPr>
        <p:sp>
          <p:nvSpPr>
            <p:cNvPr id="808" name="Google Shape;808;p52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09" name="Google Shape;809;p52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810" name="Google Shape;810;p526"/>
          <p:cNvSpPr>
            <a:spLocks noGrp="1"/>
          </p:cNvSpPr>
          <p:nvPr>
            <p:ph type="pic" idx="2"/>
          </p:nvPr>
        </p:nvSpPr>
        <p:spPr>
          <a:xfrm>
            <a:off x="2807368" y="457202"/>
            <a:ext cx="8915400" cy="5943598"/>
          </a:xfrm>
          <a:prstGeom prst="rect">
            <a:avLst/>
          </a:prstGeom>
          <a:noFill/>
          <a:ln>
            <a:noFill/>
          </a:ln>
        </p:spPr>
      </p:sp>
      <p:pic>
        <p:nvPicPr>
          <p:cNvPr id="811" name="Google Shape;811;p52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23_Comparison">
  <p:cSld name="23_Comparison">
    <p:spTree>
      <p:nvGrpSpPr>
        <p:cNvPr id="1" name="Shape 7463"/>
        <p:cNvGrpSpPr/>
        <p:nvPr/>
      </p:nvGrpSpPr>
      <p:grpSpPr>
        <a:xfrm>
          <a:off x="0" y="0"/>
          <a:ext cx="0" cy="0"/>
          <a:chOff x="0" y="0"/>
          <a:chExt cx="0" cy="0"/>
        </a:xfrm>
      </p:grpSpPr>
      <p:grpSp>
        <p:nvGrpSpPr>
          <p:cNvPr id="7464" name="Google Shape;7464;p1174"/>
          <p:cNvGrpSpPr/>
          <p:nvPr/>
        </p:nvGrpSpPr>
        <p:grpSpPr>
          <a:xfrm>
            <a:off x="7191542" y="1"/>
            <a:ext cx="5000459" cy="1425992"/>
            <a:chOff x="7191542" y="1"/>
            <a:chExt cx="5000459" cy="1425992"/>
          </a:xfrm>
        </p:grpSpPr>
        <p:pic>
          <p:nvPicPr>
            <p:cNvPr id="7465" name="Google Shape;7465;p11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6" name="Google Shape;7466;p1174"/>
            <p:cNvGrpSpPr/>
            <p:nvPr/>
          </p:nvGrpSpPr>
          <p:grpSpPr>
            <a:xfrm>
              <a:off x="7191542" y="1"/>
              <a:ext cx="5000459" cy="1425992"/>
              <a:chOff x="7186272" y="0"/>
              <a:chExt cx="5005729" cy="1427495"/>
            </a:xfrm>
          </p:grpSpPr>
          <p:sp>
            <p:nvSpPr>
              <p:cNvPr id="7467" name="Google Shape;7467;p11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11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469" name="Google Shape;7469;p11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70" name="Google Shape;7470;p117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471" name="Google Shape;7471;p117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72" name="Google Shape;7472;p11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473" name="Google Shape;7473;p11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74" name="Google Shape;7474;p1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475" name="Google Shape;7475;p11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76" name="Google Shape;7476;p1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23_Title Only">
  <p:cSld name="23_Title Only">
    <p:spTree>
      <p:nvGrpSpPr>
        <p:cNvPr id="1" name="Shape 7477"/>
        <p:cNvGrpSpPr/>
        <p:nvPr/>
      </p:nvGrpSpPr>
      <p:grpSpPr>
        <a:xfrm>
          <a:off x="0" y="0"/>
          <a:ext cx="0" cy="0"/>
          <a:chOff x="0" y="0"/>
          <a:chExt cx="0" cy="0"/>
        </a:xfrm>
      </p:grpSpPr>
      <p:grpSp>
        <p:nvGrpSpPr>
          <p:cNvPr id="7478" name="Google Shape;7478;p1175"/>
          <p:cNvGrpSpPr/>
          <p:nvPr/>
        </p:nvGrpSpPr>
        <p:grpSpPr>
          <a:xfrm>
            <a:off x="7191542" y="1"/>
            <a:ext cx="5000459" cy="1425992"/>
            <a:chOff x="7191542" y="1"/>
            <a:chExt cx="5000459" cy="1425992"/>
          </a:xfrm>
        </p:grpSpPr>
        <p:pic>
          <p:nvPicPr>
            <p:cNvPr id="7479" name="Google Shape;7479;p11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80" name="Google Shape;7480;p1175"/>
            <p:cNvGrpSpPr/>
            <p:nvPr/>
          </p:nvGrpSpPr>
          <p:grpSpPr>
            <a:xfrm>
              <a:off x="7191542" y="1"/>
              <a:ext cx="5000459" cy="1425992"/>
              <a:chOff x="7186272" y="0"/>
              <a:chExt cx="5005729" cy="1427495"/>
            </a:xfrm>
          </p:grpSpPr>
          <p:sp>
            <p:nvSpPr>
              <p:cNvPr id="7481" name="Google Shape;7481;p11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11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483" name="Google Shape;7483;p11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84" name="Google Shape;7484;p11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485" name="Google Shape;7485;p11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86" name="Google Shape;7486;p11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23_End">
  <p:cSld name="23_End">
    <p:spTree>
      <p:nvGrpSpPr>
        <p:cNvPr id="1" name="Shape 7487"/>
        <p:cNvGrpSpPr/>
        <p:nvPr/>
      </p:nvGrpSpPr>
      <p:grpSpPr>
        <a:xfrm>
          <a:off x="0" y="0"/>
          <a:ext cx="0" cy="0"/>
          <a:chOff x="0" y="0"/>
          <a:chExt cx="0" cy="0"/>
        </a:xfrm>
      </p:grpSpPr>
      <p:grpSp>
        <p:nvGrpSpPr>
          <p:cNvPr id="7488" name="Google Shape;7488;p1176"/>
          <p:cNvGrpSpPr/>
          <p:nvPr/>
        </p:nvGrpSpPr>
        <p:grpSpPr>
          <a:xfrm>
            <a:off x="0" y="0"/>
            <a:ext cx="12192000" cy="2148830"/>
            <a:chOff x="0" y="0"/>
            <a:chExt cx="12192000" cy="2148830"/>
          </a:xfrm>
        </p:grpSpPr>
        <p:sp>
          <p:nvSpPr>
            <p:cNvPr id="7489" name="Google Shape;7489;p11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11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91" name="Google Shape;7491;p117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92" name="Google Shape;7492;p117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93" name="Google Shape;7493;p11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494" name="Google Shape;7494;p117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495" name="Google Shape;7495;p117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24_Blank">
  <p:cSld name="24_Blank">
    <p:spTree>
      <p:nvGrpSpPr>
        <p:cNvPr id="1" name="Shape 7496"/>
        <p:cNvGrpSpPr/>
        <p:nvPr/>
      </p:nvGrpSpPr>
      <p:grpSpPr>
        <a:xfrm>
          <a:off x="0" y="0"/>
          <a:ext cx="0" cy="0"/>
          <a:chOff x="0" y="0"/>
          <a:chExt cx="0" cy="0"/>
        </a:xfrm>
      </p:grpSpPr>
      <p:sp>
        <p:nvSpPr>
          <p:cNvPr id="7497" name="Google Shape;7497;p1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498" name="Google Shape;7498;p1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99" name="Google Shape;7499;p1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500" name="Google Shape;7500;p1177"/>
          <p:cNvGrpSpPr/>
          <p:nvPr/>
        </p:nvGrpSpPr>
        <p:grpSpPr>
          <a:xfrm>
            <a:off x="7191542" y="1"/>
            <a:ext cx="5000459" cy="1425992"/>
            <a:chOff x="7191542" y="1"/>
            <a:chExt cx="5000459" cy="1425992"/>
          </a:xfrm>
        </p:grpSpPr>
        <p:pic>
          <p:nvPicPr>
            <p:cNvPr id="7501" name="Google Shape;7501;p11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02" name="Google Shape;7502;p1177"/>
            <p:cNvGrpSpPr/>
            <p:nvPr/>
          </p:nvGrpSpPr>
          <p:grpSpPr>
            <a:xfrm>
              <a:off x="7191542" y="1"/>
              <a:ext cx="5000459" cy="1425992"/>
              <a:chOff x="7186272" y="0"/>
              <a:chExt cx="5005729" cy="1427495"/>
            </a:xfrm>
          </p:grpSpPr>
          <p:sp>
            <p:nvSpPr>
              <p:cNvPr id="7503" name="Google Shape;7503;p1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1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48_Quotation">
  <p:cSld name="48_Quotation">
    <p:spTree>
      <p:nvGrpSpPr>
        <p:cNvPr id="1" name="Shape 7505"/>
        <p:cNvGrpSpPr/>
        <p:nvPr/>
      </p:nvGrpSpPr>
      <p:grpSpPr>
        <a:xfrm>
          <a:off x="0" y="0"/>
          <a:ext cx="0" cy="0"/>
          <a:chOff x="0" y="0"/>
          <a:chExt cx="0" cy="0"/>
        </a:xfrm>
      </p:grpSpPr>
      <p:sp>
        <p:nvSpPr>
          <p:cNvPr id="7506" name="Google Shape;7506;p1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07" name="Google Shape;7507;p1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08" name="Google Shape;7508;p1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09" name="Google Shape;7509;p1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510" name="Google Shape;7510;p1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11" name="Google Shape;7511;p1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512" name="Google Shape;7512;p1178"/>
          <p:cNvGrpSpPr/>
          <p:nvPr/>
        </p:nvGrpSpPr>
        <p:grpSpPr>
          <a:xfrm>
            <a:off x="7191542" y="1"/>
            <a:ext cx="5000459" cy="1425992"/>
            <a:chOff x="7191542" y="1"/>
            <a:chExt cx="5000459" cy="1425992"/>
          </a:xfrm>
        </p:grpSpPr>
        <p:pic>
          <p:nvPicPr>
            <p:cNvPr id="7513" name="Google Shape;7513;p11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14" name="Google Shape;7514;p1178"/>
            <p:cNvGrpSpPr/>
            <p:nvPr/>
          </p:nvGrpSpPr>
          <p:grpSpPr>
            <a:xfrm>
              <a:off x="7191542" y="1"/>
              <a:ext cx="5000459" cy="1425992"/>
              <a:chOff x="7186272" y="0"/>
              <a:chExt cx="5005729" cy="1427495"/>
            </a:xfrm>
          </p:grpSpPr>
          <p:sp>
            <p:nvSpPr>
              <p:cNvPr id="7515" name="Google Shape;7515;p1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1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517" name="Google Shape;7517;p11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57_Quotation">
  <p:cSld name="57_Quotation">
    <p:spTree>
      <p:nvGrpSpPr>
        <p:cNvPr id="1" name="Shape 7518"/>
        <p:cNvGrpSpPr/>
        <p:nvPr/>
      </p:nvGrpSpPr>
      <p:grpSpPr>
        <a:xfrm>
          <a:off x="0" y="0"/>
          <a:ext cx="0" cy="0"/>
          <a:chOff x="0" y="0"/>
          <a:chExt cx="0" cy="0"/>
        </a:xfrm>
      </p:grpSpPr>
      <p:sp>
        <p:nvSpPr>
          <p:cNvPr id="7519" name="Google Shape;7519;p11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20" name="Google Shape;7520;p11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21" name="Google Shape;7521;p11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22" name="Google Shape;7522;p11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523" name="Google Shape;7523;p1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24" name="Google Shape;7524;p1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525" name="Google Shape;7525;p1179"/>
          <p:cNvGrpSpPr/>
          <p:nvPr/>
        </p:nvGrpSpPr>
        <p:grpSpPr>
          <a:xfrm>
            <a:off x="7191542" y="1"/>
            <a:ext cx="5000459" cy="1425992"/>
            <a:chOff x="7191542" y="1"/>
            <a:chExt cx="5000459" cy="1425992"/>
          </a:xfrm>
        </p:grpSpPr>
        <p:pic>
          <p:nvPicPr>
            <p:cNvPr id="7526" name="Google Shape;7526;p11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27" name="Google Shape;7527;p1179"/>
            <p:cNvGrpSpPr/>
            <p:nvPr/>
          </p:nvGrpSpPr>
          <p:grpSpPr>
            <a:xfrm>
              <a:off x="7191542" y="1"/>
              <a:ext cx="5000459" cy="1425992"/>
              <a:chOff x="7186272" y="0"/>
              <a:chExt cx="5005729" cy="1427495"/>
            </a:xfrm>
          </p:grpSpPr>
          <p:sp>
            <p:nvSpPr>
              <p:cNvPr id="7528" name="Google Shape;7528;p1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1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530" name="Google Shape;7530;p11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5_Title Slide">
  <p:cSld name="5_Title Slide">
    <p:spTree>
      <p:nvGrpSpPr>
        <p:cNvPr id="1" name="Shape 7531"/>
        <p:cNvGrpSpPr/>
        <p:nvPr/>
      </p:nvGrpSpPr>
      <p:grpSpPr>
        <a:xfrm>
          <a:off x="0" y="0"/>
          <a:ext cx="0" cy="0"/>
          <a:chOff x="0" y="0"/>
          <a:chExt cx="0" cy="0"/>
        </a:xfrm>
      </p:grpSpPr>
      <p:sp>
        <p:nvSpPr>
          <p:cNvPr id="7532" name="Google Shape;7532;p1180"/>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1180"/>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534" name="Google Shape;7534;p1180"/>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7535" name="Google Shape;7535;p1180"/>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536" name="Google Shape;7536;p1180"/>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7537" name="Google Shape;7537;p1180"/>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1180"/>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9" name="Google Shape;7539;p1180"/>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7540" name="Google Shape;7540;p1180"/>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41" name="Google Shape;7541;p1180"/>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542" name="Google Shape;7542;p1180"/>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25_Cover">
  <p:cSld name="25_Cover">
    <p:spTree>
      <p:nvGrpSpPr>
        <p:cNvPr id="1" name="Shape 7543"/>
        <p:cNvGrpSpPr/>
        <p:nvPr/>
      </p:nvGrpSpPr>
      <p:grpSpPr>
        <a:xfrm>
          <a:off x="0" y="0"/>
          <a:ext cx="0" cy="0"/>
          <a:chOff x="0" y="0"/>
          <a:chExt cx="0" cy="0"/>
        </a:xfrm>
      </p:grpSpPr>
      <p:sp>
        <p:nvSpPr>
          <p:cNvPr id="7544" name="Google Shape;7544;p118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45" name="Google Shape;7545;p118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46" name="Google Shape;7546;p118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547" name="Google Shape;7547;p1181"/>
          <p:cNvSpPr>
            <a:spLocks noGrp="1"/>
          </p:cNvSpPr>
          <p:nvPr>
            <p:ph type="pic" idx="2"/>
          </p:nvPr>
        </p:nvSpPr>
        <p:spPr>
          <a:xfrm>
            <a:off x="7118684" y="233915"/>
            <a:ext cx="5073316" cy="5943600"/>
          </a:xfrm>
          <a:prstGeom prst="rect">
            <a:avLst/>
          </a:prstGeom>
          <a:noFill/>
          <a:ln>
            <a:noFill/>
          </a:ln>
        </p:spPr>
      </p:sp>
      <p:grpSp>
        <p:nvGrpSpPr>
          <p:cNvPr id="7548" name="Google Shape;7548;p1181"/>
          <p:cNvGrpSpPr/>
          <p:nvPr/>
        </p:nvGrpSpPr>
        <p:grpSpPr>
          <a:xfrm>
            <a:off x="0" y="5020348"/>
            <a:ext cx="12192000" cy="1837653"/>
            <a:chOff x="0" y="5020348"/>
            <a:chExt cx="12192000" cy="1837653"/>
          </a:xfrm>
        </p:grpSpPr>
        <p:sp>
          <p:nvSpPr>
            <p:cNvPr id="7549" name="Google Shape;7549;p11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50" name="Google Shape;7550;p11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551" name="Google Shape;7551;p11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25_Divider">
  <p:cSld name="25_Divider">
    <p:spTree>
      <p:nvGrpSpPr>
        <p:cNvPr id="1" name="Shape 7552"/>
        <p:cNvGrpSpPr/>
        <p:nvPr/>
      </p:nvGrpSpPr>
      <p:grpSpPr>
        <a:xfrm>
          <a:off x="0" y="0"/>
          <a:ext cx="0" cy="0"/>
          <a:chOff x="0" y="0"/>
          <a:chExt cx="0" cy="0"/>
        </a:xfrm>
      </p:grpSpPr>
      <p:grpSp>
        <p:nvGrpSpPr>
          <p:cNvPr id="7553" name="Google Shape;7553;p1182"/>
          <p:cNvGrpSpPr/>
          <p:nvPr/>
        </p:nvGrpSpPr>
        <p:grpSpPr>
          <a:xfrm>
            <a:off x="0" y="5020347"/>
            <a:ext cx="12192000" cy="1837653"/>
            <a:chOff x="0" y="5020347"/>
            <a:chExt cx="12192000" cy="1837653"/>
          </a:xfrm>
        </p:grpSpPr>
        <p:sp>
          <p:nvSpPr>
            <p:cNvPr id="7554" name="Google Shape;7554;p118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55" name="Google Shape;7555;p11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56" name="Google Shape;7556;p118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557" name="Google Shape;7557;p118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558" name="Google Shape;7558;p118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59" name="Google Shape;7559;p118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26_Photo Slide">
  <p:cSld name="26_Photo Slide">
    <p:spTree>
      <p:nvGrpSpPr>
        <p:cNvPr id="1" name="Shape 7560"/>
        <p:cNvGrpSpPr/>
        <p:nvPr/>
      </p:nvGrpSpPr>
      <p:grpSpPr>
        <a:xfrm>
          <a:off x="0" y="0"/>
          <a:ext cx="0" cy="0"/>
          <a:chOff x="0" y="0"/>
          <a:chExt cx="0" cy="0"/>
        </a:xfrm>
      </p:grpSpPr>
      <p:sp>
        <p:nvSpPr>
          <p:cNvPr id="7561" name="Google Shape;7561;p118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562" name="Google Shape;7562;p118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563" name="Google Shape;7563;p1183"/>
          <p:cNvGrpSpPr/>
          <p:nvPr/>
        </p:nvGrpSpPr>
        <p:grpSpPr>
          <a:xfrm>
            <a:off x="0" y="5379426"/>
            <a:ext cx="2807368" cy="753891"/>
            <a:chOff x="0" y="5379426"/>
            <a:chExt cx="2807368" cy="753891"/>
          </a:xfrm>
        </p:grpSpPr>
        <p:sp>
          <p:nvSpPr>
            <p:cNvPr id="7564" name="Google Shape;7564;p118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65" name="Google Shape;7565;p118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7566" name="Google Shape;7566;p1183"/>
          <p:cNvSpPr>
            <a:spLocks noGrp="1"/>
          </p:cNvSpPr>
          <p:nvPr>
            <p:ph type="pic" idx="2"/>
          </p:nvPr>
        </p:nvSpPr>
        <p:spPr>
          <a:xfrm>
            <a:off x="2807368" y="457202"/>
            <a:ext cx="8915400" cy="5943598"/>
          </a:xfrm>
          <a:prstGeom prst="rect">
            <a:avLst/>
          </a:prstGeom>
          <a:noFill/>
          <a:ln>
            <a:noFill/>
          </a:ln>
        </p:spPr>
      </p:sp>
      <p:pic>
        <p:nvPicPr>
          <p:cNvPr id="7567" name="Google Shape;7567;p118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812"/>
        <p:cNvGrpSpPr/>
        <p:nvPr/>
      </p:nvGrpSpPr>
      <p:grpSpPr>
        <a:xfrm>
          <a:off x="0" y="0"/>
          <a:ext cx="0" cy="0"/>
          <a:chOff x="0" y="0"/>
          <a:chExt cx="0" cy="0"/>
        </a:xfrm>
      </p:grpSpPr>
      <p:sp>
        <p:nvSpPr>
          <p:cNvPr id="813" name="Google Shape;813;p52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14" name="Google Shape;814;p52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5" name="Google Shape;815;p5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6" name="Google Shape;816;p52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17" name="Google Shape;817;p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8" name="Google Shape;818;p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9" name="Google Shape;819;p527"/>
          <p:cNvGrpSpPr/>
          <p:nvPr/>
        </p:nvGrpSpPr>
        <p:grpSpPr>
          <a:xfrm>
            <a:off x="7191543" y="1"/>
            <a:ext cx="5000459" cy="1425992"/>
            <a:chOff x="7191542" y="1"/>
            <a:chExt cx="5000459" cy="1425992"/>
          </a:xfrm>
        </p:grpSpPr>
        <p:pic>
          <p:nvPicPr>
            <p:cNvPr id="820" name="Google Shape;820;p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1" name="Google Shape;821;p527"/>
            <p:cNvGrpSpPr/>
            <p:nvPr/>
          </p:nvGrpSpPr>
          <p:grpSpPr>
            <a:xfrm>
              <a:off x="7191542" y="1"/>
              <a:ext cx="5000459" cy="1425992"/>
              <a:chOff x="7186272" y="0"/>
              <a:chExt cx="5005729" cy="1427495"/>
            </a:xfrm>
          </p:grpSpPr>
          <p:sp>
            <p:nvSpPr>
              <p:cNvPr id="822" name="Google Shape;822;p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23" name="Google Shape;823;p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824" name="Google Shape;824;p5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51_Quotation">
  <p:cSld name="51_Quotation">
    <p:spTree>
      <p:nvGrpSpPr>
        <p:cNvPr id="1" name="Shape 7568"/>
        <p:cNvGrpSpPr/>
        <p:nvPr/>
      </p:nvGrpSpPr>
      <p:grpSpPr>
        <a:xfrm>
          <a:off x="0" y="0"/>
          <a:ext cx="0" cy="0"/>
          <a:chOff x="0" y="0"/>
          <a:chExt cx="0" cy="0"/>
        </a:xfrm>
      </p:grpSpPr>
      <p:sp>
        <p:nvSpPr>
          <p:cNvPr id="7569" name="Google Shape;7569;p1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70" name="Google Shape;7570;p1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71" name="Google Shape;7571;p1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72" name="Google Shape;7572;p1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573" name="Google Shape;7573;p1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74" name="Google Shape;7574;p1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575" name="Google Shape;7575;p1184"/>
          <p:cNvGrpSpPr/>
          <p:nvPr/>
        </p:nvGrpSpPr>
        <p:grpSpPr>
          <a:xfrm>
            <a:off x="7191542" y="1"/>
            <a:ext cx="5000459" cy="1425992"/>
            <a:chOff x="7191542" y="1"/>
            <a:chExt cx="5000459" cy="1425992"/>
          </a:xfrm>
        </p:grpSpPr>
        <p:pic>
          <p:nvPicPr>
            <p:cNvPr id="7576" name="Google Shape;7576;p11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77" name="Google Shape;7577;p1184"/>
            <p:cNvGrpSpPr/>
            <p:nvPr/>
          </p:nvGrpSpPr>
          <p:grpSpPr>
            <a:xfrm>
              <a:off x="7191542" y="1"/>
              <a:ext cx="5000459" cy="1425992"/>
              <a:chOff x="7186272" y="0"/>
              <a:chExt cx="5005729" cy="1427495"/>
            </a:xfrm>
          </p:grpSpPr>
          <p:sp>
            <p:nvSpPr>
              <p:cNvPr id="7578" name="Google Shape;7578;p1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1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580" name="Google Shape;7580;p118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59_Title and Content">
  <p:cSld name="59_Title and Content">
    <p:spTree>
      <p:nvGrpSpPr>
        <p:cNvPr id="1" name="Shape 7581"/>
        <p:cNvGrpSpPr/>
        <p:nvPr/>
      </p:nvGrpSpPr>
      <p:grpSpPr>
        <a:xfrm>
          <a:off x="0" y="0"/>
          <a:ext cx="0" cy="0"/>
          <a:chOff x="0" y="0"/>
          <a:chExt cx="0" cy="0"/>
        </a:xfrm>
      </p:grpSpPr>
      <p:grpSp>
        <p:nvGrpSpPr>
          <p:cNvPr id="7582" name="Google Shape;7582;p1185"/>
          <p:cNvGrpSpPr/>
          <p:nvPr/>
        </p:nvGrpSpPr>
        <p:grpSpPr>
          <a:xfrm>
            <a:off x="7191542" y="1"/>
            <a:ext cx="5000459" cy="1425992"/>
            <a:chOff x="7191542" y="1"/>
            <a:chExt cx="5000459" cy="1425992"/>
          </a:xfrm>
        </p:grpSpPr>
        <p:pic>
          <p:nvPicPr>
            <p:cNvPr id="7583" name="Google Shape;7583;p11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84" name="Google Shape;7584;p1185"/>
            <p:cNvGrpSpPr/>
            <p:nvPr/>
          </p:nvGrpSpPr>
          <p:grpSpPr>
            <a:xfrm>
              <a:off x="7191542" y="1"/>
              <a:ext cx="5000459" cy="1425992"/>
              <a:chOff x="7186272" y="0"/>
              <a:chExt cx="5005729" cy="1427495"/>
            </a:xfrm>
          </p:grpSpPr>
          <p:sp>
            <p:nvSpPr>
              <p:cNvPr id="7585" name="Google Shape;7585;p11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11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587" name="Google Shape;7587;p11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88" name="Google Shape;7588;p118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89" name="Google Shape;7589;p11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590" name="Google Shape;7590;p11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91" name="Google Shape;7591;p11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25_Two Content">
  <p:cSld name="25_Two Content">
    <p:spTree>
      <p:nvGrpSpPr>
        <p:cNvPr id="1" name="Shape 7592"/>
        <p:cNvGrpSpPr/>
        <p:nvPr/>
      </p:nvGrpSpPr>
      <p:grpSpPr>
        <a:xfrm>
          <a:off x="0" y="0"/>
          <a:ext cx="0" cy="0"/>
          <a:chOff x="0" y="0"/>
          <a:chExt cx="0" cy="0"/>
        </a:xfrm>
      </p:grpSpPr>
      <p:sp>
        <p:nvSpPr>
          <p:cNvPr id="7593" name="Google Shape;7593;p11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94" name="Google Shape;7594;p118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95" name="Google Shape;7595;p1186"/>
          <p:cNvGrpSpPr/>
          <p:nvPr/>
        </p:nvGrpSpPr>
        <p:grpSpPr>
          <a:xfrm>
            <a:off x="7191542" y="1"/>
            <a:ext cx="5000459" cy="1425992"/>
            <a:chOff x="7191542" y="1"/>
            <a:chExt cx="5000459" cy="1425992"/>
          </a:xfrm>
        </p:grpSpPr>
        <p:pic>
          <p:nvPicPr>
            <p:cNvPr id="7596" name="Google Shape;7596;p11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97" name="Google Shape;7597;p1186"/>
            <p:cNvGrpSpPr/>
            <p:nvPr/>
          </p:nvGrpSpPr>
          <p:grpSpPr>
            <a:xfrm>
              <a:off x="7191542" y="1"/>
              <a:ext cx="5000459" cy="1425992"/>
              <a:chOff x="7186272" y="0"/>
              <a:chExt cx="5005729" cy="1427495"/>
            </a:xfrm>
          </p:grpSpPr>
          <p:sp>
            <p:nvSpPr>
              <p:cNvPr id="7598" name="Google Shape;7598;p11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11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00" name="Google Shape;7600;p118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1" name="Google Shape;7601;p118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602" name="Google Shape;7602;p11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03" name="Google Shape;7603;p11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24_Comparison">
  <p:cSld name="24_Comparison">
    <p:spTree>
      <p:nvGrpSpPr>
        <p:cNvPr id="1" name="Shape 7604"/>
        <p:cNvGrpSpPr/>
        <p:nvPr/>
      </p:nvGrpSpPr>
      <p:grpSpPr>
        <a:xfrm>
          <a:off x="0" y="0"/>
          <a:ext cx="0" cy="0"/>
          <a:chOff x="0" y="0"/>
          <a:chExt cx="0" cy="0"/>
        </a:xfrm>
      </p:grpSpPr>
      <p:grpSp>
        <p:nvGrpSpPr>
          <p:cNvPr id="7605" name="Google Shape;7605;p1187"/>
          <p:cNvGrpSpPr/>
          <p:nvPr/>
        </p:nvGrpSpPr>
        <p:grpSpPr>
          <a:xfrm>
            <a:off x="7191542" y="1"/>
            <a:ext cx="5000459" cy="1425992"/>
            <a:chOff x="7191542" y="1"/>
            <a:chExt cx="5000459" cy="1425992"/>
          </a:xfrm>
        </p:grpSpPr>
        <p:pic>
          <p:nvPicPr>
            <p:cNvPr id="7606" name="Google Shape;7606;p11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07" name="Google Shape;7607;p1187"/>
            <p:cNvGrpSpPr/>
            <p:nvPr/>
          </p:nvGrpSpPr>
          <p:grpSpPr>
            <a:xfrm>
              <a:off x="7191542" y="1"/>
              <a:ext cx="5000459" cy="1425992"/>
              <a:chOff x="7186272" y="0"/>
              <a:chExt cx="5005729" cy="1427495"/>
            </a:xfrm>
          </p:grpSpPr>
          <p:sp>
            <p:nvSpPr>
              <p:cNvPr id="7608" name="Google Shape;7608;p11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11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10" name="Google Shape;7610;p11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11" name="Google Shape;7611;p118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612" name="Google Shape;7612;p118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13" name="Google Shape;7613;p118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614" name="Google Shape;7614;p118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15" name="Google Shape;7615;p11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616" name="Google Shape;7616;p11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17" name="Google Shape;7617;p11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24_Title Only">
  <p:cSld name="24_Title Only">
    <p:spTree>
      <p:nvGrpSpPr>
        <p:cNvPr id="1" name="Shape 7618"/>
        <p:cNvGrpSpPr/>
        <p:nvPr/>
      </p:nvGrpSpPr>
      <p:grpSpPr>
        <a:xfrm>
          <a:off x="0" y="0"/>
          <a:ext cx="0" cy="0"/>
          <a:chOff x="0" y="0"/>
          <a:chExt cx="0" cy="0"/>
        </a:xfrm>
      </p:grpSpPr>
      <p:grpSp>
        <p:nvGrpSpPr>
          <p:cNvPr id="7619" name="Google Shape;7619;p1188"/>
          <p:cNvGrpSpPr/>
          <p:nvPr/>
        </p:nvGrpSpPr>
        <p:grpSpPr>
          <a:xfrm>
            <a:off x="7191542" y="1"/>
            <a:ext cx="5000459" cy="1425992"/>
            <a:chOff x="7191542" y="1"/>
            <a:chExt cx="5000459" cy="1425992"/>
          </a:xfrm>
        </p:grpSpPr>
        <p:pic>
          <p:nvPicPr>
            <p:cNvPr id="7620" name="Google Shape;7620;p11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21" name="Google Shape;7621;p1188"/>
            <p:cNvGrpSpPr/>
            <p:nvPr/>
          </p:nvGrpSpPr>
          <p:grpSpPr>
            <a:xfrm>
              <a:off x="7191542" y="1"/>
              <a:ext cx="5000459" cy="1425992"/>
              <a:chOff x="7186272" y="0"/>
              <a:chExt cx="5005729" cy="1427495"/>
            </a:xfrm>
          </p:grpSpPr>
          <p:sp>
            <p:nvSpPr>
              <p:cNvPr id="7622" name="Google Shape;7622;p11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11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24" name="Google Shape;7624;p11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25" name="Google Shape;7625;p11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626" name="Google Shape;7626;p11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7" name="Google Shape;7627;p11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24_End">
  <p:cSld name="24_End">
    <p:spTree>
      <p:nvGrpSpPr>
        <p:cNvPr id="1" name="Shape 7628"/>
        <p:cNvGrpSpPr/>
        <p:nvPr/>
      </p:nvGrpSpPr>
      <p:grpSpPr>
        <a:xfrm>
          <a:off x="0" y="0"/>
          <a:ext cx="0" cy="0"/>
          <a:chOff x="0" y="0"/>
          <a:chExt cx="0" cy="0"/>
        </a:xfrm>
      </p:grpSpPr>
      <p:grpSp>
        <p:nvGrpSpPr>
          <p:cNvPr id="7629" name="Google Shape;7629;p1189"/>
          <p:cNvGrpSpPr/>
          <p:nvPr/>
        </p:nvGrpSpPr>
        <p:grpSpPr>
          <a:xfrm>
            <a:off x="0" y="0"/>
            <a:ext cx="12192000" cy="2148830"/>
            <a:chOff x="0" y="0"/>
            <a:chExt cx="12192000" cy="2148830"/>
          </a:xfrm>
        </p:grpSpPr>
        <p:sp>
          <p:nvSpPr>
            <p:cNvPr id="7630" name="Google Shape;7630;p118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118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32" name="Google Shape;7632;p118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33" name="Google Shape;7633;p118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4" name="Google Shape;7634;p118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635" name="Google Shape;7635;p118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636" name="Google Shape;7636;p118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25_Blank">
  <p:cSld name="25_Blank">
    <p:spTree>
      <p:nvGrpSpPr>
        <p:cNvPr id="1" name="Shape 7637"/>
        <p:cNvGrpSpPr/>
        <p:nvPr/>
      </p:nvGrpSpPr>
      <p:grpSpPr>
        <a:xfrm>
          <a:off x="0" y="0"/>
          <a:ext cx="0" cy="0"/>
          <a:chOff x="0" y="0"/>
          <a:chExt cx="0" cy="0"/>
        </a:xfrm>
      </p:grpSpPr>
      <p:sp>
        <p:nvSpPr>
          <p:cNvPr id="7638" name="Google Shape;7638;p1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639" name="Google Shape;7639;p1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40" name="Google Shape;7640;p1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41" name="Google Shape;7641;p1190"/>
          <p:cNvGrpSpPr/>
          <p:nvPr/>
        </p:nvGrpSpPr>
        <p:grpSpPr>
          <a:xfrm>
            <a:off x="7191542" y="1"/>
            <a:ext cx="5000459" cy="1425992"/>
            <a:chOff x="7191542" y="1"/>
            <a:chExt cx="5000459" cy="1425992"/>
          </a:xfrm>
        </p:grpSpPr>
        <p:pic>
          <p:nvPicPr>
            <p:cNvPr id="7642" name="Google Shape;7642;p11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43" name="Google Shape;7643;p1190"/>
            <p:cNvGrpSpPr/>
            <p:nvPr/>
          </p:nvGrpSpPr>
          <p:grpSpPr>
            <a:xfrm>
              <a:off x="7191542" y="1"/>
              <a:ext cx="5000459" cy="1425992"/>
              <a:chOff x="7186272" y="0"/>
              <a:chExt cx="5005729" cy="1427495"/>
            </a:xfrm>
          </p:grpSpPr>
          <p:sp>
            <p:nvSpPr>
              <p:cNvPr id="7644" name="Google Shape;7644;p1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1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52_Quotation">
  <p:cSld name="52_Quotation">
    <p:spTree>
      <p:nvGrpSpPr>
        <p:cNvPr id="1" name="Shape 7646"/>
        <p:cNvGrpSpPr/>
        <p:nvPr/>
      </p:nvGrpSpPr>
      <p:grpSpPr>
        <a:xfrm>
          <a:off x="0" y="0"/>
          <a:ext cx="0" cy="0"/>
          <a:chOff x="0" y="0"/>
          <a:chExt cx="0" cy="0"/>
        </a:xfrm>
      </p:grpSpPr>
      <p:sp>
        <p:nvSpPr>
          <p:cNvPr id="7647" name="Google Shape;7647;p11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48" name="Google Shape;7648;p11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49" name="Google Shape;7649;p11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50" name="Google Shape;7650;p1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651" name="Google Shape;7651;p1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2" name="Google Shape;7652;p1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53" name="Google Shape;7653;p1191"/>
          <p:cNvGrpSpPr/>
          <p:nvPr/>
        </p:nvGrpSpPr>
        <p:grpSpPr>
          <a:xfrm>
            <a:off x="7191542" y="1"/>
            <a:ext cx="5000459" cy="1425992"/>
            <a:chOff x="7191542" y="1"/>
            <a:chExt cx="5000459" cy="1425992"/>
          </a:xfrm>
        </p:grpSpPr>
        <p:pic>
          <p:nvPicPr>
            <p:cNvPr id="7654" name="Google Shape;7654;p11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55" name="Google Shape;7655;p1191"/>
            <p:cNvGrpSpPr/>
            <p:nvPr/>
          </p:nvGrpSpPr>
          <p:grpSpPr>
            <a:xfrm>
              <a:off x="7191542" y="1"/>
              <a:ext cx="5000459" cy="1425992"/>
              <a:chOff x="7186272" y="0"/>
              <a:chExt cx="5005729" cy="1427495"/>
            </a:xfrm>
          </p:grpSpPr>
          <p:sp>
            <p:nvSpPr>
              <p:cNvPr id="7656" name="Google Shape;7656;p1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1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658" name="Google Shape;7658;p11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56_Quotation">
  <p:cSld name="56_Quotation">
    <p:spTree>
      <p:nvGrpSpPr>
        <p:cNvPr id="1" name="Shape 7659"/>
        <p:cNvGrpSpPr/>
        <p:nvPr/>
      </p:nvGrpSpPr>
      <p:grpSpPr>
        <a:xfrm>
          <a:off x="0" y="0"/>
          <a:ext cx="0" cy="0"/>
          <a:chOff x="0" y="0"/>
          <a:chExt cx="0" cy="0"/>
        </a:xfrm>
      </p:grpSpPr>
      <p:sp>
        <p:nvSpPr>
          <p:cNvPr id="7660" name="Google Shape;7660;p11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61" name="Google Shape;7661;p11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62" name="Google Shape;7662;p11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63" name="Google Shape;7663;p1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664" name="Google Shape;7664;p1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65" name="Google Shape;7665;p1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66" name="Google Shape;7666;p1192"/>
          <p:cNvGrpSpPr/>
          <p:nvPr/>
        </p:nvGrpSpPr>
        <p:grpSpPr>
          <a:xfrm>
            <a:off x="7191542" y="1"/>
            <a:ext cx="5000459" cy="1425992"/>
            <a:chOff x="7191542" y="1"/>
            <a:chExt cx="5000459" cy="1425992"/>
          </a:xfrm>
        </p:grpSpPr>
        <p:pic>
          <p:nvPicPr>
            <p:cNvPr id="7667" name="Google Shape;7667;p1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8" name="Google Shape;7668;p1192"/>
            <p:cNvGrpSpPr/>
            <p:nvPr/>
          </p:nvGrpSpPr>
          <p:grpSpPr>
            <a:xfrm>
              <a:off x="7191542" y="1"/>
              <a:ext cx="5000459" cy="1425992"/>
              <a:chOff x="7186272" y="0"/>
              <a:chExt cx="5005729" cy="1427495"/>
            </a:xfrm>
          </p:grpSpPr>
          <p:sp>
            <p:nvSpPr>
              <p:cNvPr id="7669" name="Google Shape;7669;p1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1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671" name="Google Shape;7671;p119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55_Quotation">
  <p:cSld name="55_Quotation">
    <p:spTree>
      <p:nvGrpSpPr>
        <p:cNvPr id="1" name="Shape 7672"/>
        <p:cNvGrpSpPr/>
        <p:nvPr/>
      </p:nvGrpSpPr>
      <p:grpSpPr>
        <a:xfrm>
          <a:off x="0" y="0"/>
          <a:ext cx="0" cy="0"/>
          <a:chOff x="0" y="0"/>
          <a:chExt cx="0" cy="0"/>
        </a:xfrm>
      </p:grpSpPr>
      <p:sp>
        <p:nvSpPr>
          <p:cNvPr id="7673" name="Google Shape;7673;p11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74" name="Google Shape;7674;p11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75" name="Google Shape;7675;p11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76" name="Google Shape;7676;p1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677" name="Google Shape;7677;p1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78" name="Google Shape;7678;p1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79" name="Google Shape;7679;p1193"/>
          <p:cNvGrpSpPr/>
          <p:nvPr/>
        </p:nvGrpSpPr>
        <p:grpSpPr>
          <a:xfrm>
            <a:off x="7191542" y="1"/>
            <a:ext cx="5000459" cy="1425992"/>
            <a:chOff x="7191542" y="1"/>
            <a:chExt cx="5000459" cy="1425992"/>
          </a:xfrm>
        </p:grpSpPr>
        <p:pic>
          <p:nvPicPr>
            <p:cNvPr id="7680" name="Google Shape;7680;p1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81" name="Google Shape;7681;p1193"/>
            <p:cNvGrpSpPr/>
            <p:nvPr/>
          </p:nvGrpSpPr>
          <p:grpSpPr>
            <a:xfrm>
              <a:off x="7191542" y="1"/>
              <a:ext cx="5000459" cy="1425992"/>
              <a:chOff x="7186272" y="0"/>
              <a:chExt cx="5005729" cy="1427495"/>
            </a:xfrm>
          </p:grpSpPr>
          <p:sp>
            <p:nvSpPr>
              <p:cNvPr id="7682" name="Google Shape;7682;p1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1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7684" name="Google Shape;7684;p119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6_End">
  <p:cSld name="6_End">
    <p:spTree>
      <p:nvGrpSpPr>
        <p:cNvPr id="1" name="Shape 825"/>
        <p:cNvGrpSpPr/>
        <p:nvPr/>
      </p:nvGrpSpPr>
      <p:grpSpPr>
        <a:xfrm>
          <a:off x="0" y="0"/>
          <a:ext cx="0" cy="0"/>
          <a:chOff x="0" y="0"/>
          <a:chExt cx="0" cy="0"/>
        </a:xfrm>
      </p:grpSpPr>
      <p:grpSp>
        <p:nvGrpSpPr>
          <p:cNvPr id="826" name="Google Shape;826;p528"/>
          <p:cNvGrpSpPr/>
          <p:nvPr/>
        </p:nvGrpSpPr>
        <p:grpSpPr>
          <a:xfrm>
            <a:off x="0" y="0"/>
            <a:ext cx="12192000" cy="2148830"/>
            <a:chOff x="0" y="0"/>
            <a:chExt cx="12192000" cy="2148830"/>
          </a:xfrm>
        </p:grpSpPr>
        <p:sp>
          <p:nvSpPr>
            <p:cNvPr id="827" name="Google Shape;827;p5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28" name="Google Shape;828;p5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829" name="Google Shape;829;p52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30" name="Google Shape;830;p52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1" name="Google Shape;831;p5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32" name="Google Shape;832;p52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833" name="Google Shape;833;p5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26_Cover">
  <p:cSld name="26_Cover">
    <p:spTree>
      <p:nvGrpSpPr>
        <p:cNvPr id="1" name="Shape 7685"/>
        <p:cNvGrpSpPr/>
        <p:nvPr/>
      </p:nvGrpSpPr>
      <p:grpSpPr>
        <a:xfrm>
          <a:off x="0" y="0"/>
          <a:ext cx="0" cy="0"/>
          <a:chOff x="0" y="0"/>
          <a:chExt cx="0" cy="0"/>
        </a:xfrm>
      </p:grpSpPr>
      <p:sp>
        <p:nvSpPr>
          <p:cNvPr id="7686" name="Google Shape;7686;p11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87" name="Google Shape;7687;p11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88" name="Google Shape;7688;p11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689" name="Google Shape;7689;p1194"/>
          <p:cNvSpPr>
            <a:spLocks noGrp="1"/>
          </p:cNvSpPr>
          <p:nvPr>
            <p:ph type="pic" idx="2"/>
          </p:nvPr>
        </p:nvSpPr>
        <p:spPr>
          <a:xfrm>
            <a:off x="7118684" y="233915"/>
            <a:ext cx="5073316" cy="5943600"/>
          </a:xfrm>
          <a:prstGeom prst="rect">
            <a:avLst/>
          </a:prstGeom>
          <a:noFill/>
          <a:ln>
            <a:noFill/>
          </a:ln>
        </p:spPr>
      </p:sp>
      <p:grpSp>
        <p:nvGrpSpPr>
          <p:cNvPr id="7690" name="Google Shape;7690;p1194"/>
          <p:cNvGrpSpPr/>
          <p:nvPr/>
        </p:nvGrpSpPr>
        <p:grpSpPr>
          <a:xfrm>
            <a:off x="0" y="5020348"/>
            <a:ext cx="12192000" cy="1837653"/>
            <a:chOff x="0" y="5020348"/>
            <a:chExt cx="12192000" cy="1837653"/>
          </a:xfrm>
        </p:grpSpPr>
        <p:sp>
          <p:nvSpPr>
            <p:cNvPr id="7691" name="Google Shape;7691;p11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92" name="Google Shape;7692;p11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693" name="Google Shape;7693;p11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26_Divider">
  <p:cSld name="26_Divider">
    <p:spTree>
      <p:nvGrpSpPr>
        <p:cNvPr id="1" name="Shape 7694"/>
        <p:cNvGrpSpPr/>
        <p:nvPr/>
      </p:nvGrpSpPr>
      <p:grpSpPr>
        <a:xfrm>
          <a:off x="0" y="0"/>
          <a:ext cx="0" cy="0"/>
          <a:chOff x="0" y="0"/>
          <a:chExt cx="0" cy="0"/>
        </a:xfrm>
      </p:grpSpPr>
      <p:grpSp>
        <p:nvGrpSpPr>
          <p:cNvPr id="7695" name="Google Shape;7695;p1195"/>
          <p:cNvGrpSpPr/>
          <p:nvPr/>
        </p:nvGrpSpPr>
        <p:grpSpPr>
          <a:xfrm>
            <a:off x="0" y="5020347"/>
            <a:ext cx="12192000" cy="1837653"/>
            <a:chOff x="0" y="5020347"/>
            <a:chExt cx="12192000" cy="1837653"/>
          </a:xfrm>
        </p:grpSpPr>
        <p:sp>
          <p:nvSpPr>
            <p:cNvPr id="7696" name="Google Shape;7696;p11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97" name="Google Shape;7697;p11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98" name="Google Shape;7698;p11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699" name="Google Shape;7699;p11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700" name="Google Shape;7700;p11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1" name="Google Shape;7701;p11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27_Photo Slide">
  <p:cSld name="27_Photo Slide">
    <p:spTree>
      <p:nvGrpSpPr>
        <p:cNvPr id="1" name="Shape 7702"/>
        <p:cNvGrpSpPr/>
        <p:nvPr/>
      </p:nvGrpSpPr>
      <p:grpSpPr>
        <a:xfrm>
          <a:off x="0" y="0"/>
          <a:ext cx="0" cy="0"/>
          <a:chOff x="0" y="0"/>
          <a:chExt cx="0" cy="0"/>
        </a:xfrm>
      </p:grpSpPr>
      <p:sp>
        <p:nvSpPr>
          <p:cNvPr id="7703" name="Google Shape;7703;p119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704" name="Google Shape;7704;p11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705" name="Google Shape;7705;p1196"/>
          <p:cNvGrpSpPr/>
          <p:nvPr/>
        </p:nvGrpSpPr>
        <p:grpSpPr>
          <a:xfrm>
            <a:off x="0" y="5379426"/>
            <a:ext cx="2807368" cy="753891"/>
            <a:chOff x="0" y="5379426"/>
            <a:chExt cx="2807368" cy="753891"/>
          </a:xfrm>
        </p:grpSpPr>
        <p:sp>
          <p:nvSpPr>
            <p:cNvPr id="7706" name="Google Shape;7706;p11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07" name="Google Shape;7707;p11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7708" name="Google Shape;7708;p1196"/>
          <p:cNvSpPr>
            <a:spLocks noGrp="1"/>
          </p:cNvSpPr>
          <p:nvPr>
            <p:ph type="pic" idx="2"/>
          </p:nvPr>
        </p:nvSpPr>
        <p:spPr>
          <a:xfrm>
            <a:off x="2807368" y="457202"/>
            <a:ext cx="8915400" cy="5943598"/>
          </a:xfrm>
          <a:prstGeom prst="rect">
            <a:avLst/>
          </a:prstGeom>
          <a:noFill/>
          <a:ln>
            <a:noFill/>
          </a:ln>
        </p:spPr>
      </p:sp>
      <p:pic>
        <p:nvPicPr>
          <p:cNvPr id="7709" name="Google Shape;7709;p119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38_Title and Content">
  <p:cSld name="38_Title and Content">
    <p:spTree>
      <p:nvGrpSpPr>
        <p:cNvPr id="1" name="Shape 7710"/>
        <p:cNvGrpSpPr/>
        <p:nvPr/>
      </p:nvGrpSpPr>
      <p:grpSpPr>
        <a:xfrm>
          <a:off x="0" y="0"/>
          <a:ext cx="0" cy="0"/>
          <a:chOff x="0" y="0"/>
          <a:chExt cx="0" cy="0"/>
        </a:xfrm>
      </p:grpSpPr>
      <p:grpSp>
        <p:nvGrpSpPr>
          <p:cNvPr id="7711" name="Google Shape;7711;p1197"/>
          <p:cNvGrpSpPr/>
          <p:nvPr/>
        </p:nvGrpSpPr>
        <p:grpSpPr>
          <a:xfrm>
            <a:off x="7191542" y="1"/>
            <a:ext cx="5000459" cy="1425992"/>
            <a:chOff x="7191542" y="1"/>
            <a:chExt cx="5000459" cy="1425992"/>
          </a:xfrm>
        </p:grpSpPr>
        <p:pic>
          <p:nvPicPr>
            <p:cNvPr id="7712" name="Google Shape;7712;p11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13" name="Google Shape;7713;p1197"/>
            <p:cNvGrpSpPr/>
            <p:nvPr/>
          </p:nvGrpSpPr>
          <p:grpSpPr>
            <a:xfrm>
              <a:off x="7191542" y="1"/>
              <a:ext cx="5000459" cy="1425992"/>
              <a:chOff x="7186272" y="0"/>
              <a:chExt cx="5005729" cy="1427495"/>
            </a:xfrm>
          </p:grpSpPr>
          <p:sp>
            <p:nvSpPr>
              <p:cNvPr id="7714" name="Google Shape;7714;p1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1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716" name="Google Shape;7716;p11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17" name="Google Shape;7717;p119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18" name="Google Shape;7718;p11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719" name="Google Shape;7719;p1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20" name="Google Shape;7720;p1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26_Two Content">
  <p:cSld name="26_Two Content">
    <p:spTree>
      <p:nvGrpSpPr>
        <p:cNvPr id="1" name="Shape 7721"/>
        <p:cNvGrpSpPr/>
        <p:nvPr/>
      </p:nvGrpSpPr>
      <p:grpSpPr>
        <a:xfrm>
          <a:off x="0" y="0"/>
          <a:ext cx="0" cy="0"/>
          <a:chOff x="0" y="0"/>
          <a:chExt cx="0" cy="0"/>
        </a:xfrm>
      </p:grpSpPr>
      <p:sp>
        <p:nvSpPr>
          <p:cNvPr id="7722" name="Google Shape;7722;p1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23" name="Google Shape;7723;p119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724" name="Google Shape;7724;p1198"/>
          <p:cNvGrpSpPr/>
          <p:nvPr/>
        </p:nvGrpSpPr>
        <p:grpSpPr>
          <a:xfrm>
            <a:off x="7191542" y="1"/>
            <a:ext cx="5000459" cy="1425992"/>
            <a:chOff x="7191542" y="1"/>
            <a:chExt cx="5000459" cy="1425992"/>
          </a:xfrm>
        </p:grpSpPr>
        <p:pic>
          <p:nvPicPr>
            <p:cNvPr id="7725" name="Google Shape;7725;p1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26" name="Google Shape;7726;p1198"/>
            <p:cNvGrpSpPr/>
            <p:nvPr/>
          </p:nvGrpSpPr>
          <p:grpSpPr>
            <a:xfrm>
              <a:off x="7191542" y="1"/>
              <a:ext cx="5000459" cy="1425992"/>
              <a:chOff x="7186272" y="0"/>
              <a:chExt cx="5005729" cy="1427495"/>
            </a:xfrm>
          </p:grpSpPr>
          <p:sp>
            <p:nvSpPr>
              <p:cNvPr id="7727" name="Google Shape;7727;p1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1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729" name="Google Shape;7729;p119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30" name="Google Shape;7730;p119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731" name="Google Shape;7731;p1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32" name="Google Shape;7732;p1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25_Comparison">
  <p:cSld name="25_Comparison">
    <p:spTree>
      <p:nvGrpSpPr>
        <p:cNvPr id="1" name="Shape 7733"/>
        <p:cNvGrpSpPr/>
        <p:nvPr/>
      </p:nvGrpSpPr>
      <p:grpSpPr>
        <a:xfrm>
          <a:off x="0" y="0"/>
          <a:ext cx="0" cy="0"/>
          <a:chOff x="0" y="0"/>
          <a:chExt cx="0" cy="0"/>
        </a:xfrm>
      </p:grpSpPr>
      <p:grpSp>
        <p:nvGrpSpPr>
          <p:cNvPr id="7734" name="Google Shape;7734;p1199"/>
          <p:cNvGrpSpPr/>
          <p:nvPr/>
        </p:nvGrpSpPr>
        <p:grpSpPr>
          <a:xfrm>
            <a:off x="7191542" y="1"/>
            <a:ext cx="5000459" cy="1425992"/>
            <a:chOff x="7191542" y="1"/>
            <a:chExt cx="5000459" cy="1425992"/>
          </a:xfrm>
        </p:grpSpPr>
        <p:pic>
          <p:nvPicPr>
            <p:cNvPr id="7735" name="Google Shape;7735;p11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36" name="Google Shape;7736;p1199"/>
            <p:cNvGrpSpPr/>
            <p:nvPr/>
          </p:nvGrpSpPr>
          <p:grpSpPr>
            <a:xfrm>
              <a:off x="7191542" y="1"/>
              <a:ext cx="5000459" cy="1425992"/>
              <a:chOff x="7186272" y="0"/>
              <a:chExt cx="5005729" cy="1427495"/>
            </a:xfrm>
          </p:grpSpPr>
          <p:sp>
            <p:nvSpPr>
              <p:cNvPr id="7737" name="Google Shape;7737;p1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1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739" name="Google Shape;7739;p11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40" name="Google Shape;7740;p119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41" name="Google Shape;7741;p119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2" name="Google Shape;7742;p119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43" name="Google Shape;7743;p119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4" name="Google Shape;7744;p11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745" name="Google Shape;7745;p1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46" name="Google Shape;7746;p1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25_Title Only">
  <p:cSld name="25_Title Only">
    <p:spTree>
      <p:nvGrpSpPr>
        <p:cNvPr id="1" name="Shape 7747"/>
        <p:cNvGrpSpPr/>
        <p:nvPr/>
      </p:nvGrpSpPr>
      <p:grpSpPr>
        <a:xfrm>
          <a:off x="0" y="0"/>
          <a:ext cx="0" cy="0"/>
          <a:chOff x="0" y="0"/>
          <a:chExt cx="0" cy="0"/>
        </a:xfrm>
      </p:grpSpPr>
      <p:grpSp>
        <p:nvGrpSpPr>
          <p:cNvPr id="7748" name="Google Shape;7748;p1200"/>
          <p:cNvGrpSpPr/>
          <p:nvPr/>
        </p:nvGrpSpPr>
        <p:grpSpPr>
          <a:xfrm>
            <a:off x="7191542" y="1"/>
            <a:ext cx="5000459" cy="1425992"/>
            <a:chOff x="7191542" y="1"/>
            <a:chExt cx="5000459" cy="1425992"/>
          </a:xfrm>
        </p:grpSpPr>
        <p:pic>
          <p:nvPicPr>
            <p:cNvPr id="7749" name="Google Shape;7749;p1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50" name="Google Shape;7750;p1200"/>
            <p:cNvGrpSpPr/>
            <p:nvPr/>
          </p:nvGrpSpPr>
          <p:grpSpPr>
            <a:xfrm>
              <a:off x="7191542" y="1"/>
              <a:ext cx="5000459" cy="1425992"/>
              <a:chOff x="7186272" y="0"/>
              <a:chExt cx="5005729" cy="1427495"/>
            </a:xfrm>
          </p:grpSpPr>
          <p:sp>
            <p:nvSpPr>
              <p:cNvPr id="7751" name="Google Shape;7751;p1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1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753" name="Google Shape;7753;p12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54" name="Google Shape;7754;p12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755" name="Google Shape;7755;p1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56" name="Google Shape;7756;p1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26_End">
  <p:cSld name="26_End">
    <p:spTree>
      <p:nvGrpSpPr>
        <p:cNvPr id="1" name="Shape 7757"/>
        <p:cNvGrpSpPr/>
        <p:nvPr/>
      </p:nvGrpSpPr>
      <p:grpSpPr>
        <a:xfrm>
          <a:off x="0" y="0"/>
          <a:ext cx="0" cy="0"/>
          <a:chOff x="0" y="0"/>
          <a:chExt cx="0" cy="0"/>
        </a:xfrm>
      </p:grpSpPr>
      <p:grpSp>
        <p:nvGrpSpPr>
          <p:cNvPr id="7758" name="Google Shape;7758;p1201"/>
          <p:cNvGrpSpPr/>
          <p:nvPr/>
        </p:nvGrpSpPr>
        <p:grpSpPr>
          <a:xfrm>
            <a:off x="0" y="0"/>
            <a:ext cx="12192000" cy="2148830"/>
            <a:chOff x="0" y="0"/>
            <a:chExt cx="12192000" cy="2148830"/>
          </a:xfrm>
        </p:grpSpPr>
        <p:sp>
          <p:nvSpPr>
            <p:cNvPr id="7759" name="Google Shape;7759;p120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120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61" name="Google Shape;7761;p120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62" name="Google Shape;7762;p120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63" name="Google Shape;7763;p120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764" name="Google Shape;7764;p120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765" name="Google Shape;7765;p120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26_Blank">
  <p:cSld name="26_Blank">
    <p:spTree>
      <p:nvGrpSpPr>
        <p:cNvPr id="1" name="Shape 7766"/>
        <p:cNvGrpSpPr/>
        <p:nvPr/>
      </p:nvGrpSpPr>
      <p:grpSpPr>
        <a:xfrm>
          <a:off x="0" y="0"/>
          <a:ext cx="0" cy="0"/>
          <a:chOff x="0" y="0"/>
          <a:chExt cx="0" cy="0"/>
        </a:xfrm>
      </p:grpSpPr>
      <p:sp>
        <p:nvSpPr>
          <p:cNvPr id="7767" name="Google Shape;7767;p1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768" name="Google Shape;7768;p1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69" name="Google Shape;7769;p1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770" name="Google Shape;7770;p1202"/>
          <p:cNvGrpSpPr/>
          <p:nvPr/>
        </p:nvGrpSpPr>
        <p:grpSpPr>
          <a:xfrm>
            <a:off x="7191542" y="1"/>
            <a:ext cx="5000459" cy="1425992"/>
            <a:chOff x="7191542" y="1"/>
            <a:chExt cx="5000459" cy="1425992"/>
          </a:xfrm>
        </p:grpSpPr>
        <p:pic>
          <p:nvPicPr>
            <p:cNvPr id="7771" name="Google Shape;7771;p1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72" name="Google Shape;7772;p1202"/>
            <p:cNvGrpSpPr/>
            <p:nvPr/>
          </p:nvGrpSpPr>
          <p:grpSpPr>
            <a:xfrm>
              <a:off x="7191542" y="1"/>
              <a:ext cx="5000459" cy="1425992"/>
              <a:chOff x="7186272" y="0"/>
              <a:chExt cx="5005729" cy="1427495"/>
            </a:xfrm>
          </p:grpSpPr>
          <p:sp>
            <p:nvSpPr>
              <p:cNvPr id="7773" name="Google Shape;7773;p1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1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27_Cover">
  <p:cSld name="27_Cover">
    <p:spTree>
      <p:nvGrpSpPr>
        <p:cNvPr id="1" name="Shape 7775"/>
        <p:cNvGrpSpPr/>
        <p:nvPr/>
      </p:nvGrpSpPr>
      <p:grpSpPr>
        <a:xfrm>
          <a:off x="0" y="0"/>
          <a:ext cx="0" cy="0"/>
          <a:chOff x="0" y="0"/>
          <a:chExt cx="0" cy="0"/>
        </a:xfrm>
      </p:grpSpPr>
      <p:sp>
        <p:nvSpPr>
          <p:cNvPr id="7776" name="Google Shape;7776;p12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77" name="Google Shape;7777;p12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78" name="Google Shape;7778;p12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779" name="Google Shape;7779;p1203"/>
          <p:cNvSpPr>
            <a:spLocks noGrp="1"/>
          </p:cNvSpPr>
          <p:nvPr>
            <p:ph type="pic" idx="2"/>
          </p:nvPr>
        </p:nvSpPr>
        <p:spPr>
          <a:xfrm>
            <a:off x="7118684" y="233915"/>
            <a:ext cx="5073316" cy="5943600"/>
          </a:xfrm>
          <a:prstGeom prst="rect">
            <a:avLst/>
          </a:prstGeom>
          <a:noFill/>
          <a:ln>
            <a:noFill/>
          </a:ln>
        </p:spPr>
      </p:sp>
      <p:grpSp>
        <p:nvGrpSpPr>
          <p:cNvPr id="7780" name="Google Shape;7780;p1203"/>
          <p:cNvGrpSpPr/>
          <p:nvPr/>
        </p:nvGrpSpPr>
        <p:grpSpPr>
          <a:xfrm>
            <a:off x="0" y="5020348"/>
            <a:ext cx="12192000" cy="1837653"/>
            <a:chOff x="0" y="5020348"/>
            <a:chExt cx="12192000" cy="1837653"/>
          </a:xfrm>
        </p:grpSpPr>
        <p:sp>
          <p:nvSpPr>
            <p:cNvPr id="7781" name="Google Shape;7781;p12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82" name="Google Shape;7782;p12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783" name="Google Shape;7783;p12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834"/>
        <p:cNvGrpSpPr/>
        <p:nvPr/>
      </p:nvGrpSpPr>
      <p:grpSpPr>
        <a:xfrm>
          <a:off x="0" y="0"/>
          <a:ext cx="0" cy="0"/>
          <a:chOff x="0" y="0"/>
          <a:chExt cx="0" cy="0"/>
        </a:xfrm>
      </p:grpSpPr>
      <p:sp>
        <p:nvSpPr>
          <p:cNvPr id="835" name="Google Shape;835;p52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36" name="Google Shape;836;p5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7" name="Google Shape;837;p5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38" name="Google Shape;838;p529"/>
          <p:cNvGrpSpPr/>
          <p:nvPr/>
        </p:nvGrpSpPr>
        <p:grpSpPr>
          <a:xfrm>
            <a:off x="7191543" y="1"/>
            <a:ext cx="5000459" cy="1425992"/>
            <a:chOff x="7191542" y="1"/>
            <a:chExt cx="5000459" cy="1425992"/>
          </a:xfrm>
        </p:grpSpPr>
        <p:pic>
          <p:nvPicPr>
            <p:cNvPr id="839" name="Google Shape;839;p5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0" name="Google Shape;840;p529"/>
            <p:cNvGrpSpPr/>
            <p:nvPr/>
          </p:nvGrpSpPr>
          <p:grpSpPr>
            <a:xfrm>
              <a:off x="7191542" y="1"/>
              <a:ext cx="5000459" cy="1425992"/>
              <a:chOff x="7186272" y="0"/>
              <a:chExt cx="5005729" cy="1427495"/>
            </a:xfrm>
          </p:grpSpPr>
          <p:sp>
            <p:nvSpPr>
              <p:cNvPr id="841" name="Google Shape;841;p5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2" name="Google Shape;842;p5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27_Divider">
  <p:cSld name="27_Divider">
    <p:spTree>
      <p:nvGrpSpPr>
        <p:cNvPr id="1" name="Shape 7784"/>
        <p:cNvGrpSpPr/>
        <p:nvPr/>
      </p:nvGrpSpPr>
      <p:grpSpPr>
        <a:xfrm>
          <a:off x="0" y="0"/>
          <a:ext cx="0" cy="0"/>
          <a:chOff x="0" y="0"/>
          <a:chExt cx="0" cy="0"/>
        </a:xfrm>
      </p:grpSpPr>
      <p:grpSp>
        <p:nvGrpSpPr>
          <p:cNvPr id="7785" name="Google Shape;7785;p1204"/>
          <p:cNvGrpSpPr/>
          <p:nvPr/>
        </p:nvGrpSpPr>
        <p:grpSpPr>
          <a:xfrm>
            <a:off x="0" y="5020347"/>
            <a:ext cx="12192000" cy="1837653"/>
            <a:chOff x="0" y="5020347"/>
            <a:chExt cx="12192000" cy="1837653"/>
          </a:xfrm>
        </p:grpSpPr>
        <p:sp>
          <p:nvSpPr>
            <p:cNvPr id="7786" name="Google Shape;7786;p12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87" name="Google Shape;7787;p12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88" name="Google Shape;7788;p12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7789" name="Google Shape;7789;p12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790" name="Google Shape;7790;p12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91" name="Google Shape;7791;p12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28_Photo Slide">
  <p:cSld name="28_Photo Slide">
    <p:spTree>
      <p:nvGrpSpPr>
        <p:cNvPr id="1" name="Shape 7792"/>
        <p:cNvGrpSpPr/>
        <p:nvPr/>
      </p:nvGrpSpPr>
      <p:grpSpPr>
        <a:xfrm>
          <a:off x="0" y="0"/>
          <a:ext cx="0" cy="0"/>
          <a:chOff x="0" y="0"/>
          <a:chExt cx="0" cy="0"/>
        </a:xfrm>
      </p:grpSpPr>
      <p:sp>
        <p:nvSpPr>
          <p:cNvPr id="7793" name="Google Shape;7793;p12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794" name="Google Shape;7794;p12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795" name="Google Shape;7795;p1205"/>
          <p:cNvGrpSpPr/>
          <p:nvPr/>
        </p:nvGrpSpPr>
        <p:grpSpPr>
          <a:xfrm>
            <a:off x="0" y="5379426"/>
            <a:ext cx="2807368" cy="753891"/>
            <a:chOff x="0" y="5379426"/>
            <a:chExt cx="2807368" cy="753891"/>
          </a:xfrm>
        </p:grpSpPr>
        <p:sp>
          <p:nvSpPr>
            <p:cNvPr id="7796" name="Google Shape;7796;p12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97" name="Google Shape;7797;p12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7798" name="Google Shape;7798;p1205"/>
          <p:cNvSpPr>
            <a:spLocks noGrp="1"/>
          </p:cNvSpPr>
          <p:nvPr>
            <p:ph type="pic" idx="2"/>
          </p:nvPr>
        </p:nvSpPr>
        <p:spPr>
          <a:xfrm>
            <a:off x="2807368" y="457202"/>
            <a:ext cx="8915400" cy="5943598"/>
          </a:xfrm>
          <a:prstGeom prst="rect">
            <a:avLst/>
          </a:prstGeom>
          <a:noFill/>
          <a:ln>
            <a:noFill/>
          </a:ln>
        </p:spPr>
      </p:sp>
      <p:pic>
        <p:nvPicPr>
          <p:cNvPr id="7799" name="Google Shape;7799;p120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39_Title and Content">
  <p:cSld name="39_Title and Content">
    <p:spTree>
      <p:nvGrpSpPr>
        <p:cNvPr id="1" name="Shape 7800"/>
        <p:cNvGrpSpPr/>
        <p:nvPr/>
      </p:nvGrpSpPr>
      <p:grpSpPr>
        <a:xfrm>
          <a:off x="0" y="0"/>
          <a:ext cx="0" cy="0"/>
          <a:chOff x="0" y="0"/>
          <a:chExt cx="0" cy="0"/>
        </a:xfrm>
      </p:grpSpPr>
      <p:grpSp>
        <p:nvGrpSpPr>
          <p:cNvPr id="7801" name="Google Shape;7801;p1206"/>
          <p:cNvGrpSpPr/>
          <p:nvPr/>
        </p:nvGrpSpPr>
        <p:grpSpPr>
          <a:xfrm>
            <a:off x="7191542" y="1"/>
            <a:ext cx="5000459" cy="1425992"/>
            <a:chOff x="7191542" y="1"/>
            <a:chExt cx="5000459" cy="1425992"/>
          </a:xfrm>
        </p:grpSpPr>
        <p:pic>
          <p:nvPicPr>
            <p:cNvPr id="7802" name="Google Shape;7802;p1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03" name="Google Shape;7803;p1206"/>
            <p:cNvGrpSpPr/>
            <p:nvPr/>
          </p:nvGrpSpPr>
          <p:grpSpPr>
            <a:xfrm>
              <a:off x="7191542" y="1"/>
              <a:ext cx="5000459" cy="1425992"/>
              <a:chOff x="7186272" y="0"/>
              <a:chExt cx="5005729" cy="1427495"/>
            </a:xfrm>
          </p:grpSpPr>
          <p:sp>
            <p:nvSpPr>
              <p:cNvPr id="7804" name="Google Shape;7804;p1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1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806" name="Google Shape;7806;p1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07" name="Google Shape;7807;p120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08" name="Google Shape;7808;p1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809" name="Google Shape;7809;p1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10" name="Google Shape;7810;p1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27_Two Content">
  <p:cSld name="27_Two Content">
    <p:spTree>
      <p:nvGrpSpPr>
        <p:cNvPr id="1" name="Shape 7811"/>
        <p:cNvGrpSpPr/>
        <p:nvPr/>
      </p:nvGrpSpPr>
      <p:grpSpPr>
        <a:xfrm>
          <a:off x="0" y="0"/>
          <a:ext cx="0" cy="0"/>
          <a:chOff x="0" y="0"/>
          <a:chExt cx="0" cy="0"/>
        </a:xfrm>
      </p:grpSpPr>
      <p:sp>
        <p:nvSpPr>
          <p:cNvPr id="7812" name="Google Shape;7812;p12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13" name="Google Shape;7813;p120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814" name="Google Shape;7814;p1207"/>
          <p:cNvGrpSpPr/>
          <p:nvPr/>
        </p:nvGrpSpPr>
        <p:grpSpPr>
          <a:xfrm>
            <a:off x="7191542" y="1"/>
            <a:ext cx="5000459" cy="1425992"/>
            <a:chOff x="7191542" y="1"/>
            <a:chExt cx="5000459" cy="1425992"/>
          </a:xfrm>
        </p:grpSpPr>
        <p:pic>
          <p:nvPicPr>
            <p:cNvPr id="7815" name="Google Shape;7815;p12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16" name="Google Shape;7816;p1207"/>
            <p:cNvGrpSpPr/>
            <p:nvPr/>
          </p:nvGrpSpPr>
          <p:grpSpPr>
            <a:xfrm>
              <a:off x="7191542" y="1"/>
              <a:ext cx="5000459" cy="1425992"/>
              <a:chOff x="7186272" y="0"/>
              <a:chExt cx="5005729" cy="1427495"/>
            </a:xfrm>
          </p:grpSpPr>
          <p:sp>
            <p:nvSpPr>
              <p:cNvPr id="7817" name="Google Shape;7817;p12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12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819" name="Google Shape;7819;p120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20" name="Google Shape;7820;p120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821" name="Google Shape;7821;p12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22" name="Google Shape;7822;p1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26_Comparison">
  <p:cSld name="26_Comparison">
    <p:spTree>
      <p:nvGrpSpPr>
        <p:cNvPr id="1" name="Shape 7823"/>
        <p:cNvGrpSpPr/>
        <p:nvPr/>
      </p:nvGrpSpPr>
      <p:grpSpPr>
        <a:xfrm>
          <a:off x="0" y="0"/>
          <a:ext cx="0" cy="0"/>
          <a:chOff x="0" y="0"/>
          <a:chExt cx="0" cy="0"/>
        </a:xfrm>
      </p:grpSpPr>
      <p:grpSp>
        <p:nvGrpSpPr>
          <p:cNvPr id="7824" name="Google Shape;7824;p1208"/>
          <p:cNvGrpSpPr/>
          <p:nvPr/>
        </p:nvGrpSpPr>
        <p:grpSpPr>
          <a:xfrm>
            <a:off x="7191542" y="1"/>
            <a:ext cx="5000459" cy="1425992"/>
            <a:chOff x="7191542" y="1"/>
            <a:chExt cx="5000459" cy="1425992"/>
          </a:xfrm>
        </p:grpSpPr>
        <p:pic>
          <p:nvPicPr>
            <p:cNvPr id="7825" name="Google Shape;7825;p1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6" name="Google Shape;7826;p1208"/>
            <p:cNvGrpSpPr/>
            <p:nvPr/>
          </p:nvGrpSpPr>
          <p:grpSpPr>
            <a:xfrm>
              <a:off x="7191542" y="1"/>
              <a:ext cx="5000459" cy="1425992"/>
              <a:chOff x="7186272" y="0"/>
              <a:chExt cx="5005729" cy="1427495"/>
            </a:xfrm>
          </p:grpSpPr>
          <p:sp>
            <p:nvSpPr>
              <p:cNvPr id="7827" name="Google Shape;7827;p1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1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829" name="Google Shape;7829;p12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30" name="Google Shape;7830;p120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831" name="Google Shape;7831;p120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32" name="Google Shape;7832;p120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833" name="Google Shape;7833;p120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34" name="Google Shape;7834;p1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835" name="Google Shape;7835;p1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36" name="Google Shape;7836;p1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26_Title Only">
  <p:cSld name="26_Title Only">
    <p:spTree>
      <p:nvGrpSpPr>
        <p:cNvPr id="1" name="Shape 7837"/>
        <p:cNvGrpSpPr/>
        <p:nvPr/>
      </p:nvGrpSpPr>
      <p:grpSpPr>
        <a:xfrm>
          <a:off x="0" y="0"/>
          <a:ext cx="0" cy="0"/>
          <a:chOff x="0" y="0"/>
          <a:chExt cx="0" cy="0"/>
        </a:xfrm>
      </p:grpSpPr>
      <p:grpSp>
        <p:nvGrpSpPr>
          <p:cNvPr id="7838" name="Google Shape;7838;p1209"/>
          <p:cNvGrpSpPr/>
          <p:nvPr/>
        </p:nvGrpSpPr>
        <p:grpSpPr>
          <a:xfrm>
            <a:off x="7191542" y="1"/>
            <a:ext cx="5000459" cy="1425992"/>
            <a:chOff x="7191542" y="1"/>
            <a:chExt cx="5000459" cy="1425992"/>
          </a:xfrm>
        </p:grpSpPr>
        <p:pic>
          <p:nvPicPr>
            <p:cNvPr id="7839" name="Google Shape;7839;p12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40" name="Google Shape;7840;p1209"/>
            <p:cNvGrpSpPr/>
            <p:nvPr/>
          </p:nvGrpSpPr>
          <p:grpSpPr>
            <a:xfrm>
              <a:off x="7191542" y="1"/>
              <a:ext cx="5000459" cy="1425992"/>
              <a:chOff x="7186272" y="0"/>
              <a:chExt cx="5005729" cy="1427495"/>
            </a:xfrm>
          </p:grpSpPr>
          <p:sp>
            <p:nvSpPr>
              <p:cNvPr id="7841" name="Google Shape;7841;p1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1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843" name="Google Shape;7843;p12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44" name="Google Shape;7844;p12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845" name="Google Shape;7845;p1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46" name="Google Shape;7846;p1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27_End">
  <p:cSld name="27_End">
    <p:spTree>
      <p:nvGrpSpPr>
        <p:cNvPr id="1" name="Shape 7847"/>
        <p:cNvGrpSpPr/>
        <p:nvPr/>
      </p:nvGrpSpPr>
      <p:grpSpPr>
        <a:xfrm>
          <a:off x="0" y="0"/>
          <a:ext cx="0" cy="0"/>
          <a:chOff x="0" y="0"/>
          <a:chExt cx="0" cy="0"/>
        </a:xfrm>
      </p:grpSpPr>
      <p:grpSp>
        <p:nvGrpSpPr>
          <p:cNvPr id="7848" name="Google Shape;7848;p1210"/>
          <p:cNvGrpSpPr/>
          <p:nvPr/>
        </p:nvGrpSpPr>
        <p:grpSpPr>
          <a:xfrm>
            <a:off x="0" y="0"/>
            <a:ext cx="12192000" cy="2148830"/>
            <a:chOff x="0" y="0"/>
            <a:chExt cx="12192000" cy="2148830"/>
          </a:xfrm>
        </p:grpSpPr>
        <p:sp>
          <p:nvSpPr>
            <p:cNvPr id="7849" name="Google Shape;7849;p121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121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51" name="Google Shape;7851;p121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852" name="Google Shape;7852;p121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53" name="Google Shape;7853;p121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854" name="Google Shape;7854;p121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855" name="Google Shape;7855;p121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27_Blank">
  <p:cSld name="27_Blank">
    <p:spTree>
      <p:nvGrpSpPr>
        <p:cNvPr id="1" name="Shape 7856"/>
        <p:cNvGrpSpPr/>
        <p:nvPr/>
      </p:nvGrpSpPr>
      <p:grpSpPr>
        <a:xfrm>
          <a:off x="0" y="0"/>
          <a:ext cx="0" cy="0"/>
          <a:chOff x="0" y="0"/>
          <a:chExt cx="0" cy="0"/>
        </a:xfrm>
      </p:grpSpPr>
      <p:sp>
        <p:nvSpPr>
          <p:cNvPr id="7857" name="Google Shape;7857;p1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7858" name="Google Shape;7858;p1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59" name="Google Shape;7859;p1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860" name="Google Shape;7860;p1211"/>
          <p:cNvGrpSpPr/>
          <p:nvPr/>
        </p:nvGrpSpPr>
        <p:grpSpPr>
          <a:xfrm>
            <a:off x="7191542" y="1"/>
            <a:ext cx="5000459" cy="1425992"/>
            <a:chOff x="7191542" y="1"/>
            <a:chExt cx="5000459" cy="1425992"/>
          </a:xfrm>
        </p:grpSpPr>
        <p:pic>
          <p:nvPicPr>
            <p:cNvPr id="7861" name="Google Shape;7861;p1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62" name="Google Shape;7862;p1211"/>
            <p:cNvGrpSpPr/>
            <p:nvPr/>
          </p:nvGrpSpPr>
          <p:grpSpPr>
            <a:xfrm>
              <a:off x="7191542" y="1"/>
              <a:ext cx="5000459" cy="1425992"/>
              <a:chOff x="7186272" y="0"/>
              <a:chExt cx="5005729" cy="1427495"/>
            </a:xfrm>
          </p:grpSpPr>
          <p:sp>
            <p:nvSpPr>
              <p:cNvPr id="7863" name="Google Shape;7863;p1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1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10_Title Slide_Yale Blue">
  <p:cSld name="10_Title Slide_Yale Blue">
    <p:spTree>
      <p:nvGrpSpPr>
        <p:cNvPr id="1" name="Shape 7865"/>
        <p:cNvGrpSpPr/>
        <p:nvPr/>
      </p:nvGrpSpPr>
      <p:grpSpPr>
        <a:xfrm>
          <a:off x="0" y="0"/>
          <a:ext cx="0" cy="0"/>
          <a:chOff x="0" y="0"/>
          <a:chExt cx="0" cy="0"/>
        </a:xfrm>
      </p:grpSpPr>
      <p:sp>
        <p:nvSpPr>
          <p:cNvPr id="7866" name="Google Shape;7866;p121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67" name="Google Shape;7867;p121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68" name="Google Shape;7868;p121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869" name="Google Shape;7869;p12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70" name="Google Shape;7870;p12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7871" name="Google Shape;7871;p121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872" name="Google Shape;7872;p121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873" name="Google Shape;7873;p121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74" name="Google Shape;7874;p121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p:spTree>
      <p:nvGrpSpPr>
        <p:cNvPr id="1" name="Shape 7875"/>
        <p:cNvGrpSpPr/>
        <p:nvPr/>
      </p:nvGrpSpPr>
      <p:grpSpPr>
        <a:xfrm>
          <a:off x="0" y="0"/>
          <a:ext cx="0" cy="0"/>
          <a:chOff x="0" y="0"/>
          <a:chExt cx="0" cy="0"/>
        </a:xfrm>
      </p:grpSpPr>
      <p:sp>
        <p:nvSpPr>
          <p:cNvPr id="7876" name="Google Shape;7876;p121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77" name="Google Shape;7877;p121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78" name="Google Shape;7878;p121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879" name="Google Shape;7879;p1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0" name="Google Shape;7880;p1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7881" name="Google Shape;7881;p121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882" name="Google Shape;7882;p121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883" name="Google Shape;7883;p121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84" name="Google Shape;7884;p121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89"/>
        <p:cNvGrpSpPr/>
        <p:nvPr/>
      </p:nvGrpSpPr>
      <p:grpSpPr>
        <a:xfrm>
          <a:off x="0" y="0"/>
          <a:ext cx="0" cy="0"/>
          <a:chOff x="0" y="0"/>
          <a:chExt cx="0" cy="0"/>
        </a:xfrm>
      </p:grpSpPr>
      <p:sp>
        <p:nvSpPr>
          <p:cNvPr id="90" name="Google Shape;90;p45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1" name="Google Shape;91;p45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2" name="Google Shape;92;p458"/>
          <p:cNvGrpSpPr/>
          <p:nvPr/>
        </p:nvGrpSpPr>
        <p:grpSpPr>
          <a:xfrm>
            <a:off x="0" y="5379427"/>
            <a:ext cx="2807368" cy="753891"/>
            <a:chOff x="0" y="5379426"/>
            <a:chExt cx="2807368" cy="753891"/>
          </a:xfrm>
        </p:grpSpPr>
        <p:sp>
          <p:nvSpPr>
            <p:cNvPr id="93" name="Google Shape;93;p45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4" name="Google Shape;94;p45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95" name="Google Shape;95;p458"/>
          <p:cNvSpPr>
            <a:spLocks noGrp="1"/>
          </p:cNvSpPr>
          <p:nvPr>
            <p:ph type="pic" idx="2"/>
          </p:nvPr>
        </p:nvSpPr>
        <p:spPr>
          <a:xfrm>
            <a:off x="2807368" y="457202"/>
            <a:ext cx="8915400" cy="5943598"/>
          </a:xfrm>
          <a:prstGeom prst="rect">
            <a:avLst/>
          </a:prstGeom>
          <a:noFill/>
          <a:ln>
            <a:noFill/>
          </a:ln>
        </p:spPr>
      </p:sp>
      <p:pic>
        <p:nvPicPr>
          <p:cNvPr id="96" name="Google Shape;96;p45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843"/>
        <p:cNvGrpSpPr/>
        <p:nvPr/>
      </p:nvGrpSpPr>
      <p:grpSpPr>
        <a:xfrm>
          <a:off x="0" y="0"/>
          <a:ext cx="0" cy="0"/>
          <a:chOff x="0" y="0"/>
          <a:chExt cx="0" cy="0"/>
        </a:xfrm>
      </p:grpSpPr>
      <p:grpSp>
        <p:nvGrpSpPr>
          <p:cNvPr id="844" name="Google Shape;844;p530"/>
          <p:cNvGrpSpPr/>
          <p:nvPr/>
        </p:nvGrpSpPr>
        <p:grpSpPr>
          <a:xfrm>
            <a:off x="7191543" y="1"/>
            <a:ext cx="5000459" cy="1425992"/>
            <a:chOff x="7191542" y="1"/>
            <a:chExt cx="5000459" cy="1425992"/>
          </a:xfrm>
        </p:grpSpPr>
        <p:pic>
          <p:nvPicPr>
            <p:cNvPr id="845" name="Google Shape;845;p5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6" name="Google Shape;846;p530"/>
            <p:cNvGrpSpPr/>
            <p:nvPr/>
          </p:nvGrpSpPr>
          <p:grpSpPr>
            <a:xfrm>
              <a:off x="7191542" y="1"/>
              <a:ext cx="5000459" cy="1425992"/>
              <a:chOff x="7186272" y="0"/>
              <a:chExt cx="5005729" cy="1427495"/>
            </a:xfrm>
          </p:grpSpPr>
          <p:sp>
            <p:nvSpPr>
              <p:cNvPr id="847" name="Google Shape;847;p5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8" name="Google Shape;848;p5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849" name="Google Shape;849;p5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0" name="Google Shape;850;p53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51" name="Google Shape;851;p5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2" name="Google Shape;852;p5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p:spTree>
      <p:nvGrpSpPr>
        <p:cNvPr id="1" name="Shape 7885"/>
        <p:cNvGrpSpPr/>
        <p:nvPr/>
      </p:nvGrpSpPr>
      <p:grpSpPr>
        <a:xfrm>
          <a:off x="0" y="0"/>
          <a:ext cx="0" cy="0"/>
          <a:chOff x="0" y="0"/>
          <a:chExt cx="0" cy="0"/>
        </a:xfrm>
      </p:grpSpPr>
      <p:sp>
        <p:nvSpPr>
          <p:cNvPr id="7886" name="Google Shape;7886;p121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7" name="Google Shape;7887;p121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888" name="Google Shape;7888;p121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889" name="Google Shape;7889;p121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90" name="Google Shape;7890;p121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40_Title and Content">
  <p:cSld name="40_Title and Content">
    <p:spTree>
      <p:nvGrpSpPr>
        <p:cNvPr id="1" name="Shape 7891"/>
        <p:cNvGrpSpPr/>
        <p:nvPr/>
      </p:nvGrpSpPr>
      <p:grpSpPr>
        <a:xfrm>
          <a:off x="0" y="0"/>
          <a:ext cx="0" cy="0"/>
          <a:chOff x="0" y="0"/>
          <a:chExt cx="0" cy="0"/>
        </a:xfrm>
      </p:grpSpPr>
      <p:sp>
        <p:nvSpPr>
          <p:cNvPr id="7892" name="Google Shape;7892;p121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7893" name="Google Shape;7893;p121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94" name="Google Shape;7894;p121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895" name="Google Shape;7895;p121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96" name="Google Shape;7896;p121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p:spTree>
      <p:nvGrpSpPr>
        <p:cNvPr id="1" name="Shape 7897"/>
        <p:cNvGrpSpPr/>
        <p:nvPr/>
      </p:nvGrpSpPr>
      <p:grpSpPr>
        <a:xfrm>
          <a:off x="0" y="0"/>
          <a:ext cx="0" cy="0"/>
          <a:chOff x="0" y="0"/>
          <a:chExt cx="0" cy="0"/>
        </a:xfrm>
      </p:grpSpPr>
      <p:sp>
        <p:nvSpPr>
          <p:cNvPr id="7898" name="Google Shape;7898;p121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899" name="Google Shape;7899;p121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00" name="Google Shape;7900;p121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01" name="Google Shape;7901;p121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02" name="Google Shape;7902;p121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03" name="Google Shape;7903;p12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13_Title Slide_Yale Blue">
  <p:cSld name="13_Title Slide_Yale Blue">
    <p:spTree>
      <p:nvGrpSpPr>
        <p:cNvPr id="1" name="Shape 7904"/>
        <p:cNvGrpSpPr/>
        <p:nvPr/>
      </p:nvGrpSpPr>
      <p:grpSpPr>
        <a:xfrm>
          <a:off x="0" y="0"/>
          <a:ext cx="0" cy="0"/>
          <a:chOff x="0" y="0"/>
          <a:chExt cx="0" cy="0"/>
        </a:xfrm>
      </p:grpSpPr>
      <p:sp>
        <p:nvSpPr>
          <p:cNvPr id="7905" name="Google Shape;7905;p121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06" name="Google Shape;7906;p121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07" name="Google Shape;7907;p121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908" name="Google Shape;7908;p1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09" name="Google Shape;7909;p1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7910" name="Google Shape;7910;p121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11" name="Google Shape;7911;p121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12" name="Google Shape;7912;p121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13" name="Google Shape;7913;p121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19_Title and Bullets Layout">
  <p:cSld name="19_Title and Bullets Layout">
    <p:spTree>
      <p:nvGrpSpPr>
        <p:cNvPr id="1" name="Shape 7914"/>
        <p:cNvGrpSpPr/>
        <p:nvPr/>
      </p:nvGrpSpPr>
      <p:grpSpPr>
        <a:xfrm>
          <a:off x="0" y="0"/>
          <a:ext cx="0" cy="0"/>
          <a:chOff x="0" y="0"/>
          <a:chExt cx="0" cy="0"/>
        </a:xfrm>
      </p:grpSpPr>
      <p:sp>
        <p:nvSpPr>
          <p:cNvPr id="7915" name="Google Shape;7915;p121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16" name="Google Shape;7916;p12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17" name="Google Shape;7917;p12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18" name="Google Shape;7918;p121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19" name="Google Shape;7919;p121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41_Title and Content">
  <p:cSld name="41_Title and Content">
    <p:spTree>
      <p:nvGrpSpPr>
        <p:cNvPr id="1" name="Shape 7920"/>
        <p:cNvGrpSpPr/>
        <p:nvPr/>
      </p:nvGrpSpPr>
      <p:grpSpPr>
        <a:xfrm>
          <a:off x="0" y="0"/>
          <a:ext cx="0" cy="0"/>
          <a:chOff x="0" y="0"/>
          <a:chExt cx="0" cy="0"/>
        </a:xfrm>
      </p:grpSpPr>
      <p:sp>
        <p:nvSpPr>
          <p:cNvPr id="7921" name="Google Shape;7921;p121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7922" name="Google Shape;7922;p121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923" name="Google Shape;7923;p121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24" name="Google Shape;7924;p121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25" name="Google Shape;7925;p121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19_Two Section | Picture and Copy Layout">
  <p:cSld name="19_Two Section | Picture and Copy Layout">
    <p:spTree>
      <p:nvGrpSpPr>
        <p:cNvPr id="1" name="Shape 7926"/>
        <p:cNvGrpSpPr/>
        <p:nvPr/>
      </p:nvGrpSpPr>
      <p:grpSpPr>
        <a:xfrm>
          <a:off x="0" y="0"/>
          <a:ext cx="0" cy="0"/>
          <a:chOff x="0" y="0"/>
          <a:chExt cx="0" cy="0"/>
        </a:xfrm>
      </p:grpSpPr>
      <p:sp>
        <p:nvSpPr>
          <p:cNvPr id="7927" name="Google Shape;7927;p122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28" name="Google Shape;7928;p122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29" name="Google Shape;7929;p122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30" name="Google Shape;7930;p122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31" name="Google Shape;7931;p122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32" name="Google Shape;7932;p122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21_Title Slide_Yale Blue">
  <p:cSld name="21_Title Slide_Yale Blue">
    <p:spTree>
      <p:nvGrpSpPr>
        <p:cNvPr id="1" name="Shape 7933"/>
        <p:cNvGrpSpPr/>
        <p:nvPr/>
      </p:nvGrpSpPr>
      <p:grpSpPr>
        <a:xfrm>
          <a:off x="0" y="0"/>
          <a:ext cx="0" cy="0"/>
          <a:chOff x="0" y="0"/>
          <a:chExt cx="0" cy="0"/>
        </a:xfrm>
      </p:grpSpPr>
      <p:sp>
        <p:nvSpPr>
          <p:cNvPr id="7934" name="Google Shape;7934;p12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35" name="Google Shape;7935;p12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36" name="Google Shape;7936;p12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937" name="Google Shape;7937;p1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38" name="Google Shape;7938;p1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7939" name="Google Shape;7939;p12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40" name="Google Shape;7940;p12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41" name="Google Shape;7941;p12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42" name="Google Shape;7942;p122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15_Title Slide_Yale Blue">
  <p:cSld name="15_Title Slide_Yale Blue">
    <p:spTree>
      <p:nvGrpSpPr>
        <p:cNvPr id="1" name="Shape 7943"/>
        <p:cNvGrpSpPr/>
        <p:nvPr/>
      </p:nvGrpSpPr>
      <p:grpSpPr>
        <a:xfrm>
          <a:off x="0" y="0"/>
          <a:ext cx="0" cy="0"/>
          <a:chOff x="0" y="0"/>
          <a:chExt cx="0" cy="0"/>
        </a:xfrm>
      </p:grpSpPr>
      <p:sp>
        <p:nvSpPr>
          <p:cNvPr id="7944" name="Google Shape;7944;p122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45" name="Google Shape;7945;p122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46" name="Google Shape;7946;p122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947" name="Google Shape;7947;p1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48" name="Google Shape;7948;p1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7949" name="Google Shape;7949;p122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50" name="Google Shape;7950;p122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51" name="Google Shape;7951;p122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52" name="Google Shape;7952;p122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16_Title Slide_Yale Blue">
  <p:cSld name="16_Title Slide_Yale Blue">
    <p:spTree>
      <p:nvGrpSpPr>
        <p:cNvPr id="1" name="Shape 7953"/>
        <p:cNvGrpSpPr/>
        <p:nvPr/>
      </p:nvGrpSpPr>
      <p:grpSpPr>
        <a:xfrm>
          <a:off x="0" y="0"/>
          <a:ext cx="0" cy="0"/>
          <a:chOff x="0" y="0"/>
          <a:chExt cx="0" cy="0"/>
        </a:xfrm>
      </p:grpSpPr>
      <p:sp>
        <p:nvSpPr>
          <p:cNvPr id="7954" name="Google Shape;7954;p122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55" name="Google Shape;7955;p122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56" name="Google Shape;7956;p122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957" name="Google Shape;7957;p1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58" name="Google Shape;7958;p1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7959" name="Google Shape;7959;p122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60" name="Google Shape;7960;p122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61" name="Google Shape;7961;p122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62" name="Google Shape;7962;p122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853"/>
        <p:cNvGrpSpPr/>
        <p:nvPr/>
      </p:nvGrpSpPr>
      <p:grpSpPr>
        <a:xfrm>
          <a:off x="0" y="0"/>
          <a:ext cx="0" cy="0"/>
          <a:chOff x="0" y="0"/>
          <a:chExt cx="0" cy="0"/>
        </a:xfrm>
      </p:grpSpPr>
      <p:sp>
        <p:nvSpPr>
          <p:cNvPr id="854" name="Google Shape;854;p53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5" name="Google Shape;855;p53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56" name="Google Shape;856;p531"/>
          <p:cNvGrpSpPr/>
          <p:nvPr/>
        </p:nvGrpSpPr>
        <p:grpSpPr>
          <a:xfrm>
            <a:off x="0" y="5379427"/>
            <a:ext cx="2807368" cy="753891"/>
            <a:chOff x="0" y="5379426"/>
            <a:chExt cx="2807368" cy="753891"/>
          </a:xfrm>
        </p:grpSpPr>
        <p:sp>
          <p:nvSpPr>
            <p:cNvPr id="857" name="Google Shape;857;p53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58" name="Google Shape;858;p53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859" name="Google Shape;859;p531"/>
          <p:cNvSpPr>
            <a:spLocks noGrp="1"/>
          </p:cNvSpPr>
          <p:nvPr>
            <p:ph type="pic" idx="2"/>
          </p:nvPr>
        </p:nvSpPr>
        <p:spPr>
          <a:xfrm>
            <a:off x="2807368" y="457202"/>
            <a:ext cx="8915400" cy="5943598"/>
          </a:xfrm>
          <a:prstGeom prst="rect">
            <a:avLst/>
          </a:prstGeom>
          <a:noFill/>
          <a:ln>
            <a:noFill/>
          </a:ln>
        </p:spPr>
      </p:sp>
      <p:pic>
        <p:nvPicPr>
          <p:cNvPr id="860" name="Google Shape;860;p53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10_Title and Bullets Layout">
  <p:cSld name="10_Title and Bullets Layout">
    <p:spTree>
      <p:nvGrpSpPr>
        <p:cNvPr id="1" name="Shape 7963"/>
        <p:cNvGrpSpPr/>
        <p:nvPr/>
      </p:nvGrpSpPr>
      <p:grpSpPr>
        <a:xfrm>
          <a:off x="0" y="0"/>
          <a:ext cx="0" cy="0"/>
          <a:chOff x="0" y="0"/>
          <a:chExt cx="0" cy="0"/>
        </a:xfrm>
      </p:grpSpPr>
      <p:sp>
        <p:nvSpPr>
          <p:cNvPr id="7964" name="Google Shape;7964;p122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65" name="Google Shape;7965;p12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66" name="Google Shape;7966;p12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67" name="Google Shape;7967;p122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68" name="Google Shape;7968;p122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42_Title and Content">
  <p:cSld name="42_Title and Content">
    <p:spTree>
      <p:nvGrpSpPr>
        <p:cNvPr id="1" name="Shape 7969"/>
        <p:cNvGrpSpPr/>
        <p:nvPr/>
      </p:nvGrpSpPr>
      <p:grpSpPr>
        <a:xfrm>
          <a:off x="0" y="0"/>
          <a:ext cx="0" cy="0"/>
          <a:chOff x="0" y="0"/>
          <a:chExt cx="0" cy="0"/>
        </a:xfrm>
      </p:grpSpPr>
      <p:sp>
        <p:nvSpPr>
          <p:cNvPr id="7970" name="Google Shape;7970;p122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7971" name="Google Shape;7971;p122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972" name="Google Shape;7972;p122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73" name="Google Shape;7973;p122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74" name="Google Shape;7974;p122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10_Two Section | Picture and Copy Layout">
  <p:cSld name="10_Two Section | Picture and Copy Layout">
    <p:spTree>
      <p:nvGrpSpPr>
        <p:cNvPr id="1" name="Shape 7975"/>
        <p:cNvGrpSpPr/>
        <p:nvPr/>
      </p:nvGrpSpPr>
      <p:grpSpPr>
        <a:xfrm>
          <a:off x="0" y="0"/>
          <a:ext cx="0" cy="0"/>
          <a:chOff x="0" y="0"/>
          <a:chExt cx="0" cy="0"/>
        </a:xfrm>
      </p:grpSpPr>
      <p:sp>
        <p:nvSpPr>
          <p:cNvPr id="7976" name="Google Shape;7976;p12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77" name="Google Shape;7977;p12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78" name="Google Shape;7978;p122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79" name="Google Shape;7979;p122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80" name="Google Shape;7980;p122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81" name="Google Shape;7981;p12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17_Title Slide_Yale Blue">
  <p:cSld name="17_Title Slide_Yale Blue">
    <p:spTree>
      <p:nvGrpSpPr>
        <p:cNvPr id="1" name="Shape 7982"/>
        <p:cNvGrpSpPr/>
        <p:nvPr/>
      </p:nvGrpSpPr>
      <p:grpSpPr>
        <a:xfrm>
          <a:off x="0" y="0"/>
          <a:ext cx="0" cy="0"/>
          <a:chOff x="0" y="0"/>
          <a:chExt cx="0" cy="0"/>
        </a:xfrm>
      </p:grpSpPr>
      <p:sp>
        <p:nvSpPr>
          <p:cNvPr id="7983" name="Google Shape;7983;p122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84" name="Google Shape;7984;p122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5" name="Google Shape;7985;p122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986" name="Google Shape;7986;p1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7" name="Google Shape;7987;p1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7988" name="Google Shape;7988;p122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89" name="Google Shape;7989;p122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7990" name="Google Shape;7990;p122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91" name="Google Shape;7991;p122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11_Title and Bullets Layout">
  <p:cSld name="11_Title and Bullets Layout">
    <p:spTree>
      <p:nvGrpSpPr>
        <p:cNvPr id="1" name="Shape 7992"/>
        <p:cNvGrpSpPr/>
        <p:nvPr/>
      </p:nvGrpSpPr>
      <p:grpSpPr>
        <a:xfrm>
          <a:off x="0" y="0"/>
          <a:ext cx="0" cy="0"/>
          <a:chOff x="0" y="0"/>
          <a:chExt cx="0" cy="0"/>
        </a:xfrm>
      </p:grpSpPr>
      <p:sp>
        <p:nvSpPr>
          <p:cNvPr id="7993" name="Google Shape;7993;p122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94" name="Google Shape;7994;p12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95" name="Google Shape;7995;p12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996" name="Google Shape;7996;p122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97" name="Google Shape;7997;p12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58_Title and Content">
  <p:cSld name="58_Title and Content">
    <p:spTree>
      <p:nvGrpSpPr>
        <p:cNvPr id="1" name="Shape 7998"/>
        <p:cNvGrpSpPr/>
        <p:nvPr/>
      </p:nvGrpSpPr>
      <p:grpSpPr>
        <a:xfrm>
          <a:off x="0" y="0"/>
          <a:ext cx="0" cy="0"/>
          <a:chOff x="0" y="0"/>
          <a:chExt cx="0" cy="0"/>
        </a:xfrm>
      </p:grpSpPr>
      <p:sp>
        <p:nvSpPr>
          <p:cNvPr id="7999" name="Google Shape;7999;p12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8000" name="Google Shape;8000;p122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01" name="Google Shape;8001;p12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02" name="Google Shape;8002;p122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03" name="Google Shape;8003;p122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11_Two Section | Picture and Copy Layout">
  <p:cSld name="11_Two Section | Picture and Copy Layout">
    <p:spTree>
      <p:nvGrpSpPr>
        <p:cNvPr id="1" name="Shape 8004"/>
        <p:cNvGrpSpPr/>
        <p:nvPr/>
      </p:nvGrpSpPr>
      <p:grpSpPr>
        <a:xfrm>
          <a:off x="0" y="0"/>
          <a:ext cx="0" cy="0"/>
          <a:chOff x="0" y="0"/>
          <a:chExt cx="0" cy="0"/>
        </a:xfrm>
      </p:grpSpPr>
      <p:sp>
        <p:nvSpPr>
          <p:cNvPr id="8005" name="Google Shape;8005;p123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06" name="Google Shape;8006;p123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07" name="Google Shape;8007;p123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08" name="Google Shape;8008;p123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09" name="Google Shape;8009;p123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10" name="Google Shape;8010;p123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12_Title and Bullets Layout">
  <p:cSld name="12_Title and Bullets Layout">
    <p:spTree>
      <p:nvGrpSpPr>
        <p:cNvPr id="1" name="Shape 8011"/>
        <p:cNvGrpSpPr/>
        <p:nvPr/>
      </p:nvGrpSpPr>
      <p:grpSpPr>
        <a:xfrm>
          <a:off x="0" y="0"/>
          <a:ext cx="0" cy="0"/>
          <a:chOff x="0" y="0"/>
          <a:chExt cx="0" cy="0"/>
        </a:xfrm>
      </p:grpSpPr>
      <p:sp>
        <p:nvSpPr>
          <p:cNvPr id="8012" name="Google Shape;8012;p12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13" name="Google Shape;8013;p12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14" name="Google Shape;8014;p12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15" name="Google Shape;8015;p12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16" name="Google Shape;8016;p123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44_Title and Content">
  <p:cSld name="44_Title and Content">
    <p:spTree>
      <p:nvGrpSpPr>
        <p:cNvPr id="1" name="Shape 8017"/>
        <p:cNvGrpSpPr/>
        <p:nvPr/>
      </p:nvGrpSpPr>
      <p:grpSpPr>
        <a:xfrm>
          <a:off x="0" y="0"/>
          <a:ext cx="0" cy="0"/>
          <a:chOff x="0" y="0"/>
          <a:chExt cx="0" cy="0"/>
        </a:xfrm>
      </p:grpSpPr>
      <p:sp>
        <p:nvSpPr>
          <p:cNvPr id="8018" name="Google Shape;8018;p12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8019" name="Google Shape;8019;p123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20" name="Google Shape;8020;p12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21" name="Google Shape;8021;p12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22" name="Google Shape;8022;p12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12_Two Section | Picture and Copy Layout">
  <p:cSld name="12_Two Section | Picture and Copy Layout">
    <p:spTree>
      <p:nvGrpSpPr>
        <p:cNvPr id="1" name="Shape 8023"/>
        <p:cNvGrpSpPr/>
        <p:nvPr/>
      </p:nvGrpSpPr>
      <p:grpSpPr>
        <a:xfrm>
          <a:off x="0" y="0"/>
          <a:ext cx="0" cy="0"/>
          <a:chOff x="0" y="0"/>
          <a:chExt cx="0" cy="0"/>
        </a:xfrm>
      </p:grpSpPr>
      <p:sp>
        <p:nvSpPr>
          <p:cNvPr id="8024" name="Google Shape;8024;p12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25" name="Google Shape;8025;p12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26" name="Google Shape;8026;p12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7" name="Google Shape;8027;p12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8" name="Google Shape;8028;p12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29" name="Google Shape;8029;p12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861"/>
        <p:cNvGrpSpPr/>
        <p:nvPr/>
      </p:nvGrpSpPr>
      <p:grpSpPr>
        <a:xfrm>
          <a:off x="0" y="0"/>
          <a:ext cx="0" cy="0"/>
          <a:chOff x="0" y="0"/>
          <a:chExt cx="0" cy="0"/>
        </a:xfrm>
      </p:grpSpPr>
      <p:sp>
        <p:nvSpPr>
          <p:cNvPr id="862" name="Google Shape;862;p53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63" name="Google Shape;863;p53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4" name="Google Shape;864;p5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5" name="Google Shape;865;p5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66" name="Google Shape;866;p5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7" name="Google Shape;867;p5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8" name="Google Shape;868;p532"/>
          <p:cNvGrpSpPr/>
          <p:nvPr/>
        </p:nvGrpSpPr>
        <p:grpSpPr>
          <a:xfrm>
            <a:off x="7191543" y="1"/>
            <a:ext cx="5000459" cy="1425992"/>
            <a:chOff x="7191542" y="1"/>
            <a:chExt cx="5000459" cy="1425992"/>
          </a:xfrm>
        </p:grpSpPr>
        <p:pic>
          <p:nvPicPr>
            <p:cNvPr id="869" name="Google Shape;869;p5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0" name="Google Shape;870;p532"/>
            <p:cNvGrpSpPr/>
            <p:nvPr/>
          </p:nvGrpSpPr>
          <p:grpSpPr>
            <a:xfrm>
              <a:off x="7191542" y="1"/>
              <a:ext cx="5000459" cy="1425992"/>
              <a:chOff x="7186272" y="0"/>
              <a:chExt cx="5005729" cy="1427495"/>
            </a:xfrm>
          </p:grpSpPr>
          <p:sp>
            <p:nvSpPr>
              <p:cNvPr id="871" name="Google Shape;871;p5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72" name="Google Shape;872;p5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873" name="Google Shape;873;p53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18_Title Slide_Yale Blue">
  <p:cSld name="18_Title Slide_Yale Blue">
    <p:spTree>
      <p:nvGrpSpPr>
        <p:cNvPr id="1" name="Shape 8030"/>
        <p:cNvGrpSpPr/>
        <p:nvPr/>
      </p:nvGrpSpPr>
      <p:grpSpPr>
        <a:xfrm>
          <a:off x="0" y="0"/>
          <a:ext cx="0" cy="0"/>
          <a:chOff x="0" y="0"/>
          <a:chExt cx="0" cy="0"/>
        </a:xfrm>
      </p:grpSpPr>
      <p:sp>
        <p:nvSpPr>
          <p:cNvPr id="8031" name="Google Shape;8031;p12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32" name="Google Shape;8032;p12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33" name="Google Shape;8033;p12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8034" name="Google Shape;8034;p1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35" name="Google Shape;8035;p12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036" name="Google Shape;8036;p12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8037" name="Google Shape;8037;p12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8038" name="Google Shape;8038;p12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39" name="Google Shape;8039;p12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13_Title and Bullets Layout">
  <p:cSld name="13_Title and Bullets Layout">
    <p:spTree>
      <p:nvGrpSpPr>
        <p:cNvPr id="1" name="Shape 8040"/>
        <p:cNvGrpSpPr/>
        <p:nvPr/>
      </p:nvGrpSpPr>
      <p:grpSpPr>
        <a:xfrm>
          <a:off x="0" y="0"/>
          <a:ext cx="0" cy="0"/>
          <a:chOff x="0" y="0"/>
          <a:chExt cx="0" cy="0"/>
        </a:xfrm>
      </p:grpSpPr>
      <p:sp>
        <p:nvSpPr>
          <p:cNvPr id="8041" name="Google Shape;8041;p12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42" name="Google Shape;8042;p12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43" name="Google Shape;8043;p12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44" name="Google Shape;8044;p12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45" name="Google Shape;8045;p12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45_Title and Content">
  <p:cSld name="45_Title and Content">
    <p:spTree>
      <p:nvGrpSpPr>
        <p:cNvPr id="1" name="Shape 8046"/>
        <p:cNvGrpSpPr/>
        <p:nvPr/>
      </p:nvGrpSpPr>
      <p:grpSpPr>
        <a:xfrm>
          <a:off x="0" y="0"/>
          <a:ext cx="0" cy="0"/>
          <a:chOff x="0" y="0"/>
          <a:chExt cx="0" cy="0"/>
        </a:xfrm>
      </p:grpSpPr>
      <p:sp>
        <p:nvSpPr>
          <p:cNvPr id="8047" name="Google Shape;8047;p12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8048" name="Google Shape;8048;p123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49" name="Google Shape;8049;p12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50" name="Google Shape;8050;p12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51" name="Google Shape;8051;p12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13_Two Section | Picture and Copy Layout">
  <p:cSld name="13_Two Section | Picture and Copy Layout">
    <p:spTree>
      <p:nvGrpSpPr>
        <p:cNvPr id="1" name="Shape 8052"/>
        <p:cNvGrpSpPr/>
        <p:nvPr/>
      </p:nvGrpSpPr>
      <p:grpSpPr>
        <a:xfrm>
          <a:off x="0" y="0"/>
          <a:ext cx="0" cy="0"/>
          <a:chOff x="0" y="0"/>
          <a:chExt cx="0" cy="0"/>
        </a:xfrm>
      </p:grpSpPr>
      <p:sp>
        <p:nvSpPr>
          <p:cNvPr id="8053" name="Google Shape;8053;p12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54" name="Google Shape;8054;p12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55" name="Google Shape;8055;p12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56" name="Google Shape;8056;p12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57" name="Google Shape;8057;p12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58" name="Google Shape;8058;p12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14_Title and Bullets Layout">
  <p:cSld name="14_Title and Bullets Layout">
    <p:spTree>
      <p:nvGrpSpPr>
        <p:cNvPr id="1" name="Shape 8059"/>
        <p:cNvGrpSpPr/>
        <p:nvPr/>
      </p:nvGrpSpPr>
      <p:grpSpPr>
        <a:xfrm>
          <a:off x="0" y="0"/>
          <a:ext cx="0" cy="0"/>
          <a:chOff x="0" y="0"/>
          <a:chExt cx="0" cy="0"/>
        </a:xfrm>
      </p:grpSpPr>
      <p:sp>
        <p:nvSpPr>
          <p:cNvPr id="8060" name="Google Shape;8060;p123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61" name="Google Shape;8061;p12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62" name="Google Shape;8062;p12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63" name="Google Shape;8063;p123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64" name="Google Shape;8064;p123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46_Title and Content">
  <p:cSld name="46_Title and Content">
    <p:spTree>
      <p:nvGrpSpPr>
        <p:cNvPr id="1" name="Shape 8065"/>
        <p:cNvGrpSpPr/>
        <p:nvPr/>
      </p:nvGrpSpPr>
      <p:grpSpPr>
        <a:xfrm>
          <a:off x="0" y="0"/>
          <a:ext cx="0" cy="0"/>
          <a:chOff x="0" y="0"/>
          <a:chExt cx="0" cy="0"/>
        </a:xfrm>
      </p:grpSpPr>
      <p:sp>
        <p:nvSpPr>
          <p:cNvPr id="8066" name="Google Shape;8066;p12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8067" name="Google Shape;8067;p123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68" name="Google Shape;8068;p12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69" name="Google Shape;8069;p123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70" name="Google Shape;8070;p123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14_Two Section | Picture and Copy Layout">
  <p:cSld name="14_Two Section | Picture and Copy Layout">
    <p:spTree>
      <p:nvGrpSpPr>
        <p:cNvPr id="1" name="Shape 8071"/>
        <p:cNvGrpSpPr/>
        <p:nvPr/>
      </p:nvGrpSpPr>
      <p:grpSpPr>
        <a:xfrm>
          <a:off x="0" y="0"/>
          <a:ext cx="0" cy="0"/>
          <a:chOff x="0" y="0"/>
          <a:chExt cx="0" cy="0"/>
        </a:xfrm>
      </p:grpSpPr>
      <p:sp>
        <p:nvSpPr>
          <p:cNvPr id="8072" name="Google Shape;8072;p12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73" name="Google Shape;8073;p12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74" name="Google Shape;8074;p124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75" name="Google Shape;8075;p124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76" name="Google Shape;8076;p124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77" name="Google Shape;8077;p124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15_Title and Bullets Layout">
  <p:cSld name="15_Title and Bullets Layout">
    <p:spTree>
      <p:nvGrpSpPr>
        <p:cNvPr id="1" name="Shape 8078"/>
        <p:cNvGrpSpPr/>
        <p:nvPr/>
      </p:nvGrpSpPr>
      <p:grpSpPr>
        <a:xfrm>
          <a:off x="0" y="0"/>
          <a:ext cx="0" cy="0"/>
          <a:chOff x="0" y="0"/>
          <a:chExt cx="0" cy="0"/>
        </a:xfrm>
      </p:grpSpPr>
      <p:sp>
        <p:nvSpPr>
          <p:cNvPr id="8079" name="Google Shape;8079;p12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80" name="Google Shape;8080;p12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81" name="Google Shape;8081;p12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82" name="Google Shape;8082;p12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83" name="Google Shape;8083;p12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47_Title and Content">
  <p:cSld name="47_Title and Content">
    <p:spTree>
      <p:nvGrpSpPr>
        <p:cNvPr id="1" name="Shape 8084"/>
        <p:cNvGrpSpPr/>
        <p:nvPr/>
      </p:nvGrpSpPr>
      <p:grpSpPr>
        <a:xfrm>
          <a:off x="0" y="0"/>
          <a:ext cx="0" cy="0"/>
          <a:chOff x="0" y="0"/>
          <a:chExt cx="0" cy="0"/>
        </a:xfrm>
      </p:grpSpPr>
      <p:sp>
        <p:nvSpPr>
          <p:cNvPr id="8085" name="Google Shape;8085;p12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8086" name="Google Shape;8086;p12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87" name="Google Shape;8087;p12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88" name="Google Shape;8088;p12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89" name="Google Shape;8089;p12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15_Two Section | Picture and Copy Layout">
  <p:cSld name="15_Two Section | Picture and Copy Layout">
    <p:spTree>
      <p:nvGrpSpPr>
        <p:cNvPr id="1" name="Shape 8090"/>
        <p:cNvGrpSpPr/>
        <p:nvPr/>
      </p:nvGrpSpPr>
      <p:grpSpPr>
        <a:xfrm>
          <a:off x="0" y="0"/>
          <a:ext cx="0" cy="0"/>
          <a:chOff x="0" y="0"/>
          <a:chExt cx="0" cy="0"/>
        </a:xfrm>
      </p:grpSpPr>
      <p:sp>
        <p:nvSpPr>
          <p:cNvPr id="8091" name="Google Shape;8091;p12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92" name="Google Shape;8092;p12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093" name="Google Shape;8093;p12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94" name="Google Shape;8094;p12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95" name="Google Shape;8095;p12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96" name="Google Shape;8096;p12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8_Title and Content">
  <p:cSld name="8_Title and Content">
    <p:spTree>
      <p:nvGrpSpPr>
        <p:cNvPr id="1" name="Shape 874"/>
        <p:cNvGrpSpPr/>
        <p:nvPr/>
      </p:nvGrpSpPr>
      <p:grpSpPr>
        <a:xfrm>
          <a:off x="0" y="0"/>
          <a:ext cx="0" cy="0"/>
          <a:chOff x="0" y="0"/>
          <a:chExt cx="0" cy="0"/>
        </a:xfrm>
      </p:grpSpPr>
      <p:grpSp>
        <p:nvGrpSpPr>
          <p:cNvPr id="875" name="Google Shape;875;p533"/>
          <p:cNvGrpSpPr/>
          <p:nvPr/>
        </p:nvGrpSpPr>
        <p:grpSpPr>
          <a:xfrm>
            <a:off x="7191543" y="1"/>
            <a:ext cx="5000459" cy="1425992"/>
            <a:chOff x="7191542" y="1"/>
            <a:chExt cx="5000459" cy="1425992"/>
          </a:xfrm>
        </p:grpSpPr>
        <p:pic>
          <p:nvPicPr>
            <p:cNvPr id="876" name="Google Shape;876;p5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7" name="Google Shape;877;p533"/>
            <p:cNvGrpSpPr/>
            <p:nvPr/>
          </p:nvGrpSpPr>
          <p:grpSpPr>
            <a:xfrm>
              <a:off x="7191542" y="1"/>
              <a:ext cx="5000459" cy="1425992"/>
              <a:chOff x="7186272" y="0"/>
              <a:chExt cx="5005729" cy="1427495"/>
            </a:xfrm>
          </p:grpSpPr>
          <p:sp>
            <p:nvSpPr>
              <p:cNvPr id="878" name="Google Shape;878;p5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79" name="Google Shape;879;p5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880" name="Google Shape;880;p5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1" name="Google Shape;881;p53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2" name="Google Shape;882;p53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83" name="Google Shape;883;p5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4" name="Google Shape;884;p5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28_Cover">
  <p:cSld name="28_Cover">
    <p:spTree>
      <p:nvGrpSpPr>
        <p:cNvPr id="1" name="Shape 8097"/>
        <p:cNvGrpSpPr/>
        <p:nvPr/>
      </p:nvGrpSpPr>
      <p:grpSpPr>
        <a:xfrm>
          <a:off x="0" y="0"/>
          <a:ext cx="0" cy="0"/>
          <a:chOff x="0" y="0"/>
          <a:chExt cx="0" cy="0"/>
        </a:xfrm>
      </p:grpSpPr>
      <p:sp>
        <p:nvSpPr>
          <p:cNvPr id="8098" name="Google Shape;8098;p12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099" name="Google Shape;8099;p12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00" name="Google Shape;8100;p12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01" name="Google Shape;8101;p1244"/>
          <p:cNvSpPr>
            <a:spLocks noGrp="1"/>
          </p:cNvSpPr>
          <p:nvPr>
            <p:ph type="pic" idx="2"/>
          </p:nvPr>
        </p:nvSpPr>
        <p:spPr>
          <a:xfrm>
            <a:off x="7118684" y="233915"/>
            <a:ext cx="5073316" cy="5943600"/>
          </a:xfrm>
          <a:prstGeom prst="rect">
            <a:avLst/>
          </a:prstGeom>
          <a:noFill/>
          <a:ln>
            <a:noFill/>
          </a:ln>
        </p:spPr>
      </p:sp>
      <p:grpSp>
        <p:nvGrpSpPr>
          <p:cNvPr id="8102" name="Google Shape;8102;p1244"/>
          <p:cNvGrpSpPr/>
          <p:nvPr/>
        </p:nvGrpSpPr>
        <p:grpSpPr>
          <a:xfrm>
            <a:off x="0" y="5020348"/>
            <a:ext cx="12192000" cy="1837653"/>
            <a:chOff x="0" y="5020348"/>
            <a:chExt cx="12192000" cy="1837653"/>
          </a:xfrm>
        </p:grpSpPr>
        <p:sp>
          <p:nvSpPr>
            <p:cNvPr id="8103" name="Google Shape;8103;p12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104" name="Google Shape;8104;p12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8105" name="Google Shape;8105;p12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28_Divider">
  <p:cSld name="28_Divider">
    <p:spTree>
      <p:nvGrpSpPr>
        <p:cNvPr id="1" name="Shape 8106"/>
        <p:cNvGrpSpPr/>
        <p:nvPr/>
      </p:nvGrpSpPr>
      <p:grpSpPr>
        <a:xfrm>
          <a:off x="0" y="0"/>
          <a:ext cx="0" cy="0"/>
          <a:chOff x="0" y="0"/>
          <a:chExt cx="0" cy="0"/>
        </a:xfrm>
      </p:grpSpPr>
      <p:grpSp>
        <p:nvGrpSpPr>
          <p:cNvPr id="8107" name="Google Shape;8107;p1245"/>
          <p:cNvGrpSpPr/>
          <p:nvPr/>
        </p:nvGrpSpPr>
        <p:grpSpPr>
          <a:xfrm>
            <a:off x="0" y="5020347"/>
            <a:ext cx="12192000" cy="1837653"/>
            <a:chOff x="0" y="5020347"/>
            <a:chExt cx="12192000" cy="1837653"/>
          </a:xfrm>
        </p:grpSpPr>
        <p:sp>
          <p:nvSpPr>
            <p:cNvPr id="8108" name="Google Shape;8108;p12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109" name="Google Shape;8109;p12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110" name="Google Shape;8110;p12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8111" name="Google Shape;8111;p12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112" name="Google Shape;8112;p12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13" name="Google Shape;8113;p12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29_Photo Slide">
  <p:cSld name="29_Photo Slide">
    <p:spTree>
      <p:nvGrpSpPr>
        <p:cNvPr id="1" name="Shape 8114"/>
        <p:cNvGrpSpPr/>
        <p:nvPr/>
      </p:nvGrpSpPr>
      <p:grpSpPr>
        <a:xfrm>
          <a:off x="0" y="0"/>
          <a:ext cx="0" cy="0"/>
          <a:chOff x="0" y="0"/>
          <a:chExt cx="0" cy="0"/>
        </a:xfrm>
      </p:grpSpPr>
      <p:sp>
        <p:nvSpPr>
          <p:cNvPr id="8115" name="Google Shape;8115;p12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116" name="Google Shape;8116;p12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117" name="Google Shape;8117;p1246"/>
          <p:cNvGrpSpPr/>
          <p:nvPr/>
        </p:nvGrpSpPr>
        <p:grpSpPr>
          <a:xfrm>
            <a:off x="0" y="5379426"/>
            <a:ext cx="2807368" cy="753891"/>
            <a:chOff x="0" y="5379426"/>
            <a:chExt cx="2807368" cy="753891"/>
          </a:xfrm>
        </p:grpSpPr>
        <p:sp>
          <p:nvSpPr>
            <p:cNvPr id="8118" name="Google Shape;8118;p12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119" name="Google Shape;8119;p12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8120" name="Google Shape;8120;p1246"/>
          <p:cNvSpPr>
            <a:spLocks noGrp="1"/>
          </p:cNvSpPr>
          <p:nvPr>
            <p:ph type="pic" idx="2"/>
          </p:nvPr>
        </p:nvSpPr>
        <p:spPr>
          <a:xfrm>
            <a:off x="2807368" y="457202"/>
            <a:ext cx="8915400" cy="5943598"/>
          </a:xfrm>
          <a:prstGeom prst="rect">
            <a:avLst/>
          </a:prstGeom>
          <a:noFill/>
          <a:ln>
            <a:noFill/>
          </a:ln>
        </p:spPr>
      </p:sp>
      <p:pic>
        <p:nvPicPr>
          <p:cNvPr id="8121" name="Google Shape;8121;p124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59_Quotation">
  <p:cSld name="59_Quotation">
    <p:spTree>
      <p:nvGrpSpPr>
        <p:cNvPr id="1" name="Shape 8122"/>
        <p:cNvGrpSpPr/>
        <p:nvPr/>
      </p:nvGrpSpPr>
      <p:grpSpPr>
        <a:xfrm>
          <a:off x="0" y="0"/>
          <a:ext cx="0" cy="0"/>
          <a:chOff x="0" y="0"/>
          <a:chExt cx="0" cy="0"/>
        </a:xfrm>
      </p:grpSpPr>
      <p:sp>
        <p:nvSpPr>
          <p:cNvPr id="8123" name="Google Shape;8123;p12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124" name="Google Shape;8124;p12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25" name="Google Shape;8125;p12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26" name="Google Shape;8126;p12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127" name="Google Shape;8127;p12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28" name="Google Shape;8128;p12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29" name="Google Shape;8129;p1247"/>
          <p:cNvGrpSpPr/>
          <p:nvPr/>
        </p:nvGrpSpPr>
        <p:grpSpPr>
          <a:xfrm>
            <a:off x="7191542" y="1"/>
            <a:ext cx="5000459" cy="1425992"/>
            <a:chOff x="7191542" y="1"/>
            <a:chExt cx="5000459" cy="1425992"/>
          </a:xfrm>
        </p:grpSpPr>
        <p:pic>
          <p:nvPicPr>
            <p:cNvPr id="8130" name="Google Shape;8130;p12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31" name="Google Shape;8131;p1247"/>
            <p:cNvGrpSpPr/>
            <p:nvPr/>
          </p:nvGrpSpPr>
          <p:grpSpPr>
            <a:xfrm>
              <a:off x="7191542" y="1"/>
              <a:ext cx="5000459" cy="1425992"/>
              <a:chOff x="7186272" y="0"/>
              <a:chExt cx="5005729" cy="1427495"/>
            </a:xfrm>
          </p:grpSpPr>
          <p:sp>
            <p:nvSpPr>
              <p:cNvPr id="8132" name="Google Shape;8132;p12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12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8134" name="Google Shape;8134;p124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48_Title and Content">
  <p:cSld name="48_Title and Content">
    <p:spTree>
      <p:nvGrpSpPr>
        <p:cNvPr id="1" name="Shape 8135"/>
        <p:cNvGrpSpPr/>
        <p:nvPr/>
      </p:nvGrpSpPr>
      <p:grpSpPr>
        <a:xfrm>
          <a:off x="0" y="0"/>
          <a:ext cx="0" cy="0"/>
          <a:chOff x="0" y="0"/>
          <a:chExt cx="0" cy="0"/>
        </a:xfrm>
      </p:grpSpPr>
      <p:grpSp>
        <p:nvGrpSpPr>
          <p:cNvPr id="8136" name="Google Shape;8136;p1248"/>
          <p:cNvGrpSpPr/>
          <p:nvPr/>
        </p:nvGrpSpPr>
        <p:grpSpPr>
          <a:xfrm>
            <a:off x="7191542" y="1"/>
            <a:ext cx="5000459" cy="1425992"/>
            <a:chOff x="7191542" y="1"/>
            <a:chExt cx="5000459" cy="1425992"/>
          </a:xfrm>
        </p:grpSpPr>
        <p:pic>
          <p:nvPicPr>
            <p:cNvPr id="8137" name="Google Shape;8137;p12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38" name="Google Shape;8138;p1248"/>
            <p:cNvGrpSpPr/>
            <p:nvPr/>
          </p:nvGrpSpPr>
          <p:grpSpPr>
            <a:xfrm>
              <a:off x="7191542" y="1"/>
              <a:ext cx="5000459" cy="1425992"/>
              <a:chOff x="7186272" y="0"/>
              <a:chExt cx="5005729" cy="1427495"/>
            </a:xfrm>
          </p:grpSpPr>
          <p:sp>
            <p:nvSpPr>
              <p:cNvPr id="8139" name="Google Shape;8139;p12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12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141" name="Google Shape;8141;p12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42" name="Google Shape;8142;p124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43" name="Google Shape;8143;p12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144" name="Google Shape;8144;p12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45" name="Google Shape;8145;p12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28_Two Content">
  <p:cSld name="28_Two Content">
    <p:spTree>
      <p:nvGrpSpPr>
        <p:cNvPr id="1" name="Shape 8146"/>
        <p:cNvGrpSpPr/>
        <p:nvPr/>
      </p:nvGrpSpPr>
      <p:grpSpPr>
        <a:xfrm>
          <a:off x="0" y="0"/>
          <a:ext cx="0" cy="0"/>
          <a:chOff x="0" y="0"/>
          <a:chExt cx="0" cy="0"/>
        </a:xfrm>
      </p:grpSpPr>
      <p:sp>
        <p:nvSpPr>
          <p:cNvPr id="8147" name="Google Shape;8147;p12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48" name="Google Shape;8148;p12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149" name="Google Shape;8149;p1249"/>
          <p:cNvGrpSpPr/>
          <p:nvPr/>
        </p:nvGrpSpPr>
        <p:grpSpPr>
          <a:xfrm>
            <a:off x="7191542" y="1"/>
            <a:ext cx="5000459" cy="1425992"/>
            <a:chOff x="7191542" y="1"/>
            <a:chExt cx="5000459" cy="1425992"/>
          </a:xfrm>
        </p:grpSpPr>
        <p:pic>
          <p:nvPicPr>
            <p:cNvPr id="8150" name="Google Shape;8150;p12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51" name="Google Shape;8151;p1249"/>
            <p:cNvGrpSpPr/>
            <p:nvPr/>
          </p:nvGrpSpPr>
          <p:grpSpPr>
            <a:xfrm>
              <a:off x="7191542" y="1"/>
              <a:ext cx="5000459" cy="1425992"/>
              <a:chOff x="7186272" y="0"/>
              <a:chExt cx="5005729" cy="1427495"/>
            </a:xfrm>
          </p:grpSpPr>
          <p:sp>
            <p:nvSpPr>
              <p:cNvPr id="8152" name="Google Shape;8152;p12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12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154" name="Google Shape;8154;p12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5" name="Google Shape;8155;p12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156" name="Google Shape;8156;p12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57" name="Google Shape;8157;p12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27_Comparison">
  <p:cSld name="27_Comparison">
    <p:spTree>
      <p:nvGrpSpPr>
        <p:cNvPr id="1" name="Shape 8158"/>
        <p:cNvGrpSpPr/>
        <p:nvPr/>
      </p:nvGrpSpPr>
      <p:grpSpPr>
        <a:xfrm>
          <a:off x="0" y="0"/>
          <a:ext cx="0" cy="0"/>
          <a:chOff x="0" y="0"/>
          <a:chExt cx="0" cy="0"/>
        </a:xfrm>
      </p:grpSpPr>
      <p:grpSp>
        <p:nvGrpSpPr>
          <p:cNvPr id="8159" name="Google Shape;8159;p1250"/>
          <p:cNvGrpSpPr/>
          <p:nvPr/>
        </p:nvGrpSpPr>
        <p:grpSpPr>
          <a:xfrm>
            <a:off x="7191542" y="1"/>
            <a:ext cx="5000459" cy="1425992"/>
            <a:chOff x="7191542" y="1"/>
            <a:chExt cx="5000459" cy="1425992"/>
          </a:xfrm>
        </p:grpSpPr>
        <p:pic>
          <p:nvPicPr>
            <p:cNvPr id="8160" name="Google Shape;8160;p12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61" name="Google Shape;8161;p1250"/>
            <p:cNvGrpSpPr/>
            <p:nvPr/>
          </p:nvGrpSpPr>
          <p:grpSpPr>
            <a:xfrm>
              <a:off x="7191542" y="1"/>
              <a:ext cx="5000459" cy="1425992"/>
              <a:chOff x="7186272" y="0"/>
              <a:chExt cx="5005729" cy="1427495"/>
            </a:xfrm>
          </p:grpSpPr>
          <p:sp>
            <p:nvSpPr>
              <p:cNvPr id="8162" name="Google Shape;8162;p12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12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164" name="Google Shape;8164;p12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65" name="Google Shape;8165;p12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166" name="Google Shape;8166;p12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67" name="Google Shape;8167;p12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168" name="Google Shape;8168;p12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69" name="Google Shape;8169;p12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170" name="Google Shape;8170;p12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71" name="Google Shape;8171;p12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27_Title Only">
  <p:cSld name="27_Title Only">
    <p:spTree>
      <p:nvGrpSpPr>
        <p:cNvPr id="1" name="Shape 8172"/>
        <p:cNvGrpSpPr/>
        <p:nvPr/>
      </p:nvGrpSpPr>
      <p:grpSpPr>
        <a:xfrm>
          <a:off x="0" y="0"/>
          <a:ext cx="0" cy="0"/>
          <a:chOff x="0" y="0"/>
          <a:chExt cx="0" cy="0"/>
        </a:xfrm>
      </p:grpSpPr>
      <p:grpSp>
        <p:nvGrpSpPr>
          <p:cNvPr id="8173" name="Google Shape;8173;p1251"/>
          <p:cNvGrpSpPr/>
          <p:nvPr/>
        </p:nvGrpSpPr>
        <p:grpSpPr>
          <a:xfrm>
            <a:off x="7191542" y="1"/>
            <a:ext cx="5000459" cy="1425992"/>
            <a:chOff x="7191542" y="1"/>
            <a:chExt cx="5000459" cy="1425992"/>
          </a:xfrm>
        </p:grpSpPr>
        <p:pic>
          <p:nvPicPr>
            <p:cNvPr id="8174" name="Google Shape;8174;p12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75" name="Google Shape;8175;p1251"/>
            <p:cNvGrpSpPr/>
            <p:nvPr/>
          </p:nvGrpSpPr>
          <p:grpSpPr>
            <a:xfrm>
              <a:off x="7191542" y="1"/>
              <a:ext cx="5000459" cy="1425992"/>
              <a:chOff x="7186272" y="0"/>
              <a:chExt cx="5005729" cy="1427495"/>
            </a:xfrm>
          </p:grpSpPr>
          <p:sp>
            <p:nvSpPr>
              <p:cNvPr id="8176" name="Google Shape;8176;p12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12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178" name="Google Shape;8178;p12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79" name="Google Shape;8179;p12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180" name="Google Shape;8180;p12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81" name="Google Shape;8181;p12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28_End">
  <p:cSld name="28_End">
    <p:spTree>
      <p:nvGrpSpPr>
        <p:cNvPr id="1" name="Shape 8182"/>
        <p:cNvGrpSpPr/>
        <p:nvPr/>
      </p:nvGrpSpPr>
      <p:grpSpPr>
        <a:xfrm>
          <a:off x="0" y="0"/>
          <a:ext cx="0" cy="0"/>
          <a:chOff x="0" y="0"/>
          <a:chExt cx="0" cy="0"/>
        </a:xfrm>
      </p:grpSpPr>
      <p:grpSp>
        <p:nvGrpSpPr>
          <p:cNvPr id="8183" name="Google Shape;8183;p1252"/>
          <p:cNvGrpSpPr/>
          <p:nvPr/>
        </p:nvGrpSpPr>
        <p:grpSpPr>
          <a:xfrm>
            <a:off x="0" y="0"/>
            <a:ext cx="12192000" cy="2148830"/>
            <a:chOff x="0" y="0"/>
            <a:chExt cx="12192000" cy="2148830"/>
          </a:xfrm>
        </p:grpSpPr>
        <p:sp>
          <p:nvSpPr>
            <p:cNvPr id="8184" name="Google Shape;8184;p12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12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86" name="Google Shape;8186;p12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187" name="Google Shape;8187;p12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88" name="Google Shape;8188;p12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189" name="Google Shape;8189;p125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190" name="Google Shape;8190;p12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28_Blank">
  <p:cSld name="28_Blank">
    <p:spTree>
      <p:nvGrpSpPr>
        <p:cNvPr id="1" name="Shape 8191"/>
        <p:cNvGrpSpPr/>
        <p:nvPr/>
      </p:nvGrpSpPr>
      <p:grpSpPr>
        <a:xfrm>
          <a:off x="0" y="0"/>
          <a:ext cx="0" cy="0"/>
          <a:chOff x="0" y="0"/>
          <a:chExt cx="0" cy="0"/>
        </a:xfrm>
      </p:grpSpPr>
      <p:sp>
        <p:nvSpPr>
          <p:cNvPr id="8192" name="Google Shape;8192;p12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193" name="Google Shape;8193;p12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94" name="Google Shape;8194;p12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95" name="Google Shape;8195;p1253"/>
          <p:cNvGrpSpPr/>
          <p:nvPr/>
        </p:nvGrpSpPr>
        <p:grpSpPr>
          <a:xfrm>
            <a:off x="7191542" y="1"/>
            <a:ext cx="5000459" cy="1425992"/>
            <a:chOff x="7191542" y="1"/>
            <a:chExt cx="5000459" cy="1425992"/>
          </a:xfrm>
        </p:grpSpPr>
        <p:pic>
          <p:nvPicPr>
            <p:cNvPr id="8196" name="Google Shape;8196;p12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97" name="Google Shape;8197;p1253"/>
            <p:cNvGrpSpPr/>
            <p:nvPr/>
          </p:nvGrpSpPr>
          <p:grpSpPr>
            <a:xfrm>
              <a:off x="7191542" y="1"/>
              <a:ext cx="5000459" cy="1425992"/>
              <a:chOff x="7186272" y="0"/>
              <a:chExt cx="5005729" cy="1427495"/>
            </a:xfrm>
          </p:grpSpPr>
          <p:sp>
            <p:nvSpPr>
              <p:cNvPr id="8198" name="Google Shape;8198;p12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12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885"/>
        <p:cNvGrpSpPr/>
        <p:nvPr/>
      </p:nvGrpSpPr>
      <p:grpSpPr>
        <a:xfrm>
          <a:off x="0" y="0"/>
          <a:ext cx="0" cy="0"/>
          <a:chOff x="0" y="0"/>
          <a:chExt cx="0" cy="0"/>
        </a:xfrm>
      </p:grpSpPr>
      <p:sp>
        <p:nvSpPr>
          <p:cNvPr id="886" name="Google Shape;886;p5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7" name="Google Shape;887;p534"/>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88" name="Google Shape;888;p534"/>
          <p:cNvGrpSpPr/>
          <p:nvPr/>
        </p:nvGrpSpPr>
        <p:grpSpPr>
          <a:xfrm>
            <a:off x="7191543" y="1"/>
            <a:ext cx="5000459" cy="1425992"/>
            <a:chOff x="7191542" y="1"/>
            <a:chExt cx="5000459" cy="1425992"/>
          </a:xfrm>
        </p:grpSpPr>
        <p:pic>
          <p:nvPicPr>
            <p:cNvPr id="889" name="Google Shape;889;p5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0" name="Google Shape;890;p534"/>
            <p:cNvGrpSpPr/>
            <p:nvPr/>
          </p:nvGrpSpPr>
          <p:grpSpPr>
            <a:xfrm>
              <a:off x="7191542" y="1"/>
              <a:ext cx="5000459" cy="1425992"/>
              <a:chOff x="7186272" y="0"/>
              <a:chExt cx="5005729" cy="1427495"/>
            </a:xfrm>
          </p:grpSpPr>
          <p:sp>
            <p:nvSpPr>
              <p:cNvPr id="891" name="Google Shape;891;p5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92" name="Google Shape;892;p5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893" name="Google Shape;893;p534"/>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4" name="Google Shape;894;p534"/>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95" name="Google Shape;895;p5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6" name="Google Shape;896;p5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7_Title Slide">
  <p:cSld name="7_Title Slide">
    <p:spTree>
      <p:nvGrpSpPr>
        <p:cNvPr id="1" name="Shape 8200"/>
        <p:cNvGrpSpPr/>
        <p:nvPr/>
      </p:nvGrpSpPr>
      <p:grpSpPr>
        <a:xfrm>
          <a:off x="0" y="0"/>
          <a:ext cx="0" cy="0"/>
          <a:chOff x="0" y="0"/>
          <a:chExt cx="0" cy="0"/>
        </a:xfrm>
      </p:grpSpPr>
      <p:sp>
        <p:nvSpPr>
          <p:cNvPr id="8201" name="Google Shape;8201;p125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8202" name="Google Shape;8202;p1254"/>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203" name="Google Shape;8203;p1254"/>
          <p:cNvGrpSpPr/>
          <p:nvPr/>
        </p:nvGrpSpPr>
        <p:grpSpPr>
          <a:xfrm>
            <a:off x="0" y="0"/>
            <a:ext cx="1862667" cy="6629400"/>
            <a:chOff x="-15876" y="0"/>
            <a:chExt cx="1927803" cy="6858000"/>
          </a:xfrm>
        </p:grpSpPr>
        <p:sp>
          <p:nvSpPr>
            <p:cNvPr id="8204" name="Google Shape;8204;p125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8205" name="Google Shape;8205;p1254"/>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8206" name="Google Shape;8206;p125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207" name="Google Shape;8207;p1254"/>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08" name="Google Shape;8208;p125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09" name="Google Shape;8209;p125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1_Table of Content">
  <p:cSld name="1_Table of Content">
    <p:spTree>
      <p:nvGrpSpPr>
        <p:cNvPr id="1" name="Shape 8210"/>
        <p:cNvGrpSpPr/>
        <p:nvPr/>
      </p:nvGrpSpPr>
      <p:grpSpPr>
        <a:xfrm>
          <a:off x="0" y="0"/>
          <a:ext cx="0" cy="0"/>
          <a:chOff x="0" y="0"/>
          <a:chExt cx="0" cy="0"/>
        </a:xfrm>
      </p:grpSpPr>
      <p:sp>
        <p:nvSpPr>
          <p:cNvPr id="8211" name="Google Shape;8211;p125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8212" name="Google Shape;8212;p125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13" name="Google Shape;8213;p125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14" name="Google Shape;8214;p125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15" name="Google Shape;8215;p12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216" name="Google Shape;8216;p125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Title and Content">
  <p:cSld name="4_Title and Content 3">
    <p:spTree>
      <p:nvGrpSpPr>
        <p:cNvPr id="1" name="Shape 8217"/>
        <p:cNvGrpSpPr/>
        <p:nvPr/>
      </p:nvGrpSpPr>
      <p:grpSpPr>
        <a:xfrm>
          <a:off x="0" y="0"/>
          <a:ext cx="0" cy="0"/>
          <a:chOff x="0" y="0"/>
          <a:chExt cx="0" cy="0"/>
        </a:xfrm>
      </p:grpSpPr>
      <p:grpSp>
        <p:nvGrpSpPr>
          <p:cNvPr id="8218" name="Google Shape;8218;p1256"/>
          <p:cNvGrpSpPr/>
          <p:nvPr/>
        </p:nvGrpSpPr>
        <p:grpSpPr>
          <a:xfrm>
            <a:off x="7191542" y="1"/>
            <a:ext cx="5000459" cy="1425992"/>
            <a:chOff x="7191542" y="1"/>
            <a:chExt cx="5000459" cy="1425992"/>
          </a:xfrm>
        </p:grpSpPr>
        <p:pic>
          <p:nvPicPr>
            <p:cNvPr id="8219" name="Google Shape;8219;p12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20" name="Google Shape;8220;p1256"/>
            <p:cNvGrpSpPr/>
            <p:nvPr/>
          </p:nvGrpSpPr>
          <p:grpSpPr>
            <a:xfrm>
              <a:off x="7191542" y="1"/>
              <a:ext cx="5000459" cy="1425992"/>
              <a:chOff x="7186272" y="0"/>
              <a:chExt cx="5005729" cy="1427495"/>
            </a:xfrm>
          </p:grpSpPr>
          <p:sp>
            <p:nvSpPr>
              <p:cNvPr id="8221" name="Google Shape;8221;p12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22" name="Google Shape;8222;p12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23" name="Google Shape;8223;p12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24" name="Google Shape;8224;p12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25" name="Google Shape;8225;p12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26" name="Google Shape;8226;p12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27" name="Google Shape;8227;p12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Photo Slide">
  <p:cSld name="4_Photo Slide 2">
    <p:spTree>
      <p:nvGrpSpPr>
        <p:cNvPr id="1" name="Shape 8228"/>
        <p:cNvGrpSpPr/>
        <p:nvPr/>
      </p:nvGrpSpPr>
      <p:grpSpPr>
        <a:xfrm>
          <a:off x="0" y="0"/>
          <a:ext cx="0" cy="0"/>
          <a:chOff x="0" y="0"/>
          <a:chExt cx="0" cy="0"/>
        </a:xfrm>
      </p:grpSpPr>
      <p:sp>
        <p:nvSpPr>
          <p:cNvPr id="8229" name="Google Shape;8229;p125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30" name="Google Shape;8230;p125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31" name="Google Shape;8231;p1257"/>
          <p:cNvGrpSpPr/>
          <p:nvPr/>
        </p:nvGrpSpPr>
        <p:grpSpPr>
          <a:xfrm>
            <a:off x="0" y="5379426"/>
            <a:ext cx="2807368" cy="753891"/>
            <a:chOff x="0" y="5379426"/>
            <a:chExt cx="2807368" cy="753891"/>
          </a:xfrm>
        </p:grpSpPr>
        <p:sp>
          <p:nvSpPr>
            <p:cNvPr id="8232" name="Google Shape;8232;p125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33" name="Google Shape;8233;p125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234" name="Google Shape;8234;p1257"/>
          <p:cNvSpPr>
            <a:spLocks noGrp="1"/>
          </p:cNvSpPr>
          <p:nvPr>
            <p:ph type="pic" idx="2"/>
          </p:nvPr>
        </p:nvSpPr>
        <p:spPr>
          <a:xfrm>
            <a:off x="2807368" y="457202"/>
            <a:ext cx="8915400" cy="5943598"/>
          </a:xfrm>
          <a:prstGeom prst="rect">
            <a:avLst/>
          </a:prstGeom>
          <a:noFill/>
          <a:ln>
            <a:noFill/>
          </a:ln>
        </p:spPr>
      </p:sp>
      <p:pic>
        <p:nvPicPr>
          <p:cNvPr id="8235" name="Google Shape;8235;p125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8_Title Slide">
  <p:cSld name="8_Title Slide">
    <p:spTree>
      <p:nvGrpSpPr>
        <p:cNvPr id="1" name="Shape 8236"/>
        <p:cNvGrpSpPr/>
        <p:nvPr/>
      </p:nvGrpSpPr>
      <p:grpSpPr>
        <a:xfrm>
          <a:off x="0" y="0"/>
          <a:ext cx="0" cy="0"/>
          <a:chOff x="0" y="0"/>
          <a:chExt cx="0" cy="0"/>
        </a:xfrm>
      </p:grpSpPr>
      <p:pic>
        <p:nvPicPr>
          <p:cNvPr id="8237" name="Google Shape;8237;p1258"/>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8238" name="Google Shape;8238;p1258"/>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8239" name="Google Shape;8239;p1258"/>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40" name="Google Shape;8240;p125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49_Title and Content">
  <p:cSld name="49_Title and Content">
    <p:spTree>
      <p:nvGrpSpPr>
        <p:cNvPr id="1" name="Shape 8241"/>
        <p:cNvGrpSpPr/>
        <p:nvPr/>
      </p:nvGrpSpPr>
      <p:grpSpPr>
        <a:xfrm>
          <a:off x="0" y="0"/>
          <a:ext cx="0" cy="0"/>
          <a:chOff x="0" y="0"/>
          <a:chExt cx="0" cy="0"/>
        </a:xfrm>
      </p:grpSpPr>
      <p:pic>
        <p:nvPicPr>
          <p:cNvPr id="8242" name="Google Shape;8242;p1259"/>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8243" name="Google Shape;8243;p12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44" name="Google Shape;8244;p12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245" name="Google Shape;8245;p1259"/>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50_Title and Content">
  <p:cSld name="50_Title and Content">
    <p:spTree>
      <p:nvGrpSpPr>
        <p:cNvPr id="1" name="Shape 8246"/>
        <p:cNvGrpSpPr/>
        <p:nvPr/>
      </p:nvGrpSpPr>
      <p:grpSpPr>
        <a:xfrm>
          <a:off x="0" y="0"/>
          <a:ext cx="0" cy="0"/>
          <a:chOff x="0" y="0"/>
          <a:chExt cx="0" cy="0"/>
        </a:xfrm>
      </p:grpSpPr>
      <p:pic>
        <p:nvPicPr>
          <p:cNvPr id="8247" name="Google Shape;8247;p1260"/>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8248" name="Google Shape;8248;p12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49" name="Google Shape;8249;p12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250" name="Google Shape;8250;p1260"/>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2_Image Left">
  <p:cSld name="2_Image Left">
    <p:spTree>
      <p:nvGrpSpPr>
        <p:cNvPr id="1" name="Shape 8251"/>
        <p:cNvGrpSpPr/>
        <p:nvPr/>
      </p:nvGrpSpPr>
      <p:grpSpPr>
        <a:xfrm>
          <a:off x="0" y="0"/>
          <a:ext cx="0" cy="0"/>
          <a:chOff x="0" y="0"/>
          <a:chExt cx="0" cy="0"/>
        </a:xfrm>
      </p:grpSpPr>
      <p:pic>
        <p:nvPicPr>
          <p:cNvPr id="8252" name="Google Shape;8252;p1261"/>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8253" name="Google Shape;8253;p1261"/>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54" name="Google Shape;8254;p12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255" name="Google Shape;8255;p1261"/>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5_Breaker-4">
  <p:cSld name="5_Breaker-4">
    <p:spTree>
      <p:nvGrpSpPr>
        <p:cNvPr id="1" name="Shape 8256"/>
        <p:cNvGrpSpPr/>
        <p:nvPr/>
      </p:nvGrpSpPr>
      <p:grpSpPr>
        <a:xfrm>
          <a:off x="0" y="0"/>
          <a:ext cx="0" cy="0"/>
          <a:chOff x="0" y="0"/>
          <a:chExt cx="0" cy="0"/>
        </a:xfrm>
      </p:grpSpPr>
      <p:pic>
        <p:nvPicPr>
          <p:cNvPr id="8257" name="Google Shape;8257;p126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8258" name="Google Shape;8258;p1262"/>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8259" name="Google Shape;8259;p1262"/>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60" name="Google Shape;8260;p126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4_Breaker-4">
  <p:cSld name="4_Breaker-4">
    <p:spTree>
      <p:nvGrpSpPr>
        <p:cNvPr id="1" name="Shape 8261"/>
        <p:cNvGrpSpPr/>
        <p:nvPr/>
      </p:nvGrpSpPr>
      <p:grpSpPr>
        <a:xfrm>
          <a:off x="0" y="0"/>
          <a:ext cx="0" cy="0"/>
          <a:chOff x="0" y="0"/>
          <a:chExt cx="0" cy="0"/>
        </a:xfrm>
      </p:grpSpPr>
      <p:pic>
        <p:nvPicPr>
          <p:cNvPr id="8262" name="Google Shape;8262;p1263"/>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8263" name="Google Shape;8263;p1263"/>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8264" name="Google Shape;8264;p1263"/>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65" name="Google Shape;8265;p1263"/>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897"/>
        <p:cNvGrpSpPr/>
        <p:nvPr/>
      </p:nvGrpSpPr>
      <p:grpSpPr>
        <a:xfrm>
          <a:off x="0" y="0"/>
          <a:ext cx="0" cy="0"/>
          <a:chOff x="0" y="0"/>
          <a:chExt cx="0" cy="0"/>
        </a:xfrm>
      </p:grpSpPr>
      <p:grpSp>
        <p:nvGrpSpPr>
          <p:cNvPr id="898" name="Google Shape;898;p535"/>
          <p:cNvGrpSpPr/>
          <p:nvPr/>
        </p:nvGrpSpPr>
        <p:grpSpPr>
          <a:xfrm>
            <a:off x="7191543" y="1"/>
            <a:ext cx="5000459" cy="1425992"/>
            <a:chOff x="7191542" y="1"/>
            <a:chExt cx="5000459" cy="1425992"/>
          </a:xfrm>
        </p:grpSpPr>
        <p:pic>
          <p:nvPicPr>
            <p:cNvPr id="899" name="Google Shape;899;p5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0" name="Google Shape;900;p535"/>
            <p:cNvGrpSpPr/>
            <p:nvPr/>
          </p:nvGrpSpPr>
          <p:grpSpPr>
            <a:xfrm>
              <a:off x="7191542" y="1"/>
              <a:ext cx="5000459" cy="1425992"/>
              <a:chOff x="7186272" y="0"/>
              <a:chExt cx="5005729" cy="1427495"/>
            </a:xfrm>
          </p:grpSpPr>
          <p:sp>
            <p:nvSpPr>
              <p:cNvPr id="901" name="Google Shape;901;p5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902" name="Google Shape;902;p5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903" name="Google Shape;903;p53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4" name="Google Shape;904;p53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5" name="Google Shape;905;p53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6" name="Google Shape;906;p53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7" name="Google Shape;907;p53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8" name="Google Shape;908;p5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5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5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2_Breaker-4">
  <p:cSld name="2_Breaker-4">
    <p:spTree>
      <p:nvGrpSpPr>
        <p:cNvPr id="1" name="Shape 8266"/>
        <p:cNvGrpSpPr/>
        <p:nvPr/>
      </p:nvGrpSpPr>
      <p:grpSpPr>
        <a:xfrm>
          <a:off x="0" y="0"/>
          <a:ext cx="0" cy="0"/>
          <a:chOff x="0" y="0"/>
          <a:chExt cx="0" cy="0"/>
        </a:xfrm>
      </p:grpSpPr>
      <p:pic>
        <p:nvPicPr>
          <p:cNvPr id="8267" name="Google Shape;8267;p126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8268" name="Google Shape;8268;p126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8269" name="Google Shape;8269;p126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70" name="Google Shape;8270;p126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51_Title and Content">
  <p:cSld name="51_Title and Content">
    <p:spTree>
      <p:nvGrpSpPr>
        <p:cNvPr id="1" name="Shape 8271"/>
        <p:cNvGrpSpPr/>
        <p:nvPr/>
      </p:nvGrpSpPr>
      <p:grpSpPr>
        <a:xfrm>
          <a:off x="0" y="0"/>
          <a:ext cx="0" cy="0"/>
          <a:chOff x="0" y="0"/>
          <a:chExt cx="0" cy="0"/>
        </a:xfrm>
      </p:grpSpPr>
      <p:pic>
        <p:nvPicPr>
          <p:cNvPr id="8272" name="Google Shape;8272;p1265"/>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8273" name="Google Shape;8273;p12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74" name="Google Shape;8274;p12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275" name="Google Shape;8275;p1265"/>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2_Blue Graphic Right">
  <p:cSld name="2_Blue Graphic Right">
    <p:spTree>
      <p:nvGrpSpPr>
        <p:cNvPr id="1" name="Shape 8276"/>
        <p:cNvGrpSpPr/>
        <p:nvPr/>
      </p:nvGrpSpPr>
      <p:grpSpPr>
        <a:xfrm>
          <a:off x="0" y="0"/>
          <a:ext cx="0" cy="0"/>
          <a:chOff x="0" y="0"/>
          <a:chExt cx="0" cy="0"/>
        </a:xfrm>
      </p:grpSpPr>
      <p:pic>
        <p:nvPicPr>
          <p:cNvPr id="8277" name="Google Shape;8277;p1266"/>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8278" name="Google Shape;8278;p1266"/>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79" name="Google Shape;8279;p1266"/>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80" name="Google Shape;8280;p1266"/>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2_3-Closing Slide">
  <p:cSld name="2_3-Closing Slide">
    <p:spTree>
      <p:nvGrpSpPr>
        <p:cNvPr id="1" name="Shape 8281"/>
        <p:cNvGrpSpPr/>
        <p:nvPr/>
      </p:nvGrpSpPr>
      <p:grpSpPr>
        <a:xfrm>
          <a:off x="0" y="0"/>
          <a:ext cx="0" cy="0"/>
          <a:chOff x="0" y="0"/>
          <a:chExt cx="0" cy="0"/>
        </a:xfrm>
      </p:grpSpPr>
      <p:pic>
        <p:nvPicPr>
          <p:cNvPr id="8282" name="Google Shape;8282;p1267"/>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8283" name="Google Shape;8283;p1267"/>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Title and Content">
  <p:cSld name="4_Title and Content 4">
    <p:spTree>
      <p:nvGrpSpPr>
        <p:cNvPr id="1" name="Shape 8284"/>
        <p:cNvGrpSpPr/>
        <p:nvPr/>
      </p:nvGrpSpPr>
      <p:grpSpPr>
        <a:xfrm>
          <a:off x="0" y="0"/>
          <a:ext cx="0" cy="0"/>
          <a:chOff x="0" y="0"/>
          <a:chExt cx="0" cy="0"/>
        </a:xfrm>
      </p:grpSpPr>
      <p:grpSp>
        <p:nvGrpSpPr>
          <p:cNvPr id="8285" name="Google Shape;8285;p1268"/>
          <p:cNvGrpSpPr/>
          <p:nvPr/>
        </p:nvGrpSpPr>
        <p:grpSpPr>
          <a:xfrm>
            <a:off x="7191543" y="1"/>
            <a:ext cx="5000459" cy="1425992"/>
            <a:chOff x="7191542" y="1"/>
            <a:chExt cx="5000459" cy="1425992"/>
          </a:xfrm>
        </p:grpSpPr>
        <p:pic>
          <p:nvPicPr>
            <p:cNvPr id="8286" name="Google Shape;8286;p12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87" name="Google Shape;8287;p1268"/>
            <p:cNvGrpSpPr/>
            <p:nvPr/>
          </p:nvGrpSpPr>
          <p:grpSpPr>
            <a:xfrm>
              <a:off x="7191542" y="1"/>
              <a:ext cx="5000459" cy="1425992"/>
              <a:chOff x="7186272" y="0"/>
              <a:chExt cx="5005729" cy="1427495"/>
            </a:xfrm>
          </p:grpSpPr>
          <p:sp>
            <p:nvSpPr>
              <p:cNvPr id="8288" name="Google Shape;8288;p12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89" name="Google Shape;8289;p12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90" name="Google Shape;8290;p126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91" name="Google Shape;8291;p1268"/>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2" name="Google Shape;8292;p12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93" name="Google Shape;8293;p12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94" name="Google Shape;8294;p126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Photo Slide">
  <p:cSld name="4_Photo Slide 3">
    <p:spTree>
      <p:nvGrpSpPr>
        <p:cNvPr id="1" name="Shape 8295"/>
        <p:cNvGrpSpPr/>
        <p:nvPr/>
      </p:nvGrpSpPr>
      <p:grpSpPr>
        <a:xfrm>
          <a:off x="0" y="0"/>
          <a:ext cx="0" cy="0"/>
          <a:chOff x="0" y="0"/>
          <a:chExt cx="0" cy="0"/>
        </a:xfrm>
      </p:grpSpPr>
      <p:sp>
        <p:nvSpPr>
          <p:cNvPr id="8296" name="Google Shape;8296;p126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97" name="Google Shape;8297;p12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98" name="Google Shape;8298;p1269"/>
          <p:cNvGrpSpPr/>
          <p:nvPr/>
        </p:nvGrpSpPr>
        <p:grpSpPr>
          <a:xfrm>
            <a:off x="0" y="5379427"/>
            <a:ext cx="2807368" cy="753891"/>
            <a:chOff x="0" y="5379426"/>
            <a:chExt cx="2807368" cy="753891"/>
          </a:xfrm>
        </p:grpSpPr>
        <p:sp>
          <p:nvSpPr>
            <p:cNvPr id="8299" name="Google Shape;8299;p12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0" name="Google Shape;8300;p12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01" name="Google Shape;8301;p1269"/>
          <p:cNvSpPr>
            <a:spLocks noGrp="1"/>
          </p:cNvSpPr>
          <p:nvPr>
            <p:ph type="pic" idx="2"/>
          </p:nvPr>
        </p:nvSpPr>
        <p:spPr>
          <a:xfrm>
            <a:off x="2807368" y="457202"/>
            <a:ext cx="8915400" cy="5943598"/>
          </a:xfrm>
          <a:prstGeom prst="rect">
            <a:avLst/>
          </a:prstGeom>
          <a:noFill/>
          <a:ln>
            <a:noFill/>
          </a:ln>
        </p:spPr>
      </p:sp>
      <p:pic>
        <p:nvPicPr>
          <p:cNvPr id="8302" name="Google Shape;8302;p126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19_Title Slide_Yale Blue">
  <p:cSld name="19_Title Slide_Yale Blue">
    <p:spTree>
      <p:nvGrpSpPr>
        <p:cNvPr id="1" name="Shape 8303"/>
        <p:cNvGrpSpPr/>
        <p:nvPr/>
      </p:nvGrpSpPr>
      <p:grpSpPr>
        <a:xfrm>
          <a:off x="0" y="0"/>
          <a:ext cx="0" cy="0"/>
          <a:chOff x="0" y="0"/>
          <a:chExt cx="0" cy="0"/>
        </a:xfrm>
      </p:grpSpPr>
      <p:sp>
        <p:nvSpPr>
          <p:cNvPr id="8304" name="Google Shape;8304;p1270"/>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05" name="Google Shape;8305;p1270"/>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06" name="Google Shape;8306;p127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8307" name="Google Shape;8307;p12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08" name="Google Shape;8308;p12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309" name="Google Shape;8309;p1270"/>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8310" name="Google Shape;8310;p127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8311" name="Google Shape;8311;p127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312" name="Google Shape;8312;p1270"/>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18_Title and Bullets Layout">
  <p:cSld name="18_Title and Bullets Layout">
    <p:spTree>
      <p:nvGrpSpPr>
        <p:cNvPr id="1" name="Shape 8313"/>
        <p:cNvGrpSpPr/>
        <p:nvPr/>
      </p:nvGrpSpPr>
      <p:grpSpPr>
        <a:xfrm>
          <a:off x="0" y="0"/>
          <a:ext cx="0" cy="0"/>
          <a:chOff x="0" y="0"/>
          <a:chExt cx="0" cy="0"/>
        </a:xfrm>
      </p:grpSpPr>
      <p:sp>
        <p:nvSpPr>
          <p:cNvPr id="8314" name="Google Shape;8314;p1271"/>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15" name="Google Shape;8315;p127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316" name="Google Shape;8316;p127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317" name="Google Shape;8317;p1271"/>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318" name="Google Shape;8318;p127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52_Title and Content">
  <p:cSld name="52_Title and Content">
    <p:spTree>
      <p:nvGrpSpPr>
        <p:cNvPr id="1" name="Shape 8319"/>
        <p:cNvGrpSpPr/>
        <p:nvPr/>
      </p:nvGrpSpPr>
      <p:grpSpPr>
        <a:xfrm>
          <a:off x="0" y="0"/>
          <a:ext cx="0" cy="0"/>
          <a:chOff x="0" y="0"/>
          <a:chExt cx="0" cy="0"/>
        </a:xfrm>
      </p:grpSpPr>
      <p:sp>
        <p:nvSpPr>
          <p:cNvPr id="8320" name="Google Shape;8320;p127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8321" name="Google Shape;8321;p127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322" name="Google Shape;8322;p127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323" name="Google Shape;8323;p1272"/>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24" name="Google Shape;8324;p1272"/>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18_Two Section | Picture and Copy Layout">
  <p:cSld name="18_Two Section | Picture and Copy Layout">
    <p:spTree>
      <p:nvGrpSpPr>
        <p:cNvPr id="1" name="Shape 8325"/>
        <p:cNvGrpSpPr/>
        <p:nvPr/>
      </p:nvGrpSpPr>
      <p:grpSpPr>
        <a:xfrm>
          <a:off x="0" y="0"/>
          <a:ext cx="0" cy="0"/>
          <a:chOff x="0" y="0"/>
          <a:chExt cx="0" cy="0"/>
        </a:xfrm>
      </p:grpSpPr>
      <p:sp>
        <p:nvSpPr>
          <p:cNvPr id="8326" name="Google Shape;8326;p127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327" name="Google Shape;8327;p127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328" name="Google Shape;8328;p1273"/>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29" name="Google Shape;8329;p1273"/>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30" name="Google Shape;8330;p1273"/>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331" name="Google Shape;8331;p127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911"/>
        <p:cNvGrpSpPr/>
        <p:nvPr/>
      </p:nvGrpSpPr>
      <p:grpSpPr>
        <a:xfrm>
          <a:off x="0" y="0"/>
          <a:ext cx="0" cy="0"/>
          <a:chOff x="0" y="0"/>
          <a:chExt cx="0" cy="0"/>
        </a:xfrm>
      </p:grpSpPr>
      <p:grpSp>
        <p:nvGrpSpPr>
          <p:cNvPr id="912" name="Google Shape;912;p536"/>
          <p:cNvGrpSpPr/>
          <p:nvPr/>
        </p:nvGrpSpPr>
        <p:grpSpPr>
          <a:xfrm>
            <a:off x="7191543" y="1"/>
            <a:ext cx="5000459" cy="1425992"/>
            <a:chOff x="7191542" y="1"/>
            <a:chExt cx="5000459" cy="1425992"/>
          </a:xfrm>
        </p:grpSpPr>
        <p:pic>
          <p:nvPicPr>
            <p:cNvPr id="913" name="Google Shape;913;p5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4" name="Google Shape;914;p536"/>
            <p:cNvGrpSpPr/>
            <p:nvPr/>
          </p:nvGrpSpPr>
          <p:grpSpPr>
            <a:xfrm>
              <a:off x="7191542" y="1"/>
              <a:ext cx="5000459" cy="1425992"/>
              <a:chOff x="7186272" y="0"/>
              <a:chExt cx="5005729" cy="1427495"/>
            </a:xfrm>
          </p:grpSpPr>
          <p:sp>
            <p:nvSpPr>
              <p:cNvPr id="915" name="Google Shape;915;p5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916" name="Google Shape;916;p5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917" name="Google Shape;917;p5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8" name="Google Shape;918;p5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19" name="Google Shape;919;p5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 name="Google Shape;920;p5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4_Table of Content">
  <p:cSld name="4_Table of Content">
    <p:spTree>
      <p:nvGrpSpPr>
        <p:cNvPr id="1" name="Shape 8332"/>
        <p:cNvGrpSpPr/>
        <p:nvPr/>
      </p:nvGrpSpPr>
      <p:grpSpPr>
        <a:xfrm>
          <a:off x="0" y="0"/>
          <a:ext cx="0" cy="0"/>
          <a:chOff x="0" y="0"/>
          <a:chExt cx="0" cy="0"/>
        </a:xfrm>
      </p:grpSpPr>
      <p:sp>
        <p:nvSpPr>
          <p:cNvPr id="8333" name="Google Shape;8333;p1274"/>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8334" name="Google Shape;8334;p1274"/>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35" name="Google Shape;8335;p1274"/>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36" name="Google Shape;8336;p1274"/>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37" name="Google Shape;8337;p12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338" name="Google Shape;8338;p127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1_EVERYDAY - CONTENT ONLY">
  <p:cSld name="1_EVERYDAY - CONTENT ONLY">
    <p:spTree>
      <p:nvGrpSpPr>
        <p:cNvPr id="1" name="Shape 8339"/>
        <p:cNvGrpSpPr/>
        <p:nvPr/>
      </p:nvGrpSpPr>
      <p:grpSpPr>
        <a:xfrm>
          <a:off x="0" y="0"/>
          <a:ext cx="0" cy="0"/>
          <a:chOff x="0" y="0"/>
          <a:chExt cx="0" cy="0"/>
        </a:xfrm>
      </p:grpSpPr>
      <p:sp>
        <p:nvSpPr>
          <p:cNvPr id="8340" name="Google Shape;8340;p12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341" name="Google Shape;8341;p12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342" name="Google Shape;8342;p12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43" name="Google Shape;8343;p12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344" name="Google Shape;8344;p12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45" name="Google Shape;8345;p12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346" name="Google Shape;8346;p1275"/>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347" name="Google Shape;8347;p1275"/>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8348" name="Google Shape;8348;p1275"/>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Title and Content">
  <p:cSld name="4_Title and Content 5">
    <p:spTree>
      <p:nvGrpSpPr>
        <p:cNvPr id="1" name="Shape 8349"/>
        <p:cNvGrpSpPr/>
        <p:nvPr/>
      </p:nvGrpSpPr>
      <p:grpSpPr>
        <a:xfrm>
          <a:off x="0" y="0"/>
          <a:ext cx="0" cy="0"/>
          <a:chOff x="0" y="0"/>
          <a:chExt cx="0" cy="0"/>
        </a:xfrm>
      </p:grpSpPr>
      <p:grpSp>
        <p:nvGrpSpPr>
          <p:cNvPr id="8350" name="Google Shape;8350;p1276"/>
          <p:cNvGrpSpPr/>
          <p:nvPr/>
        </p:nvGrpSpPr>
        <p:grpSpPr>
          <a:xfrm>
            <a:off x="7191543" y="1"/>
            <a:ext cx="5000459" cy="1425992"/>
            <a:chOff x="7191542" y="1"/>
            <a:chExt cx="5000459" cy="1425992"/>
          </a:xfrm>
        </p:grpSpPr>
        <p:pic>
          <p:nvPicPr>
            <p:cNvPr id="8351" name="Google Shape;8351;p1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52" name="Google Shape;8352;p1276"/>
            <p:cNvGrpSpPr/>
            <p:nvPr/>
          </p:nvGrpSpPr>
          <p:grpSpPr>
            <a:xfrm>
              <a:off x="7191542" y="1"/>
              <a:ext cx="5000459" cy="1425992"/>
              <a:chOff x="7186272" y="0"/>
              <a:chExt cx="5005729" cy="1427495"/>
            </a:xfrm>
          </p:grpSpPr>
          <p:sp>
            <p:nvSpPr>
              <p:cNvPr id="8353" name="Google Shape;8353;p1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54" name="Google Shape;8354;p1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55" name="Google Shape;8355;p127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56" name="Google Shape;8356;p127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57" name="Google Shape;8357;p12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58" name="Google Shape;8358;p1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59" name="Google Shape;8359;p127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Photo Slide">
  <p:cSld name="4_Photo Slide 4">
    <p:spTree>
      <p:nvGrpSpPr>
        <p:cNvPr id="1" name="Shape 8360"/>
        <p:cNvGrpSpPr/>
        <p:nvPr/>
      </p:nvGrpSpPr>
      <p:grpSpPr>
        <a:xfrm>
          <a:off x="0" y="0"/>
          <a:ext cx="0" cy="0"/>
          <a:chOff x="0" y="0"/>
          <a:chExt cx="0" cy="0"/>
        </a:xfrm>
      </p:grpSpPr>
      <p:sp>
        <p:nvSpPr>
          <p:cNvPr id="8361" name="Google Shape;8361;p127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362" name="Google Shape;8362;p12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363" name="Google Shape;8363;p1277"/>
          <p:cNvGrpSpPr/>
          <p:nvPr/>
        </p:nvGrpSpPr>
        <p:grpSpPr>
          <a:xfrm>
            <a:off x="0" y="5379427"/>
            <a:ext cx="2807368" cy="753891"/>
            <a:chOff x="0" y="5379426"/>
            <a:chExt cx="2807368" cy="753891"/>
          </a:xfrm>
        </p:grpSpPr>
        <p:sp>
          <p:nvSpPr>
            <p:cNvPr id="8364" name="Google Shape;8364;p12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65" name="Google Shape;8365;p12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66" name="Google Shape;8366;p1277"/>
          <p:cNvSpPr>
            <a:spLocks noGrp="1"/>
          </p:cNvSpPr>
          <p:nvPr>
            <p:ph type="pic" idx="2"/>
          </p:nvPr>
        </p:nvSpPr>
        <p:spPr>
          <a:xfrm>
            <a:off x="2807368" y="457202"/>
            <a:ext cx="8915400" cy="5943598"/>
          </a:xfrm>
          <a:prstGeom prst="rect">
            <a:avLst/>
          </a:prstGeom>
          <a:noFill/>
          <a:ln>
            <a:noFill/>
          </a:ln>
        </p:spPr>
      </p:sp>
      <p:pic>
        <p:nvPicPr>
          <p:cNvPr id="8367" name="Google Shape;8367;p127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Photo Slide">
  <p:cSld name="4_Photo Slide 5">
    <p:spTree>
      <p:nvGrpSpPr>
        <p:cNvPr id="1" name="Shape 8368"/>
        <p:cNvGrpSpPr/>
        <p:nvPr/>
      </p:nvGrpSpPr>
      <p:grpSpPr>
        <a:xfrm>
          <a:off x="0" y="0"/>
          <a:ext cx="0" cy="0"/>
          <a:chOff x="0" y="0"/>
          <a:chExt cx="0" cy="0"/>
        </a:xfrm>
      </p:grpSpPr>
      <p:sp>
        <p:nvSpPr>
          <p:cNvPr id="8369" name="Google Shape;8369;p127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370" name="Google Shape;8370;p12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371" name="Google Shape;8371;p1278"/>
          <p:cNvGrpSpPr/>
          <p:nvPr/>
        </p:nvGrpSpPr>
        <p:grpSpPr>
          <a:xfrm>
            <a:off x="0" y="5379427"/>
            <a:ext cx="2807368" cy="753891"/>
            <a:chOff x="0" y="5379426"/>
            <a:chExt cx="2807368" cy="753891"/>
          </a:xfrm>
        </p:grpSpPr>
        <p:sp>
          <p:nvSpPr>
            <p:cNvPr id="8372" name="Google Shape;8372;p12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73" name="Google Shape;8373;p12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74" name="Google Shape;8374;p1278"/>
          <p:cNvSpPr>
            <a:spLocks noGrp="1"/>
          </p:cNvSpPr>
          <p:nvPr>
            <p:ph type="pic" idx="2"/>
          </p:nvPr>
        </p:nvSpPr>
        <p:spPr>
          <a:xfrm>
            <a:off x="2807368" y="457202"/>
            <a:ext cx="8915400" cy="5943598"/>
          </a:xfrm>
          <a:prstGeom prst="rect">
            <a:avLst/>
          </a:prstGeom>
          <a:noFill/>
          <a:ln>
            <a:noFill/>
          </a:ln>
        </p:spPr>
      </p:sp>
      <p:pic>
        <p:nvPicPr>
          <p:cNvPr id="8375" name="Google Shape;8375;p127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7_EVERYDAY - CONTENT ONLY">
  <p:cSld name="7_EVERYDAY - CONTENT ONLY">
    <p:spTree>
      <p:nvGrpSpPr>
        <p:cNvPr id="1" name="Shape 8376"/>
        <p:cNvGrpSpPr/>
        <p:nvPr/>
      </p:nvGrpSpPr>
      <p:grpSpPr>
        <a:xfrm>
          <a:off x="0" y="0"/>
          <a:ext cx="0" cy="0"/>
          <a:chOff x="0" y="0"/>
          <a:chExt cx="0" cy="0"/>
        </a:xfrm>
      </p:grpSpPr>
      <p:sp>
        <p:nvSpPr>
          <p:cNvPr id="8377" name="Google Shape;8377;p127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378" name="Google Shape;8378;p127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379" name="Google Shape;8379;p1279"/>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80" name="Google Shape;8380;p127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381" name="Google Shape;8381;p127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82" name="Google Shape;8382;p1279"/>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383" name="Google Shape;8383;p1279"/>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384" name="Google Shape;8384;p1279"/>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8385" name="Google Shape;8385;p1279"/>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6_EVERYDAY - CONTENT ONLY">
  <p:cSld name="6_EVERYDAY - CONTENT ONLY">
    <p:spTree>
      <p:nvGrpSpPr>
        <p:cNvPr id="1" name="Shape 8386"/>
        <p:cNvGrpSpPr/>
        <p:nvPr/>
      </p:nvGrpSpPr>
      <p:grpSpPr>
        <a:xfrm>
          <a:off x="0" y="0"/>
          <a:ext cx="0" cy="0"/>
          <a:chOff x="0" y="0"/>
          <a:chExt cx="0" cy="0"/>
        </a:xfrm>
      </p:grpSpPr>
      <p:sp>
        <p:nvSpPr>
          <p:cNvPr id="8387" name="Google Shape;8387;p128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388" name="Google Shape;8388;p128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389" name="Google Shape;8389;p128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90" name="Google Shape;8390;p128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391" name="Google Shape;8391;p128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92" name="Google Shape;8392;p128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393" name="Google Shape;8393;p1280"/>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394" name="Google Shape;8394;p1280"/>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8395" name="Google Shape;8395;p1280"/>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61_Quotation">
  <p:cSld name="61_Quotation">
    <p:spTree>
      <p:nvGrpSpPr>
        <p:cNvPr id="1" name="Shape 8396"/>
        <p:cNvGrpSpPr/>
        <p:nvPr/>
      </p:nvGrpSpPr>
      <p:grpSpPr>
        <a:xfrm>
          <a:off x="0" y="0"/>
          <a:ext cx="0" cy="0"/>
          <a:chOff x="0" y="0"/>
          <a:chExt cx="0" cy="0"/>
        </a:xfrm>
      </p:grpSpPr>
      <p:sp>
        <p:nvSpPr>
          <p:cNvPr id="8397" name="Google Shape;8397;p12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398" name="Google Shape;8398;p12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99" name="Google Shape;8399;p12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00" name="Google Shape;8400;p12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401" name="Google Shape;8401;p12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02" name="Google Shape;8402;p12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03" name="Google Shape;8403;p1281"/>
          <p:cNvGrpSpPr/>
          <p:nvPr/>
        </p:nvGrpSpPr>
        <p:grpSpPr>
          <a:xfrm>
            <a:off x="7191543" y="1"/>
            <a:ext cx="5000459" cy="1425992"/>
            <a:chOff x="7191542" y="1"/>
            <a:chExt cx="5000459" cy="1425992"/>
          </a:xfrm>
        </p:grpSpPr>
        <p:pic>
          <p:nvPicPr>
            <p:cNvPr id="8404" name="Google Shape;8404;p12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05" name="Google Shape;8405;p1281"/>
            <p:cNvGrpSpPr/>
            <p:nvPr/>
          </p:nvGrpSpPr>
          <p:grpSpPr>
            <a:xfrm>
              <a:off x="7191542" y="1"/>
              <a:ext cx="5000459" cy="1425992"/>
              <a:chOff x="7186272" y="0"/>
              <a:chExt cx="5005729" cy="1427495"/>
            </a:xfrm>
          </p:grpSpPr>
          <p:sp>
            <p:nvSpPr>
              <p:cNvPr id="8406" name="Google Shape;8406;p12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07" name="Google Shape;8407;p12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8408" name="Google Shape;8408;p12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29_Cover">
  <p:cSld name="29_Cover">
    <p:spTree>
      <p:nvGrpSpPr>
        <p:cNvPr id="1" name="Shape 8409"/>
        <p:cNvGrpSpPr/>
        <p:nvPr/>
      </p:nvGrpSpPr>
      <p:grpSpPr>
        <a:xfrm>
          <a:off x="0" y="0"/>
          <a:ext cx="0" cy="0"/>
          <a:chOff x="0" y="0"/>
          <a:chExt cx="0" cy="0"/>
        </a:xfrm>
      </p:grpSpPr>
      <p:sp>
        <p:nvSpPr>
          <p:cNvPr id="8410" name="Google Shape;8410;p128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411" name="Google Shape;8411;p128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12" name="Google Shape;8412;p128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13" name="Google Shape;8413;p1282"/>
          <p:cNvSpPr>
            <a:spLocks noGrp="1"/>
          </p:cNvSpPr>
          <p:nvPr>
            <p:ph type="pic" idx="2"/>
          </p:nvPr>
        </p:nvSpPr>
        <p:spPr>
          <a:xfrm>
            <a:off x="7118684" y="233915"/>
            <a:ext cx="5073316" cy="5943600"/>
          </a:xfrm>
          <a:prstGeom prst="rect">
            <a:avLst/>
          </a:prstGeom>
          <a:noFill/>
          <a:ln>
            <a:noFill/>
          </a:ln>
        </p:spPr>
      </p:sp>
      <p:grpSp>
        <p:nvGrpSpPr>
          <p:cNvPr id="8414" name="Google Shape;8414;p1282"/>
          <p:cNvGrpSpPr/>
          <p:nvPr/>
        </p:nvGrpSpPr>
        <p:grpSpPr>
          <a:xfrm>
            <a:off x="0" y="5020349"/>
            <a:ext cx="12192000" cy="1837653"/>
            <a:chOff x="0" y="5020348"/>
            <a:chExt cx="12192000" cy="1837653"/>
          </a:xfrm>
        </p:grpSpPr>
        <p:sp>
          <p:nvSpPr>
            <p:cNvPr id="8415" name="Google Shape;8415;p12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416" name="Google Shape;8416;p128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8417" name="Google Shape;8417;p128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29_Divider">
  <p:cSld name="29_Divider">
    <p:spTree>
      <p:nvGrpSpPr>
        <p:cNvPr id="1" name="Shape 8418"/>
        <p:cNvGrpSpPr/>
        <p:nvPr/>
      </p:nvGrpSpPr>
      <p:grpSpPr>
        <a:xfrm>
          <a:off x="0" y="0"/>
          <a:ext cx="0" cy="0"/>
          <a:chOff x="0" y="0"/>
          <a:chExt cx="0" cy="0"/>
        </a:xfrm>
      </p:grpSpPr>
      <p:grpSp>
        <p:nvGrpSpPr>
          <p:cNvPr id="8419" name="Google Shape;8419;p1283"/>
          <p:cNvGrpSpPr/>
          <p:nvPr/>
        </p:nvGrpSpPr>
        <p:grpSpPr>
          <a:xfrm>
            <a:off x="0" y="5020348"/>
            <a:ext cx="12192000" cy="1837653"/>
            <a:chOff x="0" y="5020347"/>
            <a:chExt cx="12192000" cy="1837653"/>
          </a:xfrm>
        </p:grpSpPr>
        <p:sp>
          <p:nvSpPr>
            <p:cNvPr id="8420" name="Google Shape;8420;p12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421" name="Google Shape;8421;p12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422" name="Google Shape;8422;p12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8423" name="Google Shape;8423;p12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424" name="Google Shape;8424;p128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25" name="Google Shape;8425;p128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921"/>
        <p:cNvGrpSpPr/>
        <p:nvPr/>
      </p:nvGrpSpPr>
      <p:grpSpPr>
        <a:xfrm>
          <a:off x="0" y="0"/>
          <a:ext cx="0" cy="0"/>
          <a:chOff x="0" y="0"/>
          <a:chExt cx="0" cy="0"/>
        </a:xfrm>
      </p:grpSpPr>
      <p:grpSp>
        <p:nvGrpSpPr>
          <p:cNvPr id="922" name="Google Shape;922;p537"/>
          <p:cNvGrpSpPr/>
          <p:nvPr/>
        </p:nvGrpSpPr>
        <p:grpSpPr>
          <a:xfrm>
            <a:off x="0" y="0"/>
            <a:ext cx="12192000" cy="2148830"/>
            <a:chOff x="0" y="0"/>
            <a:chExt cx="12192000" cy="2148830"/>
          </a:xfrm>
        </p:grpSpPr>
        <p:sp>
          <p:nvSpPr>
            <p:cNvPr id="923" name="Google Shape;923;p53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924" name="Google Shape;924;p53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925" name="Google Shape;925;p53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26" name="Google Shape;926;p53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7" name="Google Shape;927;p53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28" name="Google Shape;928;p53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929" name="Google Shape;929;p53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30_Photo Slide">
  <p:cSld name="30_Photo Slide">
    <p:spTree>
      <p:nvGrpSpPr>
        <p:cNvPr id="1" name="Shape 8426"/>
        <p:cNvGrpSpPr/>
        <p:nvPr/>
      </p:nvGrpSpPr>
      <p:grpSpPr>
        <a:xfrm>
          <a:off x="0" y="0"/>
          <a:ext cx="0" cy="0"/>
          <a:chOff x="0" y="0"/>
          <a:chExt cx="0" cy="0"/>
        </a:xfrm>
      </p:grpSpPr>
      <p:sp>
        <p:nvSpPr>
          <p:cNvPr id="8427" name="Google Shape;8427;p128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428" name="Google Shape;8428;p12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429" name="Google Shape;8429;p1284"/>
          <p:cNvGrpSpPr/>
          <p:nvPr/>
        </p:nvGrpSpPr>
        <p:grpSpPr>
          <a:xfrm>
            <a:off x="0" y="5379427"/>
            <a:ext cx="2807368" cy="753891"/>
            <a:chOff x="0" y="5379426"/>
            <a:chExt cx="2807368" cy="753891"/>
          </a:xfrm>
        </p:grpSpPr>
        <p:sp>
          <p:nvSpPr>
            <p:cNvPr id="8430" name="Google Shape;8430;p12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431" name="Google Shape;8431;p12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8432" name="Google Shape;8432;p1284"/>
          <p:cNvSpPr>
            <a:spLocks noGrp="1"/>
          </p:cNvSpPr>
          <p:nvPr>
            <p:ph type="pic" idx="2"/>
          </p:nvPr>
        </p:nvSpPr>
        <p:spPr>
          <a:xfrm>
            <a:off x="2807368" y="457202"/>
            <a:ext cx="8915400" cy="5943598"/>
          </a:xfrm>
          <a:prstGeom prst="rect">
            <a:avLst/>
          </a:prstGeom>
          <a:noFill/>
          <a:ln>
            <a:noFill/>
          </a:ln>
        </p:spPr>
      </p:sp>
      <p:pic>
        <p:nvPicPr>
          <p:cNvPr id="8433" name="Google Shape;8433;p128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62_Quotation">
  <p:cSld name="62_Quotation">
    <p:spTree>
      <p:nvGrpSpPr>
        <p:cNvPr id="1" name="Shape 8434"/>
        <p:cNvGrpSpPr/>
        <p:nvPr/>
      </p:nvGrpSpPr>
      <p:grpSpPr>
        <a:xfrm>
          <a:off x="0" y="0"/>
          <a:ext cx="0" cy="0"/>
          <a:chOff x="0" y="0"/>
          <a:chExt cx="0" cy="0"/>
        </a:xfrm>
      </p:grpSpPr>
      <p:sp>
        <p:nvSpPr>
          <p:cNvPr id="8435" name="Google Shape;8435;p128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436" name="Google Shape;8436;p128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37" name="Google Shape;8437;p12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38" name="Google Shape;8438;p12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439" name="Google Shape;8439;p12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40" name="Google Shape;8440;p12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41" name="Google Shape;8441;p1285"/>
          <p:cNvGrpSpPr/>
          <p:nvPr/>
        </p:nvGrpSpPr>
        <p:grpSpPr>
          <a:xfrm>
            <a:off x="7191543" y="1"/>
            <a:ext cx="5000459" cy="1425992"/>
            <a:chOff x="7191542" y="1"/>
            <a:chExt cx="5000459" cy="1425992"/>
          </a:xfrm>
        </p:grpSpPr>
        <p:pic>
          <p:nvPicPr>
            <p:cNvPr id="8442" name="Google Shape;8442;p12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43" name="Google Shape;8443;p1285"/>
            <p:cNvGrpSpPr/>
            <p:nvPr/>
          </p:nvGrpSpPr>
          <p:grpSpPr>
            <a:xfrm>
              <a:off x="7191542" y="1"/>
              <a:ext cx="5000459" cy="1425992"/>
              <a:chOff x="7186272" y="0"/>
              <a:chExt cx="5005729" cy="1427495"/>
            </a:xfrm>
          </p:grpSpPr>
          <p:sp>
            <p:nvSpPr>
              <p:cNvPr id="8444" name="Google Shape;8444;p12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45" name="Google Shape;8445;p12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8446" name="Google Shape;8446;p12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53_Title and Content">
  <p:cSld name="53_Title and Content">
    <p:spTree>
      <p:nvGrpSpPr>
        <p:cNvPr id="1" name="Shape 8447"/>
        <p:cNvGrpSpPr/>
        <p:nvPr/>
      </p:nvGrpSpPr>
      <p:grpSpPr>
        <a:xfrm>
          <a:off x="0" y="0"/>
          <a:ext cx="0" cy="0"/>
          <a:chOff x="0" y="0"/>
          <a:chExt cx="0" cy="0"/>
        </a:xfrm>
      </p:grpSpPr>
      <p:grpSp>
        <p:nvGrpSpPr>
          <p:cNvPr id="8448" name="Google Shape;8448;p1286"/>
          <p:cNvGrpSpPr/>
          <p:nvPr/>
        </p:nvGrpSpPr>
        <p:grpSpPr>
          <a:xfrm>
            <a:off x="7191543" y="1"/>
            <a:ext cx="5000459" cy="1425992"/>
            <a:chOff x="7191542" y="1"/>
            <a:chExt cx="5000459" cy="1425992"/>
          </a:xfrm>
        </p:grpSpPr>
        <p:pic>
          <p:nvPicPr>
            <p:cNvPr id="8449" name="Google Shape;8449;p12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50" name="Google Shape;8450;p1286"/>
            <p:cNvGrpSpPr/>
            <p:nvPr/>
          </p:nvGrpSpPr>
          <p:grpSpPr>
            <a:xfrm>
              <a:off x="7191542" y="1"/>
              <a:ext cx="5000459" cy="1425992"/>
              <a:chOff x="7186272" y="0"/>
              <a:chExt cx="5005729" cy="1427495"/>
            </a:xfrm>
          </p:grpSpPr>
          <p:sp>
            <p:nvSpPr>
              <p:cNvPr id="8451" name="Google Shape;8451;p12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52" name="Google Shape;8452;p12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8453" name="Google Shape;8453;p12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54" name="Google Shape;8454;p128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55" name="Google Shape;8455;p12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456" name="Google Shape;8456;p12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57" name="Google Shape;8457;p12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29_Two Content">
  <p:cSld name="29_Two Content">
    <p:spTree>
      <p:nvGrpSpPr>
        <p:cNvPr id="1" name="Shape 8458"/>
        <p:cNvGrpSpPr/>
        <p:nvPr/>
      </p:nvGrpSpPr>
      <p:grpSpPr>
        <a:xfrm>
          <a:off x="0" y="0"/>
          <a:ext cx="0" cy="0"/>
          <a:chOff x="0" y="0"/>
          <a:chExt cx="0" cy="0"/>
        </a:xfrm>
      </p:grpSpPr>
      <p:sp>
        <p:nvSpPr>
          <p:cNvPr id="8459" name="Google Shape;8459;p12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60" name="Google Shape;8460;p128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461" name="Google Shape;8461;p1287"/>
          <p:cNvGrpSpPr/>
          <p:nvPr/>
        </p:nvGrpSpPr>
        <p:grpSpPr>
          <a:xfrm>
            <a:off x="7191543" y="1"/>
            <a:ext cx="5000459" cy="1425992"/>
            <a:chOff x="7191542" y="1"/>
            <a:chExt cx="5000459" cy="1425992"/>
          </a:xfrm>
        </p:grpSpPr>
        <p:pic>
          <p:nvPicPr>
            <p:cNvPr id="8462" name="Google Shape;8462;p12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63" name="Google Shape;8463;p1287"/>
            <p:cNvGrpSpPr/>
            <p:nvPr/>
          </p:nvGrpSpPr>
          <p:grpSpPr>
            <a:xfrm>
              <a:off x="7191542" y="1"/>
              <a:ext cx="5000459" cy="1425992"/>
              <a:chOff x="7186272" y="0"/>
              <a:chExt cx="5005729" cy="1427495"/>
            </a:xfrm>
          </p:grpSpPr>
          <p:sp>
            <p:nvSpPr>
              <p:cNvPr id="8464" name="Google Shape;8464;p12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65" name="Google Shape;8465;p12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8466" name="Google Shape;8466;p128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67" name="Google Shape;8467;p128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468" name="Google Shape;8468;p12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69" name="Google Shape;8469;p12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28_Comparison">
  <p:cSld name="28_Comparison">
    <p:spTree>
      <p:nvGrpSpPr>
        <p:cNvPr id="1" name="Shape 8470"/>
        <p:cNvGrpSpPr/>
        <p:nvPr/>
      </p:nvGrpSpPr>
      <p:grpSpPr>
        <a:xfrm>
          <a:off x="0" y="0"/>
          <a:ext cx="0" cy="0"/>
          <a:chOff x="0" y="0"/>
          <a:chExt cx="0" cy="0"/>
        </a:xfrm>
      </p:grpSpPr>
      <p:grpSp>
        <p:nvGrpSpPr>
          <p:cNvPr id="8471" name="Google Shape;8471;p1288"/>
          <p:cNvGrpSpPr/>
          <p:nvPr/>
        </p:nvGrpSpPr>
        <p:grpSpPr>
          <a:xfrm>
            <a:off x="7191543" y="1"/>
            <a:ext cx="5000459" cy="1425992"/>
            <a:chOff x="7191542" y="1"/>
            <a:chExt cx="5000459" cy="1425992"/>
          </a:xfrm>
        </p:grpSpPr>
        <p:pic>
          <p:nvPicPr>
            <p:cNvPr id="8472" name="Google Shape;8472;p12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73" name="Google Shape;8473;p1288"/>
            <p:cNvGrpSpPr/>
            <p:nvPr/>
          </p:nvGrpSpPr>
          <p:grpSpPr>
            <a:xfrm>
              <a:off x="7191542" y="1"/>
              <a:ext cx="5000459" cy="1425992"/>
              <a:chOff x="7186272" y="0"/>
              <a:chExt cx="5005729" cy="1427495"/>
            </a:xfrm>
          </p:grpSpPr>
          <p:sp>
            <p:nvSpPr>
              <p:cNvPr id="8474" name="Google Shape;8474;p12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75" name="Google Shape;8475;p12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8476" name="Google Shape;8476;p128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77" name="Google Shape;8477;p128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478" name="Google Shape;8478;p128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79" name="Google Shape;8479;p12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480" name="Google Shape;8480;p12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81" name="Google Shape;8481;p12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482" name="Google Shape;8482;p12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83" name="Google Shape;8483;p12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28_Title Only">
  <p:cSld name="28_Title Only">
    <p:spTree>
      <p:nvGrpSpPr>
        <p:cNvPr id="1" name="Shape 8484"/>
        <p:cNvGrpSpPr/>
        <p:nvPr/>
      </p:nvGrpSpPr>
      <p:grpSpPr>
        <a:xfrm>
          <a:off x="0" y="0"/>
          <a:ext cx="0" cy="0"/>
          <a:chOff x="0" y="0"/>
          <a:chExt cx="0" cy="0"/>
        </a:xfrm>
      </p:grpSpPr>
      <p:grpSp>
        <p:nvGrpSpPr>
          <p:cNvPr id="8485" name="Google Shape;8485;p1289"/>
          <p:cNvGrpSpPr/>
          <p:nvPr/>
        </p:nvGrpSpPr>
        <p:grpSpPr>
          <a:xfrm>
            <a:off x="7191543" y="1"/>
            <a:ext cx="5000459" cy="1425992"/>
            <a:chOff x="7191542" y="1"/>
            <a:chExt cx="5000459" cy="1425992"/>
          </a:xfrm>
        </p:grpSpPr>
        <p:pic>
          <p:nvPicPr>
            <p:cNvPr id="8486" name="Google Shape;8486;p12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87" name="Google Shape;8487;p1289"/>
            <p:cNvGrpSpPr/>
            <p:nvPr/>
          </p:nvGrpSpPr>
          <p:grpSpPr>
            <a:xfrm>
              <a:off x="7191542" y="1"/>
              <a:ext cx="5000459" cy="1425992"/>
              <a:chOff x="7186272" y="0"/>
              <a:chExt cx="5005729" cy="1427495"/>
            </a:xfrm>
          </p:grpSpPr>
          <p:sp>
            <p:nvSpPr>
              <p:cNvPr id="8488" name="Google Shape;8488;p12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89" name="Google Shape;8489;p12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8490" name="Google Shape;8490;p12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91" name="Google Shape;8491;p12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492" name="Google Shape;8492;p12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93" name="Google Shape;8493;p12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29_End">
  <p:cSld name="29_End">
    <p:spTree>
      <p:nvGrpSpPr>
        <p:cNvPr id="1" name="Shape 8494"/>
        <p:cNvGrpSpPr/>
        <p:nvPr/>
      </p:nvGrpSpPr>
      <p:grpSpPr>
        <a:xfrm>
          <a:off x="0" y="0"/>
          <a:ext cx="0" cy="0"/>
          <a:chOff x="0" y="0"/>
          <a:chExt cx="0" cy="0"/>
        </a:xfrm>
      </p:grpSpPr>
      <p:grpSp>
        <p:nvGrpSpPr>
          <p:cNvPr id="8495" name="Google Shape;8495;p1290"/>
          <p:cNvGrpSpPr/>
          <p:nvPr/>
        </p:nvGrpSpPr>
        <p:grpSpPr>
          <a:xfrm>
            <a:off x="0" y="0"/>
            <a:ext cx="12192000" cy="2148830"/>
            <a:chOff x="0" y="0"/>
            <a:chExt cx="12192000" cy="2148830"/>
          </a:xfrm>
        </p:grpSpPr>
        <p:sp>
          <p:nvSpPr>
            <p:cNvPr id="8496" name="Google Shape;8496;p129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497" name="Google Shape;8497;p129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8498" name="Google Shape;8498;p129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499" name="Google Shape;8499;p129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00" name="Google Shape;8500;p129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501" name="Google Shape;8501;p129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8502" name="Google Shape;8502;p129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29_Blank">
  <p:cSld name="29_Blank">
    <p:spTree>
      <p:nvGrpSpPr>
        <p:cNvPr id="1" name="Shape 8503"/>
        <p:cNvGrpSpPr/>
        <p:nvPr/>
      </p:nvGrpSpPr>
      <p:grpSpPr>
        <a:xfrm>
          <a:off x="0" y="0"/>
          <a:ext cx="0" cy="0"/>
          <a:chOff x="0" y="0"/>
          <a:chExt cx="0" cy="0"/>
        </a:xfrm>
      </p:grpSpPr>
      <p:sp>
        <p:nvSpPr>
          <p:cNvPr id="8504" name="Google Shape;8504;p12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505" name="Google Shape;8505;p12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06" name="Google Shape;8506;p12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507" name="Google Shape;8507;p1291"/>
          <p:cNvGrpSpPr/>
          <p:nvPr/>
        </p:nvGrpSpPr>
        <p:grpSpPr>
          <a:xfrm>
            <a:off x="7191543" y="1"/>
            <a:ext cx="5000459" cy="1425992"/>
            <a:chOff x="7191542" y="1"/>
            <a:chExt cx="5000459" cy="1425992"/>
          </a:xfrm>
        </p:grpSpPr>
        <p:pic>
          <p:nvPicPr>
            <p:cNvPr id="8508" name="Google Shape;8508;p12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09" name="Google Shape;8509;p1291"/>
            <p:cNvGrpSpPr/>
            <p:nvPr/>
          </p:nvGrpSpPr>
          <p:grpSpPr>
            <a:xfrm>
              <a:off x="7191542" y="1"/>
              <a:ext cx="5000459" cy="1425992"/>
              <a:chOff x="7186272" y="0"/>
              <a:chExt cx="5005729" cy="1427495"/>
            </a:xfrm>
          </p:grpSpPr>
          <p:sp>
            <p:nvSpPr>
              <p:cNvPr id="8510" name="Google Shape;8510;p12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511" name="Google Shape;8511;p12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Title and Content">
  <p:cSld name="4_Title and Content 6">
    <p:spTree>
      <p:nvGrpSpPr>
        <p:cNvPr id="1" name="Shape 8512"/>
        <p:cNvGrpSpPr/>
        <p:nvPr/>
      </p:nvGrpSpPr>
      <p:grpSpPr>
        <a:xfrm>
          <a:off x="0" y="0"/>
          <a:ext cx="0" cy="0"/>
          <a:chOff x="0" y="0"/>
          <a:chExt cx="0" cy="0"/>
        </a:xfrm>
      </p:grpSpPr>
      <p:grpSp>
        <p:nvGrpSpPr>
          <p:cNvPr id="8513" name="Google Shape;8513;p1292"/>
          <p:cNvGrpSpPr/>
          <p:nvPr/>
        </p:nvGrpSpPr>
        <p:grpSpPr>
          <a:xfrm>
            <a:off x="7191542" y="1"/>
            <a:ext cx="5000459" cy="1425992"/>
            <a:chOff x="7191542" y="1"/>
            <a:chExt cx="5000459" cy="1425992"/>
          </a:xfrm>
        </p:grpSpPr>
        <p:pic>
          <p:nvPicPr>
            <p:cNvPr id="8514" name="Google Shape;8514;p12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15" name="Google Shape;8515;p1292"/>
            <p:cNvGrpSpPr/>
            <p:nvPr/>
          </p:nvGrpSpPr>
          <p:grpSpPr>
            <a:xfrm>
              <a:off x="7191542" y="1"/>
              <a:ext cx="5000459" cy="1425992"/>
              <a:chOff x="7186272" y="0"/>
              <a:chExt cx="5005729" cy="1427495"/>
            </a:xfrm>
          </p:grpSpPr>
          <p:sp>
            <p:nvSpPr>
              <p:cNvPr id="8516" name="Google Shape;8516;p12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7" name="Google Shape;8517;p12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518" name="Google Shape;8518;p12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19" name="Google Shape;8519;p129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20" name="Google Shape;8520;p12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21" name="Google Shape;8521;p12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22" name="Google Shape;8522;p12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Photo Slide">
  <p:cSld name="4_Photo Slide 6">
    <p:spTree>
      <p:nvGrpSpPr>
        <p:cNvPr id="1" name="Shape 8523"/>
        <p:cNvGrpSpPr/>
        <p:nvPr/>
      </p:nvGrpSpPr>
      <p:grpSpPr>
        <a:xfrm>
          <a:off x="0" y="0"/>
          <a:ext cx="0" cy="0"/>
          <a:chOff x="0" y="0"/>
          <a:chExt cx="0" cy="0"/>
        </a:xfrm>
      </p:grpSpPr>
      <p:sp>
        <p:nvSpPr>
          <p:cNvPr id="8524" name="Google Shape;8524;p12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25" name="Google Shape;8525;p12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526" name="Google Shape;8526;p1293"/>
          <p:cNvGrpSpPr/>
          <p:nvPr/>
        </p:nvGrpSpPr>
        <p:grpSpPr>
          <a:xfrm>
            <a:off x="0" y="5379426"/>
            <a:ext cx="2807368" cy="753891"/>
            <a:chOff x="0" y="5379426"/>
            <a:chExt cx="2807368" cy="753891"/>
          </a:xfrm>
        </p:grpSpPr>
        <p:sp>
          <p:nvSpPr>
            <p:cNvPr id="8527" name="Google Shape;8527;p12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28" name="Google Shape;8528;p12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529" name="Google Shape;8529;p1293"/>
          <p:cNvSpPr>
            <a:spLocks noGrp="1"/>
          </p:cNvSpPr>
          <p:nvPr>
            <p:ph type="pic" idx="2"/>
          </p:nvPr>
        </p:nvSpPr>
        <p:spPr>
          <a:xfrm>
            <a:off x="2807368" y="457202"/>
            <a:ext cx="8915400" cy="5943598"/>
          </a:xfrm>
          <a:prstGeom prst="rect">
            <a:avLst/>
          </a:prstGeom>
          <a:noFill/>
          <a:ln>
            <a:noFill/>
          </a:ln>
        </p:spPr>
      </p:sp>
      <p:pic>
        <p:nvPicPr>
          <p:cNvPr id="8530" name="Google Shape;8530;p12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930"/>
        <p:cNvGrpSpPr/>
        <p:nvPr/>
      </p:nvGrpSpPr>
      <p:grpSpPr>
        <a:xfrm>
          <a:off x="0" y="0"/>
          <a:ext cx="0" cy="0"/>
          <a:chOff x="0" y="0"/>
          <a:chExt cx="0" cy="0"/>
        </a:xfrm>
      </p:grpSpPr>
      <p:sp>
        <p:nvSpPr>
          <p:cNvPr id="931" name="Google Shape;931;p5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32" name="Google Shape;932;p5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3" name="Google Shape;933;p5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34" name="Google Shape;934;p538"/>
          <p:cNvGrpSpPr/>
          <p:nvPr/>
        </p:nvGrpSpPr>
        <p:grpSpPr>
          <a:xfrm>
            <a:off x="7191543" y="1"/>
            <a:ext cx="5000459" cy="1425992"/>
            <a:chOff x="7191542" y="1"/>
            <a:chExt cx="5000459" cy="1425992"/>
          </a:xfrm>
        </p:grpSpPr>
        <p:pic>
          <p:nvPicPr>
            <p:cNvPr id="935" name="Google Shape;935;p5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6" name="Google Shape;936;p538"/>
            <p:cNvGrpSpPr/>
            <p:nvPr/>
          </p:nvGrpSpPr>
          <p:grpSpPr>
            <a:xfrm>
              <a:off x="7191542" y="1"/>
              <a:ext cx="5000459" cy="1425992"/>
              <a:chOff x="7186272" y="0"/>
              <a:chExt cx="5005729" cy="1427495"/>
            </a:xfrm>
          </p:grpSpPr>
          <p:sp>
            <p:nvSpPr>
              <p:cNvPr id="937" name="Google Shape;937;p5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938" name="Google Shape;938;p5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9_Title Slide">
  <p:cSld name="9_Title Slide">
    <p:spTree>
      <p:nvGrpSpPr>
        <p:cNvPr id="1" name="Shape 8531"/>
        <p:cNvGrpSpPr/>
        <p:nvPr/>
      </p:nvGrpSpPr>
      <p:grpSpPr>
        <a:xfrm>
          <a:off x="0" y="0"/>
          <a:ext cx="0" cy="0"/>
          <a:chOff x="0" y="0"/>
          <a:chExt cx="0" cy="0"/>
        </a:xfrm>
      </p:grpSpPr>
      <p:pic>
        <p:nvPicPr>
          <p:cNvPr id="8532" name="Google Shape;8532;p1294"/>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8533" name="Google Shape;8533;p1294"/>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8534" name="Google Shape;8534;p1294"/>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35" name="Google Shape;8535;p129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1_Image Left">
  <p:cSld name="1_Image Left">
    <p:spTree>
      <p:nvGrpSpPr>
        <p:cNvPr id="1" name="Shape 8536"/>
        <p:cNvGrpSpPr/>
        <p:nvPr/>
      </p:nvGrpSpPr>
      <p:grpSpPr>
        <a:xfrm>
          <a:off x="0" y="0"/>
          <a:ext cx="0" cy="0"/>
          <a:chOff x="0" y="0"/>
          <a:chExt cx="0" cy="0"/>
        </a:xfrm>
      </p:grpSpPr>
      <p:pic>
        <p:nvPicPr>
          <p:cNvPr id="8537" name="Google Shape;8537;p1295"/>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8538" name="Google Shape;8538;p1295"/>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9" name="Google Shape;8539;p1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540" name="Google Shape;8540;p1295"/>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3_Breaker-4">
  <p:cSld name="3_Breaker-4">
    <p:spTree>
      <p:nvGrpSpPr>
        <p:cNvPr id="1" name="Shape 8541"/>
        <p:cNvGrpSpPr/>
        <p:nvPr/>
      </p:nvGrpSpPr>
      <p:grpSpPr>
        <a:xfrm>
          <a:off x="0" y="0"/>
          <a:ext cx="0" cy="0"/>
          <a:chOff x="0" y="0"/>
          <a:chExt cx="0" cy="0"/>
        </a:xfrm>
      </p:grpSpPr>
      <p:pic>
        <p:nvPicPr>
          <p:cNvPr id="8542" name="Google Shape;8542;p129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8543" name="Google Shape;8543;p1296"/>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8544" name="Google Shape;8544;p1296"/>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45" name="Google Shape;8545;p129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57_Title and Content">
  <p:cSld name="57_Title and Content">
    <p:spTree>
      <p:nvGrpSpPr>
        <p:cNvPr id="1" name="Shape 8546"/>
        <p:cNvGrpSpPr/>
        <p:nvPr/>
      </p:nvGrpSpPr>
      <p:grpSpPr>
        <a:xfrm>
          <a:off x="0" y="0"/>
          <a:ext cx="0" cy="0"/>
          <a:chOff x="0" y="0"/>
          <a:chExt cx="0" cy="0"/>
        </a:xfrm>
      </p:grpSpPr>
      <p:pic>
        <p:nvPicPr>
          <p:cNvPr id="8547" name="Google Shape;8547;p1297"/>
          <p:cNvPicPr preferRelativeResize="0"/>
          <p:nvPr/>
        </p:nvPicPr>
        <p:blipFill rotWithShape="1">
          <a:blip r:embed="rId2">
            <a:alphaModFix/>
          </a:blip>
          <a:srcRect t="12181" r="12170"/>
          <a:stretch/>
        </p:blipFill>
        <p:spPr>
          <a:xfrm>
            <a:off x="1524" y="0"/>
            <a:ext cx="12190476" cy="6858000"/>
          </a:xfrm>
          <a:prstGeom prst="rect">
            <a:avLst/>
          </a:prstGeom>
          <a:noFill/>
          <a:ln>
            <a:noFill/>
          </a:ln>
        </p:spPr>
      </p:pic>
      <p:sp>
        <p:nvSpPr>
          <p:cNvPr id="8548" name="Google Shape;8548;p12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49" name="Google Shape;8549;p12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550" name="Google Shape;8550;p1297"/>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1_Blue Graphic Right">
  <p:cSld name="1_Blue Graphic Right">
    <p:spTree>
      <p:nvGrpSpPr>
        <p:cNvPr id="1" name="Shape 8551"/>
        <p:cNvGrpSpPr/>
        <p:nvPr/>
      </p:nvGrpSpPr>
      <p:grpSpPr>
        <a:xfrm>
          <a:off x="0" y="0"/>
          <a:ext cx="0" cy="0"/>
          <a:chOff x="0" y="0"/>
          <a:chExt cx="0" cy="0"/>
        </a:xfrm>
      </p:grpSpPr>
      <p:pic>
        <p:nvPicPr>
          <p:cNvPr id="8552" name="Google Shape;8552;p1298"/>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8553" name="Google Shape;8553;p1298"/>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54" name="Google Shape;8554;p1298"/>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55" name="Google Shape;8555;p1298"/>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1_3-Closing Slide">
  <p:cSld name="1_3-Closing Slide">
    <p:spTree>
      <p:nvGrpSpPr>
        <p:cNvPr id="1" name="Shape 8556"/>
        <p:cNvGrpSpPr/>
        <p:nvPr/>
      </p:nvGrpSpPr>
      <p:grpSpPr>
        <a:xfrm>
          <a:off x="0" y="0"/>
          <a:ext cx="0" cy="0"/>
          <a:chOff x="0" y="0"/>
          <a:chExt cx="0" cy="0"/>
        </a:xfrm>
      </p:grpSpPr>
      <p:pic>
        <p:nvPicPr>
          <p:cNvPr id="8557" name="Google Shape;8557;p1299"/>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8558" name="Google Shape;8558;p1299"/>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10_Title Slide">
  <p:cSld name="10_Title Slide">
    <p:spTree>
      <p:nvGrpSpPr>
        <p:cNvPr id="1" name="Shape 8559"/>
        <p:cNvGrpSpPr/>
        <p:nvPr/>
      </p:nvGrpSpPr>
      <p:grpSpPr>
        <a:xfrm>
          <a:off x="0" y="0"/>
          <a:ext cx="0" cy="0"/>
          <a:chOff x="0" y="0"/>
          <a:chExt cx="0" cy="0"/>
        </a:xfrm>
      </p:grpSpPr>
      <p:pic>
        <p:nvPicPr>
          <p:cNvPr id="8560" name="Google Shape;8560;p1300"/>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8561" name="Google Shape;8561;p1300"/>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8562" name="Google Shape;8562;p1300"/>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63" name="Google Shape;8563;p130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20_Title Slide_Yale Blue">
  <p:cSld name="20_Title Slide_Yale Blue">
    <p:spTree>
      <p:nvGrpSpPr>
        <p:cNvPr id="1" name="Shape 8564"/>
        <p:cNvGrpSpPr/>
        <p:nvPr/>
      </p:nvGrpSpPr>
      <p:grpSpPr>
        <a:xfrm>
          <a:off x="0" y="0"/>
          <a:ext cx="0" cy="0"/>
          <a:chOff x="0" y="0"/>
          <a:chExt cx="0" cy="0"/>
        </a:xfrm>
      </p:grpSpPr>
      <p:sp>
        <p:nvSpPr>
          <p:cNvPr id="8565" name="Google Shape;8565;p130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66" name="Google Shape;8566;p130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67" name="Google Shape;8567;p130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8568" name="Google Shape;8568;p13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69" name="Google Shape;8569;p13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570" name="Google Shape;8570;p130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8571" name="Google Shape;8571;p130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8572" name="Google Shape;8572;p130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573" name="Google Shape;8573;p130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17_Title and Bullets Layout">
  <p:cSld name="17_Title and Bullets Layout">
    <p:spTree>
      <p:nvGrpSpPr>
        <p:cNvPr id="1" name="Shape 8574"/>
        <p:cNvGrpSpPr/>
        <p:nvPr/>
      </p:nvGrpSpPr>
      <p:grpSpPr>
        <a:xfrm>
          <a:off x="0" y="0"/>
          <a:ext cx="0" cy="0"/>
          <a:chOff x="0" y="0"/>
          <a:chExt cx="0" cy="0"/>
        </a:xfrm>
      </p:grpSpPr>
      <p:sp>
        <p:nvSpPr>
          <p:cNvPr id="8575" name="Google Shape;8575;p130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76" name="Google Shape;8576;p13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577" name="Google Shape;8577;p13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578" name="Google Shape;8578;p130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579" name="Google Shape;8579;p13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55_Title and Content">
  <p:cSld name="55_Title and Content">
    <p:spTree>
      <p:nvGrpSpPr>
        <p:cNvPr id="1" name="Shape 8580"/>
        <p:cNvGrpSpPr/>
        <p:nvPr/>
      </p:nvGrpSpPr>
      <p:grpSpPr>
        <a:xfrm>
          <a:off x="0" y="0"/>
          <a:ext cx="0" cy="0"/>
          <a:chOff x="0" y="0"/>
          <a:chExt cx="0" cy="0"/>
        </a:xfrm>
      </p:grpSpPr>
      <p:sp>
        <p:nvSpPr>
          <p:cNvPr id="8581" name="Google Shape;8581;p130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8582" name="Google Shape;8582;p130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583" name="Google Shape;8583;p130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584" name="Google Shape;8584;p130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85" name="Google Shape;8585;p130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939"/>
        <p:cNvGrpSpPr/>
        <p:nvPr/>
      </p:nvGrpSpPr>
      <p:grpSpPr>
        <a:xfrm>
          <a:off x="0" y="0"/>
          <a:ext cx="0" cy="0"/>
          <a:chOff x="0" y="0"/>
          <a:chExt cx="0" cy="0"/>
        </a:xfrm>
      </p:grpSpPr>
      <p:sp>
        <p:nvSpPr>
          <p:cNvPr id="940" name="Google Shape;940;p53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41" name="Google Shape;941;p53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2" name="Google Shape;942;p5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3" name="Google Shape;943;p53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44" name="Google Shape;944;p5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5" name="Google Shape;945;p5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6" name="Google Shape;946;p539"/>
          <p:cNvGrpSpPr/>
          <p:nvPr/>
        </p:nvGrpSpPr>
        <p:grpSpPr>
          <a:xfrm>
            <a:off x="7191543" y="1"/>
            <a:ext cx="5000459" cy="1425992"/>
            <a:chOff x="7191542" y="1"/>
            <a:chExt cx="5000459" cy="1425992"/>
          </a:xfrm>
        </p:grpSpPr>
        <p:pic>
          <p:nvPicPr>
            <p:cNvPr id="947" name="Google Shape;947;p5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8" name="Google Shape;948;p539"/>
            <p:cNvGrpSpPr/>
            <p:nvPr/>
          </p:nvGrpSpPr>
          <p:grpSpPr>
            <a:xfrm>
              <a:off x="7191542" y="1"/>
              <a:ext cx="5000459" cy="1425992"/>
              <a:chOff x="7186272" y="0"/>
              <a:chExt cx="5005729" cy="1427495"/>
            </a:xfrm>
          </p:grpSpPr>
          <p:sp>
            <p:nvSpPr>
              <p:cNvPr id="949" name="Google Shape;949;p5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950" name="Google Shape;950;p5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pic>
        <p:nvPicPr>
          <p:cNvPr id="951" name="Google Shape;951;p5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17_Two Section | Picture and Copy Layout">
  <p:cSld name="17_Two Section | Picture and Copy Layout">
    <p:spTree>
      <p:nvGrpSpPr>
        <p:cNvPr id="1" name="Shape 8586"/>
        <p:cNvGrpSpPr/>
        <p:nvPr/>
      </p:nvGrpSpPr>
      <p:grpSpPr>
        <a:xfrm>
          <a:off x="0" y="0"/>
          <a:ext cx="0" cy="0"/>
          <a:chOff x="0" y="0"/>
          <a:chExt cx="0" cy="0"/>
        </a:xfrm>
      </p:grpSpPr>
      <p:sp>
        <p:nvSpPr>
          <p:cNvPr id="8587" name="Google Shape;8587;p13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588" name="Google Shape;8588;p13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8589" name="Google Shape;8589;p130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90" name="Google Shape;8590;p130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91" name="Google Shape;8591;p130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592" name="Google Shape;8592;p13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3_Table of Content">
  <p:cSld name="3_Table of Content">
    <p:spTree>
      <p:nvGrpSpPr>
        <p:cNvPr id="1" name="Shape 8593"/>
        <p:cNvGrpSpPr/>
        <p:nvPr/>
      </p:nvGrpSpPr>
      <p:grpSpPr>
        <a:xfrm>
          <a:off x="0" y="0"/>
          <a:ext cx="0" cy="0"/>
          <a:chOff x="0" y="0"/>
          <a:chExt cx="0" cy="0"/>
        </a:xfrm>
      </p:grpSpPr>
      <p:sp>
        <p:nvSpPr>
          <p:cNvPr id="8594" name="Google Shape;8594;p130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8595" name="Google Shape;8595;p130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96" name="Google Shape;8596;p130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97" name="Google Shape;8597;p130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98" name="Google Shape;8598;p13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599" name="Google Shape;8599;p130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Title and Content">
  <p:cSld name="4_Title and Content 7">
    <p:spTree>
      <p:nvGrpSpPr>
        <p:cNvPr id="1" name="Shape 8600"/>
        <p:cNvGrpSpPr/>
        <p:nvPr/>
      </p:nvGrpSpPr>
      <p:grpSpPr>
        <a:xfrm>
          <a:off x="0" y="0"/>
          <a:ext cx="0" cy="0"/>
          <a:chOff x="0" y="0"/>
          <a:chExt cx="0" cy="0"/>
        </a:xfrm>
      </p:grpSpPr>
      <p:grpSp>
        <p:nvGrpSpPr>
          <p:cNvPr id="8601" name="Google Shape;8601;p1306"/>
          <p:cNvGrpSpPr/>
          <p:nvPr/>
        </p:nvGrpSpPr>
        <p:grpSpPr>
          <a:xfrm>
            <a:off x="7191542" y="1"/>
            <a:ext cx="5000459" cy="1425992"/>
            <a:chOff x="7191542" y="1"/>
            <a:chExt cx="5000459" cy="1425992"/>
          </a:xfrm>
        </p:grpSpPr>
        <p:pic>
          <p:nvPicPr>
            <p:cNvPr id="8602" name="Google Shape;8602;p13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03" name="Google Shape;8603;p1306"/>
            <p:cNvGrpSpPr/>
            <p:nvPr/>
          </p:nvGrpSpPr>
          <p:grpSpPr>
            <a:xfrm>
              <a:off x="7191542" y="1"/>
              <a:ext cx="5000459" cy="1425992"/>
              <a:chOff x="7186272" y="0"/>
              <a:chExt cx="5005729" cy="1427495"/>
            </a:xfrm>
          </p:grpSpPr>
          <p:sp>
            <p:nvSpPr>
              <p:cNvPr id="8604" name="Google Shape;8604;p13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05" name="Google Shape;8605;p13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06" name="Google Shape;8606;p13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7" name="Google Shape;8607;p130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08" name="Google Shape;8608;p1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09" name="Google Shape;8609;p13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10" name="Google Shape;8610;p1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Photo Slide">
  <p:cSld name="4_Photo Slide 7">
    <p:spTree>
      <p:nvGrpSpPr>
        <p:cNvPr id="1" name="Shape 8611"/>
        <p:cNvGrpSpPr/>
        <p:nvPr/>
      </p:nvGrpSpPr>
      <p:grpSpPr>
        <a:xfrm>
          <a:off x="0" y="0"/>
          <a:ext cx="0" cy="0"/>
          <a:chOff x="0" y="0"/>
          <a:chExt cx="0" cy="0"/>
        </a:xfrm>
      </p:grpSpPr>
      <p:sp>
        <p:nvSpPr>
          <p:cNvPr id="8612" name="Google Shape;8612;p130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613" name="Google Shape;8613;p130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614" name="Google Shape;8614;p1307"/>
          <p:cNvGrpSpPr/>
          <p:nvPr/>
        </p:nvGrpSpPr>
        <p:grpSpPr>
          <a:xfrm>
            <a:off x="0" y="5379426"/>
            <a:ext cx="2807368" cy="753891"/>
            <a:chOff x="0" y="5379426"/>
            <a:chExt cx="2807368" cy="753891"/>
          </a:xfrm>
        </p:grpSpPr>
        <p:sp>
          <p:nvSpPr>
            <p:cNvPr id="8615" name="Google Shape;8615;p130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16" name="Google Shape;8616;p130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617" name="Google Shape;8617;p1307"/>
          <p:cNvSpPr>
            <a:spLocks noGrp="1"/>
          </p:cNvSpPr>
          <p:nvPr>
            <p:ph type="pic" idx="2"/>
          </p:nvPr>
        </p:nvSpPr>
        <p:spPr>
          <a:xfrm>
            <a:off x="2807368" y="457202"/>
            <a:ext cx="8915400" cy="5943598"/>
          </a:xfrm>
          <a:prstGeom prst="rect">
            <a:avLst/>
          </a:prstGeom>
          <a:noFill/>
          <a:ln>
            <a:noFill/>
          </a:ln>
        </p:spPr>
      </p:sp>
      <p:pic>
        <p:nvPicPr>
          <p:cNvPr id="8618" name="Google Shape;8618;p130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Photo Slide">
  <p:cSld name="4_Photo Slide 8">
    <p:spTree>
      <p:nvGrpSpPr>
        <p:cNvPr id="1" name="Shape 8619"/>
        <p:cNvGrpSpPr/>
        <p:nvPr/>
      </p:nvGrpSpPr>
      <p:grpSpPr>
        <a:xfrm>
          <a:off x="0" y="0"/>
          <a:ext cx="0" cy="0"/>
          <a:chOff x="0" y="0"/>
          <a:chExt cx="0" cy="0"/>
        </a:xfrm>
      </p:grpSpPr>
      <p:sp>
        <p:nvSpPr>
          <p:cNvPr id="8620" name="Google Shape;8620;p13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621" name="Google Shape;8621;p13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622" name="Google Shape;8622;p1308"/>
          <p:cNvGrpSpPr/>
          <p:nvPr/>
        </p:nvGrpSpPr>
        <p:grpSpPr>
          <a:xfrm>
            <a:off x="0" y="5379426"/>
            <a:ext cx="2807368" cy="753891"/>
            <a:chOff x="0" y="5379426"/>
            <a:chExt cx="2807368" cy="753891"/>
          </a:xfrm>
        </p:grpSpPr>
        <p:sp>
          <p:nvSpPr>
            <p:cNvPr id="8623" name="Google Shape;8623;p13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24" name="Google Shape;8624;p13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625" name="Google Shape;8625;p1308"/>
          <p:cNvSpPr>
            <a:spLocks noGrp="1"/>
          </p:cNvSpPr>
          <p:nvPr>
            <p:ph type="pic" idx="2"/>
          </p:nvPr>
        </p:nvSpPr>
        <p:spPr>
          <a:xfrm>
            <a:off x="2807368" y="457202"/>
            <a:ext cx="8915400" cy="5943598"/>
          </a:xfrm>
          <a:prstGeom prst="rect">
            <a:avLst/>
          </a:prstGeom>
          <a:noFill/>
          <a:ln>
            <a:noFill/>
          </a:ln>
        </p:spPr>
      </p:sp>
      <p:pic>
        <p:nvPicPr>
          <p:cNvPr id="8626" name="Google Shape;8626;p13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4_EVERYDAY - CONTENT ONLY">
  <p:cSld name="4_EVERYDAY - CONTENT ONLY">
    <p:spTree>
      <p:nvGrpSpPr>
        <p:cNvPr id="1" name="Shape 8627"/>
        <p:cNvGrpSpPr/>
        <p:nvPr/>
      </p:nvGrpSpPr>
      <p:grpSpPr>
        <a:xfrm>
          <a:off x="0" y="0"/>
          <a:ext cx="0" cy="0"/>
          <a:chOff x="0" y="0"/>
          <a:chExt cx="0" cy="0"/>
        </a:xfrm>
      </p:grpSpPr>
      <p:sp>
        <p:nvSpPr>
          <p:cNvPr id="8628" name="Google Shape;8628;p130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629" name="Google Shape;8629;p130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630" name="Google Shape;8630;p1309"/>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31" name="Google Shape;8631;p130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632" name="Google Shape;8632;p130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33" name="Google Shape;8633;p1309"/>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634" name="Google Shape;8634;p1309"/>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635" name="Google Shape;8635;p1309"/>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8636" name="Google Shape;8636;p1309"/>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5_EVERYDAY - CONTENT ONLY">
  <p:cSld name="5_EVERYDAY - CONTENT ONLY">
    <p:spTree>
      <p:nvGrpSpPr>
        <p:cNvPr id="1" name="Shape 8637"/>
        <p:cNvGrpSpPr/>
        <p:nvPr/>
      </p:nvGrpSpPr>
      <p:grpSpPr>
        <a:xfrm>
          <a:off x="0" y="0"/>
          <a:ext cx="0" cy="0"/>
          <a:chOff x="0" y="0"/>
          <a:chExt cx="0" cy="0"/>
        </a:xfrm>
      </p:grpSpPr>
      <p:sp>
        <p:nvSpPr>
          <p:cNvPr id="8638" name="Google Shape;8638;p131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639" name="Google Shape;8639;p131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640" name="Google Shape;8640;p131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41" name="Google Shape;8641;p131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642" name="Google Shape;8642;p131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43" name="Google Shape;8643;p131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644" name="Google Shape;8644;p131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645" name="Google Shape;8645;p131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8646" name="Google Shape;8646;p131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65_Quotation">
  <p:cSld name="65_Quotation">
    <p:spTree>
      <p:nvGrpSpPr>
        <p:cNvPr id="1" name="Shape 8647"/>
        <p:cNvGrpSpPr/>
        <p:nvPr/>
      </p:nvGrpSpPr>
      <p:grpSpPr>
        <a:xfrm>
          <a:off x="0" y="0"/>
          <a:ext cx="0" cy="0"/>
          <a:chOff x="0" y="0"/>
          <a:chExt cx="0" cy="0"/>
        </a:xfrm>
      </p:grpSpPr>
      <p:sp>
        <p:nvSpPr>
          <p:cNvPr id="8648" name="Google Shape;8648;p13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649" name="Google Shape;8649;p13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50" name="Google Shape;8650;p13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51" name="Google Shape;8651;p13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652" name="Google Shape;8652;p13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53" name="Google Shape;8653;p13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54" name="Google Shape;8654;p1311"/>
          <p:cNvGrpSpPr/>
          <p:nvPr/>
        </p:nvGrpSpPr>
        <p:grpSpPr>
          <a:xfrm>
            <a:off x="7191542" y="1"/>
            <a:ext cx="5000459" cy="1425992"/>
            <a:chOff x="7191542" y="1"/>
            <a:chExt cx="5000459" cy="1425992"/>
          </a:xfrm>
        </p:grpSpPr>
        <p:pic>
          <p:nvPicPr>
            <p:cNvPr id="8655" name="Google Shape;8655;p13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56" name="Google Shape;8656;p1311"/>
            <p:cNvGrpSpPr/>
            <p:nvPr/>
          </p:nvGrpSpPr>
          <p:grpSpPr>
            <a:xfrm>
              <a:off x="7191542" y="1"/>
              <a:ext cx="5000459" cy="1425992"/>
              <a:chOff x="7186272" y="0"/>
              <a:chExt cx="5005729" cy="1427495"/>
            </a:xfrm>
          </p:grpSpPr>
          <p:sp>
            <p:nvSpPr>
              <p:cNvPr id="8657" name="Google Shape;8657;p13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13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8659" name="Google Shape;8659;p13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30_Cover">
  <p:cSld name="30_Cover">
    <p:spTree>
      <p:nvGrpSpPr>
        <p:cNvPr id="1" name="Shape 8660"/>
        <p:cNvGrpSpPr/>
        <p:nvPr/>
      </p:nvGrpSpPr>
      <p:grpSpPr>
        <a:xfrm>
          <a:off x="0" y="0"/>
          <a:ext cx="0" cy="0"/>
          <a:chOff x="0" y="0"/>
          <a:chExt cx="0" cy="0"/>
        </a:xfrm>
      </p:grpSpPr>
      <p:sp>
        <p:nvSpPr>
          <p:cNvPr id="8661" name="Google Shape;8661;p131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662" name="Google Shape;8662;p131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63" name="Google Shape;8663;p131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664" name="Google Shape;8664;p1312"/>
          <p:cNvSpPr>
            <a:spLocks noGrp="1"/>
          </p:cNvSpPr>
          <p:nvPr>
            <p:ph type="pic" idx="2"/>
          </p:nvPr>
        </p:nvSpPr>
        <p:spPr>
          <a:xfrm>
            <a:off x="7118684" y="233915"/>
            <a:ext cx="5073316" cy="5943600"/>
          </a:xfrm>
          <a:prstGeom prst="rect">
            <a:avLst/>
          </a:prstGeom>
          <a:noFill/>
          <a:ln>
            <a:noFill/>
          </a:ln>
        </p:spPr>
      </p:sp>
      <p:grpSp>
        <p:nvGrpSpPr>
          <p:cNvPr id="8665" name="Google Shape;8665;p1312"/>
          <p:cNvGrpSpPr/>
          <p:nvPr/>
        </p:nvGrpSpPr>
        <p:grpSpPr>
          <a:xfrm>
            <a:off x="0" y="5020348"/>
            <a:ext cx="12192000" cy="1837653"/>
            <a:chOff x="0" y="5020348"/>
            <a:chExt cx="12192000" cy="1837653"/>
          </a:xfrm>
        </p:grpSpPr>
        <p:sp>
          <p:nvSpPr>
            <p:cNvPr id="8666" name="Google Shape;8666;p13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667" name="Google Shape;8667;p131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8668" name="Google Shape;8668;p13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30_Divider">
  <p:cSld name="30_Divider">
    <p:spTree>
      <p:nvGrpSpPr>
        <p:cNvPr id="1" name="Shape 8669"/>
        <p:cNvGrpSpPr/>
        <p:nvPr/>
      </p:nvGrpSpPr>
      <p:grpSpPr>
        <a:xfrm>
          <a:off x="0" y="0"/>
          <a:ext cx="0" cy="0"/>
          <a:chOff x="0" y="0"/>
          <a:chExt cx="0" cy="0"/>
        </a:xfrm>
      </p:grpSpPr>
      <p:grpSp>
        <p:nvGrpSpPr>
          <p:cNvPr id="8670" name="Google Shape;8670;p1313"/>
          <p:cNvGrpSpPr/>
          <p:nvPr/>
        </p:nvGrpSpPr>
        <p:grpSpPr>
          <a:xfrm>
            <a:off x="0" y="5020347"/>
            <a:ext cx="12192000" cy="1837653"/>
            <a:chOff x="0" y="5020347"/>
            <a:chExt cx="12192000" cy="1837653"/>
          </a:xfrm>
        </p:grpSpPr>
        <p:sp>
          <p:nvSpPr>
            <p:cNvPr id="8671" name="Google Shape;8671;p131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672" name="Google Shape;8672;p13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673" name="Google Shape;8673;p131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8674" name="Google Shape;8674;p13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675" name="Google Shape;8675;p131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76" name="Google Shape;8676;p131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97"/>
        <p:cNvGrpSpPr/>
        <p:nvPr/>
      </p:nvGrpSpPr>
      <p:grpSpPr>
        <a:xfrm>
          <a:off x="0" y="0"/>
          <a:ext cx="0" cy="0"/>
          <a:chOff x="0" y="0"/>
          <a:chExt cx="0" cy="0"/>
        </a:xfrm>
      </p:grpSpPr>
      <p:grpSp>
        <p:nvGrpSpPr>
          <p:cNvPr id="98" name="Google Shape;98;p459"/>
          <p:cNvGrpSpPr/>
          <p:nvPr/>
        </p:nvGrpSpPr>
        <p:grpSpPr>
          <a:xfrm>
            <a:off x="7191543" y="1"/>
            <a:ext cx="5000459" cy="1425992"/>
            <a:chOff x="7191542" y="1"/>
            <a:chExt cx="5000459" cy="1425992"/>
          </a:xfrm>
        </p:grpSpPr>
        <p:pic>
          <p:nvPicPr>
            <p:cNvPr id="99" name="Google Shape;99;p4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 name="Google Shape;100;p459"/>
            <p:cNvGrpSpPr/>
            <p:nvPr/>
          </p:nvGrpSpPr>
          <p:grpSpPr>
            <a:xfrm>
              <a:off x="7191542" y="1"/>
              <a:ext cx="5000459" cy="1425992"/>
              <a:chOff x="7186272" y="0"/>
              <a:chExt cx="5005729" cy="1427495"/>
            </a:xfrm>
          </p:grpSpPr>
          <p:sp>
            <p:nvSpPr>
              <p:cNvPr id="101" name="Google Shape;101;p4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02" name="Google Shape;102;p4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03" name="Google Shape;103;p45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 name="Google Shape;104;p45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 name="Google Shape;105;p45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 name="Google Shape;106;p4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 name="Google Shape;107;p4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 name="Google Shape;108;p4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 name="Google Shape;109;p4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 name="Google Shape;110;p4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952"/>
        <p:cNvGrpSpPr/>
        <p:nvPr/>
      </p:nvGrpSpPr>
      <p:grpSpPr>
        <a:xfrm>
          <a:off x="0" y="0"/>
          <a:ext cx="0" cy="0"/>
          <a:chOff x="0" y="0"/>
          <a:chExt cx="0" cy="0"/>
        </a:xfrm>
      </p:grpSpPr>
      <p:sp>
        <p:nvSpPr>
          <p:cNvPr id="953" name="Google Shape;953;p54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54" name="Google Shape;954;p54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5" name="Google Shape;955;p54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56" name="Google Shape;956;p540"/>
          <p:cNvSpPr>
            <a:spLocks noGrp="1"/>
          </p:cNvSpPr>
          <p:nvPr>
            <p:ph type="pic" idx="2"/>
          </p:nvPr>
        </p:nvSpPr>
        <p:spPr>
          <a:xfrm>
            <a:off x="7118684" y="233915"/>
            <a:ext cx="5073316" cy="5943600"/>
          </a:xfrm>
          <a:prstGeom prst="rect">
            <a:avLst/>
          </a:prstGeom>
          <a:noFill/>
          <a:ln>
            <a:noFill/>
          </a:ln>
        </p:spPr>
      </p:sp>
      <p:grpSp>
        <p:nvGrpSpPr>
          <p:cNvPr id="957" name="Google Shape;957;p540"/>
          <p:cNvGrpSpPr/>
          <p:nvPr/>
        </p:nvGrpSpPr>
        <p:grpSpPr>
          <a:xfrm>
            <a:off x="0" y="5020349"/>
            <a:ext cx="12192000" cy="1837653"/>
            <a:chOff x="0" y="5020348"/>
            <a:chExt cx="12192000" cy="1837653"/>
          </a:xfrm>
        </p:grpSpPr>
        <p:sp>
          <p:nvSpPr>
            <p:cNvPr id="958" name="Google Shape;958;p5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59" name="Google Shape;959;p5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960" name="Google Shape;960;p5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31_Photo Slide">
  <p:cSld name="31_Photo Slide">
    <p:spTree>
      <p:nvGrpSpPr>
        <p:cNvPr id="1" name="Shape 8677"/>
        <p:cNvGrpSpPr/>
        <p:nvPr/>
      </p:nvGrpSpPr>
      <p:grpSpPr>
        <a:xfrm>
          <a:off x="0" y="0"/>
          <a:ext cx="0" cy="0"/>
          <a:chOff x="0" y="0"/>
          <a:chExt cx="0" cy="0"/>
        </a:xfrm>
      </p:grpSpPr>
      <p:sp>
        <p:nvSpPr>
          <p:cNvPr id="8678" name="Google Shape;8678;p131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679" name="Google Shape;8679;p131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680" name="Google Shape;8680;p1314"/>
          <p:cNvGrpSpPr/>
          <p:nvPr/>
        </p:nvGrpSpPr>
        <p:grpSpPr>
          <a:xfrm>
            <a:off x="0" y="5379426"/>
            <a:ext cx="2807368" cy="753891"/>
            <a:chOff x="0" y="5379426"/>
            <a:chExt cx="2807368" cy="753891"/>
          </a:xfrm>
        </p:grpSpPr>
        <p:sp>
          <p:nvSpPr>
            <p:cNvPr id="8681" name="Google Shape;8681;p131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682" name="Google Shape;8682;p131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8683" name="Google Shape;8683;p1314"/>
          <p:cNvSpPr>
            <a:spLocks noGrp="1"/>
          </p:cNvSpPr>
          <p:nvPr>
            <p:ph type="pic" idx="2"/>
          </p:nvPr>
        </p:nvSpPr>
        <p:spPr>
          <a:xfrm>
            <a:off x="2807368" y="457202"/>
            <a:ext cx="8915400" cy="5943598"/>
          </a:xfrm>
          <a:prstGeom prst="rect">
            <a:avLst/>
          </a:prstGeom>
          <a:noFill/>
          <a:ln>
            <a:noFill/>
          </a:ln>
        </p:spPr>
      </p:sp>
      <p:pic>
        <p:nvPicPr>
          <p:cNvPr id="8684" name="Google Shape;8684;p131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66_Quotation">
  <p:cSld name="66_Quotation">
    <p:spTree>
      <p:nvGrpSpPr>
        <p:cNvPr id="1" name="Shape 8685"/>
        <p:cNvGrpSpPr/>
        <p:nvPr/>
      </p:nvGrpSpPr>
      <p:grpSpPr>
        <a:xfrm>
          <a:off x="0" y="0"/>
          <a:ext cx="0" cy="0"/>
          <a:chOff x="0" y="0"/>
          <a:chExt cx="0" cy="0"/>
        </a:xfrm>
      </p:grpSpPr>
      <p:sp>
        <p:nvSpPr>
          <p:cNvPr id="8686" name="Google Shape;8686;p13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687" name="Google Shape;8687;p13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88" name="Google Shape;8688;p13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89" name="Google Shape;8689;p13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690" name="Google Shape;8690;p13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91" name="Google Shape;8691;p13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92" name="Google Shape;8692;p1315"/>
          <p:cNvGrpSpPr/>
          <p:nvPr/>
        </p:nvGrpSpPr>
        <p:grpSpPr>
          <a:xfrm>
            <a:off x="7191542" y="1"/>
            <a:ext cx="5000459" cy="1425992"/>
            <a:chOff x="7191542" y="1"/>
            <a:chExt cx="5000459" cy="1425992"/>
          </a:xfrm>
        </p:grpSpPr>
        <p:pic>
          <p:nvPicPr>
            <p:cNvPr id="8693" name="Google Shape;8693;p13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94" name="Google Shape;8694;p1315"/>
            <p:cNvGrpSpPr/>
            <p:nvPr/>
          </p:nvGrpSpPr>
          <p:grpSpPr>
            <a:xfrm>
              <a:off x="7191542" y="1"/>
              <a:ext cx="5000459" cy="1425992"/>
              <a:chOff x="7186272" y="0"/>
              <a:chExt cx="5005729" cy="1427495"/>
            </a:xfrm>
          </p:grpSpPr>
          <p:sp>
            <p:nvSpPr>
              <p:cNvPr id="8695" name="Google Shape;8695;p13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13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8697" name="Google Shape;8697;p13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56_Title and Content">
  <p:cSld name="56_Title and Content">
    <p:spTree>
      <p:nvGrpSpPr>
        <p:cNvPr id="1" name="Shape 8698"/>
        <p:cNvGrpSpPr/>
        <p:nvPr/>
      </p:nvGrpSpPr>
      <p:grpSpPr>
        <a:xfrm>
          <a:off x="0" y="0"/>
          <a:ext cx="0" cy="0"/>
          <a:chOff x="0" y="0"/>
          <a:chExt cx="0" cy="0"/>
        </a:xfrm>
      </p:grpSpPr>
      <p:grpSp>
        <p:nvGrpSpPr>
          <p:cNvPr id="8699" name="Google Shape;8699;p1316"/>
          <p:cNvGrpSpPr/>
          <p:nvPr/>
        </p:nvGrpSpPr>
        <p:grpSpPr>
          <a:xfrm>
            <a:off x="7191542" y="1"/>
            <a:ext cx="5000459" cy="1425992"/>
            <a:chOff x="7191542" y="1"/>
            <a:chExt cx="5000459" cy="1425992"/>
          </a:xfrm>
        </p:grpSpPr>
        <p:pic>
          <p:nvPicPr>
            <p:cNvPr id="8700" name="Google Shape;8700;p13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01" name="Google Shape;8701;p1316"/>
            <p:cNvGrpSpPr/>
            <p:nvPr/>
          </p:nvGrpSpPr>
          <p:grpSpPr>
            <a:xfrm>
              <a:off x="7191542" y="1"/>
              <a:ext cx="5000459" cy="1425992"/>
              <a:chOff x="7186272" y="0"/>
              <a:chExt cx="5005729" cy="1427495"/>
            </a:xfrm>
          </p:grpSpPr>
          <p:sp>
            <p:nvSpPr>
              <p:cNvPr id="8702" name="Google Shape;8702;p13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13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04" name="Google Shape;8704;p13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5" name="Google Shape;8705;p13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6" name="Google Shape;8706;p13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707" name="Google Shape;8707;p13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08" name="Google Shape;8708;p13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30_Two Content">
  <p:cSld name="30_Two Content">
    <p:spTree>
      <p:nvGrpSpPr>
        <p:cNvPr id="1" name="Shape 8709"/>
        <p:cNvGrpSpPr/>
        <p:nvPr/>
      </p:nvGrpSpPr>
      <p:grpSpPr>
        <a:xfrm>
          <a:off x="0" y="0"/>
          <a:ext cx="0" cy="0"/>
          <a:chOff x="0" y="0"/>
          <a:chExt cx="0" cy="0"/>
        </a:xfrm>
      </p:grpSpPr>
      <p:sp>
        <p:nvSpPr>
          <p:cNvPr id="8710" name="Google Shape;8710;p13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1" name="Google Shape;8711;p131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712" name="Google Shape;8712;p1317"/>
          <p:cNvGrpSpPr/>
          <p:nvPr/>
        </p:nvGrpSpPr>
        <p:grpSpPr>
          <a:xfrm>
            <a:off x="7191542" y="1"/>
            <a:ext cx="5000459" cy="1425992"/>
            <a:chOff x="7191542" y="1"/>
            <a:chExt cx="5000459" cy="1425992"/>
          </a:xfrm>
        </p:grpSpPr>
        <p:pic>
          <p:nvPicPr>
            <p:cNvPr id="8713" name="Google Shape;8713;p13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14" name="Google Shape;8714;p1317"/>
            <p:cNvGrpSpPr/>
            <p:nvPr/>
          </p:nvGrpSpPr>
          <p:grpSpPr>
            <a:xfrm>
              <a:off x="7191542" y="1"/>
              <a:ext cx="5000459" cy="1425992"/>
              <a:chOff x="7186272" y="0"/>
              <a:chExt cx="5005729" cy="1427495"/>
            </a:xfrm>
          </p:grpSpPr>
          <p:sp>
            <p:nvSpPr>
              <p:cNvPr id="8715" name="Google Shape;8715;p13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13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17" name="Google Shape;8717;p131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18" name="Google Shape;8718;p131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719" name="Google Shape;8719;p13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20" name="Google Shape;8720;p13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29_Comparison">
  <p:cSld name="29_Comparison">
    <p:spTree>
      <p:nvGrpSpPr>
        <p:cNvPr id="1" name="Shape 8721"/>
        <p:cNvGrpSpPr/>
        <p:nvPr/>
      </p:nvGrpSpPr>
      <p:grpSpPr>
        <a:xfrm>
          <a:off x="0" y="0"/>
          <a:ext cx="0" cy="0"/>
          <a:chOff x="0" y="0"/>
          <a:chExt cx="0" cy="0"/>
        </a:xfrm>
      </p:grpSpPr>
      <p:grpSp>
        <p:nvGrpSpPr>
          <p:cNvPr id="8722" name="Google Shape;8722;p1318"/>
          <p:cNvGrpSpPr/>
          <p:nvPr/>
        </p:nvGrpSpPr>
        <p:grpSpPr>
          <a:xfrm>
            <a:off x="7191542" y="1"/>
            <a:ext cx="5000459" cy="1425992"/>
            <a:chOff x="7191542" y="1"/>
            <a:chExt cx="5000459" cy="1425992"/>
          </a:xfrm>
        </p:grpSpPr>
        <p:pic>
          <p:nvPicPr>
            <p:cNvPr id="8723" name="Google Shape;8723;p1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24" name="Google Shape;8724;p1318"/>
            <p:cNvGrpSpPr/>
            <p:nvPr/>
          </p:nvGrpSpPr>
          <p:grpSpPr>
            <a:xfrm>
              <a:off x="7191542" y="1"/>
              <a:ext cx="5000459" cy="1425992"/>
              <a:chOff x="7186272" y="0"/>
              <a:chExt cx="5005729" cy="1427495"/>
            </a:xfrm>
          </p:grpSpPr>
          <p:sp>
            <p:nvSpPr>
              <p:cNvPr id="8725" name="Google Shape;8725;p1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1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27" name="Google Shape;8727;p13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8" name="Google Shape;8728;p131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29" name="Google Shape;8729;p131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30" name="Google Shape;8730;p131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31" name="Google Shape;8731;p131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32" name="Google Shape;8732;p1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733" name="Google Shape;8733;p1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34" name="Google Shape;8734;p1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29_Title Only">
  <p:cSld name="29_Title Only">
    <p:spTree>
      <p:nvGrpSpPr>
        <p:cNvPr id="1" name="Shape 8735"/>
        <p:cNvGrpSpPr/>
        <p:nvPr/>
      </p:nvGrpSpPr>
      <p:grpSpPr>
        <a:xfrm>
          <a:off x="0" y="0"/>
          <a:ext cx="0" cy="0"/>
          <a:chOff x="0" y="0"/>
          <a:chExt cx="0" cy="0"/>
        </a:xfrm>
      </p:grpSpPr>
      <p:grpSp>
        <p:nvGrpSpPr>
          <p:cNvPr id="8736" name="Google Shape;8736;p1319"/>
          <p:cNvGrpSpPr/>
          <p:nvPr/>
        </p:nvGrpSpPr>
        <p:grpSpPr>
          <a:xfrm>
            <a:off x="7191542" y="1"/>
            <a:ext cx="5000459" cy="1425992"/>
            <a:chOff x="7191542" y="1"/>
            <a:chExt cx="5000459" cy="1425992"/>
          </a:xfrm>
        </p:grpSpPr>
        <p:pic>
          <p:nvPicPr>
            <p:cNvPr id="8737" name="Google Shape;8737;p1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38" name="Google Shape;8738;p1319"/>
            <p:cNvGrpSpPr/>
            <p:nvPr/>
          </p:nvGrpSpPr>
          <p:grpSpPr>
            <a:xfrm>
              <a:off x="7191542" y="1"/>
              <a:ext cx="5000459" cy="1425992"/>
              <a:chOff x="7186272" y="0"/>
              <a:chExt cx="5005729" cy="1427495"/>
            </a:xfrm>
          </p:grpSpPr>
          <p:sp>
            <p:nvSpPr>
              <p:cNvPr id="8739" name="Google Shape;8739;p1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1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41" name="Google Shape;8741;p13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2" name="Google Shape;8742;p13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743" name="Google Shape;8743;p1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4" name="Google Shape;8744;p1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30_End">
  <p:cSld name="30_End">
    <p:spTree>
      <p:nvGrpSpPr>
        <p:cNvPr id="1" name="Shape 8745"/>
        <p:cNvGrpSpPr/>
        <p:nvPr/>
      </p:nvGrpSpPr>
      <p:grpSpPr>
        <a:xfrm>
          <a:off x="0" y="0"/>
          <a:ext cx="0" cy="0"/>
          <a:chOff x="0" y="0"/>
          <a:chExt cx="0" cy="0"/>
        </a:xfrm>
      </p:grpSpPr>
      <p:grpSp>
        <p:nvGrpSpPr>
          <p:cNvPr id="8746" name="Google Shape;8746;p1320"/>
          <p:cNvGrpSpPr/>
          <p:nvPr/>
        </p:nvGrpSpPr>
        <p:grpSpPr>
          <a:xfrm>
            <a:off x="0" y="0"/>
            <a:ext cx="12192000" cy="2148830"/>
            <a:chOff x="0" y="0"/>
            <a:chExt cx="12192000" cy="2148830"/>
          </a:xfrm>
        </p:grpSpPr>
        <p:sp>
          <p:nvSpPr>
            <p:cNvPr id="8747" name="Google Shape;8747;p132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132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749" name="Google Shape;8749;p132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8750" name="Google Shape;8750;p132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51" name="Google Shape;8751;p132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752" name="Google Shape;8752;p132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753" name="Google Shape;8753;p132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30_Blank">
  <p:cSld name="30_Blank">
    <p:spTree>
      <p:nvGrpSpPr>
        <p:cNvPr id="1" name="Shape 8754"/>
        <p:cNvGrpSpPr/>
        <p:nvPr/>
      </p:nvGrpSpPr>
      <p:grpSpPr>
        <a:xfrm>
          <a:off x="0" y="0"/>
          <a:ext cx="0" cy="0"/>
          <a:chOff x="0" y="0"/>
          <a:chExt cx="0" cy="0"/>
        </a:xfrm>
      </p:grpSpPr>
      <p:sp>
        <p:nvSpPr>
          <p:cNvPr id="8755" name="Google Shape;8755;p1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756" name="Google Shape;8756;p1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57" name="Google Shape;8757;p1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758" name="Google Shape;8758;p1321"/>
          <p:cNvGrpSpPr/>
          <p:nvPr/>
        </p:nvGrpSpPr>
        <p:grpSpPr>
          <a:xfrm>
            <a:off x="7191542" y="1"/>
            <a:ext cx="5000459" cy="1425992"/>
            <a:chOff x="7191542" y="1"/>
            <a:chExt cx="5000459" cy="1425992"/>
          </a:xfrm>
        </p:grpSpPr>
        <p:pic>
          <p:nvPicPr>
            <p:cNvPr id="8759" name="Google Shape;8759;p1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60" name="Google Shape;8760;p1321"/>
            <p:cNvGrpSpPr/>
            <p:nvPr/>
          </p:nvGrpSpPr>
          <p:grpSpPr>
            <a:xfrm>
              <a:off x="7191542" y="1"/>
              <a:ext cx="5000459" cy="1425992"/>
              <a:chOff x="7186272" y="0"/>
              <a:chExt cx="5005729" cy="1427495"/>
            </a:xfrm>
          </p:grpSpPr>
          <p:sp>
            <p:nvSpPr>
              <p:cNvPr id="8761" name="Google Shape;8761;p1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1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8768"/>
        <p:cNvGrpSpPr/>
        <p:nvPr/>
      </p:nvGrpSpPr>
      <p:grpSpPr>
        <a:xfrm>
          <a:off x="0" y="0"/>
          <a:ext cx="0" cy="0"/>
          <a:chOff x="0" y="0"/>
          <a:chExt cx="0" cy="0"/>
        </a:xfrm>
      </p:grpSpPr>
      <p:sp>
        <p:nvSpPr>
          <p:cNvPr id="8769" name="Google Shape;8769;p225"/>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770" name="Google Shape;8770;p225"/>
          <p:cNvSpPr txBox="1">
            <a:spLocks noGrp="1"/>
          </p:cNvSpPr>
          <p:nvPr>
            <p:ph type="ctrTitle"/>
          </p:nvPr>
        </p:nvSpPr>
        <p:spPr>
          <a:xfrm>
            <a:off x="1413312" y="1561333"/>
            <a:ext cx="5194433" cy="182633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71" name="Google Shape;8771;p225"/>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8772" name="Google Shape;8772;p225"/>
          <p:cNvCxnSpPr/>
          <p:nvPr/>
        </p:nvCxnSpPr>
        <p:spPr>
          <a:xfrm>
            <a:off x="1520055" y="3507988"/>
            <a:ext cx="2286000" cy="0"/>
          </a:xfrm>
          <a:prstGeom prst="straightConnector1">
            <a:avLst/>
          </a:prstGeom>
          <a:noFill/>
          <a:ln w="31750" cap="flat" cmpd="sng">
            <a:solidFill>
              <a:schemeClr val="accent3"/>
            </a:solidFill>
            <a:prstDash val="solid"/>
            <a:miter lim="800000"/>
            <a:headEnd type="none" w="sm" len="sm"/>
            <a:tailEnd type="none" w="sm" len="sm"/>
          </a:ln>
        </p:spPr>
      </p:cxnSp>
      <p:sp>
        <p:nvSpPr>
          <p:cNvPr id="8773" name="Google Shape;8773;p225"/>
          <p:cNvSpPr>
            <a:spLocks noGrp="1"/>
          </p:cNvSpPr>
          <p:nvPr>
            <p:ph type="pic" idx="2"/>
          </p:nvPr>
        </p:nvSpPr>
        <p:spPr>
          <a:xfrm>
            <a:off x="7118685" y="233915"/>
            <a:ext cx="5073316" cy="5943600"/>
          </a:xfrm>
          <a:prstGeom prst="rect">
            <a:avLst/>
          </a:prstGeom>
          <a:noFill/>
          <a:ln>
            <a:noFill/>
          </a:ln>
        </p:spPr>
      </p:sp>
      <p:grpSp>
        <p:nvGrpSpPr>
          <p:cNvPr id="8774" name="Google Shape;8774;p225"/>
          <p:cNvGrpSpPr/>
          <p:nvPr/>
        </p:nvGrpSpPr>
        <p:grpSpPr>
          <a:xfrm>
            <a:off x="0" y="5020350"/>
            <a:ext cx="12192000" cy="1837653"/>
            <a:chOff x="0" y="5020348"/>
            <a:chExt cx="12192000" cy="1837653"/>
          </a:xfrm>
        </p:grpSpPr>
        <p:sp>
          <p:nvSpPr>
            <p:cNvPr id="8775" name="Google Shape;8775;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776" name="Google Shape;8776;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8777" name="Google Shape;8777;p2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778"/>
        <p:cNvGrpSpPr/>
        <p:nvPr/>
      </p:nvGrpSpPr>
      <p:grpSpPr>
        <a:xfrm>
          <a:off x="0" y="0"/>
          <a:ext cx="0" cy="0"/>
          <a:chOff x="0" y="0"/>
          <a:chExt cx="0" cy="0"/>
        </a:xfrm>
      </p:grpSpPr>
      <p:sp>
        <p:nvSpPr>
          <p:cNvPr id="8779" name="Google Shape;8779;p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780" name="Google Shape;8780;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81" name="Google Shape;8781;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782" name="Google Shape;8782;p22"/>
          <p:cNvGrpSpPr/>
          <p:nvPr/>
        </p:nvGrpSpPr>
        <p:grpSpPr>
          <a:xfrm>
            <a:off x="7191542" y="1"/>
            <a:ext cx="5000459" cy="1425992"/>
            <a:chOff x="7191542" y="1"/>
            <a:chExt cx="5000459" cy="1425992"/>
          </a:xfrm>
        </p:grpSpPr>
        <p:pic>
          <p:nvPicPr>
            <p:cNvPr id="8783" name="Google Shape;8783;p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84" name="Google Shape;8784;p22"/>
            <p:cNvGrpSpPr/>
            <p:nvPr/>
          </p:nvGrpSpPr>
          <p:grpSpPr>
            <a:xfrm>
              <a:off x="7191542" y="1"/>
              <a:ext cx="5000459" cy="1425992"/>
              <a:chOff x="7186272" y="0"/>
              <a:chExt cx="5005729" cy="1427495"/>
            </a:xfrm>
          </p:grpSpPr>
          <p:sp>
            <p:nvSpPr>
              <p:cNvPr id="8785" name="Google Shape;8785;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786" name="Google Shape;8786;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9_Divider">
  <p:cSld name="9_Divider">
    <p:spTree>
      <p:nvGrpSpPr>
        <p:cNvPr id="1" name="Shape 961"/>
        <p:cNvGrpSpPr/>
        <p:nvPr/>
      </p:nvGrpSpPr>
      <p:grpSpPr>
        <a:xfrm>
          <a:off x="0" y="0"/>
          <a:ext cx="0" cy="0"/>
          <a:chOff x="0" y="0"/>
          <a:chExt cx="0" cy="0"/>
        </a:xfrm>
      </p:grpSpPr>
      <p:grpSp>
        <p:nvGrpSpPr>
          <p:cNvPr id="962" name="Google Shape;962;p541"/>
          <p:cNvGrpSpPr/>
          <p:nvPr/>
        </p:nvGrpSpPr>
        <p:grpSpPr>
          <a:xfrm>
            <a:off x="0" y="5020348"/>
            <a:ext cx="12192000" cy="1837653"/>
            <a:chOff x="0" y="5020347"/>
            <a:chExt cx="12192000" cy="1837653"/>
          </a:xfrm>
        </p:grpSpPr>
        <p:sp>
          <p:nvSpPr>
            <p:cNvPr id="963" name="Google Shape;963;p5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64" name="Google Shape;964;p5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65" name="Google Shape;965;p5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966" name="Google Shape;966;p5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67" name="Google Shape;967;p54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8" name="Google Shape;968;p54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8787"/>
        <p:cNvGrpSpPr/>
        <p:nvPr/>
      </p:nvGrpSpPr>
      <p:grpSpPr>
        <a:xfrm>
          <a:off x="0" y="0"/>
          <a:ext cx="0" cy="0"/>
          <a:chOff x="0" y="0"/>
          <a:chExt cx="0" cy="0"/>
        </a:xfrm>
      </p:grpSpPr>
      <p:grpSp>
        <p:nvGrpSpPr>
          <p:cNvPr id="8788" name="Google Shape;8788;p229"/>
          <p:cNvGrpSpPr/>
          <p:nvPr/>
        </p:nvGrpSpPr>
        <p:grpSpPr>
          <a:xfrm>
            <a:off x="7191543" y="1"/>
            <a:ext cx="5000459" cy="1425992"/>
            <a:chOff x="7191542" y="1"/>
            <a:chExt cx="5000459" cy="1425992"/>
          </a:xfrm>
        </p:grpSpPr>
        <p:pic>
          <p:nvPicPr>
            <p:cNvPr id="8789" name="Google Shape;8789;p2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90" name="Google Shape;8790;p229"/>
            <p:cNvGrpSpPr/>
            <p:nvPr/>
          </p:nvGrpSpPr>
          <p:grpSpPr>
            <a:xfrm>
              <a:off x="7191542" y="1"/>
              <a:ext cx="5000459" cy="1425992"/>
              <a:chOff x="7186272" y="0"/>
              <a:chExt cx="5005729" cy="1427495"/>
            </a:xfrm>
          </p:grpSpPr>
          <p:sp>
            <p:nvSpPr>
              <p:cNvPr id="8791" name="Google Shape;8791;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792" name="Google Shape;8792;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8793" name="Google Shape;8793;p2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94" name="Google Shape;8794;p2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5" name="Google Shape;8795;p22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796" name="Google Shape;8796;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8797" name="Google Shape;8797;p229"/>
          <p:cNvCxnSpPr/>
          <p:nvPr/>
        </p:nvCxnSpPr>
        <p:spPr>
          <a:xfrm>
            <a:off x="704315"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8798" name="Google Shape;8798;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8799"/>
        <p:cNvGrpSpPr/>
        <p:nvPr/>
      </p:nvGrpSpPr>
      <p:grpSpPr>
        <a:xfrm>
          <a:off x="0" y="0"/>
          <a:ext cx="0" cy="0"/>
          <a:chOff x="0" y="0"/>
          <a:chExt cx="0" cy="0"/>
        </a:xfrm>
      </p:grpSpPr>
      <p:grpSp>
        <p:nvGrpSpPr>
          <p:cNvPr id="8800" name="Google Shape;8800;p21"/>
          <p:cNvGrpSpPr/>
          <p:nvPr/>
        </p:nvGrpSpPr>
        <p:grpSpPr>
          <a:xfrm>
            <a:off x="7191542" y="1"/>
            <a:ext cx="5000459" cy="1425992"/>
            <a:chOff x="7191542" y="1"/>
            <a:chExt cx="5000459" cy="1425992"/>
          </a:xfrm>
        </p:grpSpPr>
        <p:pic>
          <p:nvPicPr>
            <p:cNvPr id="8801" name="Google Shape;8801;p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02" name="Google Shape;8802;p21"/>
            <p:cNvGrpSpPr/>
            <p:nvPr/>
          </p:nvGrpSpPr>
          <p:grpSpPr>
            <a:xfrm>
              <a:off x="7191542" y="1"/>
              <a:ext cx="5000459" cy="1425992"/>
              <a:chOff x="7186272" y="0"/>
              <a:chExt cx="5005729" cy="1427495"/>
            </a:xfrm>
          </p:grpSpPr>
          <p:sp>
            <p:nvSpPr>
              <p:cNvPr id="8803" name="Google Shape;8803;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804" name="Google Shape;8804;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8805" name="Google Shape;8805;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6" name="Google Shape;8806;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07" name="Google Shape;8807;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808" name="Google Shape;8808;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8809" name="Google Shape;8809;p21"/>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8810" name="Google Shape;8810;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8811"/>
        <p:cNvGrpSpPr/>
        <p:nvPr/>
      </p:nvGrpSpPr>
      <p:grpSpPr>
        <a:xfrm>
          <a:off x="0" y="0"/>
          <a:ext cx="0" cy="0"/>
          <a:chOff x="0" y="0"/>
          <a:chExt cx="0" cy="0"/>
        </a:xfrm>
      </p:grpSpPr>
      <p:grpSp>
        <p:nvGrpSpPr>
          <p:cNvPr id="8812" name="Google Shape;8812;p226"/>
          <p:cNvGrpSpPr/>
          <p:nvPr/>
        </p:nvGrpSpPr>
        <p:grpSpPr>
          <a:xfrm>
            <a:off x="0" y="5020349"/>
            <a:ext cx="12192000" cy="1837653"/>
            <a:chOff x="0" y="5020347"/>
            <a:chExt cx="12192000" cy="1837653"/>
          </a:xfrm>
        </p:grpSpPr>
        <p:sp>
          <p:nvSpPr>
            <p:cNvPr id="8813" name="Google Shape;8813;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814" name="Google Shape;8814;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815" name="Google Shape;8815;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8816" name="Google Shape;8816;p2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817" name="Google Shape;8817;p226"/>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18" name="Google Shape;8818;p226"/>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8819" name="Google Shape;8819;p226"/>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8820"/>
        <p:cNvGrpSpPr/>
        <p:nvPr/>
      </p:nvGrpSpPr>
      <p:grpSpPr>
        <a:xfrm>
          <a:off x="0" y="0"/>
          <a:ext cx="0" cy="0"/>
          <a:chOff x="0" y="0"/>
          <a:chExt cx="0" cy="0"/>
        </a:xfrm>
      </p:grpSpPr>
      <p:sp>
        <p:nvSpPr>
          <p:cNvPr id="8821" name="Google Shape;8821;p227"/>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22" name="Google Shape;8822;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823" name="Google Shape;8823;p227"/>
          <p:cNvGrpSpPr/>
          <p:nvPr/>
        </p:nvGrpSpPr>
        <p:grpSpPr>
          <a:xfrm>
            <a:off x="0" y="5379428"/>
            <a:ext cx="2807368" cy="753891"/>
            <a:chOff x="0" y="5379426"/>
            <a:chExt cx="2807368" cy="753891"/>
          </a:xfrm>
        </p:grpSpPr>
        <p:sp>
          <p:nvSpPr>
            <p:cNvPr id="8824" name="Google Shape;8824;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825" name="Google Shape;8825;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8826" name="Google Shape;8826;p227"/>
          <p:cNvSpPr>
            <a:spLocks noGrp="1"/>
          </p:cNvSpPr>
          <p:nvPr>
            <p:ph type="pic" idx="2"/>
          </p:nvPr>
        </p:nvSpPr>
        <p:spPr>
          <a:xfrm>
            <a:off x="2807368" y="457202"/>
            <a:ext cx="8915400" cy="5943598"/>
          </a:xfrm>
          <a:prstGeom prst="rect">
            <a:avLst/>
          </a:prstGeom>
          <a:noFill/>
          <a:ln>
            <a:noFill/>
          </a:ln>
        </p:spPr>
      </p:sp>
      <p:pic>
        <p:nvPicPr>
          <p:cNvPr id="8827" name="Google Shape;8827;p22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8828"/>
        <p:cNvGrpSpPr/>
        <p:nvPr/>
      </p:nvGrpSpPr>
      <p:grpSpPr>
        <a:xfrm>
          <a:off x="0" y="0"/>
          <a:ext cx="0" cy="0"/>
          <a:chOff x="0" y="0"/>
          <a:chExt cx="0" cy="0"/>
        </a:xfrm>
      </p:grpSpPr>
      <p:sp>
        <p:nvSpPr>
          <p:cNvPr id="8829" name="Google Shape;8829;p22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830" name="Google Shape;8830;p22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31" name="Google Shape;8831;p228"/>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32" name="Google Shape;8832;p22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833" name="Google Shape;8833;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34" name="Google Shape;8834;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35" name="Google Shape;8835;p228"/>
          <p:cNvGrpSpPr/>
          <p:nvPr/>
        </p:nvGrpSpPr>
        <p:grpSpPr>
          <a:xfrm>
            <a:off x="7191543" y="1"/>
            <a:ext cx="5000459" cy="1425992"/>
            <a:chOff x="7191542" y="1"/>
            <a:chExt cx="5000459" cy="1425992"/>
          </a:xfrm>
        </p:grpSpPr>
        <p:pic>
          <p:nvPicPr>
            <p:cNvPr id="8836" name="Google Shape;8836;p2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37" name="Google Shape;8837;p228"/>
            <p:cNvGrpSpPr/>
            <p:nvPr/>
          </p:nvGrpSpPr>
          <p:grpSpPr>
            <a:xfrm>
              <a:off x="7191542" y="1"/>
              <a:ext cx="5000459" cy="1425992"/>
              <a:chOff x="7186272" y="0"/>
              <a:chExt cx="5005729" cy="1427495"/>
            </a:xfrm>
          </p:grpSpPr>
          <p:sp>
            <p:nvSpPr>
              <p:cNvPr id="8838" name="Google Shape;8838;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839" name="Google Shape;8839;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8840" name="Google Shape;8840;p228" descr="Open quotation mark with solid fill"/>
          <p:cNvPicPr preferRelativeResize="0"/>
          <p:nvPr/>
        </p:nvPicPr>
        <p:blipFill rotWithShape="1">
          <a:blip r:embed="rId3">
            <a:alphaModFix/>
          </a:blip>
          <a:srcRect/>
          <a:stretch/>
        </p:blipFill>
        <p:spPr>
          <a:xfrm>
            <a:off x="111512" y="136525"/>
            <a:ext cx="2036763" cy="2036762"/>
          </a:xfrm>
          <a:prstGeom prst="rect">
            <a:avLst/>
          </a:prstGeom>
          <a:noFill/>
          <a:ln>
            <a:noFill/>
          </a:ln>
        </p:spPr>
      </p:pic>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8841"/>
        <p:cNvGrpSpPr/>
        <p:nvPr/>
      </p:nvGrpSpPr>
      <p:grpSpPr>
        <a:xfrm>
          <a:off x="0" y="0"/>
          <a:ext cx="0" cy="0"/>
          <a:chOff x="0" y="0"/>
          <a:chExt cx="0" cy="0"/>
        </a:xfrm>
      </p:grpSpPr>
      <p:sp>
        <p:nvSpPr>
          <p:cNvPr id="8842" name="Google Shape;8842;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43" name="Google Shape;8843;p2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844" name="Google Shape;8844;p230"/>
          <p:cNvGrpSpPr/>
          <p:nvPr/>
        </p:nvGrpSpPr>
        <p:grpSpPr>
          <a:xfrm>
            <a:off x="7191543" y="1"/>
            <a:ext cx="5000459" cy="1425992"/>
            <a:chOff x="7191542" y="1"/>
            <a:chExt cx="5000459" cy="1425992"/>
          </a:xfrm>
        </p:grpSpPr>
        <p:pic>
          <p:nvPicPr>
            <p:cNvPr id="8845" name="Google Shape;8845;p2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46" name="Google Shape;8846;p230"/>
            <p:cNvGrpSpPr/>
            <p:nvPr/>
          </p:nvGrpSpPr>
          <p:grpSpPr>
            <a:xfrm>
              <a:off x="7191542" y="1"/>
              <a:ext cx="5000459" cy="1425992"/>
              <a:chOff x="7186272" y="0"/>
              <a:chExt cx="5005729" cy="1427495"/>
            </a:xfrm>
          </p:grpSpPr>
          <p:sp>
            <p:nvSpPr>
              <p:cNvPr id="8847" name="Google Shape;8847;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848" name="Google Shape;8848;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8849" name="Google Shape;8849;p230"/>
          <p:cNvSpPr txBox="1">
            <a:spLocks noGrp="1"/>
          </p:cNvSpPr>
          <p:nvPr>
            <p:ph type="body" idx="2"/>
          </p:nvPr>
        </p:nvSpPr>
        <p:spPr>
          <a:xfrm>
            <a:off x="6172201"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50" name="Google Shape;8850;p230"/>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851" name="Google Shape;8851;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8852" name="Google Shape;8852;p230"/>
          <p:cNvCxnSpPr/>
          <p:nvPr/>
        </p:nvCxnSpPr>
        <p:spPr>
          <a:xfrm>
            <a:off x="704315"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8853" name="Google Shape;8853;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8854"/>
        <p:cNvGrpSpPr/>
        <p:nvPr/>
      </p:nvGrpSpPr>
      <p:grpSpPr>
        <a:xfrm>
          <a:off x="0" y="0"/>
          <a:ext cx="0" cy="0"/>
          <a:chOff x="0" y="0"/>
          <a:chExt cx="0" cy="0"/>
        </a:xfrm>
      </p:grpSpPr>
      <p:grpSp>
        <p:nvGrpSpPr>
          <p:cNvPr id="8855" name="Google Shape;8855;p231"/>
          <p:cNvGrpSpPr/>
          <p:nvPr/>
        </p:nvGrpSpPr>
        <p:grpSpPr>
          <a:xfrm>
            <a:off x="7191543" y="1"/>
            <a:ext cx="5000459" cy="1425992"/>
            <a:chOff x="7191542" y="1"/>
            <a:chExt cx="5000459" cy="1425992"/>
          </a:xfrm>
        </p:grpSpPr>
        <p:pic>
          <p:nvPicPr>
            <p:cNvPr id="8856" name="Google Shape;8856;p2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57" name="Google Shape;8857;p231"/>
            <p:cNvGrpSpPr/>
            <p:nvPr/>
          </p:nvGrpSpPr>
          <p:grpSpPr>
            <a:xfrm>
              <a:off x="7191542" y="1"/>
              <a:ext cx="5000459" cy="1425992"/>
              <a:chOff x="7186272" y="0"/>
              <a:chExt cx="5005729" cy="1427495"/>
            </a:xfrm>
          </p:grpSpPr>
          <p:sp>
            <p:nvSpPr>
              <p:cNvPr id="8858" name="Google Shape;8858;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859" name="Google Shape;8859;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8860" name="Google Shape;8860;p231"/>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61" name="Google Shape;8861;p231"/>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862" name="Google Shape;8862;p231"/>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3" name="Google Shape;8863;p2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864" name="Google Shape;8864;p2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5" name="Google Shape;8865;p23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866" name="Google Shape;8866;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67" name="Google Shape;8867;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868"/>
        <p:cNvGrpSpPr/>
        <p:nvPr/>
      </p:nvGrpSpPr>
      <p:grpSpPr>
        <a:xfrm>
          <a:off x="0" y="0"/>
          <a:ext cx="0" cy="0"/>
          <a:chOff x="0" y="0"/>
          <a:chExt cx="0" cy="0"/>
        </a:xfrm>
      </p:grpSpPr>
      <p:grpSp>
        <p:nvGrpSpPr>
          <p:cNvPr id="8869" name="Google Shape;8869;p371"/>
          <p:cNvGrpSpPr/>
          <p:nvPr/>
        </p:nvGrpSpPr>
        <p:grpSpPr>
          <a:xfrm>
            <a:off x="7191543" y="1"/>
            <a:ext cx="5000459" cy="1425992"/>
            <a:chOff x="7191542" y="1"/>
            <a:chExt cx="5000459" cy="1425992"/>
          </a:xfrm>
        </p:grpSpPr>
        <p:pic>
          <p:nvPicPr>
            <p:cNvPr id="8870" name="Google Shape;8870;p3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71" name="Google Shape;8871;p371"/>
            <p:cNvGrpSpPr/>
            <p:nvPr/>
          </p:nvGrpSpPr>
          <p:grpSpPr>
            <a:xfrm>
              <a:off x="7191542" y="1"/>
              <a:ext cx="5000459" cy="1425992"/>
              <a:chOff x="7186272" y="0"/>
              <a:chExt cx="5005729" cy="1427495"/>
            </a:xfrm>
          </p:grpSpPr>
          <p:sp>
            <p:nvSpPr>
              <p:cNvPr id="8872" name="Google Shape;8872;p3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873" name="Google Shape;8873;p3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8874" name="Google Shape;8874;p3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75" name="Google Shape;8875;p37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876" name="Google Shape;8876;p3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8877" name="Google Shape;8877;p371"/>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8878" name="Google Shape;8878;p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8879"/>
        <p:cNvGrpSpPr/>
        <p:nvPr/>
      </p:nvGrpSpPr>
      <p:grpSpPr>
        <a:xfrm>
          <a:off x="0" y="0"/>
          <a:ext cx="0" cy="0"/>
          <a:chOff x="0" y="0"/>
          <a:chExt cx="0" cy="0"/>
        </a:xfrm>
      </p:grpSpPr>
      <p:grpSp>
        <p:nvGrpSpPr>
          <p:cNvPr id="8880" name="Google Shape;8880;p233"/>
          <p:cNvGrpSpPr/>
          <p:nvPr/>
        </p:nvGrpSpPr>
        <p:grpSpPr>
          <a:xfrm>
            <a:off x="0" y="0"/>
            <a:ext cx="12192000" cy="2148830"/>
            <a:chOff x="0" y="0"/>
            <a:chExt cx="12192000" cy="2148830"/>
          </a:xfrm>
        </p:grpSpPr>
        <p:sp>
          <p:nvSpPr>
            <p:cNvPr id="8881" name="Google Shape;8881;p2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882" name="Google Shape;8882;p2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8883" name="Google Shape;8883;p233"/>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cxnSp>
        <p:nvCxnSpPr>
          <p:cNvPr id="8884" name="Google Shape;8884;p233"/>
          <p:cNvCxnSpPr/>
          <p:nvPr/>
        </p:nvCxnSpPr>
        <p:spPr>
          <a:xfrm>
            <a:off x="1325947"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8885" name="Google Shape;8885;p233"/>
          <p:cNvSpPr txBox="1">
            <a:spLocks noGrp="1"/>
          </p:cNvSpPr>
          <p:nvPr>
            <p:ph type="body" idx="1"/>
          </p:nvPr>
        </p:nvSpPr>
        <p:spPr>
          <a:xfrm>
            <a:off x="1219202" y="3429002"/>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86" name="Google Shape;8886;p233"/>
          <p:cNvSpPr txBox="1">
            <a:spLocks noGrp="1"/>
          </p:cNvSpPr>
          <p:nvPr>
            <p:ph type="ctrTitle"/>
          </p:nvPr>
        </p:nvSpPr>
        <p:spPr>
          <a:xfrm>
            <a:off x="1219201"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887" name="Google Shape;8887;p23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8888" name="Google Shape;8888;p233"/>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8889"/>
        <p:cNvGrpSpPr/>
        <p:nvPr/>
      </p:nvGrpSpPr>
      <p:grpSpPr>
        <a:xfrm>
          <a:off x="0" y="0"/>
          <a:ext cx="0" cy="0"/>
          <a:chOff x="0" y="0"/>
          <a:chExt cx="0" cy="0"/>
        </a:xfrm>
      </p:grpSpPr>
      <p:sp>
        <p:nvSpPr>
          <p:cNvPr id="8890" name="Google Shape;8890;p37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891" name="Google Shape;8891;p3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92" name="Google Shape;8892;p3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93" name="Google Shape;8893;p372"/>
          <p:cNvGrpSpPr/>
          <p:nvPr/>
        </p:nvGrpSpPr>
        <p:grpSpPr>
          <a:xfrm>
            <a:off x="7191543" y="1"/>
            <a:ext cx="5000459" cy="1425992"/>
            <a:chOff x="7191542" y="1"/>
            <a:chExt cx="5000459" cy="1425992"/>
          </a:xfrm>
        </p:grpSpPr>
        <p:pic>
          <p:nvPicPr>
            <p:cNvPr id="8894" name="Google Shape;8894;p3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95" name="Google Shape;8895;p372"/>
            <p:cNvGrpSpPr/>
            <p:nvPr/>
          </p:nvGrpSpPr>
          <p:grpSpPr>
            <a:xfrm>
              <a:off x="7191542" y="1"/>
              <a:ext cx="5000459" cy="1425992"/>
              <a:chOff x="7186272" y="0"/>
              <a:chExt cx="5005729" cy="1427495"/>
            </a:xfrm>
          </p:grpSpPr>
          <p:sp>
            <p:nvSpPr>
              <p:cNvPr id="8896" name="Google Shape;8896;p3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897" name="Google Shape;8897;p3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969"/>
        <p:cNvGrpSpPr/>
        <p:nvPr/>
      </p:nvGrpSpPr>
      <p:grpSpPr>
        <a:xfrm>
          <a:off x="0" y="0"/>
          <a:ext cx="0" cy="0"/>
          <a:chOff x="0" y="0"/>
          <a:chExt cx="0" cy="0"/>
        </a:xfrm>
      </p:grpSpPr>
      <p:sp>
        <p:nvSpPr>
          <p:cNvPr id="970" name="Google Shape;970;p54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71" name="Google Shape;971;p5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72" name="Google Shape;972;p542"/>
          <p:cNvGrpSpPr/>
          <p:nvPr/>
        </p:nvGrpSpPr>
        <p:grpSpPr>
          <a:xfrm>
            <a:off x="0" y="5379427"/>
            <a:ext cx="2807368" cy="753891"/>
            <a:chOff x="0" y="5379426"/>
            <a:chExt cx="2807368" cy="753891"/>
          </a:xfrm>
        </p:grpSpPr>
        <p:sp>
          <p:nvSpPr>
            <p:cNvPr id="973" name="Google Shape;973;p5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74" name="Google Shape;974;p5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975" name="Google Shape;975;p542"/>
          <p:cNvSpPr>
            <a:spLocks noGrp="1"/>
          </p:cNvSpPr>
          <p:nvPr>
            <p:ph type="pic" idx="2"/>
          </p:nvPr>
        </p:nvSpPr>
        <p:spPr>
          <a:xfrm>
            <a:off x="2807368" y="457202"/>
            <a:ext cx="8915400" cy="5943598"/>
          </a:xfrm>
          <a:prstGeom prst="rect">
            <a:avLst/>
          </a:prstGeom>
          <a:noFill/>
          <a:ln>
            <a:noFill/>
          </a:ln>
        </p:spPr>
      </p:sp>
      <p:pic>
        <p:nvPicPr>
          <p:cNvPr id="976" name="Google Shape;976;p54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8898"/>
        <p:cNvGrpSpPr/>
        <p:nvPr/>
      </p:nvGrpSpPr>
      <p:grpSpPr>
        <a:xfrm>
          <a:off x="0" y="0"/>
          <a:ext cx="0" cy="0"/>
          <a:chOff x="0" y="0"/>
          <a:chExt cx="0" cy="0"/>
        </a:xfrm>
      </p:grpSpPr>
      <p:sp>
        <p:nvSpPr>
          <p:cNvPr id="8899" name="Google Shape;8899;p373"/>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00" name="Google Shape;8900;p373"/>
          <p:cNvSpPr txBox="1">
            <a:spLocks noGrp="1"/>
          </p:cNvSpPr>
          <p:nvPr>
            <p:ph type="subTitle" idx="1"/>
          </p:nvPr>
        </p:nvSpPr>
        <p:spPr>
          <a:xfrm>
            <a:off x="513349" y="5400327"/>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8901" name="Google Shape;8901;p373"/>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8902" name="Google Shape;8902;p373"/>
          <p:cNvGrpSpPr/>
          <p:nvPr/>
        </p:nvGrpSpPr>
        <p:grpSpPr>
          <a:xfrm flipH="1">
            <a:off x="-1" y="1"/>
            <a:ext cx="6418725" cy="1509822"/>
            <a:chOff x="7522541" y="1"/>
            <a:chExt cx="4669459" cy="1098357"/>
          </a:xfrm>
        </p:grpSpPr>
        <p:sp>
          <p:nvSpPr>
            <p:cNvPr id="8903" name="Google Shape;8903;p37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904" name="Google Shape;8904;p37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pic>
        <p:nvPicPr>
          <p:cNvPr id="8905" name="Google Shape;8905;p373"/>
          <p:cNvPicPr preferRelativeResize="0"/>
          <p:nvPr/>
        </p:nvPicPr>
        <p:blipFill rotWithShape="1">
          <a:blip r:embed="rId2">
            <a:alphaModFix/>
          </a:blip>
          <a:srcRect/>
          <a:stretch/>
        </p:blipFill>
        <p:spPr>
          <a:xfrm>
            <a:off x="513349" y="136525"/>
            <a:ext cx="1945207" cy="879974"/>
          </a:xfrm>
          <a:prstGeom prst="rect">
            <a:avLst/>
          </a:prstGeom>
          <a:noFill/>
          <a:ln>
            <a:noFill/>
          </a:ln>
        </p:spPr>
      </p:pic>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906"/>
        <p:cNvGrpSpPr/>
        <p:nvPr/>
      </p:nvGrpSpPr>
      <p:grpSpPr>
        <a:xfrm>
          <a:off x="0" y="0"/>
          <a:ext cx="0" cy="0"/>
          <a:chOff x="0" y="0"/>
          <a:chExt cx="0" cy="0"/>
        </a:xfrm>
      </p:grpSpPr>
      <p:sp>
        <p:nvSpPr>
          <p:cNvPr id="8907" name="Google Shape;8907;p374"/>
          <p:cNvSpPr txBox="1">
            <a:spLocks noGrp="1"/>
          </p:cNvSpPr>
          <p:nvPr>
            <p:ph type="ctrTitle"/>
          </p:nvPr>
        </p:nvSpPr>
        <p:spPr>
          <a:xfrm>
            <a:off x="914400" y="2130446"/>
            <a:ext cx="10363200" cy="147002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08" name="Google Shape;8908;p374"/>
          <p:cNvSpPr txBox="1">
            <a:spLocks noGrp="1"/>
          </p:cNvSpPr>
          <p:nvPr>
            <p:ph type="subTitle" idx="1"/>
          </p:nvPr>
        </p:nvSpPr>
        <p:spPr>
          <a:xfrm>
            <a:off x="1828800" y="3886200"/>
            <a:ext cx="8534400" cy="1752600"/>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SzPts val="2400"/>
              <a:buNone/>
              <a:defRPr>
                <a:solidFill>
                  <a:srgbClr val="919497"/>
                </a:solidFill>
              </a:defRPr>
            </a:lvl1pPr>
            <a:lvl2pPr lvl="1" algn="ctr">
              <a:lnSpc>
                <a:spcPct val="90000"/>
              </a:lnSpc>
              <a:spcBef>
                <a:spcPts val="500"/>
              </a:spcBef>
              <a:spcAft>
                <a:spcPts val="0"/>
              </a:spcAft>
              <a:buSzPts val="2000"/>
              <a:buNone/>
              <a:defRPr>
                <a:solidFill>
                  <a:srgbClr val="919497"/>
                </a:solidFill>
              </a:defRPr>
            </a:lvl2pPr>
            <a:lvl3pPr lvl="2" algn="ctr">
              <a:lnSpc>
                <a:spcPct val="90000"/>
              </a:lnSpc>
              <a:spcBef>
                <a:spcPts val="500"/>
              </a:spcBef>
              <a:spcAft>
                <a:spcPts val="0"/>
              </a:spcAft>
              <a:buSzPts val="1800"/>
              <a:buNone/>
              <a:defRPr>
                <a:solidFill>
                  <a:srgbClr val="919497"/>
                </a:solidFill>
              </a:defRPr>
            </a:lvl3pPr>
            <a:lvl4pPr lvl="3" algn="ctr">
              <a:lnSpc>
                <a:spcPct val="90000"/>
              </a:lnSpc>
              <a:spcBef>
                <a:spcPts val="500"/>
              </a:spcBef>
              <a:spcAft>
                <a:spcPts val="0"/>
              </a:spcAft>
              <a:buSzPts val="1600"/>
              <a:buNone/>
              <a:defRPr>
                <a:solidFill>
                  <a:srgbClr val="919497"/>
                </a:solidFill>
              </a:defRPr>
            </a:lvl4pPr>
            <a:lvl5pPr lvl="4" algn="ctr">
              <a:lnSpc>
                <a:spcPct val="90000"/>
              </a:lnSpc>
              <a:spcBef>
                <a:spcPts val="500"/>
              </a:spcBef>
              <a:spcAft>
                <a:spcPts val="0"/>
              </a:spcAft>
              <a:buSzPts val="1600"/>
              <a:buNone/>
              <a:defRPr>
                <a:solidFill>
                  <a:srgbClr val="919497"/>
                </a:solidFill>
              </a:defRPr>
            </a:lvl5pPr>
            <a:lvl6pPr lvl="5" algn="ctr">
              <a:lnSpc>
                <a:spcPct val="90000"/>
              </a:lnSpc>
              <a:spcBef>
                <a:spcPts val="500"/>
              </a:spcBef>
              <a:spcAft>
                <a:spcPts val="0"/>
              </a:spcAft>
              <a:buClr>
                <a:srgbClr val="919497"/>
              </a:buClr>
              <a:buSzPts val="1800"/>
              <a:buNone/>
              <a:defRPr>
                <a:solidFill>
                  <a:srgbClr val="919497"/>
                </a:solidFill>
              </a:defRPr>
            </a:lvl6pPr>
            <a:lvl7pPr lvl="6" algn="ctr">
              <a:lnSpc>
                <a:spcPct val="90000"/>
              </a:lnSpc>
              <a:spcBef>
                <a:spcPts val="500"/>
              </a:spcBef>
              <a:spcAft>
                <a:spcPts val="0"/>
              </a:spcAft>
              <a:buClr>
                <a:srgbClr val="919497"/>
              </a:buClr>
              <a:buSzPts val="1800"/>
              <a:buNone/>
              <a:defRPr>
                <a:solidFill>
                  <a:srgbClr val="919497"/>
                </a:solidFill>
              </a:defRPr>
            </a:lvl7pPr>
            <a:lvl8pPr lvl="7" algn="ctr">
              <a:lnSpc>
                <a:spcPct val="90000"/>
              </a:lnSpc>
              <a:spcBef>
                <a:spcPts val="500"/>
              </a:spcBef>
              <a:spcAft>
                <a:spcPts val="0"/>
              </a:spcAft>
              <a:buClr>
                <a:srgbClr val="919497"/>
              </a:buClr>
              <a:buSzPts val="1800"/>
              <a:buNone/>
              <a:defRPr>
                <a:solidFill>
                  <a:srgbClr val="919497"/>
                </a:solidFill>
              </a:defRPr>
            </a:lvl8pPr>
            <a:lvl9pPr lvl="8" algn="ctr">
              <a:lnSpc>
                <a:spcPct val="90000"/>
              </a:lnSpc>
              <a:spcBef>
                <a:spcPts val="500"/>
              </a:spcBef>
              <a:spcAft>
                <a:spcPts val="0"/>
              </a:spcAft>
              <a:buClr>
                <a:srgbClr val="919497"/>
              </a:buClr>
              <a:buSzPts val="1800"/>
              <a:buNone/>
              <a:defRPr>
                <a:solidFill>
                  <a:srgbClr val="919497"/>
                </a:solidFill>
              </a:defRPr>
            </a:lvl9pPr>
          </a:lstStyle>
          <a:p>
            <a:endParaRPr/>
          </a:p>
        </p:txBody>
      </p:sp>
      <p:sp>
        <p:nvSpPr>
          <p:cNvPr id="8909" name="Google Shape;8909;p3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
        <p:nvSpPr>
          <p:cNvPr id="8910" name="Google Shape;8910;p3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11" name="Google Shape;8911;p3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912"/>
        <p:cNvGrpSpPr/>
        <p:nvPr/>
      </p:nvGrpSpPr>
      <p:grpSpPr>
        <a:xfrm>
          <a:off x="0" y="0"/>
          <a:ext cx="0" cy="0"/>
          <a:chOff x="0" y="0"/>
          <a:chExt cx="0" cy="0"/>
        </a:xfrm>
      </p:grpSpPr>
      <p:sp>
        <p:nvSpPr>
          <p:cNvPr id="8913" name="Google Shape;8913;p237"/>
          <p:cNvSpPr txBox="1">
            <a:spLocks noGrp="1"/>
          </p:cNvSpPr>
          <p:nvPr>
            <p:ph type="title"/>
          </p:nvPr>
        </p:nvSpPr>
        <p:spPr>
          <a:xfrm>
            <a:off x="963084" y="4406921"/>
            <a:ext cx="10363200" cy="1362075"/>
          </a:xfrm>
          <a:prstGeom prst="rect">
            <a:avLst/>
          </a:prstGeom>
          <a:noFill/>
          <a:ln>
            <a:noFill/>
          </a:ln>
        </p:spPr>
        <p:txBody>
          <a:bodyPr spcFirstLastPara="1" wrap="square" lIns="91425" tIns="45700" rIns="91425" bIns="45700" anchor="t" anchorCtr="0">
            <a:normAutofit/>
          </a:bodyPr>
          <a:lstStyle>
            <a:lvl1pPr lvl="0" algn="l">
              <a:lnSpc>
                <a:spcPct val="90000"/>
              </a:lnSpc>
              <a:spcBef>
                <a:spcPts val="0"/>
              </a:spcBef>
              <a:spcAft>
                <a:spcPts val="0"/>
              </a:spcAft>
              <a:buClr>
                <a:schemeClr val="dk1"/>
              </a:buClr>
              <a:buSzPts val="4000"/>
              <a:buFont typeface="Arial"/>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14" name="Google Shape;8914;p237"/>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SzPts val="2000"/>
              <a:buNone/>
              <a:defRPr sz="2000">
                <a:solidFill>
                  <a:srgbClr val="919497"/>
                </a:solidFill>
              </a:defRPr>
            </a:lvl1pPr>
            <a:lvl2pPr marL="914400" lvl="1" indent="-228600" algn="l">
              <a:lnSpc>
                <a:spcPct val="90000"/>
              </a:lnSpc>
              <a:spcBef>
                <a:spcPts val="500"/>
              </a:spcBef>
              <a:spcAft>
                <a:spcPts val="0"/>
              </a:spcAft>
              <a:buSzPts val="1800"/>
              <a:buNone/>
              <a:defRPr sz="1800">
                <a:solidFill>
                  <a:srgbClr val="919497"/>
                </a:solidFill>
              </a:defRPr>
            </a:lvl2pPr>
            <a:lvl3pPr marL="1371600" lvl="2" indent="-228600" algn="l">
              <a:lnSpc>
                <a:spcPct val="90000"/>
              </a:lnSpc>
              <a:spcBef>
                <a:spcPts val="500"/>
              </a:spcBef>
              <a:spcAft>
                <a:spcPts val="0"/>
              </a:spcAft>
              <a:buSzPts val="1600"/>
              <a:buNone/>
              <a:defRPr sz="1600">
                <a:solidFill>
                  <a:srgbClr val="919497"/>
                </a:solidFill>
              </a:defRPr>
            </a:lvl3pPr>
            <a:lvl4pPr marL="1828800" lvl="3" indent="-228600" algn="l">
              <a:lnSpc>
                <a:spcPct val="90000"/>
              </a:lnSpc>
              <a:spcBef>
                <a:spcPts val="500"/>
              </a:spcBef>
              <a:spcAft>
                <a:spcPts val="0"/>
              </a:spcAft>
              <a:buSzPts val="1400"/>
              <a:buNone/>
              <a:defRPr sz="1400">
                <a:solidFill>
                  <a:srgbClr val="919497"/>
                </a:solidFill>
              </a:defRPr>
            </a:lvl4pPr>
            <a:lvl5pPr marL="2286000" lvl="4" indent="-228600" algn="l">
              <a:lnSpc>
                <a:spcPct val="90000"/>
              </a:lnSpc>
              <a:spcBef>
                <a:spcPts val="500"/>
              </a:spcBef>
              <a:spcAft>
                <a:spcPts val="0"/>
              </a:spcAft>
              <a:buSzPts val="1400"/>
              <a:buNone/>
              <a:defRPr sz="1400">
                <a:solidFill>
                  <a:srgbClr val="919497"/>
                </a:solidFill>
              </a:defRPr>
            </a:lvl5pPr>
            <a:lvl6pPr marL="2743200" lvl="5" indent="-228600" algn="l">
              <a:lnSpc>
                <a:spcPct val="90000"/>
              </a:lnSpc>
              <a:spcBef>
                <a:spcPts val="5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8915" name="Google Shape;8915;p2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
        <p:nvSpPr>
          <p:cNvPr id="8916" name="Google Shape;8916;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17" name="Google Shape;8917;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8918"/>
        <p:cNvGrpSpPr/>
        <p:nvPr/>
      </p:nvGrpSpPr>
      <p:grpSpPr>
        <a:xfrm>
          <a:off x="0" y="0"/>
          <a:ext cx="0" cy="0"/>
          <a:chOff x="0" y="0"/>
          <a:chExt cx="0" cy="0"/>
        </a:xfrm>
      </p:grpSpPr>
      <p:sp>
        <p:nvSpPr>
          <p:cNvPr id="8919" name="Google Shape;8919;p3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920" name="Google Shape;8920;p3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0784"/>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921" name="Google Shape;8921;p3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rmAutofit/>
          </a:bodyPr>
          <a:lstStyle>
            <a:lvl1pPr marL="457200" lvl="0" indent="-381000" algn="l">
              <a:lnSpc>
                <a:spcPct val="90000"/>
              </a:lnSpc>
              <a:spcBef>
                <a:spcPts val="1000"/>
              </a:spcBef>
              <a:spcAft>
                <a:spcPts val="0"/>
              </a:spcAft>
              <a:buSzPts val="2400"/>
              <a:buChar char="•"/>
              <a:defRPr>
                <a:solidFill>
                  <a:srgbClr val="4B545E"/>
                </a:solidFill>
              </a:defRPr>
            </a:lvl1pPr>
            <a:lvl2pPr marL="914400" lvl="1" indent="-355600" algn="l">
              <a:lnSpc>
                <a:spcPct val="90000"/>
              </a:lnSpc>
              <a:spcBef>
                <a:spcPts val="500"/>
              </a:spcBef>
              <a:spcAft>
                <a:spcPts val="0"/>
              </a:spcAft>
              <a:buSzPts val="2000"/>
              <a:buChar char="•"/>
              <a:defRPr>
                <a:solidFill>
                  <a:srgbClr val="4B545E"/>
                </a:solidFill>
              </a:defRPr>
            </a:lvl2pPr>
            <a:lvl3pPr marL="1371600" lvl="2" indent="-342900" algn="l">
              <a:lnSpc>
                <a:spcPct val="90000"/>
              </a:lnSpc>
              <a:spcBef>
                <a:spcPts val="500"/>
              </a:spcBef>
              <a:spcAft>
                <a:spcPts val="0"/>
              </a:spcAft>
              <a:buSzPts val="1800"/>
              <a:buChar char="•"/>
              <a:defRPr>
                <a:solidFill>
                  <a:srgbClr val="4B545E"/>
                </a:solidFill>
              </a:defRPr>
            </a:lvl3pPr>
            <a:lvl4pPr marL="1828800" lvl="3" indent="-330200" algn="l">
              <a:lnSpc>
                <a:spcPct val="90000"/>
              </a:lnSpc>
              <a:spcBef>
                <a:spcPts val="500"/>
              </a:spcBef>
              <a:spcAft>
                <a:spcPts val="0"/>
              </a:spcAft>
              <a:buSzPts val="1600"/>
              <a:buChar char="•"/>
              <a:defRPr>
                <a:solidFill>
                  <a:srgbClr val="4B545E"/>
                </a:solidFill>
              </a:defRPr>
            </a:lvl4pPr>
            <a:lvl5pPr marL="2286000" lvl="4" indent="-330200" algn="l">
              <a:lnSpc>
                <a:spcPct val="90000"/>
              </a:lnSpc>
              <a:spcBef>
                <a:spcPts val="500"/>
              </a:spcBef>
              <a:spcAft>
                <a:spcPts val="0"/>
              </a:spcAft>
              <a:buSzPts val="1600"/>
              <a:buChar char="•"/>
              <a:defRPr>
                <a:solidFill>
                  <a:srgbClr val="4B545E"/>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22" name="Google Shape;8922;p3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0784"/>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923" name="Google Shape;8923;p3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lt1"/>
              </a:buClr>
              <a:buSzPts val="3200"/>
              <a:buFont typeface="Arial"/>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24" name="Google Shape;8924;p3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1400"/>
              <a:buNone/>
              <a:defRPr sz="1400">
                <a:solidFill>
                  <a:schemeClr val="lt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925" name="Google Shape;8925;p3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926" name="Google Shape;8926;p3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8927" name="Google Shape;8927;p3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8928"/>
        <p:cNvGrpSpPr/>
        <p:nvPr/>
      </p:nvGrpSpPr>
      <p:grpSpPr>
        <a:xfrm>
          <a:off x="0" y="0"/>
          <a:ext cx="0" cy="0"/>
          <a:chOff x="0" y="0"/>
          <a:chExt cx="0" cy="0"/>
        </a:xfrm>
      </p:grpSpPr>
      <p:sp>
        <p:nvSpPr>
          <p:cNvPr id="8929" name="Google Shape;8929;p37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930" name="Google Shape;8930;p37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31" name="Google Shape;8931;p37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8932" name="Google Shape;8932;p376"/>
          <p:cNvCxnSpPr/>
          <p:nvPr/>
        </p:nvCxnSpPr>
        <p:spPr>
          <a:xfrm>
            <a:off x="1520055" y="3507988"/>
            <a:ext cx="2286000" cy="0"/>
          </a:xfrm>
          <a:prstGeom prst="straightConnector1">
            <a:avLst/>
          </a:prstGeom>
          <a:noFill/>
          <a:ln w="31750" cap="flat" cmpd="sng">
            <a:solidFill>
              <a:schemeClr val="accent3"/>
            </a:solidFill>
            <a:prstDash val="solid"/>
            <a:miter lim="800000"/>
            <a:headEnd type="none" w="sm" len="sm"/>
            <a:tailEnd type="none" w="sm" len="sm"/>
          </a:ln>
        </p:spPr>
      </p:cxnSp>
      <p:sp>
        <p:nvSpPr>
          <p:cNvPr id="8933" name="Google Shape;8933;p376"/>
          <p:cNvSpPr>
            <a:spLocks noGrp="1"/>
          </p:cNvSpPr>
          <p:nvPr>
            <p:ph type="pic" idx="2"/>
          </p:nvPr>
        </p:nvSpPr>
        <p:spPr>
          <a:xfrm>
            <a:off x="7118684" y="233915"/>
            <a:ext cx="5073316" cy="5943600"/>
          </a:xfrm>
          <a:prstGeom prst="rect">
            <a:avLst/>
          </a:prstGeom>
          <a:noFill/>
          <a:ln>
            <a:noFill/>
          </a:ln>
        </p:spPr>
      </p:sp>
      <p:grpSp>
        <p:nvGrpSpPr>
          <p:cNvPr id="8934" name="Google Shape;8934;p376"/>
          <p:cNvGrpSpPr/>
          <p:nvPr/>
        </p:nvGrpSpPr>
        <p:grpSpPr>
          <a:xfrm>
            <a:off x="0" y="5020348"/>
            <a:ext cx="12192000" cy="1837653"/>
            <a:chOff x="0" y="5020348"/>
            <a:chExt cx="12192000" cy="1837653"/>
          </a:xfrm>
        </p:grpSpPr>
        <p:sp>
          <p:nvSpPr>
            <p:cNvPr id="8935" name="Google Shape;8935;p3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936" name="Google Shape;8936;p3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8937" name="Google Shape;8937;p3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8938"/>
        <p:cNvGrpSpPr/>
        <p:nvPr/>
      </p:nvGrpSpPr>
      <p:grpSpPr>
        <a:xfrm>
          <a:off x="0" y="0"/>
          <a:ext cx="0" cy="0"/>
          <a:chOff x="0" y="0"/>
          <a:chExt cx="0" cy="0"/>
        </a:xfrm>
      </p:grpSpPr>
      <p:grpSp>
        <p:nvGrpSpPr>
          <p:cNvPr id="8939" name="Google Shape;8939;p377"/>
          <p:cNvGrpSpPr/>
          <p:nvPr/>
        </p:nvGrpSpPr>
        <p:grpSpPr>
          <a:xfrm>
            <a:off x="0" y="5020347"/>
            <a:ext cx="12192000" cy="1837653"/>
            <a:chOff x="0" y="5020347"/>
            <a:chExt cx="12192000" cy="1837653"/>
          </a:xfrm>
        </p:grpSpPr>
        <p:sp>
          <p:nvSpPr>
            <p:cNvPr id="8940" name="Google Shape;8940;p3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941" name="Google Shape;8941;p3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942" name="Google Shape;8942;p3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8943" name="Google Shape;8943;p3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944" name="Google Shape;8944;p37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45" name="Google Shape;8945;p37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8946" name="Google Shape;8946;p377"/>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8947"/>
        <p:cNvGrpSpPr/>
        <p:nvPr/>
      </p:nvGrpSpPr>
      <p:grpSpPr>
        <a:xfrm>
          <a:off x="0" y="0"/>
          <a:ext cx="0" cy="0"/>
          <a:chOff x="0" y="0"/>
          <a:chExt cx="0" cy="0"/>
        </a:xfrm>
      </p:grpSpPr>
      <p:sp>
        <p:nvSpPr>
          <p:cNvPr id="8948" name="Google Shape;8948;p3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949" name="Google Shape;8949;p3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50" name="Google Shape;8950;p378"/>
          <p:cNvGrpSpPr/>
          <p:nvPr/>
        </p:nvGrpSpPr>
        <p:grpSpPr>
          <a:xfrm>
            <a:off x="0" y="5379426"/>
            <a:ext cx="2807368" cy="753891"/>
            <a:chOff x="0" y="5379426"/>
            <a:chExt cx="2807368" cy="753891"/>
          </a:xfrm>
        </p:grpSpPr>
        <p:sp>
          <p:nvSpPr>
            <p:cNvPr id="8951" name="Google Shape;8951;p3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952" name="Google Shape;8952;p3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8953" name="Google Shape;8953;p378"/>
          <p:cNvSpPr>
            <a:spLocks noGrp="1"/>
          </p:cNvSpPr>
          <p:nvPr>
            <p:ph type="pic" idx="2"/>
          </p:nvPr>
        </p:nvSpPr>
        <p:spPr>
          <a:xfrm>
            <a:off x="2807368" y="457202"/>
            <a:ext cx="8915400" cy="5943598"/>
          </a:xfrm>
          <a:prstGeom prst="rect">
            <a:avLst/>
          </a:prstGeom>
          <a:noFill/>
          <a:ln>
            <a:noFill/>
          </a:ln>
        </p:spPr>
      </p:sp>
      <p:pic>
        <p:nvPicPr>
          <p:cNvPr id="8954" name="Google Shape;8954;p3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8955"/>
        <p:cNvGrpSpPr/>
        <p:nvPr/>
      </p:nvGrpSpPr>
      <p:grpSpPr>
        <a:xfrm>
          <a:off x="0" y="0"/>
          <a:ext cx="0" cy="0"/>
          <a:chOff x="0" y="0"/>
          <a:chExt cx="0" cy="0"/>
        </a:xfrm>
      </p:grpSpPr>
      <p:sp>
        <p:nvSpPr>
          <p:cNvPr id="8956" name="Google Shape;8956;p3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957" name="Google Shape;8957;p3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58" name="Google Shape;8958;p3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59" name="Google Shape;8959;p3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960" name="Google Shape;8960;p3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61" name="Google Shape;8961;p3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962" name="Google Shape;8962;p379"/>
          <p:cNvGrpSpPr/>
          <p:nvPr/>
        </p:nvGrpSpPr>
        <p:grpSpPr>
          <a:xfrm>
            <a:off x="7191542" y="1"/>
            <a:ext cx="5000459" cy="1425992"/>
            <a:chOff x="7191542" y="1"/>
            <a:chExt cx="5000459" cy="1425992"/>
          </a:xfrm>
        </p:grpSpPr>
        <p:pic>
          <p:nvPicPr>
            <p:cNvPr id="8963" name="Google Shape;8963;p3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64" name="Google Shape;8964;p379"/>
            <p:cNvGrpSpPr/>
            <p:nvPr/>
          </p:nvGrpSpPr>
          <p:grpSpPr>
            <a:xfrm>
              <a:off x="7191542" y="1"/>
              <a:ext cx="5000459" cy="1425992"/>
              <a:chOff x="7186272" y="0"/>
              <a:chExt cx="5005729" cy="1427495"/>
            </a:xfrm>
          </p:grpSpPr>
          <p:sp>
            <p:nvSpPr>
              <p:cNvPr id="8965" name="Google Shape;8965;p3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966" name="Google Shape;8966;p3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8967" name="Google Shape;8967;p3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8968"/>
        <p:cNvGrpSpPr/>
        <p:nvPr/>
      </p:nvGrpSpPr>
      <p:grpSpPr>
        <a:xfrm>
          <a:off x="0" y="0"/>
          <a:ext cx="0" cy="0"/>
          <a:chOff x="0" y="0"/>
          <a:chExt cx="0" cy="0"/>
        </a:xfrm>
      </p:grpSpPr>
      <p:sp>
        <p:nvSpPr>
          <p:cNvPr id="8969" name="Google Shape;8969;p3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970" name="Google Shape;8970;p3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71" name="Google Shape;8971;p3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72" name="Google Shape;8972;p3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973" name="Google Shape;8973;p3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74" name="Google Shape;8974;p3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975" name="Google Shape;8975;p380"/>
          <p:cNvGrpSpPr/>
          <p:nvPr/>
        </p:nvGrpSpPr>
        <p:grpSpPr>
          <a:xfrm>
            <a:off x="7191542" y="1"/>
            <a:ext cx="5000459" cy="1425992"/>
            <a:chOff x="7191542" y="1"/>
            <a:chExt cx="5000459" cy="1425992"/>
          </a:xfrm>
        </p:grpSpPr>
        <p:pic>
          <p:nvPicPr>
            <p:cNvPr id="8976" name="Google Shape;8976;p3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77" name="Google Shape;8977;p380"/>
            <p:cNvGrpSpPr/>
            <p:nvPr/>
          </p:nvGrpSpPr>
          <p:grpSpPr>
            <a:xfrm>
              <a:off x="7191542" y="1"/>
              <a:ext cx="5000459" cy="1425992"/>
              <a:chOff x="7186272" y="0"/>
              <a:chExt cx="5005729" cy="1427495"/>
            </a:xfrm>
          </p:grpSpPr>
          <p:sp>
            <p:nvSpPr>
              <p:cNvPr id="8978" name="Google Shape;8978;p3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979" name="Google Shape;8979;p3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8980" name="Google Shape;8980;p3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8981"/>
        <p:cNvGrpSpPr/>
        <p:nvPr/>
      </p:nvGrpSpPr>
      <p:grpSpPr>
        <a:xfrm>
          <a:off x="0" y="0"/>
          <a:ext cx="0" cy="0"/>
          <a:chOff x="0" y="0"/>
          <a:chExt cx="0" cy="0"/>
        </a:xfrm>
      </p:grpSpPr>
      <p:sp>
        <p:nvSpPr>
          <p:cNvPr id="8982" name="Google Shape;8982;p2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83" name="Google Shape;8983;p24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84" name="Google Shape;8984;p244"/>
          <p:cNvGrpSpPr/>
          <p:nvPr/>
        </p:nvGrpSpPr>
        <p:grpSpPr>
          <a:xfrm>
            <a:off x="7191542" y="1"/>
            <a:ext cx="5000459" cy="1425992"/>
            <a:chOff x="7191542" y="1"/>
            <a:chExt cx="5000459" cy="1425992"/>
          </a:xfrm>
        </p:grpSpPr>
        <p:pic>
          <p:nvPicPr>
            <p:cNvPr id="8985" name="Google Shape;8985;p2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86" name="Google Shape;8986;p244"/>
            <p:cNvGrpSpPr/>
            <p:nvPr/>
          </p:nvGrpSpPr>
          <p:grpSpPr>
            <a:xfrm>
              <a:off x="7191542" y="1"/>
              <a:ext cx="5000459" cy="1425992"/>
              <a:chOff x="7186272" y="0"/>
              <a:chExt cx="5005729" cy="1427495"/>
            </a:xfrm>
          </p:grpSpPr>
          <p:sp>
            <p:nvSpPr>
              <p:cNvPr id="8987" name="Google Shape;8987;p2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988" name="Google Shape;8988;p2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8989" name="Google Shape;8989;p24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90" name="Google Shape;8990;p24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8991" name="Google Shape;8991;p2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8992" name="Google Shape;8992;p244"/>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8993" name="Google Shape;8993;p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977"/>
        <p:cNvGrpSpPr/>
        <p:nvPr/>
      </p:nvGrpSpPr>
      <p:grpSpPr>
        <a:xfrm>
          <a:off x="0" y="0"/>
          <a:ext cx="0" cy="0"/>
          <a:chOff x="0" y="0"/>
          <a:chExt cx="0" cy="0"/>
        </a:xfrm>
      </p:grpSpPr>
      <p:grpSp>
        <p:nvGrpSpPr>
          <p:cNvPr id="978" name="Google Shape;978;p543"/>
          <p:cNvGrpSpPr/>
          <p:nvPr/>
        </p:nvGrpSpPr>
        <p:grpSpPr>
          <a:xfrm>
            <a:off x="7191543" y="1"/>
            <a:ext cx="5000459" cy="1425992"/>
            <a:chOff x="7191542" y="1"/>
            <a:chExt cx="5000459" cy="1425992"/>
          </a:xfrm>
        </p:grpSpPr>
        <p:pic>
          <p:nvPicPr>
            <p:cNvPr id="979" name="Google Shape;979;p5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0" name="Google Shape;980;p543"/>
            <p:cNvGrpSpPr/>
            <p:nvPr/>
          </p:nvGrpSpPr>
          <p:grpSpPr>
            <a:xfrm>
              <a:off x="7191542" y="1"/>
              <a:ext cx="5000459" cy="1425992"/>
              <a:chOff x="7186272" y="0"/>
              <a:chExt cx="5005729" cy="1427495"/>
            </a:xfrm>
          </p:grpSpPr>
          <p:sp>
            <p:nvSpPr>
              <p:cNvPr id="981" name="Google Shape;981;p5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982" name="Google Shape;982;p5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983" name="Google Shape;983;p5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4" name="Google Shape;984;p5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5" name="Google Shape;985;p5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6" name="Google Shape;986;p5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7" name="Google Shape;987;p5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8994"/>
        <p:cNvGrpSpPr/>
        <p:nvPr/>
      </p:nvGrpSpPr>
      <p:grpSpPr>
        <a:xfrm>
          <a:off x="0" y="0"/>
          <a:ext cx="0" cy="0"/>
          <a:chOff x="0" y="0"/>
          <a:chExt cx="0" cy="0"/>
        </a:xfrm>
      </p:grpSpPr>
      <p:grpSp>
        <p:nvGrpSpPr>
          <p:cNvPr id="8995" name="Google Shape;8995;p245"/>
          <p:cNvGrpSpPr/>
          <p:nvPr/>
        </p:nvGrpSpPr>
        <p:grpSpPr>
          <a:xfrm>
            <a:off x="7191542" y="1"/>
            <a:ext cx="5000459" cy="1425992"/>
            <a:chOff x="7191542" y="1"/>
            <a:chExt cx="5000459" cy="1425992"/>
          </a:xfrm>
        </p:grpSpPr>
        <p:pic>
          <p:nvPicPr>
            <p:cNvPr id="8996" name="Google Shape;8996;p2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97" name="Google Shape;8997;p245"/>
            <p:cNvGrpSpPr/>
            <p:nvPr/>
          </p:nvGrpSpPr>
          <p:grpSpPr>
            <a:xfrm>
              <a:off x="7191542" y="1"/>
              <a:ext cx="5000459" cy="1425992"/>
              <a:chOff x="7186272" y="0"/>
              <a:chExt cx="5005729" cy="1427495"/>
            </a:xfrm>
          </p:grpSpPr>
          <p:sp>
            <p:nvSpPr>
              <p:cNvPr id="8998" name="Google Shape;8998;p2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999" name="Google Shape;8999;p2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9000" name="Google Shape;9000;p2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01" name="Google Shape;9001;p24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02" name="Google Shape;9002;p24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03" name="Google Shape;9003;p2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04" name="Google Shape;9004;p2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05" name="Google Shape;9005;p2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006" name="Google Shape;9006;p2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07" name="Google Shape;9007;p2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9008"/>
        <p:cNvGrpSpPr/>
        <p:nvPr/>
      </p:nvGrpSpPr>
      <p:grpSpPr>
        <a:xfrm>
          <a:off x="0" y="0"/>
          <a:ext cx="0" cy="0"/>
          <a:chOff x="0" y="0"/>
          <a:chExt cx="0" cy="0"/>
        </a:xfrm>
      </p:grpSpPr>
      <p:grpSp>
        <p:nvGrpSpPr>
          <p:cNvPr id="9009" name="Google Shape;9009;p246"/>
          <p:cNvGrpSpPr/>
          <p:nvPr/>
        </p:nvGrpSpPr>
        <p:grpSpPr>
          <a:xfrm>
            <a:off x="7191542" y="1"/>
            <a:ext cx="5000459" cy="1425992"/>
            <a:chOff x="7191542" y="1"/>
            <a:chExt cx="5000459" cy="1425992"/>
          </a:xfrm>
        </p:grpSpPr>
        <p:pic>
          <p:nvPicPr>
            <p:cNvPr id="9010" name="Google Shape;9010;p2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11" name="Google Shape;9011;p246"/>
            <p:cNvGrpSpPr/>
            <p:nvPr/>
          </p:nvGrpSpPr>
          <p:grpSpPr>
            <a:xfrm>
              <a:off x="7191542" y="1"/>
              <a:ext cx="5000459" cy="1425992"/>
              <a:chOff x="7186272" y="0"/>
              <a:chExt cx="5005729" cy="1427495"/>
            </a:xfrm>
          </p:grpSpPr>
          <p:sp>
            <p:nvSpPr>
              <p:cNvPr id="9012" name="Google Shape;9012;p2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9013" name="Google Shape;9013;p2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9014" name="Google Shape;9014;p2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15" name="Google Shape;9015;p2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016" name="Google Shape;9016;p2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9017" name="Google Shape;9017;p246"/>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9018" name="Google Shape;9018;p2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9019"/>
        <p:cNvGrpSpPr/>
        <p:nvPr/>
      </p:nvGrpSpPr>
      <p:grpSpPr>
        <a:xfrm>
          <a:off x="0" y="0"/>
          <a:ext cx="0" cy="0"/>
          <a:chOff x="0" y="0"/>
          <a:chExt cx="0" cy="0"/>
        </a:xfrm>
      </p:grpSpPr>
      <p:grpSp>
        <p:nvGrpSpPr>
          <p:cNvPr id="9020" name="Google Shape;9020;p381"/>
          <p:cNvGrpSpPr/>
          <p:nvPr/>
        </p:nvGrpSpPr>
        <p:grpSpPr>
          <a:xfrm>
            <a:off x="0" y="0"/>
            <a:ext cx="12192000" cy="2148830"/>
            <a:chOff x="0" y="0"/>
            <a:chExt cx="12192000" cy="2148830"/>
          </a:xfrm>
        </p:grpSpPr>
        <p:sp>
          <p:nvSpPr>
            <p:cNvPr id="9021" name="Google Shape;9021;p38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9022" name="Google Shape;9022;p38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9023" name="Google Shape;9023;p38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cxnSp>
        <p:nvCxnSpPr>
          <p:cNvPr id="9024" name="Google Shape;9024;p381"/>
          <p:cNvCxnSpPr/>
          <p:nvPr/>
        </p:nvCxnSpPr>
        <p:spPr>
          <a:xfrm>
            <a:off x="1325946"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9025" name="Google Shape;9025;p38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26" name="Google Shape;9026;p38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027" name="Google Shape;9027;p38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028" name="Google Shape;9028;p38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9029"/>
        <p:cNvGrpSpPr/>
        <p:nvPr/>
      </p:nvGrpSpPr>
      <p:grpSpPr>
        <a:xfrm>
          <a:off x="0" y="0"/>
          <a:ext cx="0" cy="0"/>
          <a:chOff x="0" y="0"/>
          <a:chExt cx="0" cy="0"/>
        </a:xfrm>
      </p:grpSpPr>
      <p:sp>
        <p:nvSpPr>
          <p:cNvPr id="9030" name="Google Shape;9030;p382"/>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31" name="Google Shape;9031;p382"/>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9032" name="Google Shape;9032;p382"/>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9033" name="Google Shape;9033;p382"/>
          <p:cNvGrpSpPr/>
          <p:nvPr/>
        </p:nvGrpSpPr>
        <p:grpSpPr>
          <a:xfrm flipH="1">
            <a:off x="-1" y="1"/>
            <a:ext cx="6418725" cy="1509822"/>
            <a:chOff x="7522541" y="1"/>
            <a:chExt cx="4669459" cy="1098357"/>
          </a:xfrm>
        </p:grpSpPr>
        <p:sp>
          <p:nvSpPr>
            <p:cNvPr id="9034" name="Google Shape;9034;p382"/>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9035" name="Google Shape;9035;p382"/>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pic>
        <p:nvPicPr>
          <p:cNvPr id="9036" name="Google Shape;9036;p382"/>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042"/>
        <p:cNvGrpSpPr/>
        <p:nvPr/>
      </p:nvGrpSpPr>
      <p:grpSpPr>
        <a:xfrm>
          <a:off x="0" y="0"/>
          <a:ext cx="0" cy="0"/>
          <a:chOff x="0" y="0"/>
          <a:chExt cx="0" cy="0"/>
        </a:xfrm>
      </p:grpSpPr>
      <p:sp>
        <p:nvSpPr>
          <p:cNvPr id="9043" name="Google Shape;9043;p2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44" name="Google Shape;9044;p2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45" name="Google Shape;9045;p2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046" name="Google Shape;9046;p282"/>
          <p:cNvGrpSpPr/>
          <p:nvPr/>
        </p:nvGrpSpPr>
        <p:grpSpPr>
          <a:xfrm>
            <a:off x="7191542" y="1"/>
            <a:ext cx="5000459" cy="1425992"/>
            <a:chOff x="7191542" y="1"/>
            <a:chExt cx="5000459" cy="1425992"/>
          </a:xfrm>
        </p:grpSpPr>
        <p:pic>
          <p:nvPicPr>
            <p:cNvPr id="9047" name="Google Shape;9047;p2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48" name="Google Shape;9048;p282"/>
            <p:cNvGrpSpPr/>
            <p:nvPr/>
          </p:nvGrpSpPr>
          <p:grpSpPr>
            <a:xfrm>
              <a:off x="7191542" y="1"/>
              <a:ext cx="5000459" cy="1425992"/>
              <a:chOff x="7186272" y="0"/>
              <a:chExt cx="5005729" cy="1427495"/>
            </a:xfrm>
          </p:grpSpPr>
          <p:sp>
            <p:nvSpPr>
              <p:cNvPr id="9049" name="Google Shape;9049;p2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50" name="Google Shape;9050;p2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9051"/>
        <p:cNvGrpSpPr/>
        <p:nvPr/>
      </p:nvGrpSpPr>
      <p:grpSpPr>
        <a:xfrm>
          <a:off x="0" y="0"/>
          <a:ext cx="0" cy="0"/>
          <a:chOff x="0" y="0"/>
          <a:chExt cx="0" cy="0"/>
        </a:xfrm>
      </p:grpSpPr>
      <p:sp>
        <p:nvSpPr>
          <p:cNvPr id="9052" name="Google Shape;9052;p2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53" name="Google Shape;9053;p28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054" name="Google Shape;9054;p287"/>
          <p:cNvGrpSpPr/>
          <p:nvPr/>
        </p:nvGrpSpPr>
        <p:grpSpPr>
          <a:xfrm>
            <a:off x="7191542" y="1"/>
            <a:ext cx="5000459" cy="1425992"/>
            <a:chOff x="7191542" y="1"/>
            <a:chExt cx="5000459" cy="1425992"/>
          </a:xfrm>
        </p:grpSpPr>
        <p:pic>
          <p:nvPicPr>
            <p:cNvPr id="9055" name="Google Shape;9055;p2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56" name="Google Shape;9056;p287"/>
            <p:cNvGrpSpPr/>
            <p:nvPr/>
          </p:nvGrpSpPr>
          <p:grpSpPr>
            <a:xfrm>
              <a:off x="7191542" y="1"/>
              <a:ext cx="5000459" cy="1425992"/>
              <a:chOff x="7186272" y="0"/>
              <a:chExt cx="5005729" cy="1427495"/>
            </a:xfrm>
          </p:grpSpPr>
          <p:sp>
            <p:nvSpPr>
              <p:cNvPr id="9057" name="Google Shape;9057;p2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58" name="Google Shape;9058;p2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59" name="Google Shape;9059;p28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60" name="Google Shape;9060;p28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61" name="Google Shape;9061;p2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62" name="Google Shape;9062;p2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9063"/>
        <p:cNvGrpSpPr/>
        <p:nvPr/>
      </p:nvGrpSpPr>
      <p:grpSpPr>
        <a:xfrm>
          <a:off x="0" y="0"/>
          <a:ext cx="0" cy="0"/>
          <a:chOff x="0" y="0"/>
          <a:chExt cx="0" cy="0"/>
        </a:xfrm>
      </p:grpSpPr>
      <p:sp>
        <p:nvSpPr>
          <p:cNvPr id="9064" name="Google Shape;9064;p2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65" name="Google Shape;9065;p2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66" name="Google Shape;9066;p2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067" name="Google Shape;9067;p298"/>
          <p:cNvSpPr>
            <a:spLocks noGrp="1"/>
          </p:cNvSpPr>
          <p:nvPr>
            <p:ph type="pic" idx="2"/>
          </p:nvPr>
        </p:nvSpPr>
        <p:spPr>
          <a:xfrm>
            <a:off x="7118684" y="233915"/>
            <a:ext cx="5073316" cy="5943600"/>
          </a:xfrm>
          <a:prstGeom prst="rect">
            <a:avLst/>
          </a:prstGeom>
          <a:noFill/>
          <a:ln>
            <a:noFill/>
          </a:ln>
        </p:spPr>
      </p:sp>
      <p:grpSp>
        <p:nvGrpSpPr>
          <p:cNvPr id="9068" name="Google Shape;9068;p298"/>
          <p:cNvGrpSpPr/>
          <p:nvPr/>
        </p:nvGrpSpPr>
        <p:grpSpPr>
          <a:xfrm>
            <a:off x="0" y="5020348"/>
            <a:ext cx="12192000" cy="1837653"/>
            <a:chOff x="0" y="5020348"/>
            <a:chExt cx="12192000" cy="1837653"/>
          </a:xfrm>
        </p:grpSpPr>
        <p:sp>
          <p:nvSpPr>
            <p:cNvPr id="9069" name="Google Shape;9069;p2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70" name="Google Shape;9070;p2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071" name="Google Shape;9071;p2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9072"/>
        <p:cNvGrpSpPr/>
        <p:nvPr/>
      </p:nvGrpSpPr>
      <p:grpSpPr>
        <a:xfrm>
          <a:off x="0" y="0"/>
          <a:ext cx="0" cy="0"/>
          <a:chOff x="0" y="0"/>
          <a:chExt cx="0" cy="0"/>
        </a:xfrm>
      </p:grpSpPr>
      <p:grpSp>
        <p:nvGrpSpPr>
          <p:cNvPr id="9073" name="Google Shape;9073;p1322"/>
          <p:cNvGrpSpPr/>
          <p:nvPr/>
        </p:nvGrpSpPr>
        <p:grpSpPr>
          <a:xfrm>
            <a:off x="7191542" y="1"/>
            <a:ext cx="5000459" cy="1425992"/>
            <a:chOff x="7191542" y="1"/>
            <a:chExt cx="5000459" cy="1425992"/>
          </a:xfrm>
        </p:grpSpPr>
        <p:pic>
          <p:nvPicPr>
            <p:cNvPr id="9074" name="Google Shape;9074;p13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75" name="Google Shape;9075;p1322"/>
            <p:cNvGrpSpPr/>
            <p:nvPr/>
          </p:nvGrpSpPr>
          <p:grpSpPr>
            <a:xfrm>
              <a:off x="7191542" y="1"/>
              <a:ext cx="5000459" cy="1425992"/>
              <a:chOff x="7186272" y="0"/>
              <a:chExt cx="5005729" cy="1427495"/>
            </a:xfrm>
          </p:grpSpPr>
          <p:sp>
            <p:nvSpPr>
              <p:cNvPr id="9076" name="Google Shape;9076;p13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77" name="Google Shape;9077;p13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78" name="Google Shape;9078;p13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79" name="Google Shape;9079;p13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80" name="Google Shape;9080;p13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81" name="Google Shape;9081;p13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82" name="Google Shape;9082;p13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Title and Content">
  <p:cSld name="OBJECT 2">
    <p:spTree>
      <p:nvGrpSpPr>
        <p:cNvPr id="1" name="Shape 9083"/>
        <p:cNvGrpSpPr/>
        <p:nvPr/>
      </p:nvGrpSpPr>
      <p:grpSpPr>
        <a:xfrm>
          <a:off x="0" y="0"/>
          <a:ext cx="0" cy="0"/>
          <a:chOff x="0" y="0"/>
          <a:chExt cx="0" cy="0"/>
        </a:xfrm>
      </p:grpSpPr>
      <p:grpSp>
        <p:nvGrpSpPr>
          <p:cNvPr id="9084" name="Google Shape;9084;p1323"/>
          <p:cNvGrpSpPr/>
          <p:nvPr/>
        </p:nvGrpSpPr>
        <p:grpSpPr>
          <a:xfrm>
            <a:off x="7191542" y="1"/>
            <a:ext cx="5000459" cy="1425992"/>
            <a:chOff x="7191542" y="1"/>
            <a:chExt cx="5000459" cy="1425992"/>
          </a:xfrm>
        </p:grpSpPr>
        <p:pic>
          <p:nvPicPr>
            <p:cNvPr id="9085" name="Google Shape;9085;p1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86" name="Google Shape;9086;p1323"/>
            <p:cNvGrpSpPr/>
            <p:nvPr/>
          </p:nvGrpSpPr>
          <p:grpSpPr>
            <a:xfrm>
              <a:off x="7191542" y="1"/>
              <a:ext cx="5000459" cy="1425992"/>
              <a:chOff x="7186272" y="0"/>
              <a:chExt cx="5005729" cy="1427495"/>
            </a:xfrm>
          </p:grpSpPr>
          <p:sp>
            <p:nvSpPr>
              <p:cNvPr id="9087" name="Google Shape;9087;p1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88" name="Google Shape;9088;p1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89" name="Google Shape;9089;p13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90" name="Google Shape;9090;p132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91" name="Google Shape;9091;p13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92" name="Google Shape;9092;p1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93" name="Google Shape;9093;p1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9094"/>
        <p:cNvGrpSpPr/>
        <p:nvPr/>
      </p:nvGrpSpPr>
      <p:grpSpPr>
        <a:xfrm>
          <a:off x="0" y="0"/>
          <a:ext cx="0" cy="0"/>
          <a:chOff x="0" y="0"/>
          <a:chExt cx="0" cy="0"/>
        </a:xfrm>
      </p:grpSpPr>
      <p:grpSp>
        <p:nvGrpSpPr>
          <p:cNvPr id="9095" name="Google Shape;9095;p1324"/>
          <p:cNvGrpSpPr/>
          <p:nvPr/>
        </p:nvGrpSpPr>
        <p:grpSpPr>
          <a:xfrm>
            <a:off x="7191542" y="1"/>
            <a:ext cx="5000459" cy="1425992"/>
            <a:chOff x="7191542" y="1"/>
            <a:chExt cx="5000459" cy="1425992"/>
          </a:xfrm>
        </p:grpSpPr>
        <p:pic>
          <p:nvPicPr>
            <p:cNvPr id="9096" name="Google Shape;9096;p1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97" name="Google Shape;9097;p1324"/>
            <p:cNvGrpSpPr/>
            <p:nvPr/>
          </p:nvGrpSpPr>
          <p:grpSpPr>
            <a:xfrm>
              <a:off x="7191542" y="1"/>
              <a:ext cx="5000459" cy="1425992"/>
              <a:chOff x="7186272" y="0"/>
              <a:chExt cx="5005729" cy="1427495"/>
            </a:xfrm>
          </p:grpSpPr>
          <p:sp>
            <p:nvSpPr>
              <p:cNvPr id="9098" name="Google Shape;9098;p1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99" name="Google Shape;9099;p1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00" name="Google Shape;9100;p13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01" name="Google Shape;9101;p13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02" name="Google Shape;9102;p1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03" name="Google Shape;9103;p1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4" name="Google Shape;9104;p1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988"/>
        <p:cNvGrpSpPr/>
        <p:nvPr/>
      </p:nvGrpSpPr>
      <p:grpSpPr>
        <a:xfrm>
          <a:off x="0" y="0"/>
          <a:ext cx="0" cy="0"/>
          <a:chOff x="0" y="0"/>
          <a:chExt cx="0" cy="0"/>
        </a:xfrm>
      </p:grpSpPr>
      <p:sp>
        <p:nvSpPr>
          <p:cNvPr id="989" name="Google Shape;989;p5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0" name="Google Shape;990;p544"/>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1" name="Google Shape;991;p544"/>
          <p:cNvGrpSpPr/>
          <p:nvPr/>
        </p:nvGrpSpPr>
        <p:grpSpPr>
          <a:xfrm>
            <a:off x="7191543" y="1"/>
            <a:ext cx="5000459" cy="1425992"/>
            <a:chOff x="7191542" y="1"/>
            <a:chExt cx="5000459" cy="1425992"/>
          </a:xfrm>
        </p:grpSpPr>
        <p:pic>
          <p:nvPicPr>
            <p:cNvPr id="992" name="Google Shape;992;p5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3" name="Google Shape;993;p544"/>
            <p:cNvGrpSpPr/>
            <p:nvPr/>
          </p:nvGrpSpPr>
          <p:grpSpPr>
            <a:xfrm>
              <a:off x="7191542" y="1"/>
              <a:ext cx="5000459" cy="1425992"/>
              <a:chOff x="7186272" y="0"/>
              <a:chExt cx="5005729" cy="1427495"/>
            </a:xfrm>
          </p:grpSpPr>
          <p:sp>
            <p:nvSpPr>
              <p:cNvPr id="994" name="Google Shape;994;p5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995" name="Google Shape;995;p5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996" name="Google Shape;996;p544"/>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7" name="Google Shape;997;p544"/>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8" name="Google Shape;998;p5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9" name="Google Shape;999;p5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9105"/>
        <p:cNvGrpSpPr/>
        <p:nvPr/>
      </p:nvGrpSpPr>
      <p:grpSpPr>
        <a:xfrm>
          <a:off x="0" y="0"/>
          <a:ext cx="0" cy="0"/>
          <a:chOff x="0" y="0"/>
          <a:chExt cx="0" cy="0"/>
        </a:xfrm>
      </p:grpSpPr>
      <p:sp>
        <p:nvSpPr>
          <p:cNvPr id="9106" name="Google Shape;9106;p13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07" name="Google Shape;9107;p13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108" name="Google Shape;9108;p1325"/>
          <p:cNvGrpSpPr/>
          <p:nvPr/>
        </p:nvGrpSpPr>
        <p:grpSpPr>
          <a:xfrm>
            <a:off x="7191542" y="1"/>
            <a:ext cx="5000459" cy="1425992"/>
            <a:chOff x="7191542" y="1"/>
            <a:chExt cx="5000459" cy="1425992"/>
          </a:xfrm>
        </p:grpSpPr>
        <p:pic>
          <p:nvPicPr>
            <p:cNvPr id="9109" name="Google Shape;9109;p13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10" name="Google Shape;9110;p1325"/>
            <p:cNvGrpSpPr/>
            <p:nvPr/>
          </p:nvGrpSpPr>
          <p:grpSpPr>
            <a:xfrm>
              <a:off x="7191542" y="1"/>
              <a:ext cx="5000459" cy="1425992"/>
              <a:chOff x="7186272" y="0"/>
              <a:chExt cx="5005729" cy="1427495"/>
            </a:xfrm>
          </p:grpSpPr>
          <p:sp>
            <p:nvSpPr>
              <p:cNvPr id="9111" name="Google Shape;9111;p13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12" name="Google Shape;9112;p13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13" name="Google Shape;9113;p13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14" name="Google Shape;9114;p13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15" name="Google Shape;9115;p13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16" name="Google Shape;9116;p13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9117"/>
        <p:cNvGrpSpPr/>
        <p:nvPr/>
      </p:nvGrpSpPr>
      <p:grpSpPr>
        <a:xfrm>
          <a:off x="0" y="0"/>
          <a:ext cx="0" cy="0"/>
          <a:chOff x="0" y="0"/>
          <a:chExt cx="0" cy="0"/>
        </a:xfrm>
      </p:grpSpPr>
      <p:grpSp>
        <p:nvGrpSpPr>
          <p:cNvPr id="9118" name="Google Shape;9118;p1326"/>
          <p:cNvGrpSpPr/>
          <p:nvPr/>
        </p:nvGrpSpPr>
        <p:grpSpPr>
          <a:xfrm>
            <a:off x="7191542" y="1"/>
            <a:ext cx="5000459" cy="1425992"/>
            <a:chOff x="7191542" y="1"/>
            <a:chExt cx="5000459" cy="1425992"/>
          </a:xfrm>
        </p:grpSpPr>
        <p:pic>
          <p:nvPicPr>
            <p:cNvPr id="9119" name="Google Shape;9119;p13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20" name="Google Shape;9120;p1326"/>
            <p:cNvGrpSpPr/>
            <p:nvPr/>
          </p:nvGrpSpPr>
          <p:grpSpPr>
            <a:xfrm>
              <a:off x="7191542" y="1"/>
              <a:ext cx="5000459" cy="1425992"/>
              <a:chOff x="7186272" y="0"/>
              <a:chExt cx="5005729" cy="1427495"/>
            </a:xfrm>
          </p:grpSpPr>
          <p:sp>
            <p:nvSpPr>
              <p:cNvPr id="9121" name="Google Shape;9121;p13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22" name="Google Shape;9122;p13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23" name="Google Shape;9123;p13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24" name="Google Shape;9124;p13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25" name="Google Shape;9125;p13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26" name="Google Shape;9126;p13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27" name="Google Shape;9127;p13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Divider">
  <p:cSld name="Divider">
    <p:spTree>
      <p:nvGrpSpPr>
        <p:cNvPr id="1" name="Shape 9128"/>
        <p:cNvGrpSpPr/>
        <p:nvPr/>
      </p:nvGrpSpPr>
      <p:grpSpPr>
        <a:xfrm>
          <a:off x="0" y="0"/>
          <a:ext cx="0" cy="0"/>
          <a:chOff x="0" y="0"/>
          <a:chExt cx="0" cy="0"/>
        </a:xfrm>
      </p:grpSpPr>
      <p:grpSp>
        <p:nvGrpSpPr>
          <p:cNvPr id="9129" name="Google Shape;9129;p1327"/>
          <p:cNvGrpSpPr/>
          <p:nvPr/>
        </p:nvGrpSpPr>
        <p:grpSpPr>
          <a:xfrm>
            <a:off x="0" y="5020347"/>
            <a:ext cx="12192000" cy="1837653"/>
            <a:chOff x="0" y="5020347"/>
            <a:chExt cx="12192000" cy="1837653"/>
          </a:xfrm>
        </p:grpSpPr>
        <p:sp>
          <p:nvSpPr>
            <p:cNvPr id="9130" name="Google Shape;9130;p132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31" name="Google Shape;9131;p13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32" name="Google Shape;9132;p132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133" name="Google Shape;9133;p13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134" name="Google Shape;9134;p132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35" name="Google Shape;9135;p132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9136"/>
        <p:cNvGrpSpPr/>
        <p:nvPr/>
      </p:nvGrpSpPr>
      <p:grpSpPr>
        <a:xfrm>
          <a:off x="0" y="0"/>
          <a:ext cx="0" cy="0"/>
          <a:chOff x="0" y="0"/>
          <a:chExt cx="0" cy="0"/>
        </a:xfrm>
      </p:grpSpPr>
      <p:sp>
        <p:nvSpPr>
          <p:cNvPr id="9137" name="Google Shape;9137;p132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138" name="Google Shape;9138;p132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139" name="Google Shape;9139;p1328"/>
          <p:cNvGrpSpPr/>
          <p:nvPr/>
        </p:nvGrpSpPr>
        <p:grpSpPr>
          <a:xfrm>
            <a:off x="0" y="5379426"/>
            <a:ext cx="2807368" cy="753891"/>
            <a:chOff x="0" y="5379426"/>
            <a:chExt cx="2807368" cy="753891"/>
          </a:xfrm>
        </p:grpSpPr>
        <p:sp>
          <p:nvSpPr>
            <p:cNvPr id="9140" name="Google Shape;9140;p132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41" name="Google Shape;9141;p132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142" name="Google Shape;9142;p1328"/>
          <p:cNvSpPr>
            <a:spLocks noGrp="1"/>
          </p:cNvSpPr>
          <p:nvPr>
            <p:ph type="pic" idx="2"/>
          </p:nvPr>
        </p:nvSpPr>
        <p:spPr>
          <a:xfrm>
            <a:off x="2807368" y="457202"/>
            <a:ext cx="8915400" cy="5943598"/>
          </a:xfrm>
          <a:prstGeom prst="rect">
            <a:avLst/>
          </a:prstGeom>
          <a:noFill/>
          <a:ln>
            <a:noFill/>
          </a:ln>
        </p:spPr>
      </p:sp>
      <p:pic>
        <p:nvPicPr>
          <p:cNvPr id="9143" name="Google Shape;9143;p132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9144"/>
        <p:cNvGrpSpPr/>
        <p:nvPr/>
      </p:nvGrpSpPr>
      <p:grpSpPr>
        <a:xfrm>
          <a:off x="0" y="0"/>
          <a:ext cx="0" cy="0"/>
          <a:chOff x="0" y="0"/>
          <a:chExt cx="0" cy="0"/>
        </a:xfrm>
      </p:grpSpPr>
      <p:grpSp>
        <p:nvGrpSpPr>
          <p:cNvPr id="9145" name="Google Shape;9145;p1329"/>
          <p:cNvGrpSpPr/>
          <p:nvPr/>
        </p:nvGrpSpPr>
        <p:grpSpPr>
          <a:xfrm>
            <a:off x="7191542" y="1"/>
            <a:ext cx="5000459" cy="1425992"/>
            <a:chOff x="7191542" y="1"/>
            <a:chExt cx="5000459" cy="1425992"/>
          </a:xfrm>
        </p:grpSpPr>
        <p:pic>
          <p:nvPicPr>
            <p:cNvPr id="9146" name="Google Shape;9146;p13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47" name="Google Shape;9147;p1329"/>
            <p:cNvGrpSpPr/>
            <p:nvPr/>
          </p:nvGrpSpPr>
          <p:grpSpPr>
            <a:xfrm>
              <a:off x="7191542" y="1"/>
              <a:ext cx="5000459" cy="1425992"/>
              <a:chOff x="7186272" y="0"/>
              <a:chExt cx="5005729" cy="1427495"/>
            </a:xfrm>
          </p:grpSpPr>
          <p:sp>
            <p:nvSpPr>
              <p:cNvPr id="9148" name="Google Shape;9148;p13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49" name="Google Shape;9149;p13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50" name="Google Shape;9150;p13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51" name="Google Shape;9151;p13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52" name="Google Shape;9152;p13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53" name="Google Shape;9153;p13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54" name="Google Shape;9154;p13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9155"/>
        <p:cNvGrpSpPr/>
        <p:nvPr/>
      </p:nvGrpSpPr>
      <p:grpSpPr>
        <a:xfrm>
          <a:off x="0" y="0"/>
          <a:ext cx="0" cy="0"/>
          <a:chOff x="0" y="0"/>
          <a:chExt cx="0" cy="0"/>
        </a:xfrm>
      </p:grpSpPr>
      <p:grpSp>
        <p:nvGrpSpPr>
          <p:cNvPr id="9156" name="Google Shape;9156;p1330"/>
          <p:cNvGrpSpPr/>
          <p:nvPr/>
        </p:nvGrpSpPr>
        <p:grpSpPr>
          <a:xfrm>
            <a:off x="7191542" y="1"/>
            <a:ext cx="5000459" cy="1425992"/>
            <a:chOff x="7191542" y="1"/>
            <a:chExt cx="5000459" cy="1425992"/>
          </a:xfrm>
        </p:grpSpPr>
        <p:pic>
          <p:nvPicPr>
            <p:cNvPr id="9157" name="Google Shape;9157;p13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58" name="Google Shape;9158;p1330"/>
            <p:cNvGrpSpPr/>
            <p:nvPr/>
          </p:nvGrpSpPr>
          <p:grpSpPr>
            <a:xfrm>
              <a:off x="7191542" y="1"/>
              <a:ext cx="5000459" cy="1425992"/>
              <a:chOff x="7186272" y="0"/>
              <a:chExt cx="5005729" cy="1427495"/>
            </a:xfrm>
          </p:grpSpPr>
          <p:sp>
            <p:nvSpPr>
              <p:cNvPr id="9159" name="Google Shape;9159;p13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60" name="Google Shape;9160;p13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61" name="Google Shape;9161;p13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62" name="Google Shape;9162;p13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3" name="Google Shape;9163;p13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64" name="Google Shape;9164;p13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65" name="Google Shape;9165;p13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Title and Content">
  <p:cSld name="Title and Content 5 2">
    <p:spTree>
      <p:nvGrpSpPr>
        <p:cNvPr id="1" name="Shape 9166"/>
        <p:cNvGrpSpPr/>
        <p:nvPr/>
      </p:nvGrpSpPr>
      <p:grpSpPr>
        <a:xfrm>
          <a:off x="0" y="0"/>
          <a:ext cx="0" cy="0"/>
          <a:chOff x="0" y="0"/>
          <a:chExt cx="0" cy="0"/>
        </a:xfrm>
      </p:grpSpPr>
      <p:grpSp>
        <p:nvGrpSpPr>
          <p:cNvPr id="9167" name="Google Shape;9167;p1331"/>
          <p:cNvGrpSpPr/>
          <p:nvPr/>
        </p:nvGrpSpPr>
        <p:grpSpPr>
          <a:xfrm>
            <a:off x="7191542" y="1"/>
            <a:ext cx="5000459" cy="1425992"/>
            <a:chOff x="7191542" y="1"/>
            <a:chExt cx="5000459" cy="1425992"/>
          </a:xfrm>
        </p:grpSpPr>
        <p:pic>
          <p:nvPicPr>
            <p:cNvPr id="9168" name="Google Shape;9168;p13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69" name="Google Shape;9169;p1331"/>
            <p:cNvGrpSpPr/>
            <p:nvPr/>
          </p:nvGrpSpPr>
          <p:grpSpPr>
            <a:xfrm>
              <a:off x="7191542" y="1"/>
              <a:ext cx="5000459" cy="1425992"/>
              <a:chOff x="7186272" y="0"/>
              <a:chExt cx="5005729" cy="1427495"/>
            </a:xfrm>
          </p:grpSpPr>
          <p:sp>
            <p:nvSpPr>
              <p:cNvPr id="9170" name="Google Shape;9170;p13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71" name="Google Shape;9171;p13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72" name="Google Shape;9172;p13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73" name="Google Shape;9173;p133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74" name="Google Shape;9174;p13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75" name="Google Shape;9175;p13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76" name="Google Shape;9176;p13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Divider">
  <p:cSld name="Divider 2">
    <p:spTree>
      <p:nvGrpSpPr>
        <p:cNvPr id="1" name="Shape 9177"/>
        <p:cNvGrpSpPr/>
        <p:nvPr/>
      </p:nvGrpSpPr>
      <p:grpSpPr>
        <a:xfrm>
          <a:off x="0" y="0"/>
          <a:ext cx="0" cy="0"/>
          <a:chOff x="0" y="0"/>
          <a:chExt cx="0" cy="0"/>
        </a:xfrm>
      </p:grpSpPr>
      <p:grpSp>
        <p:nvGrpSpPr>
          <p:cNvPr id="9178" name="Google Shape;9178;p33"/>
          <p:cNvGrpSpPr/>
          <p:nvPr/>
        </p:nvGrpSpPr>
        <p:grpSpPr>
          <a:xfrm>
            <a:off x="0" y="5020347"/>
            <a:ext cx="12192000" cy="1837653"/>
            <a:chOff x="0" y="5020347"/>
            <a:chExt cx="12192000" cy="1837653"/>
          </a:xfrm>
        </p:grpSpPr>
        <p:sp>
          <p:nvSpPr>
            <p:cNvPr id="9179" name="Google Shape;9179;p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80" name="Google Shape;9180;p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81" name="Google Shape;9181;p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182" name="Google Shape;9182;p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183" name="Google Shape;9183;p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84" name="Google Shape;9184;p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9185"/>
        <p:cNvGrpSpPr/>
        <p:nvPr/>
      </p:nvGrpSpPr>
      <p:grpSpPr>
        <a:xfrm>
          <a:off x="0" y="0"/>
          <a:ext cx="0" cy="0"/>
          <a:chOff x="0" y="0"/>
          <a:chExt cx="0" cy="0"/>
        </a:xfrm>
      </p:grpSpPr>
      <p:grpSp>
        <p:nvGrpSpPr>
          <p:cNvPr id="9186" name="Google Shape;9186;p35"/>
          <p:cNvGrpSpPr/>
          <p:nvPr/>
        </p:nvGrpSpPr>
        <p:grpSpPr>
          <a:xfrm>
            <a:off x="7191542" y="1"/>
            <a:ext cx="5000459" cy="1425992"/>
            <a:chOff x="7191542" y="1"/>
            <a:chExt cx="5000459" cy="1425992"/>
          </a:xfrm>
        </p:grpSpPr>
        <p:pic>
          <p:nvPicPr>
            <p:cNvPr id="9187" name="Google Shape;9187;p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88" name="Google Shape;9188;p35"/>
            <p:cNvGrpSpPr/>
            <p:nvPr/>
          </p:nvGrpSpPr>
          <p:grpSpPr>
            <a:xfrm>
              <a:off x="7191542" y="1"/>
              <a:ext cx="5000459" cy="1425992"/>
              <a:chOff x="7186272" y="0"/>
              <a:chExt cx="5005729" cy="1427495"/>
            </a:xfrm>
          </p:grpSpPr>
          <p:sp>
            <p:nvSpPr>
              <p:cNvPr id="9189" name="Google Shape;9189;p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90" name="Google Shape;9190;p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91" name="Google Shape;9191;p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92" name="Google Shape;9192;p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93" name="Google Shape;9193;p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4" name="Google Shape;9194;p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95" name="Google Shape;9195;p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9196"/>
        <p:cNvGrpSpPr/>
        <p:nvPr/>
      </p:nvGrpSpPr>
      <p:grpSpPr>
        <a:xfrm>
          <a:off x="0" y="0"/>
          <a:ext cx="0" cy="0"/>
          <a:chOff x="0" y="0"/>
          <a:chExt cx="0" cy="0"/>
        </a:xfrm>
      </p:grpSpPr>
      <p:sp>
        <p:nvSpPr>
          <p:cNvPr id="9197" name="Google Shape;9197;p13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98" name="Google Shape;9198;p13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99" name="Google Shape;9199;p13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200" name="Google Shape;9200;p1332"/>
          <p:cNvSpPr>
            <a:spLocks noGrp="1"/>
          </p:cNvSpPr>
          <p:nvPr>
            <p:ph type="pic" idx="2"/>
          </p:nvPr>
        </p:nvSpPr>
        <p:spPr>
          <a:xfrm>
            <a:off x="7118684" y="233915"/>
            <a:ext cx="5073316" cy="5943600"/>
          </a:xfrm>
          <a:prstGeom prst="rect">
            <a:avLst/>
          </a:prstGeom>
          <a:noFill/>
          <a:ln>
            <a:noFill/>
          </a:ln>
        </p:spPr>
      </p:sp>
      <p:grpSp>
        <p:nvGrpSpPr>
          <p:cNvPr id="9201" name="Google Shape;9201;p1332"/>
          <p:cNvGrpSpPr/>
          <p:nvPr/>
        </p:nvGrpSpPr>
        <p:grpSpPr>
          <a:xfrm>
            <a:off x="0" y="5020348"/>
            <a:ext cx="12192000" cy="1837653"/>
            <a:chOff x="0" y="5020348"/>
            <a:chExt cx="12192000" cy="1837653"/>
          </a:xfrm>
        </p:grpSpPr>
        <p:sp>
          <p:nvSpPr>
            <p:cNvPr id="9202" name="Google Shape;9202;p13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03" name="Google Shape;9203;p13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204" name="Google Shape;9204;p13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1000"/>
        <p:cNvGrpSpPr/>
        <p:nvPr/>
      </p:nvGrpSpPr>
      <p:grpSpPr>
        <a:xfrm>
          <a:off x="0" y="0"/>
          <a:ext cx="0" cy="0"/>
          <a:chOff x="0" y="0"/>
          <a:chExt cx="0" cy="0"/>
        </a:xfrm>
      </p:grpSpPr>
      <p:grpSp>
        <p:nvGrpSpPr>
          <p:cNvPr id="1001" name="Google Shape;1001;p545"/>
          <p:cNvGrpSpPr/>
          <p:nvPr/>
        </p:nvGrpSpPr>
        <p:grpSpPr>
          <a:xfrm>
            <a:off x="7191543" y="1"/>
            <a:ext cx="5000459" cy="1425992"/>
            <a:chOff x="7191542" y="1"/>
            <a:chExt cx="5000459" cy="1425992"/>
          </a:xfrm>
        </p:grpSpPr>
        <p:pic>
          <p:nvPicPr>
            <p:cNvPr id="1002" name="Google Shape;1002;p5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3" name="Google Shape;1003;p545"/>
            <p:cNvGrpSpPr/>
            <p:nvPr/>
          </p:nvGrpSpPr>
          <p:grpSpPr>
            <a:xfrm>
              <a:off x="7191542" y="1"/>
              <a:ext cx="5000459" cy="1425992"/>
              <a:chOff x="7186272" y="0"/>
              <a:chExt cx="5005729" cy="1427495"/>
            </a:xfrm>
          </p:grpSpPr>
          <p:sp>
            <p:nvSpPr>
              <p:cNvPr id="1004" name="Google Shape;1004;p5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005" name="Google Shape;1005;p5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006" name="Google Shape;1006;p54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7" name="Google Shape;1007;p54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8" name="Google Shape;1008;p54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9" name="Google Shape;1009;p5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0" name="Google Shape;1010;p5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54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5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5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Divider">
  <p:cSld name="Divider 3">
    <p:spTree>
      <p:nvGrpSpPr>
        <p:cNvPr id="1" name="Shape 9205"/>
        <p:cNvGrpSpPr/>
        <p:nvPr/>
      </p:nvGrpSpPr>
      <p:grpSpPr>
        <a:xfrm>
          <a:off x="0" y="0"/>
          <a:ext cx="0" cy="0"/>
          <a:chOff x="0" y="0"/>
          <a:chExt cx="0" cy="0"/>
        </a:xfrm>
      </p:grpSpPr>
      <p:grpSp>
        <p:nvGrpSpPr>
          <p:cNvPr id="9206" name="Google Shape;9206;p1333"/>
          <p:cNvGrpSpPr/>
          <p:nvPr/>
        </p:nvGrpSpPr>
        <p:grpSpPr>
          <a:xfrm>
            <a:off x="0" y="5020347"/>
            <a:ext cx="12192000" cy="1837653"/>
            <a:chOff x="0" y="5020347"/>
            <a:chExt cx="12192000" cy="1837653"/>
          </a:xfrm>
        </p:grpSpPr>
        <p:sp>
          <p:nvSpPr>
            <p:cNvPr id="9207" name="Google Shape;9207;p13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08" name="Google Shape;9208;p13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09" name="Google Shape;9209;p13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210" name="Google Shape;9210;p13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211" name="Google Shape;9211;p13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12" name="Google Shape;9212;p13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9213"/>
        <p:cNvGrpSpPr/>
        <p:nvPr/>
      </p:nvGrpSpPr>
      <p:grpSpPr>
        <a:xfrm>
          <a:off x="0" y="0"/>
          <a:ext cx="0" cy="0"/>
          <a:chOff x="0" y="0"/>
          <a:chExt cx="0" cy="0"/>
        </a:xfrm>
      </p:grpSpPr>
      <p:sp>
        <p:nvSpPr>
          <p:cNvPr id="9214" name="Google Shape;9214;p13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215" name="Google Shape;9215;p13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216" name="Google Shape;9216;p1334"/>
          <p:cNvGrpSpPr/>
          <p:nvPr/>
        </p:nvGrpSpPr>
        <p:grpSpPr>
          <a:xfrm>
            <a:off x="0" y="5379426"/>
            <a:ext cx="2807368" cy="753891"/>
            <a:chOff x="0" y="5379426"/>
            <a:chExt cx="2807368" cy="753891"/>
          </a:xfrm>
        </p:grpSpPr>
        <p:sp>
          <p:nvSpPr>
            <p:cNvPr id="9217" name="Google Shape;9217;p13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18" name="Google Shape;9218;p13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19" name="Google Shape;9219;p1334"/>
          <p:cNvSpPr>
            <a:spLocks noGrp="1"/>
          </p:cNvSpPr>
          <p:nvPr>
            <p:ph type="pic" idx="2"/>
          </p:nvPr>
        </p:nvSpPr>
        <p:spPr>
          <a:xfrm>
            <a:off x="2807368" y="457202"/>
            <a:ext cx="8915400" cy="5943598"/>
          </a:xfrm>
          <a:prstGeom prst="rect">
            <a:avLst/>
          </a:prstGeom>
          <a:noFill/>
          <a:ln>
            <a:noFill/>
          </a:ln>
        </p:spPr>
      </p:sp>
      <p:pic>
        <p:nvPicPr>
          <p:cNvPr id="9220" name="Google Shape;9220;p13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9221"/>
        <p:cNvGrpSpPr/>
        <p:nvPr/>
      </p:nvGrpSpPr>
      <p:grpSpPr>
        <a:xfrm>
          <a:off x="0" y="0"/>
          <a:ext cx="0" cy="0"/>
          <a:chOff x="0" y="0"/>
          <a:chExt cx="0" cy="0"/>
        </a:xfrm>
      </p:grpSpPr>
      <p:sp>
        <p:nvSpPr>
          <p:cNvPr id="9222" name="Google Shape;9222;p13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23" name="Google Shape;9223;p13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24" name="Google Shape;9224;p13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5" name="Google Shape;9225;p13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26" name="Google Shape;9226;p13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27" name="Google Shape;9227;p13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228" name="Google Shape;9228;p1335"/>
          <p:cNvGrpSpPr/>
          <p:nvPr/>
        </p:nvGrpSpPr>
        <p:grpSpPr>
          <a:xfrm>
            <a:off x="7191542" y="1"/>
            <a:ext cx="5000459" cy="1425992"/>
            <a:chOff x="7191542" y="1"/>
            <a:chExt cx="5000459" cy="1425992"/>
          </a:xfrm>
        </p:grpSpPr>
        <p:pic>
          <p:nvPicPr>
            <p:cNvPr id="9229" name="Google Shape;9229;p13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30" name="Google Shape;9230;p1335"/>
            <p:cNvGrpSpPr/>
            <p:nvPr/>
          </p:nvGrpSpPr>
          <p:grpSpPr>
            <a:xfrm>
              <a:off x="7191542" y="1"/>
              <a:ext cx="5000459" cy="1425992"/>
              <a:chOff x="7186272" y="0"/>
              <a:chExt cx="5005729" cy="1427495"/>
            </a:xfrm>
          </p:grpSpPr>
          <p:sp>
            <p:nvSpPr>
              <p:cNvPr id="9231" name="Google Shape;9231;p13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32" name="Google Shape;9232;p13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33" name="Google Shape;9233;p13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9234"/>
        <p:cNvGrpSpPr/>
        <p:nvPr/>
      </p:nvGrpSpPr>
      <p:grpSpPr>
        <a:xfrm>
          <a:off x="0" y="0"/>
          <a:ext cx="0" cy="0"/>
          <a:chOff x="0" y="0"/>
          <a:chExt cx="0" cy="0"/>
        </a:xfrm>
      </p:grpSpPr>
      <p:grpSp>
        <p:nvGrpSpPr>
          <p:cNvPr id="9235" name="Google Shape;9235;p1336"/>
          <p:cNvGrpSpPr/>
          <p:nvPr/>
        </p:nvGrpSpPr>
        <p:grpSpPr>
          <a:xfrm>
            <a:off x="7191542" y="1"/>
            <a:ext cx="5000459" cy="1425992"/>
            <a:chOff x="7191542" y="1"/>
            <a:chExt cx="5000459" cy="1425992"/>
          </a:xfrm>
        </p:grpSpPr>
        <p:pic>
          <p:nvPicPr>
            <p:cNvPr id="9236" name="Google Shape;9236;p13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37" name="Google Shape;9237;p1336"/>
            <p:cNvGrpSpPr/>
            <p:nvPr/>
          </p:nvGrpSpPr>
          <p:grpSpPr>
            <a:xfrm>
              <a:off x="7191542" y="1"/>
              <a:ext cx="5000459" cy="1425992"/>
              <a:chOff x="7186272" y="0"/>
              <a:chExt cx="5005729" cy="1427495"/>
            </a:xfrm>
          </p:grpSpPr>
          <p:sp>
            <p:nvSpPr>
              <p:cNvPr id="9238" name="Google Shape;9238;p13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39" name="Google Shape;9239;p13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40" name="Google Shape;9240;p13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41" name="Google Shape;9241;p13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42" name="Google Shape;9242;p13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43" name="Google Shape;9243;p13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4" name="Google Shape;9244;p13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9245"/>
        <p:cNvGrpSpPr/>
        <p:nvPr/>
      </p:nvGrpSpPr>
      <p:grpSpPr>
        <a:xfrm>
          <a:off x="0" y="0"/>
          <a:ext cx="0" cy="0"/>
          <a:chOff x="0" y="0"/>
          <a:chExt cx="0" cy="0"/>
        </a:xfrm>
      </p:grpSpPr>
      <p:sp>
        <p:nvSpPr>
          <p:cNvPr id="9246" name="Google Shape;9246;p13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47" name="Google Shape;9247;p13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248" name="Google Shape;9248;p1337"/>
          <p:cNvGrpSpPr/>
          <p:nvPr/>
        </p:nvGrpSpPr>
        <p:grpSpPr>
          <a:xfrm>
            <a:off x="7191542" y="1"/>
            <a:ext cx="5000459" cy="1425992"/>
            <a:chOff x="7191542" y="1"/>
            <a:chExt cx="5000459" cy="1425992"/>
          </a:xfrm>
        </p:grpSpPr>
        <p:pic>
          <p:nvPicPr>
            <p:cNvPr id="9249" name="Google Shape;9249;p13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50" name="Google Shape;9250;p1337"/>
            <p:cNvGrpSpPr/>
            <p:nvPr/>
          </p:nvGrpSpPr>
          <p:grpSpPr>
            <a:xfrm>
              <a:off x="7191542" y="1"/>
              <a:ext cx="5000459" cy="1425992"/>
              <a:chOff x="7186272" y="0"/>
              <a:chExt cx="5005729" cy="1427495"/>
            </a:xfrm>
          </p:grpSpPr>
          <p:sp>
            <p:nvSpPr>
              <p:cNvPr id="9251" name="Google Shape;9251;p13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52" name="Google Shape;9252;p13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53" name="Google Shape;9253;p13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54" name="Google Shape;9254;p13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55" name="Google Shape;9255;p13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56" name="Google Shape;9256;p13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9257"/>
        <p:cNvGrpSpPr/>
        <p:nvPr/>
      </p:nvGrpSpPr>
      <p:grpSpPr>
        <a:xfrm>
          <a:off x="0" y="0"/>
          <a:ext cx="0" cy="0"/>
          <a:chOff x="0" y="0"/>
          <a:chExt cx="0" cy="0"/>
        </a:xfrm>
      </p:grpSpPr>
      <p:grpSp>
        <p:nvGrpSpPr>
          <p:cNvPr id="9258" name="Google Shape;9258;p1338"/>
          <p:cNvGrpSpPr/>
          <p:nvPr/>
        </p:nvGrpSpPr>
        <p:grpSpPr>
          <a:xfrm>
            <a:off x="7191542" y="1"/>
            <a:ext cx="5000459" cy="1425992"/>
            <a:chOff x="7191542" y="1"/>
            <a:chExt cx="5000459" cy="1425992"/>
          </a:xfrm>
        </p:grpSpPr>
        <p:pic>
          <p:nvPicPr>
            <p:cNvPr id="9259" name="Google Shape;9259;p13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60" name="Google Shape;9260;p1338"/>
            <p:cNvGrpSpPr/>
            <p:nvPr/>
          </p:nvGrpSpPr>
          <p:grpSpPr>
            <a:xfrm>
              <a:off x="7191542" y="1"/>
              <a:ext cx="5000459" cy="1425992"/>
              <a:chOff x="7186272" y="0"/>
              <a:chExt cx="5005729" cy="1427495"/>
            </a:xfrm>
          </p:grpSpPr>
          <p:sp>
            <p:nvSpPr>
              <p:cNvPr id="9261" name="Google Shape;9261;p13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62" name="Google Shape;9262;p13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63" name="Google Shape;9263;p13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64" name="Google Shape;9264;p13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65" name="Google Shape;9265;p13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66" name="Google Shape;9266;p13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67" name="Google Shape;9267;p13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68" name="Google Shape;9268;p13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69" name="Google Shape;9269;p13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70" name="Google Shape;9270;p13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271"/>
        <p:cNvGrpSpPr/>
        <p:nvPr/>
      </p:nvGrpSpPr>
      <p:grpSpPr>
        <a:xfrm>
          <a:off x="0" y="0"/>
          <a:ext cx="0" cy="0"/>
          <a:chOff x="0" y="0"/>
          <a:chExt cx="0" cy="0"/>
        </a:xfrm>
      </p:grpSpPr>
      <p:grpSp>
        <p:nvGrpSpPr>
          <p:cNvPr id="9272" name="Google Shape;9272;p1339"/>
          <p:cNvGrpSpPr/>
          <p:nvPr/>
        </p:nvGrpSpPr>
        <p:grpSpPr>
          <a:xfrm>
            <a:off x="7191542" y="1"/>
            <a:ext cx="5000459" cy="1425992"/>
            <a:chOff x="7191542" y="1"/>
            <a:chExt cx="5000459" cy="1425992"/>
          </a:xfrm>
        </p:grpSpPr>
        <p:pic>
          <p:nvPicPr>
            <p:cNvPr id="9273" name="Google Shape;9273;p1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4" name="Google Shape;9274;p1339"/>
            <p:cNvGrpSpPr/>
            <p:nvPr/>
          </p:nvGrpSpPr>
          <p:grpSpPr>
            <a:xfrm>
              <a:off x="7191542" y="1"/>
              <a:ext cx="5000459" cy="1425992"/>
              <a:chOff x="7186272" y="0"/>
              <a:chExt cx="5005729" cy="1427495"/>
            </a:xfrm>
          </p:grpSpPr>
          <p:sp>
            <p:nvSpPr>
              <p:cNvPr id="9275" name="Google Shape;9275;p1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76" name="Google Shape;9276;p1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77" name="Google Shape;9277;p13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78" name="Google Shape;9278;p13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79" name="Google Shape;9279;p1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80" name="Google Shape;9280;p1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9281"/>
        <p:cNvGrpSpPr/>
        <p:nvPr/>
      </p:nvGrpSpPr>
      <p:grpSpPr>
        <a:xfrm>
          <a:off x="0" y="0"/>
          <a:ext cx="0" cy="0"/>
          <a:chOff x="0" y="0"/>
          <a:chExt cx="0" cy="0"/>
        </a:xfrm>
      </p:grpSpPr>
      <p:grpSp>
        <p:nvGrpSpPr>
          <p:cNvPr id="9282" name="Google Shape;9282;p1340"/>
          <p:cNvGrpSpPr/>
          <p:nvPr/>
        </p:nvGrpSpPr>
        <p:grpSpPr>
          <a:xfrm>
            <a:off x="0" y="0"/>
            <a:ext cx="12192000" cy="2148830"/>
            <a:chOff x="0" y="0"/>
            <a:chExt cx="12192000" cy="2148830"/>
          </a:xfrm>
        </p:grpSpPr>
        <p:sp>
          <p:nvSpPr>
            <p:cNvPr id="9283" name="Google Shape;9283;p13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84" name="Google Shape;9284;p13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285" name="Google Shape;9285;p13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86" name="Google Shape;9286;p13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87" name="Google Shape;9287;p13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288" name="Google Shape;9288;p13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289" name="Google Shape;9289;p134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9290"/>
        <p:cNvGrpSpPr/>
        <p:nvPr/>
      </p:nvGrpSpPr>
      <p:grpSpPr>
        <a:xfrm>
          <a:off x="0" y="0"/>
          <a:ext cx="0" cy="0"/>
          <a:chOff x="0" y="0"/>
          <a:chExt cx="0" cy="0"/>
        </a:xfrm>
      </p:grpSpPr>
      <p:sp>
        <p:nvSpPr>
          <p:cNvPr id="9291" name="Google Shape;9291;p13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2" name="Google Shape;9292;p13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93" name="Google Shape;9293;p13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294" name="Google Shape;9294;p1341"/>
          <p:cNvGrpSpPr/>
          <p:nvPr/>
        </p:nvGrpSpPr>
        <p:grpSpPr>
          <a:xfrm>
            <a:off x="7191542" y="1"/>
            <a:ext cx="5000459" cy="1425992"/>
            <a:chOff x="7191542" y="1"/>
            <a:chExt cx="5000459" cy="1425992"/>
          </a:xfrm>
        </p:grpSpPr>
        <p:pic>
          <p:nvPicPr>
            <p:cNvPr id="9295" name="Google Shape;9295;p13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96" name="Google Shape;9296;p1341"/>
            <p:cNvGrpSpPr/>
            <p:nvPr/>
          </p:nvGrpSpPr>
          <p:grpSpPr>
            <a:xfrm>
              <a:off x="7191542" y="1"/>
              <a:ext cx="5000459" cy="1425992"/>
              <a:chOff x="7186272" y="0"/>
              <a:chExt cx="5005729" cy="1427495"/>
            </a:xfrm>
          </p:grpSpPr>
          <p:sp>
            <p:nvSpPr>
              <p:cNvPr id="9297" name="Google Shape;9297;p13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98" name="Google Shape;9298;p13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9299"/>
        <p:cNvGrpSpPr/>
        <p:nvPr/>
      </p:nvGrpSpPr>
      <p:grpSpPr>
        <a:xfrm>
          <a:off x="0" y="0"/>
          <a:ext cx="0" cy="0"/>
          <a:chOff x="0" y="0"/>
          <a:chExt cx="0" cy="0"/>
        </a:xfrm>
      </p:grpSpPr>
      <p:sp>
        <p:nvSpPr>
          <p:cNvPr id="9300" name="Google Shape;9300;p13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01" name="Google Shape;9301;p13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02" name="Google Shape;9302;p13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03" name="Google Shape;9303;p13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04" name="Google Shape;9304;p13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05" name="Google Shape;9305;p13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306" name="Google Shape;9306;p1342"/>
          <p:cNvGrpSpPr/>
          <p:nvPr/>
        </p:nvGrpSpPr>
        <p:grpSpPr>
          <a:xfrm>
            <a:off x="7191542" y="1"/>
            <a:ext cx="5000459" cy="1425992"/>
            <a:chOff x="7191542" y="1"/>
            <a:chExt cx="5000459" cy="1425992"/>
          </a:xfrm>
        </p:grpSpPr>
        <p:pic>
          <p:nvPicPr>
            <p:cNvPr id="9307" name="Google Shape;9307;p13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08" name="Google Shape;9308;p1342"/>
            <p:cNvGrpSpPr/>
            <p:nvPr/>
          </p:nvGrpSpPr>
          <p:grpSpPr>
            <a:xfrm>
              <a:off x="7191542" y="1"/>
              <a:ext cx="5000459" cy="1425992"/>
              <a:chOff x="7186272" y="0"/>
              <a:chExt cx="5005729" cy="1427495"/>
            </a:xfrm>
          </p:grpSpPr>
          <p:sp>
            <p:nvSpPr>
              <p:cNvPr id="9309" name="Google Shape;9309;p13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10" name="Google Shape;9310;p13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11" name="Google Shape;9311;p13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1014"/>
        <p:cNvGrpSpPr/>
        <p:nvPr/>
      </p:nvGrpSpPr>
      <p:grpSpPr>
        <a:xfrm>
          <a:off x="0" y="0"/>
          <a:ext cx="0" cy="0"/>
          <a:chOff x="0" y="0"/>
          <a:chExt cx="0" cy="0"/>
        </a:xfrm>
      </p:grpSpPr>
      <p:grpSp>
        <p:nvGrpSpPr>
          <p:cNvPr id="1015" name="Google Shape;1015;p546"/>
          <p:cNvGrpSpPr/>
          <p:nvPr/>
        </p:nvGrpSpPr>
        <p:grpSpPr>
          <a:xfrm>
            <a:off x="7191543" y="1"/>
            <a:ext cx="5000459" cy="1425992"/>
            <a:chOff x="7191542" y="1"/>
            <a:chExt cx="5000459" cy="1425992"/>
          </a:xfrm>
        </p:grpSpPr>
        <p:pic>
          <p:nvPicPr>
            <p:cNvPr id="1016" name="Google Shape;1016;p5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7" name="Google Shape;1017;p546"/>
            <p:cNvGrpSpPr/>
            <p:nvPr/>
          </p:nvGrpSpPr>
          <p:grpSpPr>
            <a:xfrm>
              <a:off x="7191542" y="1"/>
              <a:ext cx="5000459" cy="1425992"/>
              <a:chOff x="7186272" y="0"/>
              <a:chExt cx="5005729" cy="1427495"/>
            </a:xfrm>
          </p:grpSpPr>
          <p:sp>
            <p:nvSpPr>
              <p:cNvPr id="1018" name="Google Shape;1018;p5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019" name="Google Shape;1019;p5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
        <p:nvSpPr>
          <p:cNvPr id="1020" name="Google Shape;1020;p5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1" name="Google Shape;1021;p5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22" name="Google Shape;1022;p5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3" name="Google Shape;1023;p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Cover">
  <p:cSld name="Cover 2 2">
    <p:spTree>
      <p:nvGrpSpPr>
        <p:cNvPr id="1" name="Shape 9312"/>
        <p:cNvGrpSpPr/>
        <p:nvPr/>
      </p:nvGrpSpPr>
      <p:grpSpPr>
        <a:xfrm>
          <a:off x="0" y="0"/>
          <a:ext cx="0" cy="0"/>
          <a:chOff x="0" y="0"/>
          <a:chExt cx="0" cy="0"/>
        </a:xfrm>
      </p:grpSpPr>
      <p:sp>
        <p:nvSpPr>
          <p:cNvPr id="9313" name="Google Shape;9313;p134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14" name="Google Shape;9314;p134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15" name="Google Shape;9315;p134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316" name="Google Shape;9316;p1343"/>
          <p:cNvSpPr>
            <a:spLocks noGrp="1"/>
          </p:cNvSpPr>
          <p:nvPr>
            <p:ph type="pic" idx="2"/>
          </p:nvPr>
        </p:nvSpPr>
        <p:spPr>
          <a:xfrm>
            <a:off x="7118684" y="233915"/>
            <a:ext cx="5073316" cy="5943600"/>
          </a:xfrm>
          <a:prstGeom prst="rect">
            <a:avLst/>
          </a:prstGeom>
          <a:noFill/>
          <a:ln>
            <a:noFill/>
          </a:ln>
        </p:spPr>
      </p:sp>
      <p:grpSp>
        <p:nvGrpSpPr>
          <p:cNvPr id="9317" name="Google Shape;9317;p1343"/>
          <p:cNvGrpSpPr/>
          <p:nvPr/>
        </p:nvGrpSpPr>
        <p:grpSpPr>
          <a:xfrm>
            <a:off x="0" y="5020348"/>
            <a:ext cx="12192000" cy="1837653"/>
            <a:chOff x="0" y="5020348"/>
            <a:chExt cx="12192000" cy="1837653"/>
          </a:xfrm>
        </p:grpSpPr>
        <p:sp>
          <p:nvSpPr>
            <p:cNvPr id="9318" name="Google Shape;9318;p13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19" name="Google Shape;9319;p134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20" name="Google Shape;9320;p13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Divider">
  <p:cSld name="Divider 3 2">
    <p:spTree>
      <p:nvGrpSpPr>
        <p:cNvPr id="1" name="Shape 9321"/>
        <p:cNvGrpSpPr/>
        <p:nvPr/>
      </p:nvGrpSpPr>
      <p:grpSpPr>
        <a:xfrm>
          <a:off x="0" y="0"/>
          <a:ext cx="0" cy="0"/>
          <a:chOff x="0" y="0"/>
          <a:chExt cx="0" cy="0"/>
        </a:xfrm>
      </p:grpSpPr>
      <p:grpSp>
        <p:nvGrpSpPr>
          <p:cNvPr id="9322" name="Google Shape;9322;p1344"/>
          <p:cNvGrpSpPr/>
          <p:nvPr/>
        </p:nvGrpSpPr>
        <p:grpSpPr>
          <a:xfrm>
            <a:off x="0" y="5020347"/>
            <a:ext cx="12192000" cy="1837653"/>
            <a:chOff x="0" y="5020347"/>
            <a:chExt cx="12192000" cy="1837653"/>
          </a:xfrm>
        </p:grpSpPr>
        <p:sp>
          <p:nvSpPr>
            <p:cNvPr id="9323" name="Google Shape;9323;p134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24" name="Google Shape;9324;p13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25" name="Google Shape;9325;p134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26" name="Google Shape;9326;p13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327" name="Google Shape;9327;p134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28" name="Google Shape;9328;p134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Photo Slide">
  <p:cSld name="Photo Slide 2 2">
    <p:spTree>
      <p:nvGrpSpPr>
        <p:cNvPr id="1" name="Shape 9329"/>
        <p:cNvGrpSpPr/>
        <p:nvPr/>
      </p:nvGrpSpPr>
      <p:grpSpPr>
        <a:xfrm>
          <a:off x="0" y="0"/>
          <a:ext cx="0" cy="0"/>
          <a:chOff x="0" y="0"/>
          <a:chExt cx="0" cy="0"/>
        </a:xfrm>
      </p:grpSpPr>
      <p:sp>
        <p:nvSpPr>
          <p:cNvPr id="9330" name="Google Shape;9330;p134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331" name="Google Shape;9331;p134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332" name="Google Shape;9332;p1345"/>
          <p:cNvGrpSpPr/>
          <p:nvPr/>
        </p:nvGrpSpPr>
        <p:grpSpPr>
          <a:xfrm>
            <a:off x="0" y="5379426"/>
            <a:ext cx="2807368" cy="753891"/>
            <a:chOff x="0" y="5379426"/>
            <a:chExt cx="2807368" cy="753891"/>
          </a:xfrm>
        </p:grpSpPr>
        <p:sp>
          <p:nvSpPr>
            <p:cNvPr id="9333" name="Google Shape;9333;p134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34" name="Google Shape;9334;p134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335" name="Google Shape;9335;p1345"/>
          <p:cNvSpPr>
            <a:spLocks noGrp="1"/>
          </p:cNvSpPr>
          <p:nvPr>
            <p:ph type="pic" idx="2"/>
          </p:nvPr>
        </p:nvSpPr>
        <p:spPr>
          <a:xfrm>
            <a:off x="2807368" y="457202"/>
            <a:ext cx="8915400" cy="5943598"/>
          </a:xfrm>
          <a:prstGeom prst="rect">
            <a:avLst/>
          </a:prstGeom>
          <a:noFill/>
          <a:ln>
            <a:noFill/>
          </a:ln>
        </p:spPr>
      </p:sp>
      <p:pic>
        <p:nvPicPr>
          <p:cNvPr id="9336" name="Google Shape;9336;p134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9337"/>
        <p:cNvGrpSpPr/>
        <p:nvPr/>
      </p:nvGrpSpPr>
      <p:grpSpPr>
        <a:xfrm>
          <a:off x="0" y="0"/>
          <a:ext cx="0" cy="0"/>
          <a:chOff x="0" y="0"/>
          <a:chExt cx="0" cy="0"/>
        </a:xfrm>
      </p:grpSpPr>
      <p:sp>
        <p:nvSpPr>
          <p:cNvPr id="9338" name="Google Shape;9338;p13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39" name="Google Shape;9339;p13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40" name="Google Shape;9340;p13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41" name="Google Shape;9341;p13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42" name="Google Shape;9342;p13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43" name="Google Shape;9343;p13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344" name="Google Shape;9344;p1346"/>
          <p:cNvGrpSpPr/>
          <p:nvPr/>
        </p:nvGrpSpPr>
        <p:grpSpPr>
          <a:xfrm>
            <a:off x="7191542" y="1"/>
            <a:ext cx="5000459" cy="1425992"/>
            <a:chOff x="7191542" y="1"/>
            <a:chExt cx="5000459" cy="1425992"/>
          </a:xfrm>
        </p:grpSpPr>
        <p:pic>
          <p:nvPicPr>
            <p:cNvPr id="9345" name="Google Shape;9345;p13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46" name="Google Shape;9346;p1346"/>
            <p:cNvGrpSpPr/>
            <p:nvPr/>
          </p:nvGrpSpPr>
          <p:grpSpPr>
            <a:xfrm>
              <a:off x="7191542" y="1"/>
              <a:ext cx="5000459" cy="1425992"/>
              <a:chOff x="7186272" y="0"/>
              <a:chExt cx="5005729" cy="1427495"/>
            </a:xfrm>
          </p:grpSpPr>
          <p:sp>
            <p:nvSpPr>
              <p:cNvPr id="9347" name="Google Shape;9347;p13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8" name="Google Shape;9348;p13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49" name="Google Shape;9349;p13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Title and Content">
  <p:cSld name="Title and Content 8 2">
    <p:spTree>
      <p:nvGrpSpPr>
        <p:cNvPr id="1" name="Shape 9350"/>
        <p:cNvGrpSpPr/>
        <p:nvPr/>
      </p:nvGrpSpPr>
      <p:grpSpPr>
        <a:xfrm>
          <a:off x="0" y="0"/>
          <a:ext cx="0" cy="0"/>
          <a:chOff x="0" y="0"/>
          <a:chExt cx="0" cy="0"/>
        </a:xfrm>
      </p:grpSpPr>
      <p:grpSp>
        <p:nvGrpSpPr>
          <p:cNvPr id="9351" name="Google Shape;9351;p1347"/>
          <p:cNvGrpSpPr/>
          <p:nvPr/>
        </p:nvGrpSpPr>
        <p:grpSpPr>
          <a:xfrm>
            <a:off x="7191542" y="1"/>
            <a:ext cx="5000459" cy="1425992"/>
            <a:chOff x="7191542" y="1"/>
            <a:chExt cx="5000459" cy="1425992"/>
          </a:xfrm>
        </p:grpSpPr>
        <p:pic>
          <p:nvPicPr>
            <p:cNvPr id="9352" name="Google Shape;9352;p13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53" name="Google Shape;9353;p1347"/>
            <p:cNvGrpSpPr/>
            <p:nvPr/>
          </p:nvGrpSpPr>
          <p:grpSpPr>
            <a:xfrm>
              <a:off x="7191542" y="1"/>
              <a:ext cx="5000459" cy="1425992"/>
              <a:chOff x="7186272" y="0"/>
              <a:chExt cx="5005729" cy="1427495"/>
            </a:xfrm>
          </p:grpSpPr>
          <p:sp>
            <p:nvSpPr>
              <p:cNvPr id="9354" name="Google Shape;9354;p13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55" name="Google Shape;9355;p13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56" name="Google Shape;9356;p13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57" name="Google Shape;9357;p134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8" name="Google Shape;9358;p13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59" name="Google Shape;9359;p13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60" name="Google Shape;9360;p13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Two Content">
  <p:cSld name="Two Content 2 2">
    <p:spTree>
      <p:nvGrpSpPr>
        <p:cNvPr id="1" name="Shape 9361"/>
        <p:cNvGrpSpPr/>
        <p:nvPr/>
      </p:nvGrpSpPr>
      <p:grpSpPr>
        <a:xfrm>
          <a:off x="0" y="0"/>
          <a:ext cx="0" cy="0"/>
          <a:chOff x="0" y="0"/>
          <a:chExt cx="0" cy="0"/>
        </a:xfrm>
      </p:grpSpPr>
      <p:sp>
        <p:nvSpPr>
          <p:cNvPr id="9362" name="Google Shape;9362;p13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63" name="Google Shape;9363;p134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364" name="Google Shape;9364;p1348"/>
          <p:cNvGrpSpPr/>
          <p:nvPr/>
        </p:nvGrpSpPr>
        <p:grpSpPr>
          <a:xfrm>
            <a:off x="7191542" y="1"/>
            <a:ext cx="5000459" cy="1425992"/>
            <a:chOff x="7191542" y="1"/>
            <a:chExt cx="5000459" cy="1425992"/>
          </a:xfrm>
        </p:grpSpPr>
        <p:pic>
          <p:nvPicPr>
            <p:cNvPr id="9365" name="Google Shape;9365;p13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66" name="Google Shape;9366;p1348"/>
            <p:cNvGrpSpPr/>
            <p:nvPr/>
          </p:nvGrpSpPr>
          <p:grpSpPr>
            <a:xfrm>
              <a:off x="7191542" y="1"/>
              <a:ext cx="5000459" cy="1425992"/>
              <a:chOff x="7186272" y="0"/>
              <a:chExt cx="5005729" cy="1427495"/>
            </a:xfrm>
          </p:grpSpPr>
          <p:sp>
            <p:nvSpPr>
              <p:cNvPr id="9367" name="Google Shape;9367;p13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68" name="Google Shape;9368;p13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69" name="Google Shape;9369;p134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0" name="Google Shape;9370;p134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71" name="Google Shape;9371;p13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2" name="Google Shape;9372;p13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Comparison">
  <p:cSld name="TWO_OBJECTS_WITH_TEXT 2">
    <p:spTree>
      <p:nvGrpSpPr>
        <p:cNvPr id="1" name="Shape 9373"/>
        <p:cNvGrpSpPr/>
        <p:nvPr/>
      </p:nvGrpSpPr>
      <p:grpSpPr>
        <a:xfrm>
          <a:off x="0" y="0"/>
          <a:ext cx="0" cy="0"/>
          <a:chOff x="0" y="0"/>
          <a:chExt cx="0" cy="0"/>
        </a:xfrm>
      </p:grpSpPr>
      <p:grpSp>
        <p:nvGrpSpPr>
          <p:cNvPr id="9374" name="Google Shape;9374;p1349"/>
          <p:cNvGrpSpPr/>
          <p:nvPr/>
        </p:nvGrpSpPr>
        <p:grpSpPr>
          <a:xfrm>
            <a:off x="7191542" y="1"/>
            <a:ext cx="5000459" cy="1425992"/>
            <a:chOff x="7191542" y="1"/>
            <a:chExt cx="5000459" cy="1425992"/>
          </a:xfrm>
        </p:grpSpPr>
        <p:pic>
          <p:nvPicPr>
            <p:cNvPr id="9375" name="Google Shape;9375;p13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76" name="Google Shape;9376;p1349"/>
            <p:cNvGrpSpPr/>
            <p:nvPr/>
          </p:nvGrpSpPr>
          <p:grpSpPr>
            <a:xfrm>
              <a:off x="7191542" y="1"/>
              <a:ext cx="5000459" cy="1425992"/>
              <a:chOff x="7186272" y="0"/>
              <a:chExt cx="5005729" cy="1427495"/>
            </a:xfrm>
          </p:grpSpPr>
          <p:sp>
            <p:nvSpPr>
              <p:cNvPr id="9377" name="Google Shape;9377;p13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78" name="Google Shape;9378;p13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79" name="Google Shape;9379;p13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80" name="Google Shape;9380;p134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381" name="Google Shape;9381;p134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82" name="Google Shape;9382;p134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383" name="Google Shape;9383;p134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84" name="Google Shape;9384;p13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85" name="Google Shape;9385;p13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86" name="Google Shape;9386;p13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Title Only">
  <p:cSld name="TITLE_ONLY 2">
    <p:spTree>
      <p:nvGrpSpPr>
        <p:cNvPr id="1" name="Shape 9387"/>
        <p:cNvGrpSpPr/>
        <p:nvPr/>
      </p:nvGrpSpPr>
      <p:grpSpPr>
        <a:xfrm>
          <a:off x="0" y="0"/>
          <a:ext cx="0" cy="0"/>
          <a:chOff x="0" y="0"/>
          <a:chExt cx="0" cy="0"/>
        </a:xfrm>
      </p:grpSpPr>
      <p:grpSp>
        <p:nvGrpSpPr>
          <p:cNvPr id="9388" name="Google Shape;9388;p1350"/>
          <p:cNvGrpSpPr/>
          <p:nvPr/>
        </p:nvGrpSpPr>
        <p:grpSpPr>
          <a:xfrm>
            <a:off x="7191542" y="1"/>
            <a:ext cx="5000459" cy="1425992"/>
            <a:chOff x="7191542" y="1"/>
            <a:chExt cx="5000459" cy="1425992"/>
          </a:xfrm>
        </p:grpSpPr>
        <p:pic>
          <p:nvPicPr>
            <p:cNvPr id="9389" name="Google Shape;9389;p1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90" name="Google Shape;9390;p1350"/>
            <p:cNvGrpSpPr/>
            <p:nvPr/>
          </p:nvGrpSpPr>
          <p:grpSpPr>
            <a:xfrm>
              <a:off x="7191542" y="1"/>
              <a:ext cx="5000459" cy="1425992"/>
              <a:chOff x="7186272" y="0"/>
              <a:chExt cx="5005729" cy="1427495"/>
            </a:xfrm>
          </p:grpSpPr>
          <p:sp>
            <p:nvSpPr>
              <p:cNvPr id="9391" name="Google Shape;9391;p1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92" name="Google Shape;9392;p1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93" name="Google Shape;9393;p13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94" name="Google Shape;9394;p1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95" name="Google Shape;9395;p1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96" name="Google Shape;9396;p1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9397"/>
        <p:cNvGrpSpPr/>
        <p:nvPr/>
      </p:nvGrpSpPr>
      <p:grpSpPr>
        <a:xfrm>
          <a:off x="0" y="0"/>
          <a:ext cx="0" cy="0"/>
          <a:chOff x="0" y="0"/>
          <a:chExt cx="0" cy="0"/>
        </a:xfrm>
      </p:grpSpPr>
      <p:grpSp>
        <p:nvGrpSpPr>
          <p:cNvPr id="9398" name="Google Shape;9398;p1351"/>
          <p:cNvGrpSpPr/>
          <p:nvPr/>
        </p:nvGrpSpPr>
        <p:grpSpPr>
          <a:xfrm>
            <a:off x="0" y="0"/>
            <a:ext cx="12192000" cy="2148830"/>
            <a:chOff x="0" y="0"/>
            <a:chExt cx="12192000" cy="2148830"/>
          </a:xfrm>
        </p:grpSpPr>
        <p:sp>
          <p:nvSpPr>
            <p:cNvPr id="9399" name="Google Shape;9399;p135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00" name="Google Shape;9400;p135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401" name="Google Shape;9401;p135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02" name="Google Shape;9402;p135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03" name="Google Shape;9403;p135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404" name="Google Shape;9404;p135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405" name="Google Shape;9405;p135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9406"/>
        <p:cNvGrpSpPr/>
        <p:nvPr/>
      </p:nvGrpSpPr>
      <p:grpSpPr>
        <a:xfrm>
          <a:off x="0" y="0"/>
          <a:ext cx="0" cy="0"/>
          <a:chOff x="0" y="0"/>
          <a:chExt cx="0" cy="0"/>
        </a:xfrm>
      </p:grpSpPr>
      <p:sp>
        <p:nvSpPr>
          <p:cNvPr id="9407" name="Google Shape;9407;p13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08" name="Google Shape;9408;p1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09" name="Google Shape;9409;p1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10" name="Google Shape;9410;p1352"/>
          <p:cNvGrpSpPr/>
          <p:nvPr/>
        </p:nvGrpSpPr>
        <p:grpSpPr>
          <a:xfrm>
            <a:off x="7191542" y="1"/>
            <a:ext cx="5000459" cy="1425992"/>
            <a:chOff x="7191542" y="1"/>
            <a:chExt cx="5000459" cy="1425992"/>
          </a:xfrm>
        </p:grpSpPr>
        <p:pic>
          <p:nvPicPr>
            <p:cNvPr id="9411" name="Google Shape;9411;p1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12" name="Google Shape;9412;p1352"/>
            <p:cNvGrpSpPr/>
            <p:nvPr/>
          </p:nvGrpSpPr>
          <p:grpSpPr>
            <a:xfrm>
              <a:off x="7191542" y="1"/>
              <a:ext cx="5000459" cy="1425992"/>
              <a:chOff x="7186272" y="0"/>
              <a:chExt cx="5005729" cy="1427495"/>
            </a:xfrm>
          </p:grpSpPr>
          <p:sp>
            <p:nvSpPr>
              <p:cNvPr id="9413" name="Google Shape;9413;p1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14" name="Google Shape;9414;p1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1024"/>
        <p:cNvGrpSpPr/>
        <p:nvPr/>
      </p:nvGrpSpPr>
      <p:grpSpPr>
        <a:xfrm>
          <a:off x="0" y="0"/>
          <a:ext cx="0" cy="0"/>
          <a:chOff x="0" y="0"/>
          <a:chExt cx="0" cy="0"/>
        </a:xfrm>
      </p:grpSpPr>
      <p:grpSp>
        <p:nvGrpSpPr>
          <p:cNvPr id="1025" name="Google Shape;1025;p547"/>
          <p:cNvGrpSpPr/>
          <p:nvPr/>
        </p:nvGrpSpPr>
        <p:grpSpPr>
          <a:xfrm>
            <a:off x="0" y="0"/>
            <a:ext cx="12192000" cy="2148830"/>
            <a:chOff x="0" y="0"/>
            <a:chExt cx="12192000" cy="2148830"/>
          </a:xfrm>
        </p:grpSpPr>
        <p:sp>
          <p:nvSpPr>
            <p:cNvPr id="1026" name="Google Shape;1026;p54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027" name="Google Shape;1027;p54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sp>
        <p:nvSpPr>
          <p:cNvPr id="1028" name="Google Shape;1028;p54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29" name="Google Shape;1029;p54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0" name="Google Shape;1030;p54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31" name="Google Shape;1031;p54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32" name="Google Shape;1032;p54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Quotation">
  <p:cSld name="Quotation 2 2">
    <p:spTree>
      <p:nvGrpSpPr>
        <p:cNvPr id="1" name="Shape 9415"/>
        <p:cNvGrpSpPr/>
        <p:nvPr/>
      </p:nvGrpSpPr>
      <p:grpSpPr>
        <a:xfrm>
          <a:off x="0" y="0"/>
          <a:ext cx="0" cy="0"/>
          <a:chOff x="0" y="0"/>
          <a:chExt cx="0" cy="0"/>
        </a:xfrm>
      </p:grpSpPr>
      <p:sp>
        <p:nvSpPr>
          <p:cNvPr id="9416" name="Google Shape;9416;p13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17" name="Google Shape;9417;p13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18" name="Google Shape;9418;p13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19" name="Google Shape;9419;p13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20" name="Google Shape;9420;p13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21" name="Google Shape;9421;p13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22" name="Google Shape;9422;p1353"/>
          <p:cNvGrpSpPr/>
          <p:nvPr/>
        </p:nvGrpSpPr>
        <p:grpSpPr>
          <a:xfrm>
            <a:off x="7191542" y="1"/>
            <a:ext cx="5000459" cy="1425992"/>
            <a:chOff x="7191542" y="1"/>
            <a:chExt cx="5000459" cy="1425992"/>
          </a:xfrm>
        </p:grpSpPr>
        <p:pic>
          <p:nvPicPr>
            <p:cNvPr id="9423" name="Google Shape;9423;p13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24" name="Google Shape;9424;p1353"/>
            <p:cNvGrpSpPr/>
            <p:nvPr/>
          </p:nvGrpSpPr>
          <p:grpSpPr>
            <a:xfrm>
              <a:off x="7191542" y="1"/>
              <a:ext cx="5000459" cy="1425992"/>
              <a:chOff x="7186272" y="0"/>
              <a:chExt cx="5005729" cy="1427495"/>
            </a:xfrm>
          </p:grpSpPr>
          <p:sp>
            <p:nvSpPr>
              <p:cNvPr id="9425" name="Google Shape;9425;p13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26" name="Google Shape;9426;p13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427" name="Google Shape;9427;p13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9428"/>
        <p:cNvGrpSpPr/>
        <p:nvPr/>
      </p:nvGrpSpPr>
      <p:grpSpPr>
        <a:xfrm>
          <a:off x="0" y="0"/>
          <a:ext cx="0" cy="0"/>
          <a:chOff x="0" y="0"/>
          <a:chExt cx="0" cy="0"/>
        </a:xfrm>
      </p:grpSpPr>
      <p:sp>
        <p:nvSpPr>
          <p:cNvPr id="9429" name="Google Shape;9429;p135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30" name="Google Shape;9430;p135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31" name="Google Shape;9431;p135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432" name="Google Shape;9432;p1354"/>
          <p:cNvSpPr>
            <a:spLocks noGrp="1"/>
          </p:cNvSpPr>
          <p:nvPr>
            <p:ph type="pic" idx="2"/>
          </p:nvPr>
        </p:nvSpPr>
        <p:spPr>
          <a:xfrm>
            <a:off x="7118684" y="233915"/>
            <a:ext cx="5073316" cy="5943600"/>
          </a:xfrm>
          <a:prstGeom prst="rect">
            <a:avLst/>
          </a:prstGeom>
          <a:noFill/>
          <a:ln>
            <a:noFill/>
          </a:ln>
        </p:spPr>
      </p:sp>
      <p:grpSp>
        <p:nvGrpSpPr>
          <p:cNvPr id="9433" name="Google Shape;9433;p1354"/>
          <p:cNvGrpSpPr/>
          <p:nvPr/>
        </p:nvGrpSpPr>
        <p:grpSpPr>
          <a:xfrm>
            <a:off x="0" y="5020348"/>
            <a:ext cx="12192000" cy="1837653"/>
            <a:chOff x="0" y="5020348"/>
            <a:chExt cx="12192000" cy="1837653"/>
          </a:xfrm>
        </p:grpSpPr>
        <p:sp>
          <p:nvSpPr>
            <p:cNvPr id="9434" name="Google Shape;9434;p13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35" name="Google Shape;9435;p135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436" name="Google Shape;9436;p13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Divider">
  <p:cSld name="Divider 4">
    <p:spTree>
      <p:nvGrpSpPr>
        <p:cNvPr id="1" name="Shape 9437"/>
        <p:cNvGrpSpPr/>
        <p:nvPr/>
      </p:nvGrpSpPr>
      <p:grpSpPr>
        <a:xfrm>
          <a:off x="0" y="0"/>
          <a:ext cx="0" cy="0"/>
          <a:chOff x="0" y="0"/>
          <a:chExt cx="0" cy="0"/>
        </a:xfrm>
      </p:grpSpPr>
      <p:grpSp>
        <p:nvGrpSpPr>
          <p:cNvPr id="9438" name="Google Shape;9438;p1355"/>
          <p:cNvGrpSpPr/>
          <p:nvPr/>
        </p:nvGrpSpPr>
        <p:grpSpPr>
          <a:xfrm>
            <a:off x="0" y="5020347"/>
            <a:ext cx="12192000" cy="1837653"/>
            <a:chOff x="0" y="5020347"/>
            <a:chExt cx="12192000" cy="1837653"/>
          </a:xfrm>
        </p:grpSpPr>
        <p:sp>
          <p:nvSpPr>
            <p:cNvPr id="9439" name="Google Shape;9439;p13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40" name="Google Shape;9440;p13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41" name="Google Shape;9441;p13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442" name="Google Shape;9442;p13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443" name="Google Shape;9443;p13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44" name="Google Shape;9444;p13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9445"/>
        <p:cNvGrpSpPr/>
        <p:nvPr/>
      </p:nvGrpSpPr>
      <p:grpSpPr>
        <a:xfrm>
          <a:off x="0" y="0"/>
          <a:ext cx="0" cy="0"/>
          <a:chOff x="0" y="0"/>
          <a:chExt cx="0" cy="0"/>
        </a:xfrm>
      </p:grpSpPr>
      <p:sp>
        <p:nvSpPr>
          <p:cNvPr id="9446" name="Google Shape;9446;p13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447" name="Google Shape;9447;p13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448" name="Google Shape;9448;p1356"/>
          <p:cNvGrpSpPr/>
          <p:nvPr/>
        </p:nvGrpSpPr>
        <p:grpSpPr>
          <a:xfrm>
            <a:off x="0" y="5379426"/>
            <a:ext cx="2807368" cy="753891"/>
            <a:chOff x="0" y="5379426"/>
            <a:chExt cx="2807368" cy="753891"/>
          </a:xfrm>
        </p:grpSpPr>
        <p:sp>
          <p:nvSpPr>
            <p:cNvPr id="9449" name="Google Shape;9449;p13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50" name="Google Shape;9450;p13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451" name="Google Shape;9451;p1356"/>
          <p:cNvSpPr>
            <a:spLocks noGrp="1"/>
          </p:cNvSpPr>
          <p:nvPr>
            <p:ph type="pic" idx="2"/>
          </p:nvPr>
        </p:nvSpPr>
        <p:spPr>
          <a:xfrm>
            <a:off x="2807368" y="457202"/>
            <a:ext cx="8915400" cy="5943598"/>
          </a:xfrm>
          <a:prstGeom prst="rect">
            <a:avLst/>
          </a:prstGeom>
          <a:noFill/>
          <a:ln>
            <a:noFill/>
          </a:ln>
        </p:spPr>
      </p:sp>
      <p:pic>
        <p:nvPicPr>
          <p:cNvPr id="9452" name="Google Shape;9452;p135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Quotation">
  <p:cSld name="Quotation 3 2">
    <p:spTree>
      <p:nvGrpSpPr>
        <p:cNvPr id="1" name="Shape 9453"/>
        <p:cNvGrpSpPr/>
        <p:nvPr/>
      </p:nvGrpSpPr>
      <p:grpSpPr>
        <a:xfrm>
          <a:off x="0" y="0"/>
          <a:ext cx="0" cy="0"/>
          <a:chOff x="0" y="0"/>
          <a:chExt cx="0" cy="0"/>
        </a:xfrm>
      </p:grpSpPr>
      <p:sp>
        <p:nvSpPr>
          <p:cNvPr id="9454" name="Google Shape;9454;p135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55" name="Google Shape;9455;p135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56" name="Google Shape;9456;p13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57" name="Google Shape;9457;p13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58" name="Google Shape;9458;p13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59" name="Google Shape;9459;p13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60" name="Google Shape;9460;p1357"/>
          <p:cNvGrpSpPr/>
          <p:nvPr/>
        </p:nvGrpSpPr>
        <p:grpSpPr>
          <a:xfrm>
            <a:off x="7191542" y="1"/>
            <a:ext cx="5000459" cy="1425992"/>
            <a:chOff x="7191542" y="1"/>
            <a:chExt cx="5000459" cy="1425992"/>
          </a:xfrm>
        </p:grpSpPr>
        <p:pic>
          <p:nvPicPr>
            <p:cNvPr id="9461" name="Google Shape;9461;p13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62" name="Google Shape;9462;p1357"/>
            <p:cNvGrpSpPr/>
            <p:nvPr/>
          </p:nvGrpSpPr>
          <p:grpSpPr>
            <a:xfrm>
              <a:off x="7191542" y="1"/>
              <a:ext cx="5000459" cy="1425992"/>
              <a:chOff x="7186272" y="0"/>
              <a:chExt cx="5005729" cy="1427495"/>
            </a:xfrm>
          </p:grpSpPr>
          <p:sp>
            <p:nvSpPr>
              <p:cNvPr id="9463" name="Google Shape;9463;p13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64" name="Google Shape;9464;p13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465" name="Google Shape;9465;p135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Quotation">
  <p:cSld name="Quotation 3 3">
    <p:spTree>
      <p:nvGrpSpPr>
        <p:cNvPr id="1" name="Shape 9466"/>
        <p:cNvGrpSpPr/>
        <p:nvPr/>
      </p:nvGrpSpPr>
      <p:grpSpPr>
        <a:xfrm>
          <a:off x="0" y="0"/>
          <a:ext cx="0" cy="0"/>
          <a:chOff x="0" y="0"/>
          <a:chExt cx="0" cy="0"/>
        </a:xfrm>
      </p:grpSpPr>
      <p:sp>
        <p:nvSpPr>
          <p:cNvPr id="9467" name="Google Shape;9467;p13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68" name="Google Shape;9468;p13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69" name="Google Shape;9469;p13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70" name="Google Shape;9470;p13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71" name="Google Shape;9471;p13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72" name="Google Shape;9472;p13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73" name="Google Shape;9473;p1358"/>
          <p:cNvGrpSpPr/>
          <p:nvPr/>
        </p:nvGrpSpPr>
        <p:grpSpPr>
          <a:xfrm>
            <a:off x="7191542" y="1"/>
            <a:ext cx="5000459" cy="1425992"/>
            <a:chOff x="7191542" y="1"/>
            <a:chExt cx="5000459" cy="1425992"/>
          </a:xfrm>
        </p:grpSpPr>
        <p:pic>
          <p:nvPicPr>
            <p:cNvPr id="9474" name="Google Shape;9474;p13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75" name="Google Shape;9475;p1358"/>
            <p:cNvGrpSpPr/>
            <p:nvPr/>
          </p:nvGrpSpPr>
          <p:grpSpPr>
            <a:xfrm>
              <a:off x="7191542" y="1"/>
              <a:ext cx="5000459" cy="1425992"/>
              <a:chOff x="7186272" y="0"/>
              <a:chExt cx="5005729" cy="1427495"/>
            </a:xfrm>
          </p:grpSpPr>
          <p:sp>
            <p:nvSpPr>
              <p:cNvPr id="9476" name="Google Shape;9476;p13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77" name="Google Shape;9477;p13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478" name="Google Shape;9478;p13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9479"/>
        <p:cNvGrpSpPr/>
        <p:nvPr/>
      </p:nvGrpSpPr>
      <p:grpSpPr>
        <a:xfrm>
          <a:off x="0" y="0"/>
          <a:ext cx="0" cy="0"/>
          <a:chOff x="0" y="0"/>
          <a:chExt cx="0" cy="0"/>
        </a:xfrm>
      </p:grpSpPr>
      <p:sp>
        <p:nvSpPr>
          <p:cNvPr id="9480" name="Google Shape;9480;p13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81" name="Google Shape;9481;p13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482" name="Google Shape;9482;p1359"/>
          <p:cNvGrpSpPr/>
          <p:nvPr/>
        </p:nvGrpSpPr>
        <p:grpSpPr>
          <a:xfrm>
            <a:off x="7191542" y="1"/>
            <a:ext cx="5000459" cy="1425992"/>
            <a:chOff x="7191542" y="1"/>
            <a:chExt cx="5000459" cy="1425992"/>
          </a:xfrm>
        </p:grpSpPr>
        <p:pic>
          <p:nvPicPr>
            <p:cNvPr id="9483" name="Google Shape;9483;p13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84" name="Google Shape;9484;p1359"/>
            <p:cNvGrpSpPr/>
            <p:nvPr/>
          </p:nvGrpSpPr>
          <p:grpSpPr>
            <a:xfrm>
              <a:off x="7191542" y="1"/>
              <a:ext cx="5000459" cy="1425992"/>
              <a:chOff x="7186272" y="0"/>
              <a:chExt cx="5005729" cy="1427495"/>
            </a:xfrm>
          </p:grpSpPr>
          <p:sp>
            <p:nvSpPr>
              <p:cNvPr id="9485" name="Google Shape;9485;p13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86" name="Google Shape;9486;p13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87" name="Google Shape;9487;p13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8" name="Google Shape;9488;p13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89" name="Google Shape;9489;p13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90" name="Google Shape;9490;p13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9491"/>
        <p:cNvGrpSpPr/>
        <p:nvPr/>
      </p:nvGrpSpPr>
      <p:grpSpPr>
        <a:xfrm>
          <a:off x="0" y="0"/>
          <a:ext cx="0" cy="0"/>
          <a:chOff x="0" y="0"/>
          <a:chExt cx="0" cy="0"/>
        </a:xfrm>
      </p:grpSpPr>
      <p:grpSp>
        <p:nvGrpSpPr>
          <p:cNvPr id="9492" name="Google Shape;9492;p1360"/>
          <p:cNvGrpSpPr/>
          <p:nvPr/>
        </p:nvGrpSpPr>
        <p:grpSpPr>
          <a:xfrm>
            <a:off x="7191542" y="1"/>
            <a:ext cx="5000459" cy="1425992"/>
            <a:chOff x="7191542" y="1"/>
            <a:chExt cx="5000459" cy="1425992"/>
          </a:xfrm>
        </p:grpSpPr>
        <p:pic>
          <p:nvPicPr>
            <p:cNvPr id="9493" name="Google Shape;9493;p13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94" name="Google Shape;9494;p1360"/>
            <p:cNvGrpSpPr/>
            <p:nvPr/>
          </p:nvGrpSpPr>
          <p:grpSpPr>
            <a:xfrm>
              <a:off x="7191542" y="1"/>
              <a:ext cx="5000459" cy="1425992"/>
              <a:chOff x="7186272" y="0"/>
              <a:chExt cx="5005729" cy="1427495"/>
            </a:xfrm>
          </p:grpSpPr>
          <p:sp>
            <p:nvSpPr>
              <p:cNvPr id="9495" name="Google Shape;9495;p13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96" name="Google Shape;9496;p13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97" name="Google Shape;9497;p13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98" name="Google Shape;9498;p13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99" name="Google Shape;9499;p13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00" name="Google Shape;9500;p13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501" name="Google Shape;9501;p13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02" name="Google Shape;9502;p13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03" name="Google Shape;9503;p13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4" name="Google Shape;9504;p13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9505"/>
        <p:cNvGrpSpPr/>
        <p:nvPr/>
      </p:nvGrpSpPr>
      <p:grpSpPr>
        <a:xfrm>
          <a:off x="0" y="0"/>
          <a:ext cx="0" cy="0"/>
          <a:chOff x="0" y="0"/>
          <a:chExt cx="0" cy="0"/>
        </a:xfrm>
      </p:grpSpPr>
      <p:grpSp>
        <p:nvGrpSpPr>
          <p:cNvPr id="9506" name="Google Shape;9506;p1361"/>
          <p:cNvGrpSpPr/>
          <p:nvPr/>
        </p:nvGrpSpPr>
        <p:grpSpPr>
          <a:xfrm>
            <a:off x="7191542" y="1"/>
            <a:ext cx="5000459" cy="1425992"/>
            <a:chOff x="7191542" y="1"/>
            <a:chExt cx="5000459" cy="1425992"/>
          </a:xfrm>
        </p:grpSpPr>
        <p:pic>
          <p:nvPicPr>
            <p:cNvPr id="9507" name="Google Shape;9507;p13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08" name="Google Shape;9508;p1361"/>
            <p:cNvGrpSpPr/>
            <p:nvPr/>
          </p:nvGrpSpPr>
          <p:grpSpPr>
            <a:xfrm>
              <a:off x="7191542" y="1"/>
              <a:ext cx="5000459" cy="1425992"/>
              <a:chOff x="7186272" y="0"/>
              <a:chExt cx="5005729" cy="1427495"/>
            </a:xfrm>
          </p:grpSpPr>
          <p:sp>
            <p:nvSpPr>
              <p:cNvPr id="9509" name="Google Shape;9509;p13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10" name="Google Shape;9510;p13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511" name="Google Shape;9511;p13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12" name="Google Shape;9512;p13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13" name="Google Shape;9513;p13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14" name="Google Shape;9514;p13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End">
  <p:cSld name="End 2 2">
    <p:spTree>
      <p:nvGrpSpPr>
        <p:cNvPr id="1" name="Shape 9515"/>
        <p:cNvGrpSpPr/>
        <p:nvPr/>
      </p:nvGrpSpPr>
      <p:grpSpPr>
        <a:xfrm>
          <a:off x="0" y="0"/>
          <a:ext cx="0" cy="0"/>
          <a:chOff x="0" y="0"/>
          <a:chExt cx="0" cy="0"/>
        </a:xfrm>
      </p:grpSpPr>
      <p:grpSp>
        <p:nvGrpSpPr>
          <p:cNvPr id="9516" name="Google Shape;9516;p1362"/>
          <p:cNvGrpSpPr/>
          <p:nvPr/>
        </p:nvGrpSpPr>
        <p:grpSpPr>
          <a:xfrm>
            <a:off x="0" y="0"/>
            <a:ext cx="12192000" cy="2148830"/>
            <a:chOff x="0" y="0"/>
            <a:chExt cx="12192000" cy="2148830"/>
          </a:xfrm>
        </p:grpSpPr>
        <p:sp>
          <p:nvSpPr>
            <p:cNvPr id="9517" name="Google Shape;9517;p13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18" name="Google Shape;9518;p13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519" name="Google Shape;9519;p13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20" name="Google Shape;9520;p13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21" name="Google Shape;9521;p13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522" name="Google Shape;9522;p13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523" name="Google Shape;9523;p13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7_Blank">
  <p:cSld name="7_Blank">
    <p:spTree>
      <p:nvGrpSpPr>
        <p:cNvPr id="1" name="Shape 1033"/>
        <p:cNvGrpSpPr/>
        <p:nvPr/>
      </p:nvGrpSpPr>
      <p:grpSpPr>
        <a:xfrm>
          <a:off x="0" y="0"/>
          <a:ext cx="0" cy="0"/>
          <a:chOff x="0" y="0"/>
          <a:chExt cx="0" cy="0"/>
        </a:xfrm>
      </p:grpSpPr>
      <p:sp>
        <p:nvSpPr>
          <p:cNvPr id="1034" name="Google Shape;1034;p5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5" name="Google Shape;1035;p5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6" name="Google Shape;1036;p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7" name="Google Shape;1037;p548"/>
          <p:cNvGrpSpPr/>
          <p:nvPr/>
        </p:nvGrpSpPr>
        <p:grpSpPr>
          <a:xfrm>
            <a:off x="7191543" y="1"/>
            <a:ext cx="5000459" cy="1425992"/>
            <a:chOff x="7191542" y="1"/>
            <a:chExt cx="5000459" cy="1425992"/>
          </a:xfrm>
        </p:grpSpPr>
        <p:pic>
          <p:nvPicPr>
            <p:cNvPr id="1038" name="Google Shape;1038;p5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 name="Google Shape;1039;p548"/>
            <p:cNvGrpSpPr/>
            <p:nvPr/>
          </p:nvGrpSpPr>
          <p:grpSpPr>
            <a:xfrm>
              <a:off x="7191542" y="1"/>
              <a:ext cx="5000459" cy="1425992"/>
              <a:chOff x="7186272" y="0"/>
              <a:chExt cx="5005729" cy="1427495"/>
            </a:xfrm>
          </p:grpSpPr>
          <p:sp>
            <p:nvSpPr>
              <p:cNvPr id="1040" name="Google Shape;1040;p5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041" name="Google Shape;1041;p5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9524"/>
        <p:cNvGrpSpPr/>
        <p:nvPr/>
      </p:nvGrpSpPr>
      <p:grpSpPr>
        <a:xfrm>
          <a:off x="0" y="0"/>
          <a:ext cx="0" cy="0"/>
          <a:chOff x="0" y="0"/>
          <a:chExt cx="0" cy="0"/>
        </a:xfrm>
      </p:grpSpPr>
      <p:sp>
        <p:nvSpPr>
          <p:cNvPr id="9525" name="Google Shape;9525;p13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26" name="Google Shape;9526;p13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27" name="Google Shape;9527;p13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28" name="Google Shape;9528;p1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29" name="Google Shape;9529;p1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30" name="Google Shape;9530;p1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31" name="Google Shape;9531;p1363"/>
          <p:cNvGrpSpPr/>
          <p:nvPr/>
        </p:nvGrpSpPr>
        <p:grpSpPr>
          <a:xfrm>
            <a:off x="7191542" y="1"/>
            <a:ext cx="5000459" cy="1425992"/>
            <a:chOff x="7191542" y="1"/>
            <a:chExt cx="5000459" cy="1425992"/>
          </a:xfrm>
        </p:grpSpPr>
        <p:pic>
          <p:nvPicPr>
            <p:cNvPr id="9532" name="Google Shape;9532;p1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33" name="Google Shape;9533;p1363"/>
            <p:cNvGrpSpPr/>
            <p:nvPr/>
          </p:nvGrpSpPr>
          <p:grpSpPr>
            <a:xfrm>
              <a:off x="7191542" y="1"/>
              <a:ext cx="5000459" cy="1425992"/>
              <a:chOff x="7186272" y="0"/>
              <a:chExt cx="5005729" cy="1427495"/>
            </a:xfrm>
          </p:grpSpPr>
          <p:sp>
            <p:nvSpPr>
              <p:cNvPr id="9534" name="Google Shape;9534;p1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35" name="Google Shape;9535;p1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536" name="Google Shape;9536;p13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9537"/>
        <p:cNvGrpSpPr/>
        <p:nvPr/>
      </p:nvGrpSpPr>
      <p:grpSpPr>
        <a:xfrm>
          <a:off x="0" y="0"/>
          <a:ext cx="0" cy="0"/>
          <a:chOff x="0" y="0"/>
          <a:chExt cx="0" cy="0"/>
        </a:xfrm>
      </p:grpSpPr>
      <p:sp>
        <p:nvSpPr>
          <p:cNvPr id="9538" name="Google Shape;9538;p13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39" name="Google Shape;9539;p13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40" name="Google Shape;9540;p13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41" name="Google Shape;9541;p13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42" name="Google Shape;9542;p1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43" name="Google Shape;9543;p1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44" name="Google Shape;9544;p1364"/>
          <p:cNvGrpSpPr/>
          <p:nvPr/>
        </p:nvGrpSpPr>
        <p:grpSpPr>
          <a:xfrm>
            <a:off x="7191542" y="1"/>
            <a:ext cx="5000459" cy="1425992"/>
            <a:chOff x="7191542" y="1"/>
            <a:chExt cx="5000459" cy="1425992"/>
          </a:xfrm>
        </p:grpSpPr>
        <p:pic>
          <p:nvPicPr>
            <p:cNvPr id="9545" name="Google Shape;9545;p1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46" name="Google Shape;9546;p1364"/>
            <p:cNvGrpSpPr/>
            <p:nvPr/>
          </p:nvGrpSpPr>
          <p:grpSpPr>
            <a:xfrm>
              <a:off x="7191542" y="1"/>
              <a:ext cx="5000459" cy="1425992"/>
              <a:chOff x="7186272" y="0"/>
              <a:chExt cx="5005729" cy="1427495"/>
            </a:xfrm>
          </p:grpSpPr>
          <p:sp>
            <p:nvSpPr>
              <p:cNvPr id="9547" name="Google Shape;9547;p1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48" name="Google Shape;9548;p1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549" name="Google Shape;9549;p13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550"/>
        <p:cNvGrpSpPr/>
        <p:nvPr/>
      </p:nvGrpSpPr>
      <p:grpSpPr>
        <a:xfrm>
          <a:off x="0" y="0"/>
          <a:ext cx="0" cy="0"/>
          <a:chOff x="0" y="0"/>
          <a:chExt cx="0" cy="0"/>
        </a:xfrm>
      </p:grpSpPr>
      <p:sp>
        <p:nvSpPr>
          <p:cNvPr id="9551" name="Google Shape;9551;p136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52" name="Google Shape;9552;p136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53" name="Google Shape;9553;p13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54" name="Google Shape;9554;p13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55" name="Google Shape;9555;p13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56" name="Google Shape;9556;p13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57" name="Google Shape;9557;p1365"/>
          <p:cNvGrpSpPr/>
          <p:nvPr/>
        </p:nvGrpSpPr>
        <p:grpSpPr>
          <a:xfrm>
            <a:off x="7191542" y="1"/>
            <a:ext cx="5000459" cy="1425992"/>
            <a:chOff x="7191542" y="1"/>
            <a:chExt cx="5000459" cy="1425992"/>
          </a:xfrm>
        </p:grpSpPr>
        <p:pic>
          <p:nvPicPr>
            <p:cNvPr id="9558" name="Google Shape;9558;p13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59" name="Google Shape;9559;p1365"/>
            <p:cNvGrpSpPr/>
            <p:nvPr/>
          </p:nvGrpSpPr>
          <p:grpSpPr>
            <a:xfrm>
              <a:off x="7191542" y="1"/>
              <a:ext cx="5000459" cy="1425992"/>
              <a:chOff x="7186272" y="0"/>
              <a:chExt cx="5005729" cy="1427495"/>
            </a:xfrm>
          </p:grpSpPr>
          <p:sp>
            <p:nvSpPr>
              <p:cNvPr id="9560" name="Google Shape;9560;p13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61" name="Google Shape;9561;p13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562" name="Google Shape;9562;p13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563"/>
        <p:cNvGrpSpPr/>
        <p:nvPr/>
      </p:nvGrpSpPr>
      <p:grpSpPr>
        <a:xfrm>
          <a:off x="0" y="0"/>
          <a:ext cx="0" cy="0"/>
          <a:chOff x="0" y="0"/>
          <a:chExt cx="0" cy="0"/>
        </a:xfrm>
      </p:grpSpPr>
      <p:sp>
        <p:nvSpPr>
          <p:cNvPr id="9564" name="Google Shape;9564;p13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65" name="Google Shape;9565;p13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66" name="Google Shape;9566;p13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67" name="Google Shape;9567;p1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68" name="Google Shape;9568;p1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69" name="Google Shape;9569;p1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70" name="Google Shape;9570;p1366"/>
          <p:cNvGrpSpPr/>
          <p:nvPr/>
        </p:nvGrpSpPr>
        <p:grpSpPr>
          <a:xfrm>
            <a:off x="7191542" y="1"/>
            <a:ext cx="5000459" cy="1425992"/>
            <a:chOff x="7191542" y="1"/>
            <a:chExt cx="5000459" cy="1425992"/>
          </a:xfrm>
        </p:grpSpPr>
        <p:pic>
          <p:nvPicPr>
            <p:cNvPr id="9571" name="Google Shape;9571;p1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72" name="Google Shape;9572;p1366"/>
            <p:cNvGrpSpPr/>
            <p:nvPr/>
          </p:nvGrpSpPr>
          <p:grpSpPr>
            <a:xfrm>
              <a:off x="7191542" y="1"/>
              <a:ext cx="5000459" cy="1425992"/>
              <a:chOff x="7186272" y="0"/>
              <a:chExt cx="5005729" cy="1427495"/>
            </a:xfrm>
          </p:grpSpPr>
          <p:sp>
            <p:nvSpPr>
              <p:cNvPr id="9573" name="Google Shape;9573;p1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74" name="Google Shape;9574;p1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575" name="Google Shape;9575;p13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9576"/>
        <p:cNvGrpSpPr/>
        <p:nvPr/>
      </p:nvGrpSpPr>
      <p:grpSpPr>
        <a:xfrm>
          <a:off x="0" y="0"/>
          <a:ext cx="0" cy="0"/>
          <a:chOff x="0" y="0"/>
          <a:chExt cx="0" cy="0"/>
        </a:xfrm>
      </p:grpSpPr>
      <p:sp>
        <p:nvSpPr>
          <p:cNvPr id="9577" name="Google Shape;9577;p13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78" name="Google Shape;9578;p13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79" name="Google Shape;9579;p13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580" name="Google Shape;9580;p1367"/>
          <p:cNvSpPr>
            <a:spLocks noGrp="1"/>
          </p:cNvSpPr>
          <p:nvPr>
            <p:ph type="pic" idx="2"/>
          </p:nvPr>
        </p:nvSpPr>
        <p:spPr>
          <a:xfrm>
            <a:off x="7118684" y="233915"/>
            <a:ext cx="5073316" cy="5943600"/>
          </a:xfrm>
          <a:prstGeom prst="rect">
            <a:avLst/>
          </a:prstGeom>
          <a:noFill/>
          <a:ln>
            <a:noFill/>
          </a:ln>
        </p:spPr>
      </p:sp>
      <p:grpSp>
        <p:nvGrpSpPr>
          <p:cNvPr id="9581" name="Google Shape;9581;p1367"/>
          <p:cNvGrpSpPr/>
          <p:nvPr/>
        </p:nvGrpSpPr>
        <p:grpSpPr>
          <a:xfrm>
            <a:off x="0" y="5020348"/>
            <a:ext cx="12192000" cy="1837653"/>
            <a:chOff x="0" y="5020348"/>
            <a:chExt cx="12192000" cy="1837653"/>
          </a:xfrm>
        </p:grpSpPr>
        <p:sp>
          <p:nvSpPr>
            <p:cNvPr id="9582" name="Google Shape;9582;p13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83" name="Google Shape;9583;p13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584" name="Google Shape;9584;p13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Divider">
  <p:cSld name="Divider 5">
    <p:spTree>
      <p:nvGrpSpPr>
        <p:cNvPr id="1" name="Shape 9585"/>
        <p:cNvGrpSpPr/>
        <p:nvPr/>
      </p:nvGrpSpPr>
      <p:grpSpPr>
        <a:xfrm>
          <a:off x="0" y="0"/>
          <a:ext cx="0" cy="0"/>
          <a:chOff x="0" y="0"/>
          <a:chExt cx="0" cy="0"/>
        </a:xfrm>
      </p:grpSpPr>
      <p:grpSp>
        <p:nvGrpSpPr>
          <p:cNvPr id="9586" name="Google Shape;9586;p1368"/>
          <p:cNvGrpSpPr/>
          <p:nvPr/>
        </p:nvGrpSpPr>
        <p:grpSpPr>
          <a:xfrm>
            <a:off x="0" y="5020347"/>
            <a:ext cx="12192000" cy="1837653"/>
            <a:chOff x="0" y="5020347"/>
            <a:chExt cx="12192000" cy="1837653"/>
          </a:xfrm>
        </p:grpSpPr>
        <p:sp>
          <p:nvSpPr>
            <p:cNvPr id="9587" name="Google Shape;9587;p13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88" name="Google Shape;9588;p13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89" name="Google Shape;9589;p13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590" name="Google Shape;9590;p13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591" name="Google Shape;9591;p13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92" name="Google Shape;9592;p13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9593"/>
        <p:cNvGrpSpPr/>
        <p:nvPr/>
      </p:nvGrpSpPr>
      <p:grpSpPr>
        <a:xfrm>
          <a:off x="0" y="0"/>
          <a:ext cx="0" cy="0"/>
          <a:chOff x="0" y="0"/>
          <a:chExt cx="0" cy="0"/>
        </a:xfrm>
      </p:grpSpPr>
      <p:sp>
        <p:nvSpPr>
          <p:cNvPr id="9594" name="Google Shape;9594;p13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595" name="Google Shape;9595;p13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596" name="Google Shape;9596;p1369"/>
          <p:cNvGrpSpPr/>
          <p:nvPr/>
        </p:nvGrpSpPr>
        <p:grpSpPr>
          <a:xfrm>
            <a:off x="0" y="5379426"/>
            <a:ext cx="2807368" cy="753891"/>
            <a:chOff x="0" y="5379426"/>
            <a:chExt cx="2807368" cy="753891"/>
          </a:xfrm>
        </p:grpSpPr>
        <p:sp>
          <p:nvSpPr>
            <p:cNvPr id="9597" name="Google Shape;9597;p13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98" name="Google Shape;9598;p13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599" name="Google Shape;9599;p1369"/>
          <p:cNvSpPr>
            <a:spLocks noGrp="1"/>
          </p:cNvSpPr>
          <p:nvPr>
            <p:ph type="pic" idx="2"/>
          </p:nvPr>
        </p:nvSpPr>
        <p:spPr>
          <a:xfrm>
            <a:off x="2807368" y="457202"/>
            <a:ext cx="8915400" cy="5943598"/>
          </a:xfrm>
          <a:prstGeom prst="rect">
            <a:avLst/>
          </a:prstGeom>
          <a:noFill/>
          <a:ln>
            <a:noFill/>
          </a:ln>
        </p:spPr>
      </p:sp>
      <p:pic>
        <p:nvPicPr>
          <p:cNvPr id="9600" name="Google Shape;9600;p13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9601"/>
        <p:cNvGrpSpPr/>
        <p:nvPr/>
      </p:nvGrpSpPr>
      <p:grpSpPr>
        <a:xfrm>
          <a:off x="0" y="0"/>
          <a:ext cx="0" cy="0"/>
          <a:chOff x="0" y="0"/>
          <a:chExt cx="0" cy="0"/>
        </a:xfrm>
      </p:grpSpPr>
      <p:sp>
        <p:nvSpPr>
          <p:cNvPr id="9602" name="Google Shape;9602;p13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03" name="Google Shape;9603;p13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04" name="Google Shape;9604;p13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05" name="Google Shape;9605;p13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06" name="Google Shape;9606;p13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07" name="Google Shape;9607;p13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08" name="Google Shape;9608;p1370"/>
          <p:cNvGrpSpPr/>
          <p:nvPr/>
        </p:nvGrpSpPr>
        <p:grpSpPr>
          <a:xfrm>
            <a:off x="7191542" y="1"/>
            <a:ext cx="5000459" cy="1425992"/>
            <a:chOff x="7191542" y="1"/>
            <a:chExt cx="5000459" cy="1425992"/>
          </a:xfrm>
        </p:grpSpPr>
        <p:pic>
          <p:nvPicPr>
            <p:cNvPr id="9609" name="Google Shape;9609;p13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10" name="Google Shape;9610;p1370"/>
            <p:cNvGrpSpPr/>
            <p:nvPr/>
          </p:nvGrpSpPr>
          <p:grpSpPr>
            <a:xfrm>
              <a:off x="7191542" y="1"/>
              <a:ext cx="5000459" cy="1425992"/>
              <a:chOff x="7186272" y="0"/>
              <a:chExt cx="5005729" cy="1427495"/>
            </a:xfrm>
          </p:grpSpPr>
          <p:sp>
            <p:nvSpPr>
              <p:cNvPr id="9611" name="Google Shape;9611;p13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12" name="Google Shape;9612;p13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13" name="Google Shape;9613;p13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Quotation">
  <p:cSld name="Quotation 4 2">
    <p:spTree>
      <p:nvGrpSpPr>
        <p:cNvPr id="1" name="Shape 9614"/>
        <p:cNvGrpSpPr/>
        <p:nvPr/>
      </p:nvGrpSpPr>
      <p:grpSpPr>
        <a:xfrm>
          <a:off x="0" y="0"/>
          <a:ext cx="0" cy="0"/>
          <a:chOff x="0" y="0"/>
          <a:chExt cx="0" cy="0"/>
        </a:xfrm>
      </p:grpSpPr>
      <p:sp>
        <p:nvSpPr>
          <p:cNvPr id="9615" name="Google Shape;9615;p13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16" name="Google Shape;9616;p13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17" name="Google Shape;9617;p13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18" name="Google Shape;9618;p13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19" name="Google Shape;9619;p13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20" name="Google Shape;9620;p1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21" name="Google Shape;9621;p1371"/>
          <p:cNvGrpSpPr/>
          <p:nvPr/>
        </p:nvGrpSpPr>
        <p:grpSpPr>
          <a:xfrm>
            <a:off x="7191542" y="1"/>
            <a:ext cx="5000459" cy="1425992"/>
            <a:chOff x="7191542" y="1"/>
            <a:chExt cx="5000459" cy="1425992"/>
          </a:xfrm>
        </p:grpSpPr>
        <p:pic>
          <p:nvPicPr>
            <p:cNvPr id="9622" name="Google Shape;9622;p13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23" name="Google Shape;9623;p1371"/>
            <p:cNvGrpSpPr/>
            <p:nvPr/>
          </p:nvGrpSpPr>
          <p:grpSpPr>
            <a:xfrm>
              <a:off x="7191542" y="1"/>
              <a:ext cx="5000459" cy="1425992"/>
              <a:chOff x="7186272" y="0"/>
              <a:chExt cx="5005729" cy="1427495"/>
            </a:xfrm>
          </p:grpSpPr>
          <p:sp>
            <p:nvSpPr>
              <p:cNvPr id="9624" name="Google Shape;9624;p13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25" name="Google Shape;9625;p13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26" name="Google Shape;9626;p13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9627"/>
        <p:cNvGrpSpPr/>
        <p:nvPr/>
      </p:nvGrpSpPr>
      <p:grpSpPr>
        <a:xfrm>
          <a:off x="0" y="0"/>
          <a:ext cx="0" cy="0"/>
          <a:chOff x="0" y="0"/>
          <a:chExt cx="0" cy="0"/>
        </a:xfrm>
      </p:grpSpPr>
      <p:grpSp>
        <p:nvGrpSpPr>
          <p:cNvPr id="9628" name="Google Shape;9628;p1372"/>
          <p:cNvGrpSpPr/>
          <p:nvPr/>
        </p:nvGrpSpPr>
        <p:grpSpPr>
          <a:xfrm>
            <a:off x="7191542" y="1"/>
            <a:ext cx="5000459" cy="1425992"/>
            <a:chOff x="7191542" y="1"/>
            <a:chExt cx="5000459" cy="1425992"/>
          </a:xfrm>
        </p:grpSpPr>
        <p:pic>
          <p:nvPicPr>
            <p:cNvPr id="9629" name="Google Shape;9629;p13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30" name="Google Shape;9630;p1372"/>
            <p:cNvGrpSpPr/>
            <p:nvPr/>
          </p:nvGrpSpPr>
          <p:grpSpPr>
            <a:xfrm>
              <a:off x="7191542" y="1"/>
              <a:ext cx="5000459" cy="1425992"/>
              <a:chOff x="7186272" y="0"/>
              <a:chExt cx="5005729" cy="1427495"/>
            </a:xfrm>
          </p:grpSpPr>
          <p:sp>
            <p:nvSpPr>
              <p:cNvPr id="9631" name="Google Shape;9631;p13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32" name="Google Shape;9632;p13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633" name="Google Shape;9633;p13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34" name="Google Shape;9634;p137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35" name="Google Shape;9635;p137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36" name="Google Shape;9636;p137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37" name="Google Shape;9637;p137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38" name="Google Shape;9638;p13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39" name="Google Shape;9639;p13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40" name="Google Shape;9640;p13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1042"/>
        <p:cNvGrpSpPr/>
        <p:nvPr/>
      </p:nvGrpSpPr>
      <p:grpSpPr>
        <a:xfrm>
          <a:off x="0" y="0"/>
          <a:ext cx="0" cy="0"/>
          <a:chOff x="0" y="0"/>
          <a:chExt cx="0" cy="0"/>
        </a:xfrm>
      </p:grpSpPr>
      <p:sp>
        <p:nvSpPr>
          <p:cNvPr id="1043" name="Google Shape;1043;p54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44" name="Google Shape;1044;p549"/>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5" name="Google Shape;1045;p549"/>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46" name="Google Shape;1046;p549"/>
          <p:cNvSpPr>
            <a:spLocks noGrp="1"/>
          </p:cNvSpPr>
          <p:nvPr>
            <p:ph type="pic" idx="2"/>
          </p:nvPr>
        </p:nvSpPr>
        <p:spPr>
          <a:xfrm>
            <a:off x="7118684" y="233915"/>
            <a:ext cx="5073316" cy="5943600"/>
          </a:xfrm>
          <a:prstGeom prst="rect">
            <a:avLst/>
          </a:prstGeom>
          <a:noFill/>
          <a:ln>
            <a:noFill/>
          </a:ln>
        </p:spPr>
      </p:sp>
      <p:grpSp>
        <p:nvGrpSpPr>
          <p:cNvPr id="1047" name="Google Shape;1047;p549"/>
          <p:cNvGrpSpPr/>
          <p:nvPr/>
        </p:nvGrpSpPr>
        <p:grpSpPr>
          <a:xfrm>
            <a:off x="0" y="5020349"/>
            <a:ext cx="12192000" cy="1837653"/>
            <a:chOff x="0" y="5020348"/>
            <a:chExt cx="12192000" cy="1837653"/>
          </a:xfrm>
        </p:grpSpPr>
        <p:sp>
          <p:nvSpPr>
            <p:cNvPr id="1048" name="Google Shape;1048;p5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49" name="Google Shape;1049;p54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050" name="Google Shape;1050;p5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9641"/>
        <p:cNvGrpSpPr/>
        <p:nvPr/>
      </p:nvGrpSpPr>
      <p:grpSpPr>
        <a:xfrm>
          <a:off x="0" y="0"/>
          <a:ext cx="0" cy="0"/>
          <a:chOff x="0" y="0"/>
          <a:chExt cx="0" cy="0"/>
        </a:xfrm>
      </p:grpSpPr>
      <p:grpSp>
        <p:nvGrpSpPr>
          <p:cNvPr id="9642" name="Google Shape;9642;p1373"/>
          <p:cNvGrpSpPr/>
          <p:nvPr/>
        </p:nvGrpSpPr>
        <p:grpSpPr>
          <a:xfrm>
            <a:off x="7191542" y="1"/>
            <a:ext cx="5000459" cy="1425992"/>
            <a:chOff x="7191542" y="1"/>
            <a:chExt cx="5000459" cy="1425992"/>
          </a:xfrm>
        </p:grpSpPr>
        <p:pic>
          <p:nvPicPr>
            <p:cNvPr id="9643" name="Google Shape;9643;p13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44" name="Google Shape;9644;p1373"/>
            <p:cNvGrpSpPr/>
            <p:nvPr/>
          </p:nvGrpSpPr>
          <p:grpSpPr>
            <a:xfrm>
              <a:off x="7191542" y="1"/>
              <a:ext cx="5000459" cy="1425992"/>
              <a:chOff x="7186272" y="0"/>
              <a:chExt cx="5005729" cy="1427495"/>
            </a:xfrm>
          </p:grpSpPr>
          <p:sp>
            <p:nvSpPr>
              <p:cNvPr id="9645" name="Google Shape;9645;p13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46" name="Google Shape;9646;p13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647" name="Google Shape;9647;p13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48" name="Google Shape;9648;p13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49" name="Google Shape;9649;p13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50" name="Google Shape;9650;p13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9651"/>
        <p:cNvGrpSpPr/>
        <p:nvPr/>
      </p:nvGrpSpPr>
      <p:grpSpPr>
        <a:xfrm>
          <a:off x="0" y="0"/>
          <a:ext cx="0" cy="0"/>
          <a:chOff x="0" y="0"/>
          <a:chExt cx="0" cy="0"/>
        </a:xfrm>
      </p:grpSpPr>
      <p:sp>
        <p:nvSpPr>
          <p:cNvPr id="9652" name="Google Shape;9652;p13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53" name="Google Shape;9653;p13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54" name="Google Shape;9654;p13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655" name="Google Shape;9655;p1374"/>
          <p:cNvSpPr>
            <a:spLocks noGrp="1"/>
          </p:cNvSpPr>
          <p:nvPr>
            <p:ph type="pic" idx="2"/>
          </p:nvPr>
        </p:nvSpPr>
        <p:spPr>
          <a:xfrm>
            <a:off x="7118684" y="233915"/>
            <a:ext cx="5073316" cy="5943600"/>
          </a:xfrm>
          <a:prstGeom prst="rect">
            <a:avLst/>
          </a:prstGeom>
          <a:noFill/>
          <a:ln>
            <a:noFill/>
          </a:ln>
        </p:spPr>
      </p:sp>
      <p:grpSp>
        <p:nvGrpSpPr>
          <p:cNvPr id="9656" name="Google Shape;9656;p1374"/>
          <p:cNvGrpSpPr/>
          <p:nvPr/>
        </p:nvGrpSpPr>
        <p:grpSpPr>
          <a:xfrm>
            <a:off x="0" y="5020348"/>
            <a:ext cx="12192000" cy="1837653"/>
            <a:chOff x="0" y="5020348"/>
            <a:chExt cx="12192000" cy="1837653"/>
          </a:xfrm>
        </p:grpSpPr>
        <p:sp>
          <p:nvSpPr>
            <p:cNvPr id="9657" name="Google Shape;9657;p13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58" name="Google Shape;9658;p13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659" name="Google Shape;9659;p13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Divider">
  <p:cSld name="Divider 6">
    <p:spTree>
      <p:nvGrpSpPr>
        <p:cNvPr id="1" name="Shape 9660"/>
        <p:cNvGrpSpPr/>
        <p:nvPr/>
      </p:nvGrpSpPr>
      <p:grpSpPr>
        <a:xfrm>
          <a:off x="0" y="0"/>
          <a:ext cx="0" cy="0"/>
          <a:chOff x="0" y="0"/>
          <a:chExt cx="0" cy="0"/>
        </a:xfrm>
      </p:grpSpPr>
      <p:grpSp>
        <p:nvGrpSpPr>
          <p:cNvPr id="9661" name="Google Shape;9661;p1375"/>
          <p:cNvGrpSpPr/>
          <p:nvPr/>
        </p:nvGrpSpPr>
        <p:grpSpPr>
          <a:xfrm>
            <a:off x="0" y="5020347"/>
            <a:ext cx="12192000" cy="1837653"/>
            <a:chOff x="0" y="5020347"/>
            <a:chExt cx="12192000" cy="1837653"/>
          </a:xfrm>
        </p:grpSpPr>
        <p:sp>
          <p:nvSpPr>
            <p:cNvPr id="9662" name="Google Shape;9662;p13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63" name="Google Shape;9663;p13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64" name="Google Shape;9664;p13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665" name="Google Shape;9665;p13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666" name="Google Shape;9666;p13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67" name="Google Shape;9667;p13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9668"/>
        <p:cNvGrpSpPr/>
        <p:nvPr/>
      </p:nvGrpSpPr>
      <p:grpSpPr>
        <a:xfrm>
          <a:off x="0" y="0"/>
          <a:ext cx="0" cy="0"/>
          <a:chOff x="0" y="0"/>
          <a:chExt cx="0" cy="0"/>
        </a:xfrm>
      </p:grpSpPr>
      <p:sp>
        <p:nvSpPr>
          <p:cNvPr id="9669" name="Google Shape;9669;p13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670" name="Google Shape;9670;p13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671" name="Google Shape;9671;p1376"/>
          <p:cNvGrpSpPr/>
          <p:nvPr/>
        </p:nvGrpSpPr>
        <p:grpSpPr>
          <a:xfrm>
            <a:off x="0" y="5379426"/>
            <a:ext cx="2807368" cy="753891"/>
            <a:chOff x="0" y="5379426"/>
            <a:chExt cx="2807368" cy="753891"/>
          </a:xfrm>
        </p:grpSpPr>
        <p:sp>
          <p:nvSpPr>
            <p:cNvPr id="9672" name="Google Shape;9672;p13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73" name="Google Shape;9673;p13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674" name="Google Shape;9674;p1376"/>
          <p:cNvSpPr>
            <a:spLocks noGrp="1"/>
          </p:cNvSpPr>
          <p:nvPr>
            <p:ph type="pic" idx="2"/>
          </p:nvPr>
        </p:nvSpPr>
        <p:spPr>
          <a:xfrm>
            <a:off x="2807368" y="457202"/>
            <a:ext cx="8915400" cy="5943598"/>
          </a:xfrm>
          <a:prstGeom prst="rect">
            <a:avLst/>
          </a:prstGeom>
          <a:noFill/>
          <a:ln>
            <a:noFill/>
          </a:ln>
        </p:spPr>
      </p:sp>
      <p:pic>
        <p:nvPicPr>
          <p:cNvPr id="9675" name="Google Shape;9675;p137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9676"/>
        <p:cNvGrpSpPr/>
        <p:nvPr/>
      </p:nvGrpSpPr>
      <p:grpSpPr>
        <a:xfrm>
          <a:off x="0" y="0"/>
          <a:ext cx="0" cy="0"/>
          <a:chOff x="0" y="0"/>
          <a:chExt cx="0" cy="0"/>
        </a:xfrm>
      </p:grpSpPr>
      <p:sp>
        <p:nvSpPr>
          <p:cNvPr id="9677" name="Google Shape;9677;p13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78" name="Google Shape;9678;p13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79" name="Google Shape;9679;p13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80" name="Google Shape;9680;p13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81" name="Google Shape;9681;p13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82" name="Google Shape;9682;p13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83" name="Google Shape;9683;p1377"/>
          <p:cNvGrpSpPr/>
          <p:nvPr/>
        </p:nvGrpSpPr>
        <p:grpSpPr>
          <a:xfrm>
            <a:off x="7191542" y="1"/>
            <a:ext cx="5000459" cy="1425992"/>
            <a:chOff x="7191542" y="1"/>
            <a:chExt cx="5000459" cy="1425992"/>
          </a:xfrm>
        </p:grpSpPr>
        <p:pic>
          <p:nvPicPr>
            <p:cNvPr id="9684" name="Google Shape;9684;p13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85" name="Google Shape;9685;p1377"/>
            <p:cNvGrpSpPr/>
            <p:nvPr/>
          </p:nvGrpSpPr>
          <p:grpSpPr>
            <a:xfrm>
              <a:off x="7191542" y="1"/>
              <a:ext cx="5000459" cy="1425992"/>
              <a:chOff x="7186272" y="0"/>
              <a:chExt cx="5005729" cy="1427495"/>
            </a:xfrm>
          </p:grpSpPr>
          <p:sp>
            <p:nvSpPr>
              <p:cNvPr id="9686" name="Google Shape;9686;p13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87" name="Google Shape;9687;p13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88" name="Google Shape;9688;p13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9689"/>
        <p:cNvGrpSpPr/>
        <p:nvPr/>
      </p:nvGrpSpPr>
      <p:grpSpPr>
        <a:xfrm>
          <a:off x="0" y="0"/>
          <a:ext cx="0" cy="0"/>
          <a:chOff x="0" y="0"/>
          <a:chExt cx="0" cy="0"/>
        </a:xfrm>
      </p:grpSpPr>
      <p:sp>
        <p:nvSpPr>
          <p:cNvPr id="9690" name="Google Shape;9690;p13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91" name="Google Shape;9691;p13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92" name="Google Shape;9692;p13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93" name="Google Shape;9693;p13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94" name="Google Shape;9694;p13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95" name="Google Shape;9695;p13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96" name="Google Shape;9696;p1378"/>
          <p:cNvGrpSpPr/>
          <p:nvPr/>
        </p:nvGrpSpPr>
        <p:grpSpPr>
          <a:xfrm>
            <a:off x="7191542" y="1"/>
            <a:ext cx="5000459" cy="1425992"/>
            <a:chOff x="7191542" y="1"/>
            <a:chExt cx="5000459" cy="1425992"/>
          </a:xfrm>
        </p:grpSpPr>
        <p:pic>
          <p:nvPicPr>
            <p:cNvPr id="9697" name="Google Shape;9697;p13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98" name="Google Shape;9698;p1378"/>
            <p:cNvGrpSpPr/>
            <p:nvPr/>
          </p:nvGrpSpPr>
          <p:grpSpPr>
            <a:xfrm>
              <a:off x="7191542" y="1"/>
              <a:ext cx="5000459" cy="1425992"/>
              <a:chOff x="7186272" y="0"/>
              <a:chExt cx="5005729" cy="1427495"/>
            </a:xfrm>
          </p:grpSpPr>
          <p:sp>
            <p:nvSpPr>
              <p:cNvPr id="9699" name="Google Shape;9699;p13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00" name="Google Shape;9700;p13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01" name="Google Shape;9701;p13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9702"/>
        <p:cNvGrpSpPr/>
        <p:nvPr/>
      </p:nvGrpSpPr>
      <p:grpSpPr>
        <a:xfrm>
          <a:off x="0" y="0"/>
          <a:ext cx="0" cy="0"/>
          <a:chOff x="0" y="0"/>
          <a:chExt cx="0" cy="0"/>
        </a:xfrm>
      </p:grpSpPr>
      <p:sp>
        <p:nvSpPr>
          <p:cNvPr id="9703" name="Google Shape;9703;p13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04" name="Google Shape;9704;p13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705" name="Google Shape;9705;p1379"/>
          <p:cNvGrpSpPr/>
          <p:nvPr/>
        </p:nvGrpSpPr>
        <p:grpSpPr>
          <a:xfrm>
            <a:off x="7191542" y="1"/>
            <a:ext cx="5000459" cy="1425992"/>
            <a:chOff x="7191542" y="1"/>
            <a:chExt cx="5000459" cy="1425992"/>
          </a:xfrm>
        </p:grpSpPr>
        <p:pic>
          <p:nvPicPr>
            <p:cNvPr id="9706" name="Google Shape;9706;p13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07" name="Google Shape;9707;p1379"/>
            <p:cNvGrpSpPr/>
            <p:nvPr/>
          </p:nvGrpSpPr>
          <p:grpSpPr>
            <a:xfrm>
              <a:off x="7191542" y="1"/>
              <a:ext cx="5000459" cy="1425992"/>
              <a:chOff x="7186272" y="0"/>
              <a:chExt cx="5005729" cy="1427495"/>
            </a:xfrm>
          </p:grpSpPr>
          <p:sp>
            <p:nvSpPr>
              <p:cNvPr id="9708" name="Google Shape;9708;p13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09" name="Google Shape;9709;p13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710" name="Google Shape;9710;p13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11" name="Google Shape;9711;p13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12" name="Google Shape;9712;p13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13" name="Google Shape;9713;p13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9714"/>
        <p:cNvGrpSpPr/>
        <p:nvPr/>
      </p:nvGrpSpPr>
      <p:grpSpPr>
        <a:xfrm>
          <a:off x="0" y="0"/>
          <a:ext cx="0" cy="0"/>
          <a:chOff x="0" y="0"/>
          <a:chExt cx="0" cy="0"/>
        </a:xfrm>
      </p:grpSpPr>
      <p:grpSp>
        <p:nvGrpSpPr>
          <p:cNvPr id="9715" name="Google Shape;9715;p1380"/>
          <p:cNvGrpSpPr/>
          <p:nvPr/>
        </p:nvGrpSpPr>
        <p:grpSpPr>
          <a:xfrm>
            <a:off x="7191542" y="1"/>
            <a:ext cx="5000459" cy="1425992"/>
            <a:chOff x="7191542" y="1"/>
            <a:chExt cx="5000459" cy="1425992"/>
          </a:xfrm>
        </p:grpSpPr>
        <p:pic>
          <p:nvPicPr>
            <p:cNvPr id="9716" name="Google Shape;9716;p13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17" name="Google Shape;9717;p1380"/>
            <p:cNvGrpSpPr/>
            <p:nvPr/>
          </p:nvGrpSpPr>
          <p:grpSpPr>
            <a:xfrm>
              <a:off x="7191542" y="1"/>
              <a:ext cx="5000459" cy="1425992"/>
              <a:chOff x="7186272" y="0"/>
              <a:chExt cx="5005729" cy="1427495"/>
            </a:xfrm>
          </p:grpSpPr>
          <p:sp>
            <p:nvSpPr>
              <p:cNvPr id="9718" name="Google Shape;9718;p13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19" name="Google Shape;9719;p13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720" name="Google Shape;9720;p13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21" name="Google Shape;9721;p13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722" name="Google Shape;9722;p13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23" name="Google Shape;9723;p13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724" name="Google Shape;9724;p13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25" name="Google Shape;9725;p13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26" name="Google Shape;9726;p13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27" name="Google Shape;9727;p13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9728"/>
        <p:cNvGrpSpPr/>
        <p:nvPr/>
      </p:nvGrpSpPr>
      <p:grpSpPr>
        <a:xfrm>
          <a:off x="0" y="0"/>
          <a:ext cx="0" cy="0"/>
          <a:chOff x="0" y="0"/>
          <a:chExt cx="0" cy="0"/>
        </a:xfrm>
      </p:grpSpPr>
      <p:grpSp>
        <p:nvGrpSpPr>
          <p:cNvPr id="9729" name="Google Shape;9729;p1381"/>
          <p:cNvGrpSpPr/>
          <p:nvPr/>
        </p:nvGrpSpPr>
        <p:grpSpPr>
          <a:xfrm>
            <a:off x="7191542" y="1"/>
            <a:ext cx="5000459" cy="1425992"/>
            <a:chOff x="7191542" y="1"/>
            <a:chExt cx="5000459" cy="1425992"/>
          </a:xfrm>
        </p:grpSpPr>
        <p:pic>
          <p:nvPicPr>
            <p:cNvPr id="9730" name="Google Shape;9730;p13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31" name="Google Shape;9731;p1381"/>
            <p:cNvGrpSpPr/>
            <p:nvPr/>
          </p:nvGrpSpPr>
          <p:grpSpPr>
            <a:xfrm>
              <a:off x="7191542" y="1"/>
              <a:ext cx="5000459" cy="1425992"/>
              <a:chOff x="7186272" y="0"/>
              <a:chExt cx="5005729" cy="1427495"/>
            </a:xfrm>
          </p:grpSpPr>
          <p:sp>
            <p:nvSpPr>
              <p:cNvPr id="9732" name="Google Shape;9732;p13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3" name="Google Shape;9733;p13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734" name="Google Shape;9734;p13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35" name="Google Shape;9735;p13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36" name="Google Shape;9736;p13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37" name="Google Shape;9737;p13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9738"/>
        <p:cNvGrpSpPr/>
        <p:nvPr/>
      </p:nvGrpSpPr>
      <p:grpSpPr>
        <a:xfrm>
          <a:off x="0" y="0"/>
          <a:ext cx="0" cy="0"/>
          <a:chOff x="0" y="0"/>
          <a:chExt cx="0" cy="0"/>
        </a:xfrm>
      </p:grpSpPr>
      <p:grpSp>
        <p:nvGrpSpPr>
          <p:cNvPr id="9739" name="Google Shape;9739;p1382"/>
          <p:cNvGrpSpPr/>
          <p:nvPr/>
        </p:nvGrpSpPr>
        <p:grpSpPr>
          <a:xfrm>
            <a:off x="0" y="0"/>
            <a:ext cx="12192000" cy="2148830"/>
            <a:chOff x="0" y="0"/>
            <a:chExt cx="12192000" cy="2148830"/>
          </a:xfrm>
        </p:grpSpPr>
        <p:sp>
          <p:nvSpPr>
            <p:cNvPr id="9740" name="Google Shape;9740;p13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41" name="Google Shape;9741;p13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742" name="Google Shape;9742;p13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43" name="Google Shape;9743;p13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44" name="Google Shape;9744;p13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745" name="Google Shape;9745;p138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746" name="Google Shape;9746;p13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671" Type="http://schemas.openxmlformats.org/officeDocument/2006/relationships/slideLayout" Target="../slideLayouts/slideLayout671.xml"/><Relationship Id="rId769" Type="http://schemas.openxmlformats.org/officeDocument/2006/relationships/slideLayout" Target="../slideLayouts/slideLayout769.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836" Type="http://schemas.openxmlformats.org/officeDocument/2006/relationships/slideLayout" Target="../slideLayouts/slideLayout836.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682" Type="http://schemas.openxmlformats.org/officeDocument/2006/relationships/slideLayout" Target="../slideLayouts/slideLayout682.xml"/><Relationship Id="rId903" Type="http://schemas.openxmlformats.org/officeDocument/2006/relationships/slideLayout" Target="../slideLayouts/slideLayout903.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847" Type="http://schemas.openxmlformats.org/officeDocument/2006/relationships/slideLayout" Target="../slideLayouts/slideLayout847.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693" Type="http://schemas.openxmlformats.org/officeDocument/2006/relationships/slideLayout" Target="../slideLayouts/slideLayout693.xml"/><Relationship Id="rId707" Type="http://schemas.openxmlformats.org/officeDocument/2006/relationships/slideLayout" Target="../slideLayouts/slideLayout707.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760" Type="http://schemas.openxmlformats.org/officeDocument/2006/relationships/slideLayout" Target="../slideLayouts/slideLayout76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858" Type="http://schemas.openxmlformats.org/officeDocument/2006/relationships/slideLayout" Target="../slideLayouts/slideLayout858.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718" Type="http://schemas.openxmlformats.org/officeDocument/2006/relationships/slideLayout" Target="../slideLayouts/slideLayout718.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771" Type="http://schemas.openxmlformats.org/officeDocument/2006/relationships/slideLayout" Target="../slideLayouts/slideLayout771.xml"/><Relationship Id="rId869" Type="http://schemas.openxmlformats.org/officeDocument/2006/relationships/slideLayout" Target="../slideLayouts/slideLayout869.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729" Type="http://schemas.openxmlformats.org/officeDocument/2006/relationships/slideLayout" Target="../slideLayouts/slideLayout729.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782" Type="http://schemas.openxmlformats.org/officeDocument/2006/relationships/slideLayout" Target="../slideLayouts/slideLayout782.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642" Type="http://schemas.openxmlformats.org/officeDocument/2006/relationships/slideLayout" Target="../slideLayouts/slideLayout642.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93" Type="http://schemas.openxmlformats.org/officeDocument/2006/relationships/slideLayout" Target="../slideLayouts/slideLayout793.xml"/><Relationship Id="rId807" Type="http://schemas.openxmlformats.org/officeDocument/2006/relationships/slideLayout" Target="../slideLayouts/slideLayout807.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653" Type="http://schemas.openxmlformats.org/officeDocument/2006/relationships/slideLayout" Target="../slideLayouts/slideLayout653.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60" Type="http://schemas.openxmlformats.org/officeDocument/2006/relationships/slideLayout" Target="../slideLayouts/slideLayout860.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720" Type="http://schemas.openxmlformats.org/officeDocument/2006/relationships/slideLayout" Target="../slideLayouts/slideLayout720.xml"/><Relationship Id="rId818" Type="http://schemas.openxmlformats.org/officeDocument/2006/relationships/slideLayout" Target="../slideLayouts/slideLayout818.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664" Type="http://schemas.openxmlformats.org/officeDocument/2006/relationships/slideLayout" Target="../slideLayouts/slideLayout664.xml"/><Relationship Id="rId871" Type="http://schemas.openxmlformats.org/officeDocument/2006/relationships/slideLayout" Target="../slideLayouts/slideLayout871.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731" Type="http://schemas.openxmlformats.org/officeDocument/2006/relationships/slideLayout" Target="../slideLayouts/slideLayout731.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829" Type="http://schemas.openxmlformats.org/officeDocument/2006/relationships/slideLayout" Target="../slideLayouts/slideLayout829.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675" Type="http://schemas.openxmlformats.org/officeDocument/2006/relationships/slideLayout" Target="../slideLayouts/slideLayout675.xml"/><Relationship Id="rId882" Type="http://schemas.openxmlformats.org/officeDocument/2006/relationships/slideLayout" Target="../slideLayouts/slideLayout882.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742" Type="http://schemas.openxmlformats.org/officeDocument/2006/relationships/slideLayout" Target="../slideLayouts/slideLayout742.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686" Type="http://schemas.openxmlformats.org/officeDocument/2006/relationships/slideLayout" Target="../slideLayouts/slideLayout686.xml"/><Relationship Id="rId893" Type="http://schemas.openxmlformats.org/officeDocument/2006/relationships/slideLayout" Target="../slideLayouts/slideLayout893.xml"/><Relationship Id="rId907" Type="http://schemas.openxmlformats.org/officeDocument/2006/relationships/slideLayout" Target="../slideLayouts/slideLayout907.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753" Type="http://schemas.openxmlformats.org/officeDocument/2006/relationships/slideLayout" Target="../slideLayouts/slideLayout753.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697" Type="http://schemas.openxmlformats.org/officeDocument/2006/relationships/slideLayout" Target="../slideLayouts/slideLayout697.xml"/><Relationship Id="rId820" Type="http://schemas.openxmlformats.org/officeDocument/2006/relationships/slideLayout" Target="../slideLayouts/slideLayout820.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112" Type="http://schemas.openxmlformats.org/officeDocument/2006/relationships/slideLayout" Target="../slideLayouts/slideLayout112.xml"/><Relationship Id="rId557" Type="http://schemas.openxmlformats.org/officeDocument/2006/relationships/slideLayout" Target="../slideLayouts/slideLayout557.xml"/><Relationship Id="rId764" Type="http://schemas.openxmlformats.org/officeDocument/2006/relationships/slideLayout" Target="../slideLayouts/slideLayout764.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624" Type="http://schemas.openxmlformats.org/officeDocument/2006/relationships/slideLayout" Target="../slideLayouts/slideLayout624.xml"/><Relationship Id="rId831" Type="http://schemas.openxmlformats.org/officeDocument/2006/relationships/slideLayout" Target="../slideLayouts/slideLayout831.xml"/><Relationship Id="rId263" Type="http://schemas.openxmlformats.org/officeDocument/2006/relationships/slideLayout" Target="../slideLayouts/slideLayout263.xml"/><Relationship Id="rId470" Type="http://schemas.openxmlformats.org/officeDocument/2006/relationships/slideLayout" Target="../slideLayouts/slideLayout470.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775" Type="http://schemas.openxmlformats.org/officeDocument/2006/relationships/slideLayout" Target="../slideLayouts/slideLayout775.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842" Type="http://schemas.openxmlformats.org/officeDocument/2006/relationships/slideLayout" Target="../slideLayouts/slideLayout842.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702" Type="http://schemas.openxmlformats.org/officeDocument/2006/relationships/slideLayout" Target="../slideLayouts/slideLayout702.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79" Type="http://schemas.openxmlformats.org/officeDocument/2006/relationships/slideLayout" Target="../slideLayouts/slideLayout579.xml"/><Relationship Id="rId786" Type="http://schemas.openxmlformats.org/officeDocument/2006/relationships/slideLayout" Target="../slideLayouts/slideLayout786.xml"/><Relationship Id="rId341" Type="http://schemas.openxmlformats.org/officeDocument/2006/relationships/slideLayout" Target="../slideLayouts/slideLayout341.xml"/><Relationship Id="rId439" Type="http://schemas.openxmlformats.org/officeDocument/2006/relationships/slideLayout" Target="../slideLayouts/slideLayout439.xml"/><Relationship Id="rId646" Type="http://schemas.openxmlformats.org/officeDocument/2006/relationships/slideLayout" Target="../slideLayouts/slideLayout646.xml"/><Relationship Id="rId201" Type="http://schemas.openxmlformats.org/officeDocument/2006/relationships/slideLayout" Target="../slideLayouts/slideLayout201.xml"/><Relationship Id="rId285" Type="http://schemas.openxmlformats.org/officeDocument/2006/relationships/slideLayout" Target="../slideLayouts/slideLayout285.xml"/><Relationship Id="rId506" Type="http://schemas.openxmlformats.org/officeDocument/2006/relationships/slideLayout" Target="../slideLayouts/slideLayout506.xml"/><Relationship Id="rId853" Type="http://schemas.openxmlformats.org/officeDocument/2006/relationships/slideLayout" Target="../slideLayouts/slideLayout853.xml"/><Relationship Id="rId492" Type="http://schemas.openxmlformats.org/officeDocument/2006/relationships/slideLayout" Target="../slideLayouts/slideLayout492.xml"/><Relationship Id="rId713" Type="http://schemas.openxmlformats.org/officeDocument/2006/relationships/slideLayout" Target="../slideLayouts/slideLayout713.xml"/><Relationship Id="rId797" Type="http://schemas.openxmlformats.org/officeDocument/2006/relationships/slideLayout" Target="../slideLayouts/slideLayout797.xml"/><Relationship Id="rId145" Type="http://schemas.openxmlformats.org/officeDocument/2006/relationships/slideLayout" Target="../slideLayouts/slideLayout145.xml"/><Relationship Id="rId352" Type="http://schemas.openxmlformats.org/officeDocument/2006/relationships/slideLayout" Target="../slideLayouts/slideLayout352.xml"/><Relationship Id="rId212" Type="http://schemas.openxmlformats.org/officeDocument/2006/relationships/slideLayout" Target="../slideLayouts/slideLayout212.xml"/><Relationship Id="rId657" Type="http://schemas.openxmlformats.org/officeDocument/2006/relationships/slideLayout" Target="../slideLayouts/slideLayout657.xml"/><Relationship Id="rId864" Type="http://schemas.openxmlformats.org/officeDocument/2006/relationships/slideLayout" Target="../slideLayouts/slideLayout864.xml"/><Relationship Id="rId296" Type="http://schemas.openxmlformats.org/officeDocument/2006/relationships/slideLayout" Target="../slideLayouts/slideLayout296.xml"/><Relationship Id="rId517" Type="http://schemas.openxmlformats.org/officeDocument/2006/relationships/slideLayout" Target="../slideLayouts/slideLayout517.xml"/><Relationship Id="rId724" Type="http://schemas.openxmlformats.org/officeDocument/2006/relationships/slideLayout" Target="../slideLayouts/slideLayout724.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363" Type="http://schemas.openxmlformats.org/officeDocument/2006/relationships/slideLayout" Target="../slideLayouts/slideLayout363.xml"/><Relationship Id="rId570" Type="http://schemas.openxmlformats.org/officeDocument/2006/relationships/slideLayout" Target="../slideLayouts/slideLayout570.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668" Type="http://schemas.openxmlformats.org/officeDocument/2006/relationships/slideLayout" Target="../slideLayouts/slideLayout668.xml"/><Relationship Id="rId875" Type="http://schemas.openxmlformats.org/officeDocument/2006/relationships/slideLayout" Target="../slideLayouts/slideLayout875.xml"/><Relationship Id="rId18" Type="http://schemas.openxmlformats.org/officeDocument/2006/relationships/slideLayout" Target="../slideLayouts/slideLayout18.xml"/><Relationship Id="rId528" Type="http://schemas.openxmlformats.org/officeDocument/2006/relationships/slideLayout" Target="../slideLayouts/slideLayout528.xml"/><Relationship Id="rId735" Type="http://schemas.openxmlformats.org/officeDocument/2006/relationships/slideLayout" Target="../slideLayouts/slideLayout735.xml"/><Relationship Id="rId167" Type="http://schemas.openxmlformats.org/officeDocument/2006/relationships/slideLayout" Target="../slideLayouts/slideLayout167.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79" Type="http://schemas.openxmlformats.org/officeDocument/2006/relationships/slideLayout" Target="../slideLayouts/slideLayout679.xml"/><Relationship Id="rId802" Type="http://schemas.openxmlformats.org/officeDocument/2006/relationships/slideLayout" Target="../slideLayouts/slideLayout802.xml"/><Relationship Id="rId886" Type="http://schemas.openxmlformats.org/officeDocument/2006/relationships/slideLayout" Target="../slideLayouts/slideLayout886.xml"/><Relationship Id="rId2" Type="http://schemas.openxmlformats.org/officeDocument/2006/relationships/slideLayout" Target="../slideLayouts/slideLayout2.xml"/><Relationship Id="rId29" Type="http://schemas.openxmlformats.org/officeDocument/2006/relationships/slideLayout" Target="../slideLayouts/slideLayout29.xml"/><Relationship Id="rId441" Type="http://schemas.openxmlformats.org/officeDocument/2006/relationships/slideLayout" Target="../slideLayouts/slideLayout441.xml"/><Relationship Id="rId539" Type="http://schemas.openxmlformats.org/officeDocument/2006/relationships/slideLayout" Target="../slideLayouts/slideLayout539.xml"/><Relationship Id="rId746" Type="http://schemas.openxmlformats.org/officeDocument/2006/relationships/slideLayout" Target="../slideLayouts/slideLayout74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82" Type="http://schemas.openxmlformats.org/officeDocument/2006/relationships/slideLayout" Target="../slideLayouts/slideLayout82.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813" Type="http://schemas.openxmlformats.org/officeDocument/2006/relationships/slideLayout" Target="../slideLayouts/slideLayout813.xml"/><Relationship Id="rId245" Type="http://schemas.openxmlformats.org/officeDocument/2006/relationships/slideLayout" Target="../slideLayouts/slideLayout245.xml"/><Relationship Id="rId452" Type="http://schemas.openxmlformats.org/officeDocument/2006/relationships/slideLayout" Target="../slideLayouts/slideLayout452.xml"/><Relationship Id="rId897" Type="http://schemas.openxmlformats.org/officeDocument/2006/relationships/slideLayout" Target="../slideLayouts/slideLayout897.xml"/><Relationship Id="rId105" Type="http://schemas.openxmlformats.org/officeDocument/2006/relationships/slideLayout" Target="../slideLayouts/slideLayout105.xml"/><Relationship Id="rId312" Type="http://schemas.openxmlformats.org/officeDocument/2006/relationships/slideLayout" Target="../slideLayouts/slideLayout312.xml"/><Relationship Id="rId757" Type="http://schemas.openxmlformats.org/officeDocument/2006/relationships/slideLayout" Target="../slideLayouts/slideLayout757.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617" Type="http://schemas.openxmlformats.org/officeDocument/2006/relationships/slideLayout" Target="../slideLayouts/slideLayout617.xml"/><Relationship Id="rId824" Type="http://schemas.openxmlformats.org/officeDocument/2006/relationships/slideLayout" Target="../slideLayouts/slideLayout824.xml"/><Relationship Id="rId256" Type="http://schemas.openxmlformats.org/officeDocument/2006/relationships/slideLayout" Target="../slideLayouts/slideLayout256.xml"/><Relationship Id="rId463" Type="http://schemas.openxmlformats.org/officeDocument/2006/relationships/slideLayout" Target="../slideLayouts/slideLayout463.xml"/><Relationship Id="rId670" Type="http://schemas.openxmlformats.org/officeDocument/2006/relationships/slideLayout" Target="../slideLayouts/slideLayout670.xml"/><Relationship Id="rId116" Type="http://schemas.openxmlformats.org/officeDocument/2006/relationships/slideLayout" Target="../slideLayouts/slideLayout116.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768" Type="http://schemas.openxmlformats.org/officeDocument/2006/relationships/slideLayout" Target="../slideLayouts/slideLayout768.xml"/><Relationship Id="rId20" Type="http://schemas.openxmlformats.org/officeDocument/2006/relationships/slideLayout" Target="../slideLayouts/slideLayout20.xml"/><Relationship Id="rId628" Type="http://schemas.openxmlformats.org/officeDocument/2006/relationships/slideLayout" Target="../slideLayouts/slideLayout628.xml"/><Relationship Id="rId835" Type="http://schemas.openxmlformats.org/officeDocument/2006/relationships/slideLayout" Target="../slideLayouts/slideLayout835.xml"/><Relationship Id="rId267" Type="http://schemas.openxmlformats.org/officeDocument/2006/relationships/slideLayout" Target="../slideLayouts/slideLayout267.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681" Type="http://schemas.openxmlformats.org/officeDocument/2006/relationships/slideLayout" Target="../slideLayouts/slideLayout681.xml"/><Relationship Id="rId779" Type="http://schemas.openxmlformats.org/officeDocument/2006/relationships/slideLayout" Target="../slideLayouts/slideLayout779.xml"/><Relationship Id="rId902" Type="http://schemas.openxmlformats.org/officeDocument/2006/relationships/slideLayout" Target="../slideLayouts/slideLayout902.xml"/><Relationship Id="rId31" Type="http://schemas.openxmlformats.org/officeDocument/2006/relationships/slideLayout" Target="../slideLayouts/slideLayout31.xml"/><Relationship Id="rId334" Type="http://schemas.openxmlformats.org/officeDocument/2006/relationships/slideLayout" Target="../slideLayouts/slideLayout334.xml"/><Relationship Id="rId541" Type="http://schemas.openxmlformats.org/officeDocument/2006/relationships/slideLayout" Target="../slideLayouts/slideLayout541.xml"/><Relationship Id="rId639" Type="http://schemas.openxmlformats.org/officeDocument/2006/relationships/slideLayout" Target="../slideLayouts/slideLayout639.xml"/><Relationship Id="rId180" Type="http://schemas.openxmlformats.org/officeDocument/2006/relationships/slideLayout" Target="../slideLayouts/slideLayout180.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846" Type="http://schemas.openxmlformats.org/officeDocument/2006/relationships/slideLayout" Target="../slideLayouts/slideLayout846.xml"/><Relationship Id="rId485" Type="http://schemas.openxmlformats.org/officeDocument/2006/relationships/slideLayout" Target="../slideLayouts/slideLayout485.xml"/><Relationship Id="rId692" Type="http://schemas.openxmlformats.org/officeDocument/2006/relationships/slideLayout" Target="../slideLayouts/slideLayout692.xml"/><Relationship Id="rId706" Type="http://schemas.openxmlformats.org/officeDocument/2006/relationships/slideLayout" Target="../slideLayouts/slideLayout706.xml"/><Relationship Id="rId42" Type="http://schemas.openxmlformats.org/officeDocument/2006/relationships/slideLayout" Target="../slideLayouts/slideLayout42.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552" Type="http://schemas.openxmlformats.org/officeDocument/2006/relationships/slideLayout" Target="../slideLayouts/slideLayout552.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412" Type="http://schemas.openxmlformats.org/officeDocument/2006/relationships/slideLayout" Target="../slideLayouts/slideLayout412.xml"/><Relationship Id="rId857" Type="http://schemas.openxmlformats.org/officeDocument/2006/relationships/slideLayout" Target="../slideLayouts/slideLayout857.xml"/><Relationship Id="rId289" Type="http://schemas.openxmlformats.org/officeDocument/2006/relationships/slideLayout" Target="../slideLayouts/slideLayout289.xml"/><Relationship Id="rId496" Type="http://schemas.openxmlformats.org/officeDocument/2006/relationships/slideLayout" Target="../slideLayouts/slideLayout496.xml"/><Relationship Id="rId717" Type="http://schemas.openxmlformats.org/officeDocument/2006/relationships/slideLayout" Target="../slideLayouts/slideLayout717.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56" Type="http://schemas.openxmlformats.org/officeDocument/2006/relationships/slideLayout" Target="../slideLayouts/slideLayout356.xml"/><Relationship Id="rId563" Type="http://schemas.openxmlformats.org/officeDocument/2006/relationships/slideLayout" Target="../slideLayouts/slideLayout563.xml"/><Relationship Id="rId770" Type="http://schemas.openxmlformats.org/officeDocument/2006/relationships/slideLayout" Target="../slideLayouts/slideLayout77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868" Type="http://schemas.openxmlformats.org/officeDocument/2006/relationships/slideLayout" Target="../slideLayouts/slideLayout868.xml"/><Relationship Id="rId630" Type="http://schemas.openxmlformats.org/officeDocument/2006/relationships/slideLayout" Target="../slideLayouts/slideLayout630.xml"/><Relationship Id="rId728" Type="http://schemas.openxmlformats.org/officeDocument/2006/relationships/slideLayout" Target="../slideLayouts/slideLayout728.xml"/><Relationship Id="rId64" Type="http://schemas.openxmlformats.org/officeDocument/2006/relationships/slideLayout" Target="../slideLayouts/slideLayout64.xml"/><Relationship Id="rId367" Type="http://schemas.openxmlformats.org/officeDocument/2006/relationships/slideLayout" Target="../slideLayouts/slideLayout367.xml"/><Relationship Id="rId574" Type="http://schemas.openxmlformats.org/officeDocument/2006/relationships/slideLayout" Target="../slideLayouts/slideLayout574.xml"/><Relationship Id="rId227" Type="http://schemas.openxmlformats.org/officeDocument/2006/relationships/slideLayout" Target="../slideLayouts/slideLayout227.xml"/><Relationship Id="rId781" Type="http://schemas.openxmlformats.org/officeDocument/2006/relationships/slideLayout" Target="../slideLayouts/slideLayout781.xml"/><Relationship Id="rId879" Type="http://schemas.openxmlformats.org/officeDocument/2006/relationships/slideLayout" Target="../slideLayouts/slideLayout879.xml"/><Relationship Id="rId434" Type="http://schemas.openxmlformats.org/officeDocument/2006/relationships/slideLayout" Target="../slideLayouts/slideLayout434.xml"/><Relationship Id="rId641" Type="http://schemas.openxmlformats.org/officeDocument/2006/relationships/slideLayout" Target="../slideLayouts/slideLayout641.xml"/><Relationship Id="rId739" Type="http://schemas.openxmlformats.org/officeDocument/2006/relationships/slideLayout" Target="../slideLayouts/slideLayout739.xml"/><Relationship Id="rId280" Type="http://schemas.openxmlformats.org/officeDocument/2006/relationships/slideLayout" Target="../slideLayouts/slideLayout280.xml"/><Relationship Id="rId501" Type="http://schemas.openxmlformats.org/officeDocument/2006/relationships/slideLayout" Target="../slideLayouts/slideLayout501.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378" Type="http://schemas.openxmlformats.org/officeDocument/2006/relationships/slideLayout" Target="../slideLayouts/slideLayout378.xml"/><Relationship Id="rId585" Type="http://schemas.openxmlformats.org/officeDocument/2006/relationships/slideLayout" Target="../slideLayouts/slideLayout585.xml"/><Relationship Id="rId792" Type="http://schemas.openxmlformats.org/officeDocument/2006/relationships/slideLayout" Target="../slideLayouts/slideLayout792.xml"/><Relationship Id="rId806" Type="http://schemas.openxmlformats.org/officeDocument/2006/relationships/slideLayout" Target="../slideLayouts/slideLayout806.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652" Type="http://schemas.openxmlformats.org/officeDocument/2006/relationships/slideLayout" Target="../slideLayouts/slideLayout652.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512" Type="http://schemas.openxmlformats.org/officeDocument/2006/relationships/slideLayout" Target="../slideLayouts/slideLayout512.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96" Type="http://schemas.openxmlformats.org/officeDocument/2006/relationships/slideLayout" Target="../slideLayouts/slideLayout596.xml"/><Relationship Id="rId817" Type="http://schemas.openxmlformats.org/officeDocument/2006/relationships/slideLayout" Target="../slideLayouts/slideLayout817.xml"/><Relationship Id="rId249" Type="http://schemas.openxmlformats.org/officeDocument/2006/relationships/slideLayout" Target="../slideLayouts/slideLayout249.xml"/><Relationship Id="rId456" Type="http://schemas.openxmlformats.org/officeDocument/2006/relationships/slideLayout" Target="../slideLayouts/slideLayout456.xml"/><Relationship Id="rId663" Type="http://schemas.openxmlformats.org/officeDocument/2006/relationships/slideLayout" Target="../slideLayouts/slideLayout663.xml"/><Relationship Id="rId870" Type="http://schemas.openxmlformats.org/officeDocument/2006/relationships/slideLayout" Target="../slideLayouts/slideLayout870.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97" Type="http://schemas.openxmlformats.org/officeDocument/2006/relationships/slideLayout" Target="../slideLayouts/slideLayout97.xml"/><Relationship Id="rId730" Type="http://schemas.openxmlformats.org/officeDocument/2006/relationships/slideLayout" Target="../slideLayouts/slideLayout730.xml"/><Relationship Id="rId828" Type="http://schemas.openxmlformats.org/officeDocument/2006/relationships/slideLayout" Target="../slideLayouts/slideLayout828.xml"/><Relationship Id="rId162" Type="http://schemas.openxmlformats.org/officeDocument/2006/relationships/slideLayout" Target="../slideLayouts/slideLayout162.xml"/><Relationship Id="rId467" Type="http://schemas.openxmlformats.org/officeDocument/2006/relationships/slideLayout" Target="../slideLayouts/slideLayout467.xml"/><Relationship Id="rId674" Type="http://schemas.openxmlformats.org/officeDocument/2006/relationships/slideLayout" Target="../slideLayouts/slideLayout674.xml"/><Relationship Id="rId881" Type="http://schemas.openxmlformats.org/officeDocument/2006/relationships/slideLayout" Target="../slideLayouts/slideLayout881.xml"/><Relationship Id="rId24" Type="http://schemas.openxmlformats.org/officeDocument/2006/relationships/slideLayout" Target="../slideLayouts/slideLayout24.xml"/><Relationship Id="rId327" Type="http://schemas.openxmlformats.org/officeDocument/2006/relationships/slideLayout" Target="../slideLayouts/slideLayout327.xml"/><Relationship Id="rId534" Type="http://schemas.openxmlformats.org/officeDocument/2006/relationships/slideLayout" Target="../slideLayouts/slideLayout534.xml"/><Relationship Id="rId741" Type="http://schemas.openxmlformats.org/officeDocument/2006/relationships/slideLayout" Target="../slideLayouts/slideLayout741.xml"/><Relationship Id="rId839" Type="http://schemas.openxmlformats.org/officeDocument/2006/relationships/slideLayout" Target="../slideLayouts/slideLayout839.xml"/><Relationship Id="rId173" Type="http://schemas.openxmlformats.org/officeDocument/2006/relationships/slideLayout" Target="../slideLayouts/slideLayout173.xml"/><Relationship Id="rId380" Type="http://schemas.openxmlformats.org/officeDocument/2006/relationships/slideLayout" Target="../slideLayouts/slideLayout380.xml"/><Relationship Id="rId601" Type="http://schemas.openxmlformats.org/officeDocument/2006/relationships/slideLayout" Target="../slideLayouts/slideLayout601.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685" Type="http://schemas.openxmlformats.org/officeDocument/2006/relationships/slideLayout" Target="../slideLayouts/slideLayout685.xml"/><Relationship Id="rId892" Type="http://schemas.openxmlformats.org/officeDocument/2006/relationships/slideLayout" Target="../slideLayouts/slideLayout892.xml"/><Relationship Id="rId906" Type="http://schemas.openxmlformats.org/officeDocument/2006/relationships/slideLayout" Target="../slideLayouts/slideLayout906.xml"/><Relationship Id="rId35" Type="http://schemas.openxmlformats.org/officeDocument/2006/relationships/slideLayout" Target="../slideLayouts/slideLayout35.xml"/><Relationship Id="rId100" Type="http://schemas.openxmlformats.org/officeDocument/2006/relationships/slideLayout" Target="../slideLayouts/slideLayout100.xml"/><Relationship Id="rId338" Type="http://schemas.openxmlformats.org/officeDocument/2006/relationships/slideLayout" Target="../slideLayouts/slideLayout338.xml"/><Relationship Id="rId545" Type="http://schemas.openxmlformats.org/officeDocument/2006/relationships/slideLayout" Target="../slideLayouts/slideLayout545.xml"/><Relationship Id="rId752" Type="http://schemas.openxmlformats.org/officeDocument/2006/relationships/slideLayout" Target="../slideLayouts/slideLayout75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696" Type="http://schemas.openxmlformats.org/officeDocument/2006/relationships/slideLayout" Target="../slideLayouts/slideLayout696.xml"/><Relationship Id="rId46" Type="http://schemas.openxmlformats.org/officeDocument/2006/relationships/slideLayout" Target="../slideLayouts/slideLayout46.xml"/><Relationship Id="rId349" Type="http://schemas.openxmlformats.org/officeDocument/2006/relationships/slideLayout" Target="../slideLayouts/slideLayout349.xml"/><Relationship Id="rId556" Type="http://schemas.openxmlformats.org/officeDocument/2006/relationships/slideLayout" Target="../slideLayouts/slideLayout556.xml"/><Relationship Id="rId763" Type="http://schemas.openxmlformats.org/officeDocument/2006/relationships/slideLayout" Target="../slideLayouts/slideLayout763.xml"/><Relationship Id="rId111" Type="http://schemas.openxmlformats.org/officeDocument/2006/relationships/slideLayout" Target="../slideLayouts/slideLayout111.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416" Type="http://schemas.openxmlformats.org/officeDocument/2006/relationships/slideLayout" Target="../slideLayouts/slideLayout416.xml"/><Relationship Id="rId623" Type="http://schemas.openxmlformats.org/officeDocument/2006/relationships/slideLayout" Target="../slideLayouts/slideLayout623.xml"/><Relationship Id="rId830" Type="http://schemas.openxmlformats.org/officeDocument/2006/relationships/slideLayout" Target="../slideLayouts/slideLayout830.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567" Type="http://schemas.openxmlformats.org/officeDocument/2006/relationships/slideLayout" Target="../slideLayouts/slideLayout567.xml"/><Relationship Id="rId122" Type="http://schemas.openxmlformats.org/officeDocument/2006/relationships/slideLayout" Target="../slideLayouts/slideLayout122.xml"/><Relationship Id="rId774" Type="http://schemas.openxmlformats.org/officeDocument/2006/relationships/slideLayout" Target="../slideLayouts/slideLayout774.xml"/><Relationship Id="rId427" Type="http://schemas.openxmlformats.org/officeDocument/2006/relationships/slideLayout" Target="../slideLayouts/slideLayout427.xml"/><Relationship Id="rId634" Type="http://schemas.openxmlformats.org/officeDocument/2006/relationships/slideLayout" Target="../slideLayouts/slideLayout634.xml"/><Relationship Id="rId841" Type="http://schemas.openxmlformats.org/officeDocument/2006/relationships/slideLayout" Target="../slideLayouts/slideLayout841.xml"/><Relationship Id="rId273" Type="http://schemas.openxmlformats.org/officeDocument/2006/relationships/slideLayout" Target="../slideLayouts/slideLayout273.xml"/><Relationship Id="rId480" Type="http://schemas.openxmlformats.org/officeDocument/2006/relationships/slideLayout" Target="../slideLayouts/slideLayout480.xml"/><Relationship Id="rId701" Type="http://schemas.openxmlformats.org/officeDocument/2006/relationships/slideLayout" Target="../slideLayouts/slideLayout701.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785" Type="http://schemas.openxmlformats.org/officeDocument/2006/relationships/slideLayout" Target="../slideLayouts/slideLayout785.xml"/><Relationship Id="rId200" Type="http://schemas.openxmlformats.org/officeDocument/2006/relationships/slideLayout" Target="../slideLayouts/slideLayout200.xml"/><Relationship Id="rId438" Type="http://schemas.openxmlformats.org/officeDocument/2006/relationships/slideLayout" Target="../slideLayouts/slideLayout438.xml"/><Relationship Id="rId645" Type="http://schemas.openxmlformats.org/officeDocument/2006/relationships/slideLayout" Target="../slideLayouts/slideLayout645.xml"/><Relationship Id="rId852" Type="http://schemas.openxmlformats.org/officeDocument/2006/relationships/slideLayout" Target="../slideLayouts/slideLayout852.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712" Type="http://schemas.openxmlformats.org/officeDocument/2006/relationships/slideLayout" Target="../slideLayouts/slideLayout712.xml"/><Relationship Id="rId894" Type="http://schemas.openxmlformats.org/officeDocument/2006/relationships/slideLayout" Target="../slideLayouts/slideLayout894.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754" Type="http://schemas.openxmlformats.org/officeDocument/2006/relationships/slideLayout" Target="../slideLayouts/slideLayout754.xml"/><Relationship Id="rId796" Type="http://schemas.openxmlformats.org/officeDocument/2006/relationships/slideLayout" Target="../slideLayouts/slideLayout796.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656" Type="http://schemas.openxmlformats.org/officeDocument/2006/relationships/slideLayout" Target="../slideLayouts/slideLayout656.xml"/><Relationship Id="rId821" Type="http://schemas.openxmlformats.org/officeDocument/2006/relationships/slideLayout" Target="../slideLayouts/slideLayout821.xml"/><Relationship Id="rId863" Type="http://schemas.openxmlformats.org/officeDocument/2006/relationships/slideLayout" Target="../slideLayouts/slideLayout863.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698" Type="http://schemas.openxmlformats.org/officeDocument/2006/relationships/slideLayout" Target="../slideLayouts/slideLayout698.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723" Type="http://schemas.openxmlformats.org/officeDocument/2006/relationships/slideLayout" Target="../slideLayouts/slideLayout723.xml"/><Relationship Id="rId765" Type="http://schemas.openxmlformats.org/officeDocument/2006/relationships/slideLayout" Target="../slideLayouts/slideLayout765.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832" Type="http://schemas.openxmlformats.org/officeDocument/2006/relationships/slideLayout" Target="../slideLayouts/slideLayout832.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667" Type="http://schemas.openxmlformats.org/officeDocument/2006/relationships/slideLayout" Target="../slideLayouts/slideLayout667.xml"/><Relationship Id="rId874" Type="http://schemas.openxmlformats.org/officeDocument/2006/relationships/slideLayout" Target="../slideLayouts/slideLayout874.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34" Type="http://schemas.openxmlformats.org/officeDocument/2006/relationships/slideLayout" Target="../slideLayouts/slideLayout734.xml"/><Relationship Id="rId776" Type="http://schemas.openxmlformats.org/officeDocument/2006/relationships/slideLayout" Target="../slideLayouts/slideLayout776.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801" Type="http://schemas.openxmlformats.org/officeDocument/2006/relationships/slideLayout" Target="../slideLayouts/slideLayout801.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678" Type="http://schemas.openxmlformats.org/officeDocument/2006/relationships/slideLayout" Target="../slideLayouts/slideLayout678.xml"/><Relationship Id="rId843" Type="http://schemas.openxmlformats.org/officeDocument/2006/relationships/slideLayout" Target="../slideLayouts/slideLayout843.xml"/><Relationship Id="rId885" Type="http://schemas.openxmlformats.org/officeDocument/2006/relationships/slideLayout" Target="../slideLayouts/slideLayout885.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703" Type="http://schemas.openxmlformats.org/officeDocument/2006/relationships/slideLayout" Target="../slideLayouts/slideLayout703.xml"/><Relationship Id="rId745" Type="http://schemas.openxmlformats.org/officeDocument/2006/relationships/slideLayout" Target="../slideLayouts/slideLayout745.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787" Type="http://schemas.openxmlformats.org/officeDocument/2006/relationships/slideLayout" Target="../slideLayouts/slideLayout787.xml"/><Relationship Id="rId812" Type="http://schemas.openxmlformats.org/officeDocument/2006/relationships/slideLayout" Target="../slideLayouts/slideLayout812.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647" Type="http://schemas.openxmlformats.org/officeDocument/2006/relationships/slideLayout" Target="../slideLayouts/slideLayout647.xml"/><Relationship Id="rId689" Type="http://schemas.openxmlformats.org/officeDocument/2006/relationships/slideLayout" Target="../slideLayouts/slideLayout689.xml"/><Relationship Id="rId854" Type="http://schemas.openxmlformats.org/officeDocument/2006/relationships/slideLayout" Target="../slideLayouts/slideLayout854.xml"/><Relationship Id="rId896" Type="http://schemas.openxmlformats.org/officeDocument/2006/relationships/slideLayout" Target="../slideLayouts/slideLayout896.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714" Type="http://schemas.openxmlformats.org/officeDocument/2006/relationships/slideLayout" Target="../slideLayouts/slideLayout714.xml"/><Relationship Id="rId756" Type="http://schemas.openxmlformats.org/officeDocument/2006/relationships/slideLayout" Target="../slideLayouts/slideLayout756.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798" Type="http://schemas.openxmlformats.org/officeDocument/2006/relationships/slideLayout" Target="../slideLayouts/slideLayout798.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658" Type="http://schemas.openxmlformats.org/officeDocument/2006/relationships/slideLayout" Target="../slideLayouts/slideLayout658.xml"/><Relationship Id="rId823" Type="http://schemas.openxmlformats.org/officeDocument/2006/relationships/slideLayout" Target="../slideLayouts/slideLayout823.xml"/><Relationship Id="rId865" Type="http://schemas.openxmlformats.org/officeDocument/2006/relationships/slideLayout" Target="../slideLayouts/slideLayout865.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725" Type="http://schemas.openxmlformats.org/officeDocument/2006/relationships/slideLayout" Target="../slideLayouts/slideLayout725.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767" Type="http://schemas.openxmlformats.org/officeDocument/2006/relationships/slideLayout" Target="../slideLayouts/slideLayout767.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669" Type="http://schemas.openxmlformats.org/officeDocument/2006/relationships/slideLayout" Target="../slideLayouts/slideLayout669.xml"/><Relationship Id="rId834" Type="http://schemas.openxmlformats.org/officeDocument/2006/relationships/slideLayout" Target="../slideLayouts/slideLayout834.xml"/><Relationship Id="rId876" Type="http://schemas.openxmlformats.org/officeDocument/2006/relationships/slideLayout" Target="../slideLayouts/slideLayout876.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680" Type="http://schemas.openxmlformats.org/officeDocument/2006/relationships/slideLayout" Target="../slideLayouts/slideLayout680.xml"/><Relationship Id="rId736" Type="http://schemas.openxmlformats.org/officeDocument/2006/relationships/slideLayout" Target="../slideLayouts/slideLayout736.xml"/><Relationship Id="rId901" Type="http://schemas.openxmlformats.org/officeDocument/2006/relationships/slideLayout" Target="../slideLayouts/slideLayout901.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78" Type="http://schemas.openxmlformats.org/officeDocument/2006/relationships/slideLayout" Target="../slideLayouts/slideLayout778.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803" Type="http://schemas.openxmlformats.org/officeDocument/2006/relationships/slideLayout" Target="../slideLayouts/slideLayout803.xml"/><Relationship Id="rId845" Type="http://schemas.openxmlformats.org/officeDocument/2006/relationships/slideLayout" Target="../slideLayouts/slideLayout845.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705" Type="http://schemas.openxmlformats.org/officeDocument/2006/relationships/slideLayout" Target="../slideLayouts/slideLayout705.xml"/><Relationship Id="rId887" Type="http://schemas.openxmlformats.org/officeDocument/2006/relationships/slideLayout" Target="../slideLayouts/slideLayout887.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691" Type="http://schemas.openxmlformats.org/officeDocument/2006/relationships/slideLayout" Target="../slideLayouts/slideLayout691.xml"/><Relationship Id="rId747" Type="http://schemas.openxmlformats.org/officeDocument/2006/relationships/slideLayout" Target="../slideLayouts/slideLayout747.xml"/><Relationship Id="rId789" Type="http://schemas.openxmlformats.org/officeDocument/2006/relationships/slideLayout" Target="../slideLayouts/slideLayout789.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649" Type="http://schemas.openxmlformats.org/officeDocument/2006/relationships/slideLayout" Target="../slideLayouts/slideLayout649.xml"/><Relationship Id="rId814" Type="http://schemas.openxmlformats.org/officeDocument/2006/relationships/slideLayout" Target="../slideLayouts/slideLayout814.xml"/><Relationship Id="rId856" Type="http://schemas.openxmlformats.org/officeDocument/2006/relationships/slideLayout" Target="../slideLayouts/slideLayout856.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660" Type="http://schemas.openxmlformats.org/officeDocument/2006/relationships/slideLayout" Target="../slideLayouts/slideLayout660.xml"/><Relationship Id="rId898" Type="http://schemas.openxmlformats.org/officeDocument/2006/relationships/slideLayout" Target="../slideLayouts/slideLayout898.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716" Type="http://schemas.openxmlformats.org/officeDocument/2006/relationships/slideLayout" Target="../slideLayouts/slideLayout716.xml"/><Relationship Id="rId758" Type="http://schemas.openxmlformats.org/officeDocument/2006/relationships/slideLayout" Target="../slideLayouts/slideLayout758.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825" Type="http://schemas.openxmlformats.org/officeDocument/2006/relationships/slideLayout" Target="../slideLayouts/slideLayout825.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867" Type="http://schemas.openxmlformats.org/officeDocument/2006/relationships/slideLayout" Target="../slideLayouts/slideLayout867.xml"/><Relationship Id="rId299" Type="http://schemas.openxmlformats.org/officeDocument/2006/relationships/slideLayout" Target="../slideLayouts/slideLayout299.xml"/><Relationship Id="rId727" Type="http://schemas.openxmlformats.org/officeDocument/2006/relationships/slideLayout" Target="../slideLayouts/slideLayout727.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780" Type="http://schemas.openxmlformats.org/officeDocument/2006/relationships/slideLayout" Target="../slideLayouts/slideLayout780.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878" Type="http://schemas.openxmlformats.org/officeDocument/2006/relationships/slideLayout" Target="../slideLayouts/slideLayout878.xml"/><Relationship Id="rId640" Type="http://schemas.openxmlformats.org/officeDocument/2006/relationships/slideLayout" Target="../slideLayouts/slideLayout640.xml"/><Relationship Id="rId738" Type="http://schemas.openxmlformats.org/officeDocument/2006/relationships/slideLayout" Target="../slideLayouts/slideLayout738.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805" Type="http://schemas.openxmlformats.org/officeDocument/2006/relationships/slideLayout" Target="../slideLayouts/slideLayout805.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791" Type="http://schemas.openxmlformats.org/officeDocument/2006/relationships/slideLayout" Target="../slideLayouts/slideLayout791.xml"/><Relationship Id="rId889" Type="http://schemas.openxmlformats.org/officeDocument/2006/relationships/slideLayout" Target="../slideLayouts/slideLayout889.xml"/><Relationship Id="rId444" Type="http://schemas.openxmlformats.org/officeDocument/2006/relationships/slideLayout" Target="../slideLayouts/slideLayout444.xml"/><Relationship Id="rId651" Type="http://schemas.openxmlformats.org/officeDocument/2006/relationships/slideLayout" Target="../slideLayouts/slideLayout651.xml"/><Relationship Id="rId749" Type="http://schemas.openxmlformats.org/officeDocument/2006/relationships/slideLayout" Target="../slideLayouts/slideLayout74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816" Type="http://schemas.openxmlformats.org/officeDocument/2006/relationships/slideLayout" Target="../slideLayouts/slideLayout816.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662" Type="http://schemas.openxmlformats.org/officeDocument/2006/relationships/slideLayout" Target="../slideLayouts/slideLayout662.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827" Type="http://schemas.openxmlformats.org/officeDocument/2006/relationships/slideLayout" Target="../slideLayouts/slideLayout827.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673" Type="http://schemas.openxmlformats.org/officeDocument/2006/relationships/slideLayout" Target="../slideLayouts/slideLayout673.xml"/><Relationship Id="rId880" Type="http://schemas.openxmlformats.org/officeDocument/2006/relationships/slideLayout" Target="../slideLayouts/slideLayout880.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740" Type="http://schemas.openxmlformats.org/officeDocument/2006/relationships/slideLayout" Target="../slideLayouts/slideLayout740.xml"/><Relationship Id="rId838" Type="http://schemas.openxmlformats.org/officeDocument/2006/relationships/slideLayout" Target="../slideLayouts/slideLayout838.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684" Type="http://schemas.openxmlformats.org/officeDocument/2006/relationships/slideLayout" Target="../slideLayouts/slideLayout684.xml"/><Relationship Id="rId337" Type="http://schemas.openxmlformats.org/officeDocument/2006/relationships/slideLayout" Target="../slideLayouts/slideLayout337.xml"/><Relationship Id="rId891" Type="http://schemas.openxmlformats.org/officeDocument/2006/relationships/slideLayout" Target="../slideLayouts/slideLayout891.xml"/><Relationship Id="rId905" Type="http://schemas.openxmlformats.org/officeDocument/2006/relationships/slideLayout" Target="../slideLayouts/slideLayout905.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751" Type="http://schemas.openxmlformats.org/officeDocument/2006/relationships/slideLayout" Target="../slideLayouts/slideLayout751.xml"/><Relationship Id="rId849" Type="http://schemas.openxmlformats.org/officeDocument/2006/relationships/slideLayout" Target="../slideLayouts/slideLayout849.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695" Type="http://schemas.openxmlformats.org/officeDocument/2006/relationships/slideLayout" Target="../slideLayouts/slideLayout695.xml"/><Relationship Id="rId709" Type="http://schemas.openxmlformats.org/officeDocument/2006/relationships/slideLayout" Target="../slideLayouts/slideLayout709.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762" Type="http://schemas.openxmlformats.org/officeDocument/2006/relationships/slideLayout" Target="../slideLayouts/slideLayout76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773" Type="http://schemas.openxmlformats.org/officeDocument/2006/relationships/slideLayout" Target="../slideLayouts/slideLayout773.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840" Type="http://schemas.openxmlformats.org/officeDocument/2006/relationships/slideLayout" Target="../slideLayouts/slideLayout840.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700" Type="http://schemas.openxmlformats.org/officeDocument/2006/relationships/slideLayout" Target="../slideLayouts/slideLayout700.xml"/><Relationship Id="rId132" Type="http://schemas.openxmlformats.org/officeDocument/2006/relationships/slideLayout" Target="../slideLayouts/slideLayout132.xml"/><Relationship Id="rId784" Type="http://schemas.openxmlformats.org/officeDocument/2006/relationships/slideLayout" Target="../slideLayouts/slideLayout784.xml"/><Relationship Id="rId437" Type="http://schemas.openxmlformats.org/officeDocument/2006/relationships/slideLayout" Target="../slideLayouts/slideLayout437.xml"/><Relationship Id="rId644" Type="http://schemas.openxmlformats.org/officeDocument/2006/relationships/slideLayout" Target="../slideLayouts/slideLayout644.xml"/><Relationship Id="rId851" Type="http://schemas.openxmlformats.org/officeDocument/2006/relationships/slideLayout" Target="../slideLayouts/slideLayout851.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11" Type="http://schemas.openxmlformats.org/officeDocument/2006/relationships/slideLayout" Target="../slideLayouts/slideLayout711.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795" Type="http://schemas.openxmlformats.org/officeDocument/2006/relationships/slideLayout" Target="../slideLayouts/slideLayout795.xml"/><Relationship Id="rId809" Type="http://schemas.openxmlformats.org/officeDocument/2006/relationships/slideLayout" Target="../slideLayouts/slideLayout809.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 Id="rId655" Type="http://schemas.openxmlformats.org/officeDocument/2006/relationships/slideLayout" Target="../slideLayouts/slideLayout655.xml"/><Relationship Id="rId862" Type="http://schemas.openxmlformats.org/officeDocument/2006/relationships/slideLayout" Target="../slideLayouts/slideLayout862.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722" Type="http://schemas.openxmlformats.org/officeDocument/2006/relationships/slideLayout" Target="../slideLayouts/slideLayout722.xml"/><Relationship Id="rId89" Type="http://schemas.openxmlformats.org/officeDocument/2006/relationships/slideLayout" Target="../slideLayouts/slideLayout89.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99" Type="http://schemas.openxmlformats.org/officeDocument/2006/relationships/slideLayout" Target="../slideLayouts/slideLayout599.xml"/><Relationship Id="rId459" Type="http://schemas.openxmlformats.org/officeDocument/2006/relationships/slideLayout" Target="../slideLayouts/slideLayout459.xml"/><Relationship Id="rId666" Type="http://schemas.openxmlformats.org/officeDocument/2006/relationships/slideLayout" Target="../slideLayouts/slideLayout666.xml"/><Relationship Id="rId873" Type="http://schemas.openxmlformats.org/officeDocument/2006/relationships/slideLayout" Target="../slideLayouts/slideLayout873.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319" Type="http://schemas.openxmlformats.org/officeDocument/2006/relationships/slideLayout" Target="../slideLayouts/slideLayout319.xml"/><Relationship Id="rId526" Type="http://schemas.openxmlformats.org/officeDocument/2006/relationships/slideLayout" Target="../slideLayouts/slideLayout526.xml"/><Relationship Id="rId733" Type="http://schemas.openxmlformats.org/officeDocument/2006/relationships/slideLayout" Target="../slideLayouts/slideLayout733.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677" Type="http://schemas.openxmlformats.org/officeDocument/2006/relationships/slideLayout" Target="../slideLayouts/slideLayout677.xml"/><Relationship Id="rId800" Type="http://schemas.openxmlformats.org/officeDocument/2006/relationships/slideLayout" Target="../slideLayouts/slideLayout800.xml"/><Relationship Id="rId232" Type="http://schemas.openxmlformats.org/officeDocument/2006/relationships/slideLayout" Target="../slideLayouts/slideLayout232.xml"/><Relationship Id="rId884" Type="http://schemas.openxmlformats.org/officeDocument/2006/relationships/slideLayout" Target="../slideLayouts/slideLayout884.xml"/><Relationship Id="rId27" Type="http://schemas.openxmlformats.org/officeDocument/2006/relationships/slideLayout" Target="../slideLayouts/slideLayout27.xml"/><Relationship Id="rId537" Type="http://schemas.openxmlformats.org/officeDocument/2006/relationships/slideLayout" Target="../slideLayouts/slideLayout537.xml"/><Relationship Id="rId744" Type="http://schemas.openxmlformats.org/officeDocument/2006/relationships/slideLayout" Target="../slideLayouts/slideLayout744.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83" Type="http://schemas.openxmlformats.org/officeDocument/2006/relationships/slideLayout" Target="../slideLayouts/slideLayout383.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811" Type="http://schemas.openxmlformats.org/officeDocument/2006/relationships/slideLayout" Target="../slideLayouts/slideLayout811.xml"/><Relationship Id="rId243" Type="http://schemas.openxmlformats.org/officeDocument/2006/relationships/slideLayout" Target="../slideLayouts/slideLayout243.xml"/><Relationship Id="rId450" Type="http://schemas.openxmlformats.org/officeDocument/2006/relationships/slideLayout" Target="../slideLayouts/slideLayout450.xml"/><Relationship Id="rId688" Type="http://schemas.openxmlformats.org/officeDocument/2006/relationships/slideLayout" Target="../slideLayouts/slideLayout688.xml"/><Relationship Id="rId895" Type="http://schemas.openxmlformats.org/officeDocument/2006/relationships/slideLayout" Target="../slideLayouts/slideLayout895.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548" Type="http://schemas.openxmlformats.org/officeDocument/2006/relationships/slideLayout" Target="../slideLayouts/slideLayout548.xml"/><Relationship Id="rId755" Type="http://schemas.openxmlformats.org/officeDocument/2006/relationships/slideLayout" Target="../slideLayouts/slideLayout755.xml"/><Relationship Id="rId91" Type="http://schemas.openxmlformats.org/officeDocument/2006/relationships/slideLayout" Target="../slideLayouts/slideLayout91.xml"/><Relationship Id="rId187" Type="http://schemas.openxmlformats.org/officeDocument/2006/relationships/slideLayout" Target="../slideLayouts/slideLayout187.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822" Type="http://schemas.openxmlformats.org/officeDocument/2006/relationships/slideLayout" Target="../slideLayouts/slideLayout822.xml"/><Relationship Id="rId254" Type="http://schemas.openxmlformats.org/officeDocument/2006/relationships/slideLayout" Target="../slideLayouts/slideLayout254.xml"/><Relationship Id="rId699" Type="http://schemas.openxmlformats.org/officeDocument/2006/relationships/slideLayout" Target="../slideLayouts/slideLayout699.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461" Type="http://schemas.openxmlformats.org/officeDocument/2006/relationships/slideLayout" Target="../slideLayouts/slideLayout461.xml"/><Relationship Id="rId559" Type="http://schemas.openxmlformats.org/officeDocument/2006/relationships/slideLayout" Target="../slideLayouts/slideLayout559.xml"/><Relationship Id="rId766" Type="http://schemas.openxmlformats.org/officeDocument/2006/relationships/slideLayout" Target="../slideLayouts/slideLayout76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419" Type="http://schemas.openxmlformats.org/officeDocument/2006/relationships/slideLayout" Target="../slideLayouts/slideLayout419.xml"/><Relationship Id="rId626" Type="http://schemas.openxmlformats.org/officeDocument/2006/relationships/slideLayout" Target="../slideLayouts/slideLayout626.xml"/><Relationship Id="rId833" Type="http://schemas.openxmlformats.org/officeDocument/2006/relationships/slideLayout" Target="../slideLayouts/slideLayout833.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900" Type="http://schemas.openxmlformats.org/officeDocument/2006/relationships/slideLayout" Target="../slideLayouts/slideLayout900.xml"/><Relationship Id="rId125" Type="http://schemas.openxmlformats.org/officeDocument/2006/relationships/slideLayout" Target="../slideLayouts/slideLayout125.xml"/><Relationship Id="rId332" Type="http://schemas.openxmlformats.org/officeDocument/2006/relationships/slideLayout" Target="../slideLayouts/slideLayout332.xml"/><Relationship Id="rId777" Type="http://schemas.openxmlformats.org/officeDocument/2006/relationships/slideLayout" Target="../slideLayouts/slideLayout777.xml"/><Relationship Id="rId637" Type="http://schemas.openxmlformats.org/officeDocument/2006/relationships/slideLayout" Target="../slideLayouts/slideLayout637.xml"/><Relationship Id="rId844" Type="http://schemas.openxmlformats.org/officeDocument/2006/relationships/slideLayout" Target="../slideLayouts/slideLayout844.xml"/><Relationship Id="rId276" Type="http://schemas.openxmlformats.org/officeDocument/2006/relationships/slideLayout" Target="../slideLayouts/slideLayout276.xml"/><Relationship Id="rId483" Type="http://schemas.openxmlformats.org/officeDocument/2006/relationships/slideLayout" Target="../slideLayouts/slideLayout483.xml"/><Relationship Id="rId690" Type="http://schemas.openxmlformats.org/officeDocument/2006/relationships/slideLayout" Target="../slideLayouts/slideLayout690.xml"/><Relationship Id="rId704" Type="http://schemas.openxmlformats.org/officeDocument/2006/relationships/slideLayout" Target="../slideLayouts/slideLayout704.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788" Type="http://schemas.openxmlformats.org/officeDocument/2006/relationships/slideLayout" Target="../slideLayouts/slideLayout788.xml"/><Relationship Id="rId203" Type="http://schemas.openxmlformats.org/officeDocument/2006/relationships/slideLayout" Target="../slideLayouts/slideLayout203.xml"/><Relationship Id="rId648" Type="http://schemas.openxmlformats.org/officeDocument/2006/relationships/slideLayout" Target="../slideLayouts/slideLayout648.xml"/><Relationship Id="rId855" Type="http://schemas.openxmlformats.org/officeDocument/2006/relationships/slideLayout" Target="../slideLayouts/slideLayout85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715" Type="http://schemas.openxmlformats.org/officeDocument/2006/relationships/slideLayout" Target="../slideLayouts/slideLayout715.xml"/><Relationship Id="rId147" Type="http://schemas.openxmlformats.org/officeDocument/2006/relationships/slideLayout" Target="../slideLayouts/slideLayout147.xml"/><Relationship Id="rId354" Type="http://schemas.openxmlformats.org/officeDocument/2006/relationships/slideLayout" Target="../slideLayouts/slideLayout354.xml"/><Relationship Id="rId799" Type="http://schemas.openxmlformats.org/officeDocument/2006/relationships/slideLayout" Target="../slideLayouts/slideLayout799.xml"/><Relationship Id="rId51" Type="http://schemas.openxmlformats.org/officeDocument/2006/relationships/slideLayout" Target="../slideLayouts/slideLayout51.xml"/><Relationship Id="rId561" Type="http://schemas.openxmlformats.org/officeDocument/2006/relationships/slideLayout" Target="../slideLayouts/slideLayout561.xml"/><Relationship Id="rId659" Type="http://schemas.openxmlformats.org/officeDocument/2006/relationships/slideLayout" Target="../slideLayouts/slideLayout659.xml"/><Relationship Id="rId866" Type="http://schemas.openxmlformats.org/officeDocument/2006/relationships/slideLayout" Target="../slideLayouts/slideLayout866.xml"/><Relationship Id="rId214" Type="http://schemas.openxmlformats.org/officeDocument/2006/relationships/slideLayout" Target="../slideLayouts/slideLayout214.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519" Type="http://schemas.openxmlformats.org/officeDocument/2006/relationships/slideLayout" Target="../slideLayouts/slideLayout519.xml"/><Relationship Id="rId158" Type="http://schemas.openxmlformats.org/officeDocument/2006/relationships/slideLayout" Target="../slideLayouts/slideLayout158.xml"/><Relationship Id="rId726" Type="http://schemas.openxmlformats.org/officeDocument/2006/relationships/slideLayout" Target="../slideLayouts/slideLayout726.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225" Type="http://schemas.openxmlformats.org/officeDocument/2006/relationships/slideLayout" Target="../slideLayouts/slideLayout225.xml"/><Relationship Id="rId432" Type="http://schemas.openxmlformats.org/officeDocument/2006/relationships/slideLayout" Target="../slideLayouts/slideLayout432.xml"/><Relationship Id="rId877" Type="http://schemas.openxmlformats.org/officeDocument/2006/relationships/slideLayout" Target="../slideLayouts/slideLayout877.xml"/><Relationship Id="rId737" Type="http://schemas.openxmlformats.org/officeDocument/2006/relationships/slideLayout" Target="../slideLayouts/slideLayout737.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76" Type="http://schemas.openxmlformats.org/officeDocument/2006/relationships/slideLayout" Target="../slideLayouts/slideLayout376.xml"/><Relationship Id="rId583" Type="http://schemas.openxmlformats.org/officeDocument/2006/relationships/slideLayout" Target="../slideLayouts/slideLayout583.xml"/><Relationship Id="rId790" Type="http://schemas.openxmlformats.org/officeDocument/2006/relationships/slideLayout" Target="../slideLayouts/slideLayout790.xml"/><Relationship Id="rId804" Type="http://schemas.openxmlformats.org/officeDocument/2006/relationships/slideLayout" Target="../slideLayouts/slideLayout804.xml"/><Relationship Id="rId4" Type="http://schemas.openxmlformats.org/officeDocument/2006/relationships/slideLayout" Target="../slideLayouts/slideLayout4.xml"/><Relationship Id="rId236" Type="http://schemas.openxmlformats.org/officeDocument/2006/relationships/slideLayout" Target="../slideLayouts/slideLayout236.xml"/><Relationship Id="rId443" Type="http://schemas.openxmlformats.org/officeDocument/2006/relationships/slideLayout" Target="../slideLayouts/slideLayout443.xml"/><Relationship Id="rId650" Type="http://schemas.openxmlformats.org/officeDocument/2006/relationships/slideLayout" Target="../slideLayouts/slideLayout650.xml"/><Relationship Id="rId888" Type="http://schemas.openxmlformats.org/officeDocument/2006/relationships/slideLayout" Target="../slideLayouts/slideLayout888.xml"/><Relationship Id="rId303" Type="http://schemas.openxmlformats.org/officeDocument/2006/relationships/slideLayout" Target="../slideLayouts/slideLayout303.xml"/><Relationship Id="rId748" Type="http://schemas.openxmlformats.org/officeDocument/2006/relationships/slideLayout" Target="../slideLayouts/slideLayout748.xml"/><Relationship Id="rId84" Type="http://schemas.openxmlformats.org/officeDocument/2006/relationships/slideLayout" Target="../slideLayouts/slideLayout84.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815" Type="http://schemas.openxmlformats.org/officeDocument/2006/relationships/slideLayout" Target="../slideLayouts/slideLayout815.xml"/><Relationship Id="rId247" Type="http://schemas.openxmlformats.org/officeDocument/2006/relationships/slideLayout" Target="../slideLayouts/slideLayout247.xml"/><Relationship Id="rId899" Type="http://schemas.openxmlformats.org/officeDocument/2006/relationships/slideLayout" Target="../slideLayouts/slideLayout899.xml"/><Relationship Id="rId107" Type="http://schemas.openxmlformats.org/officeDocument/2006/relationships/slideLayout" Target="../slideLayouts/slideLayout107.xml"/><Relationship Id="rId454" Type="http://schemas.openxmlformats.org/officeDocument/2006/relationships/slideLayout" Target="../slideLayouts/slideLayout454.xml"/><Relationship Id="rId661" Type="http://schemas.openxmlformats.org/officeDocument/2006/relationships/slideLayout" Target="../slideLayouts/slideLayout661.xml"/><Relationship Id="rId759" Type="http://schemas.openxmlformats.org/officeDocument/2006/relationships/slideLayout" Target="../slideLayouts/slideLayout759.xml"/><Relationship Id="rId11" Type="http://schemas.openxmlformats.org/officeDocument/2006/relationships/slideLayout" Target="../slideLayouts/slideLayout11.xml"/><Relationship Id="rId314" Type="http://schemas.openxmlformats.org/officeDocument/2006/relationships/slideLayout" Target="../slideLayouts/slideLayout314.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826" Type="http://schemas.openxmlformats.org/officeDocument/2006/relationships/slideLayout" Target="../slideLayouts/slideLayout826.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72" Type="http://schemas.openxmlformats.org/officeDocument/2006/relationships/slideLayout" Target="../slideLayouts/slideLayout672.xml"/><Relationship Id="rId22" Type="http://schemas.openxmlformats.org/officeDocument/2006/relationships/slideLayout" Target="../slideLayouts/slideLayout22.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532" Type="http://schemas.openxmlformats.org/officeDocument/2006/relationships/slideLayout" Target="../slideLayouts/slideLayout532.xml"/><Relationship Id="rId171" Type="http://schemas.openxmlformats.org/officeDocument/2006/relationships/slideLayout" Target="../slideLayouts/slideLayout171.xml"/><Relationship Id="rId837" Type="http://schemas.openxmlformats.org/officeDocument/2006/relationships/slideLayout" Target="../slideLayouts/slideLayout837.xml"/><Relationship Id="rId269" Type="http://schemas.openxmlformats.org/officeDocument/2006/relationships/slideLayout" Target="../slideLayouts/slideLayout269.xml"/><Relationship Id="rId476" Type="http://schemas.openxmlformats.org/officeDocument/2006/relationships/slideLayout" Target="../slideLayouts/slideLayout476.xml"/><Relationship Id="rId683" Type="http://schemas.openxmlformats.org/officeDocument/2006/relationships/slideLayout" Target="../slideLayouts/slideLayout683.xml"/><Relationship Id="rId890" Type="http://schemas.openxmlformats.org/officeDocument/2006/relationships/slideLayout" Target="../slideLayouts/slideLayout890.xml"/><Relationship Id="rId904" Type="http://schemas.openxmlformats.org/officeDocument/2006/relationships/slideLayout" Target="../slideLayouts/slideLayout904.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336" Type="http://schemas.openxmlformats.org/officeDocument/2006/relationships/slideLayout" Target="../slideLayouts/slideLayout336.xml"/><Relationship Id="rId543" Type="http://schemas.openxmlformats.org/officeDocument/2006/relationships/slideLayout" Target="../slideLayouts/slideLayout543.xml"/><Relationship Id="rId182" Type="http://schemas.openxmlformats.org/officeDocument/2006/relationships/slideLayout" Target="../slideLayouts/slideLayout182.xml"/><Relationship Id="rId403" Type="http://schemas.openxmlformats.org/officeDocument/2006/relationships/slideLayout" Target="../slideLayouts/slideLayout403.xml"/><Relationship Id="rId750" Type="http://schemas.openxmlformats.org/officeDocument/2006/relationships/slideLayout" Target="../slideLayouts/slideLayout750.xml"/><Relationship Id="rId848" Type="http://schemas.openxmlformats.org/officeDocument/2006/relationships/slideLayout" Target="../slideLayouts/slideLayout848.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694" Type="http://schemas.openxmlformats.org/officeDocument/2006/relationships/slideLayout" Target="../slideLayouts/slideLayout694.xml"/><Relationship Id="rId708" Type="http://schemas.openxmlformats.org/officeDocument/2006/relationships/slideLayout" Target="../slideLayouts/slideLayout708.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554" Type="http://schemas.openxmlformats.org/officeDocument/2006/relationships/slideLayout" Target="../slideLayouts/slideLayout554.xml"/><Relationship Id="rId761" Type="http://schemas.openxmlformats.org/officeDocument/2006/relationships/slideLayout" Target="../slideLayouts/slideLayout761.xml"/><Relationship Id="rId859" Type="http://schemas.openxmlformats.org/officeDocument/2006/relationships/slideLayout" Target="../slideLayouts/slideLayout859.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414" Type="http://schemas.openxmlformats.org/officeDocument/2006/relationships/slideLayout" Target="../slideLayouts/slideLayout414.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260" Type="http://schemas.openxmlformats.org/officeDocument/2006/relationships/slideLayout" Target="../slideLayouts/slideLayout260.xml"/><Relationship Id="rId719" Type="http://schemas.openxmlformats.org/officeDocument/2006/relationships/slideLayout" Target="../slideLayouts/slideLayout719.xml"/><Relationship Id="rId55" Type="http://schemas.openxmlformats.org/officeDocument/2006/relationships/slideLayout" Target="../slideLayouts/slideLayout55.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772" Type="http://schemas.openxmlformats.org/officeDocument/2006/relationships/slideLayout" Target="../slideLayouts/slideLayout77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69" Type="http://schemas.openxmlformats.org/officeDocument/2006/relationships/slideLayout" Target="../slideLayouts/slideLayout369.xml"/><Relationship Id="rId576" Type="http://schemas.openxmlformats.org/officeDocument/2006/relationships/slideLayout" Target="../slideLayouts/slideLayout576.xml"/><Relationship Id="rId783" Type="http://schemas.openxmlformats.org/officeDocument/2006/relationships/slideLayout" Target="../slideLayouts/slideLayout783.xml"/><Relationship Id="rId229" Type="http://schemas.openxmlformats.org/officeDocument/2006/relationships/slideLayout" Target="../slideLayouts/slideLayout229.xml"/><Relationship Id="rId436" Type="http://schemas.openxmlformats.org/officeDocument/2006/relationships/slideLayout" Target="../slideLayouts/slideLayout436.xml"/><Relationship Id="rId643" Type="http://schemas.openxmlformats.org/officeDocument/2006/relationships/slideLayout" Target="../slideLayouts/slideLayout643.xml"/><Relationship Id="rId850" Type="http://schemas.openxmlformats.org/officeDocument/2006/relationships/slideLayout" Target="../slideLayouts/slideLayout850.xml"/><Relationship Id="rId77" Type="http://schemas.openxmlformats.org/officeDocument/2006/relationships/slideLayout" Target="../slideLayouts/slideLayout77.xml"/><Relationship Id="rId282" Type="http://schemas.openxmlformats.org/officeDocument/2006/relationships/slideLayout" Target="../slideLayouts/slideLayout282.xml"/><Relationship Id="rId503" Type="http://schemas.openxmlformats.org/officeDocument/2006/relationships/slideLayout" Target="../slideLayouts/slideLayout503.xml"/><Relationship Id="rId587" Type="http://schemas.openxmlformats.org/officeDocument/2006/relationships/slideLayout" Target="../slideLayouts/slideLayout587.xml"/><Relationship Id="rId710" Type="http://schemas.openxmlformats.org/officeDocument/2006/relationships/slideLayout" Target="../slideLayouts/slideLayout710.xml"/><Relationship Id="rId808" Type="http://schemas.openxmlformats.org/officeDocument/2006/relationships/slideLayout" Target="../slideLayouts/slideLayout80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447" Type="http://schemas.openxmlformats.org/officeDocument/2006/relationships/slideLayout" Target="../slideLayouts/slideLayout447.xml"/><Relationship Id="rId794" Type="http://schemas.openxmlformats.org/officeDocument/2006/relationships/slideLayout" Target="../slideLayouts/slideLayout794.xml"/><Relationship Id="rId654" Type="http://schemas.openxmlformats.org/officeDocument/2006/relationships/slideLayout" Target="../slideLayouts/slideLayout654.xml"/><Relationship Id="rId861" Type="http://schemas.openxmlformats.org/officeDocument/2006/relationships/slideLayout" Target="../slideLayouts/slideLayout861.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514" Type="http://schemas.openxmlformats.org/officeDocument/2006/relationships/slideLayout" Target="../slideLayouts/slideLayout514.xml"/><Relationship Id="rId721" Type="http://schemas.openxmlformats.org/officeDocument/2006/relationships/slideLayout" Target="../slideLayouts/slideLayout721.xml"/><Relationship Id="rId88" Type="http://schemas.openxmlformats.org/officeDocument/2006/relationships/slideLayout" Target="../slideLayouts/slideLayout88.xml"/><Relationship Id="rId153" Type="http://schemas.openxmlformats.org/officeDocument/2006/relationships/slideLayout" Target="../slideLayouts/slideLayout153.xml"/><Relationship Id="rId360" Type="http://schemas.openxmlformats.org/officeDocument/2006/relationships/slideLayout" Target="../slideLayouts/slideLayout360.xml"/><Relationship Id="rId598" Type="http://schemas.openxmlformats.org/officeDocument/2006/relationships/slideLayout" Target="../slideLayouts/slideLayout598.xml"/><Relationship Id="rId819" Type="http://schemas.openxmlformats.org/officeDocument/2006/relationships/slideLayout" Target="../slideLayouts/slideLayout819.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65" Type="http://schemas.openxmlformats.org/officeDocument/2006/relationships/slideLayout" Target="../slideLayouts/slideLayout665.xml"/><Relationship Id="rId872" Type="http://schemas.openxmlformats.org/officeDocument/2006/relationships/slideLayout" Target="../slideLayouts/slideLayout872.xml"/><Relationship Id="rId15" Type="http://schemas.openxmlformats.org/officeDocument/2006/relationships/slideLayout" Target="../slideLayouts/slideLayout15.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732" Type="http://schemas.openxmlformats.org/officeDocument/2006/relationships/slideLayout" Target="../slideLayouts/slideLayout732.xml"/><Relationship Id="rId99" Type="http://schemas.openxmlformats.org/officeDocument/2006/relationships/slideLayout" Target="../slideLayouts/slideLayout99.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69" Type="http://schemas.openxmlformats.org/officeDocument/2006/relationships/slideLayout" Target="../slideLayouts/slideLayout469.xml"/><Relationship Id="rId676" Type="http://schemas.openxmlformats.org/officeDocument/2006/relationships/slideLayout" Target="../slideLayouts/slideLayout676.xml"/><Relationship Id="rId883" Type="http://schemas.openxmlformats.org/officeDocument/2006/relationships/slideLayout" Target="../slideLayouts/slideLayout883.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329" Type="http://schemas.openxmlformats.org/officeDocument/2006/relationships/slideLayout" Target="../slideLayouts/slideLayout329.xml"/><Relationship Id="rId536" Type="http://schemas.openxmlformats.org/officeDocument/2006/relationships/slideLayout" Target="../slideLayouts/slideLayout536.xml"/><Relationship Id="rId175" Type="http://schemas.openxmlformats.org/officeDocument/2006/relationships/slideLayout" Target="../slideLayouts/slideLayout175.xml"/><Relationship Id="rId743" Type="http://schemas.openxmlformats.org/officeDocument/2006/relationships/slideLayout" Target="../slideLayouts/slideLayout743.xml"/><Relationship Id="rId382" Type="http://schemas.openxmlformats.org/officeDocument/2006/relationships/slideLayout" Target="../slideLayouts/slideLayout382.xml"/><Relationship Id="rId603" Type="http://schemas.openxmlformats.org/officeDocument/2006/relationships/slideLayout" Target="../slideLayouts/slideLayout603.xml"/><Relationship Id="rId687" Type="http://schemas.openxmlformats.org/officeDocument/2006/relationships/slideLayout" Target="../slideLayouts/slideLayout687.xml"/><Relationship Id="rId810" Type="http://schemas.openxmlformats.org/officeDocument/2006/relationships/slideLayout" Target="../slideLayouts/slideLayout810.xml"/><Relationship Id="rId908"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24.xml"/><Relationship Id="rId3" Type="http://schemas.openxmlformats.org/officeDocument/2006/relationships/slideLayout" Target="../slideLayouts/slideLayout1619.xml"/><Relationship Id="rId7" Type="http://schemas.openxmlformats.org/officeDocument/2006/relationships/slideLayout" Target="../slideLayouts/slideLayout1623.xml"/><Relationship Id="rId12" Type="http://schemas.openxmlformats.org/officeDocument/2006/relationships/theme" Target="../theme/theme10.xml"/><Relationship Id="rId2" Type="http://schemas.openxmlformats.org/officeDocument/2006/relationships/slideLayout" Target="../slideLayouts/slideLayout1618.xml"/><Relationship Id="rId1" Type="http://schemas.openxmlformats.org/officeDocument/2006/relationships/slideLayout" Target="../slideLayouts/slideLayout1617.xml"/><Relationship Id="rId6" Type="http://schemas.openxmlformats.org/officeDocument/2006/relationships/slideLayout" Target="../slideLayouts/slideLayout1622.xml"/><Relationship Id="rId11" Type="http://schemas.openxmlformats.org/officeDocument/2006/relationships/slideLayout" Target="../slideLayouts/slideLayout1627.xml"/><Relationship Id="rId5" Type="http://schemas.openxmlformats.org/officeDocument/2006/relationships/slideLayout" Target="../slideLayouts/slideLayout1621.xml"/><Relationship Id="rId10" Type="http://schemas.openxmlformats.org/officeDocument/2006/relationships/slideLayout" Target="../slideLayouts/slideLayout1626.xml"/><Relationship Id="rId4" Type="http://schemas.openxmlformats.org/officeDocument/2006/relationships/slideLayout" Target="../slideLayouts/slideLayout1620.xml"/><Relationship Id="rId9" Type="http://schemas.openxmlformats.org/officeDocument/2006/relationships/slideLayout" Target="../slideLayouts/slideLayout162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35.xml"/><Relationship Id="rId13" Type="http://schemas.openxmlformats.org/officeDocument/2006/relationships/slideLayout" Target="../slideLayouts/slideLayout1640.xml"/><Relationship Id="rId18" Type="http://schemas.openxmlformats.org/officeDocument/2006/relationships/slideLayout" Target="../slideLayouts/slideLayout1645.xml"/><Relationship Id="rId3" Type="http://schemas.openxmlformats.org/officeDocument/2006/relationships/slideLayout" Target="../slideLayouts/slideLayout1630.xml"/><Relationship Id="rId7" Type="http://schemas.openxmlformats.org/officeDocument/2006/relationships/slideLayout" Target="../slideLayouts/slideLayout1634.xml"/><Relationship Id="rId12" Type="http://schemas.openxmlformats.org/officeDocument/2006/relationships/slideLayout" Target="../slideLayouts/slideLayout1639.xml"/><Relationship Id="rId17" Type="http://schemas.openxmlformats.org/officeDocument/2006/relationships/slideLayout" Target="../slideLayouts/slideLayout1644.xml"/><Relationship Id="rId2" Type="http://schemas.openxmlformats.org/officeDocument/2006/relationships/slideLayout" Target="../slideLayouts/slideLayout1629.xml"/><Relationship Id="rId16" Type="http://schemas.openxmlformats.org/officeDocument/2006/relationships/slideLayout" Target="../slideLayouts/slideLayout1643.xml"/><Relationship Id="rId20" Type="http://schemas.openxmlformats.org/officeDocument/2006/relationships/theme" Target="../theme/theme11.xml"/><Relationship Id="rId1" Type="http://schemas.openxmlformats.org/officeDocument/2006/relationships/slideLayout" Target="../slideLayouts/slideLayout1628.xml"/><Relationship Id="rId6" Type="http://schemas.openxmlformats.org/officeDocument/2006/relationships/slideLayout" Target="../slideLayouts/slideLayout1633.xml"/><Relationship Id="rId11" Type="http://schemas.openxmlformats.org/officeDocument/2006/relationships/slideLayout" Target="../slideLayouts/slideLayout1638.xml"/><Relationship Id="rId5" Type="http://schemas.openxmlformats.org/officeDocument/2006/relationships/slideLayout" Target="../slideLayouts/slideLayout1632.xml"/><Relationship Id="rId15" Type="http://schemas.openxmlformats.org/officeDocument/2006/relationships/slideLayout" Target="../slideLayouts/slideLayout1642.xml"/><Relationship Id="rId10" Type="http://schemas.openxmlformats.org/officeDocument/2006/relationships/slideLayout" Target="../slideLayouts/slideLayout1637.xml"/><Relationship Id="rId19" Type="http://schemas.openxmlformats.org/officeDocument/2006/relationships/slideLayout" Target="../slideLayouts/slideLayout1646.xml"/><Relationship Id="rId4" Type="http://schemas.openxmlformats.org/officeDocument/2006/relationships/slideLayout" Target="../slideLayouts/slideLayout1631.xml"/><Relationship Id="rId9" Type="http://schemas.openxmlformats.org/officeDocument/2006/relationships/slideLayout" Target="../slideLayouts/slideLayout1636.xml"/><Relationship Id="rId14" Type="http://schemas.openxmlformats.org/officeDocument/2006/relationships/slideLayout" Target="../slideLayouts/slideLayout164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54.xml"/><Relationship Id="rId13" Type="http://schemas.openxmlformats.org/officeDocument/2006/relationships/theme" Target="../theme/theme12.xml"/><Relationship Id="rId3" Type="http://schemas.openxmlformats.org/officeDocument/2006/relationships/slideLayout" Target="../slideLayouts/slideLayout1649.xml"/><Relationship Id="rId7" Type="http://schemas.openxmlformats.org/officeDocument/2006/relationships/slideLayout" Target="../slideLayouts/slideLayout1653.xml"/><Relationship Id="rId12" Type="http://schemas.openxmlformats.org/officeDocument/2006/relationships/slideLayout" Target="../slideLayouts/slideLayout1658.xml"/><Relationship Id="rId2" Type="http://schemas.openxmlformats.org/officeDocument/2006/relationships/slideLayout" Target="../slideLayouts/slideLayout1648.xml"/><Relationship Id="rId1" Type="http://schemas.openxmlformats.org/officeDocument/2006/relationships/slideLayout" Target="../slideLayouts/slideLayout1647.xml"/><Relationship Id="rId6" Type="http://schemas.openxmlformats.org/officeDocument/2006/relationships/slideLayout" Target="../slideLayouts/slideLayout1652.xml"/><Relationship Id="rId11" Type="http://schemas.openxmlformats.org/officeDocument/2006/relationships/slideLayout" Target="../slideLayouts/slideLayout1657.xml"/><Relationship Id="rId5" Type="http://schemas.openxmlformats.org/officeDocument/2006/relationships/slideLayout" Target="../slideLayouts/slideLayout1651.xml"/><Relationship Id="rId10" Type="http://schemas.openxmlformats.org/officeDocument/2006/relationships/slideLayout" Target="../slideLayouts/slideLayout1656.xml"/><Relationship Id="rId4" Type="http://schemas.openxmlformats.org/officeDocument/2006/relationships/slideLayout" Target="../slideLayouts/slideLayout1650.xml"/><Relationship Id="rId9" Type="http://schemas.openxmlformats.org/officeDocument/2006/relationships/slideLayout" Target="../slideLayouts/slideLayout165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666.xml"/><Relationship Id="rId13" Type="http://schemas.openxmlformats.org/officeDocument/2006/relationships/slideLayout" Target="../slideLayouts/slideLayout1671.xml"/><Relationship Id="rId18" Type="http://schemas.openxmlformats.org/officeDocument/2006/relationships/theme" Target="../theme/theme13.xml"/><Relationship Id="rId3" Type="http://schemas.openxmlformats.org/officeDocument/2006/relationships/slideLayout" Target="../slideLayouts/slideLayout1661.xml"/><Relationship Id="rId7" Type="http://schemas.openxmlformats.org/officeDocument/2006/relationships/slideLayout" Target="../slideLayouts/slideLayout1665.xml"/><Relationship Id="rId12" Type="http://schemas.openxmlformats.org/officeDocument/2006/relationships/slideLayout" Target="../slideLayouts/slideLayout1670.xml"/><Relationship Id="rId17" Type="http://schemas.openxmlformats.org/officeDocument/2006/relationships/slideLayout" Target="../slideLayouts/slideLayout1675.xml"/><Relationship Id="rId2" Type="http://schemas.openxmlformats.org/officeDocument/2006/relationships/slideLayout" Target="../slideLayouts/slideLayout1660.xml"/><Relationship Id="rId16" Type="http://schemas.openxmlformats.org/officeDocument/2006/relationships/slideLayout" Target="../slideLayouts/slideLayout1674.xml"/><Relationship Id="rId1" Type="http://schemas.openxmlformats.org/officeDocument/2006/relationships/slideLayout" Target="../slideLayouts/slideLayout1659.xml"/><Relationship Id="rId6" Type="http://schemas.openxmlformats.org/officeDocument/2006/relationships/slideLayout" Target="../slideLayouts/slideLayout1664.xml"/><Relationship Id="rId11" Type="http://schemas.openxmlformats.org/officeDocument/2006/relationships/slideLayout" Target="../slideLayouts/slideLayout1669.xml"/><Relationship Id="rId5" Type="http://schemas.openxmlformats.org/officeDocument/2006/relationships/slideLayout" Target="../slideLayouts/slideLayout1663.xml"/><Relationship Id="rId15" Type="http://schemas.openxmlformats.org/officeDocument/2006/relationships/slideLayout" Target="../slideLayouts/slideLayout1673.xml"/><Relationship Id="rId10" Type="http://schemas.openxmlformats.org/officeDocument/2006/relationships/slideLayout" Target="../slideLayouts/slideLayout1668.xml"/><Relationship Id="rId4" Type="http://schemas.openxmlformats.org/officeDocument/2006/relationships/slideLayout" Target="../slideLayouts/slideLayout1662.xml"/><Relationship Id="rId9" Type="http://schemas.openxmlformats.org/officeDocument/2006/relationships/slideLayout" Target="../slideLayouts/slideLayout1667.xml"/><Relationship Id="rId14" Type="http://schemas.openxmlformats.org/officeDocument/2006/relationships/slideLayout" Target="../slideLayouts/slideLayout167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15.xml"/><Relationship Id="rId13" Type="http://schemas.openxmlformats.org/officeDocument/2006/relationships/slideLayout" Target="../slideLayouts/slideLayout920.xml"/><Relationship Id="rId18" Type="http://schemas.openxmlformats.org/officeDocument/2006/relationships/slideLayout" Target="../slideLayouts/slideLayout925.xml"/><Relationship Id="rId26" Type="http://schemas.openxmlformats.org/officeDocument/2006/relationships/slideLayout" Target="../slideLayouts/slideLayout933.xml"/><Relationship Id="rId3" Type="http://schemas.openxmlformats.org/officeDocument/2006/relationships/slideLayout" Target="../slideLayouts/slideLayout910.xml"/><Relationship Id="rId21" Type="http://schemas.openxmlformats.org/officeDocument/2006/relationships/slideLayout" Target="../slideLayouts/slideLayout928.xml"/><Relationship Id="rId7" Type="http://schemas.openxmlformats.org/officeDocument/2006/relationships/slideLayout" Target="../slideLayouts/slideLayout914.xml"/><Relationship Id="rId12" Type="http://schemas.openxmlformats.org/officeDocument/2006/relationships/slideLayout" Target="../slideLayouts/slideLayout919.xml"/><Relationship Id="rId17" Type="http://schemas.openxmlformats.org/officeDocument/2006/relationships/slideLayout" Target="../slideLayouts/slideLayout924.xml"/><Relationship Id="rId25" Type="http://schemas.openxmlformats.org/officeDocument/2006/relationships/slideLayout" Target="../slideLayouts/slideLayout932.xml"/><Relationship Id="rId2" Type="http://schemas.openxmlformats.org/officeDocument/2006/relationships/slideLayout" Target="../slideLayouts/slideLayout909.xml"/><Relationship Id="rId16" Type="http://schemas.openxmlformats.org/officeDocument/2006/relationships/slideLayout" Target="../slideLayouts/slideLayout923.xml"/><Relationship Id="rId20" Type="http://schemas.openxmlformats.org/officeDocument/2006/relationships/slideLayout" Target="../slideLayouts/slideLayout927.xml"/><Relationship Id="rId1" Type="http://schemas.openxmlformats.org/officeDocument/2006/relationships/slideLayout" Target="../slideLayouts/slideLayout908.xml"/><Relationship Id="rId6" Type="http://schemas.openxmlformats.org/officeDocument/2006/relationships/slideLayout" Target="../slideLayouts/slideLayout913.xml"/><Relationship Id="rId11" Type="http://schemas.openxmlformats.org/officeDocument/2006/relationships/slideLayout" Target="../slideLayouts/slideLayout918.xml"/><Relationship Id="rId24" Type="http://schemas.openxmlformats.org/officeDocument/2006/relationships/slideLayout" Target="../slideLayouts/slideLayout931.xml"/><Relationship Id="rId5" Type="http://schemas.openxmlformats.org/officeDocument/2006/relationships/slideLayout" Target="../slideLayouts/slideLayout912.xml"/><Relationship Id="rId15" Type="http://schemas.openxmlformats.org/officeDocument/2006/relationships/slideLayout" Target="../slideLayouts/slideLayout922.xml"/><Relationship Id="rId23" Type="http://schemas.openxmlformats.org/officeDocument/2006/relationships/slideLayout" Target="../slideLayouts/slideLayout930.xml"/><Relationship Id="rId10" Type="http://schemas.openxmlformats.org/officeDocument/2006/relationships/slideLayout" Target="../slideLayouts/slideLayout917.xml"/><Relationship Id="rId19" Type="http://schemas.openxmlformats.org/officeDocument/2006/relationships/slideLayout" Target="../slideLayouts/slideLayout926.xml"/><Relationship Id="rId4" Type="http://schemas.openxmlformats.org/officeDocument/2006/relationships/slideLayout" Target="../slideLayouts/slideLayout911.xml"/><Relationship Id="rId9" Type="http://schemas.openxmlformats.org/officeDocument/2006/relationships/slideLayout" Target="../slideLayouts/slideLayout916.xml"/><Relationship Id="rId14" Type="http://schemas.openxmlformats.org/officeDocument/2006/relationships/slideLayout" Target="../slideLayouts/slideLayout921.xml"/><Relationship Id="rId22" Type="http://schemas.openxmlformats.org/officeDocument/2006/relationships/slideLayout" Target="../slideLayouts/slideLayout929.xml"/><Relationship Id="rId27"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1050.xml"/><Relationship Id="rId21" Type="http://schemas.openxmlformats.org/officeDocument/2006/relationships/slideLayout" Target="../slideLayouts/slideLayout954.xml"/><Relationship Id="rId63" Type="http://schemas.openxmlformats.org/officeDocument/2006/relationships/slideLayout" Target="../slideLayouts/slideLayout996.xml"/><Relationship Id="rId159" Type="http://schemas.openxmlformats.org/officeDocument/2006/relationships/slideLayout" Target="../slideLayouts/slideLayout1092.xml"/><Relationship Id="rId170" Type="http://schemas.openxmlformats.org/officeDocument/2006/relationships/slideLayout" Target="../slideLayouts/slideLayout1103.xml"/><Relationship Id="rId226" Type="http://schemas.openxmlformats.org/officeDocument/2006/relationships/slideLayout" Target="../slideLayouts/slideLayout1159.xml"/><Relationship Id="rId268" Type="http://schemas.openxmlformats.org/officeDocument/2006/relationships/slideLayout" Target="../slideLayouts/slideLayout1201.xml"/><Relationship Id="rId32" Type="http://schemas.openxmlformats.org/officeDocument/2006/relationships/slideLayout" Target="../slideLayouts/slideLayout965.xml"/><Relationship Id="rId74" Type="http://schemas.openxmlformats.org/officeDocument/2006/relationships/slideLayout" Target="../slideLayouts/slideLayout1007.xml"/><Relationship Id="rId128" Type="http://schemas.openxmlformats.org/officeDocument/2006/relationships/slideLayout" Target="../slideLayouts/slideLayout1061.xml"/><Relationship Id="rId5" Type="http://schemas.openxmlformats.org/officeDocument/2006/relationships/slideLayout" Target="../slideLayouts/slideLayout938.xml"/><Relationship Id="rId181" Type="http://schemas.openxmlformats.org/officeDocument/2006/relationships/slideLayout" Target="../slideLayouts/slideLayout1114.xml"/><Relationship Id="rId237" Type="http://schemas.openxmlformats.org/officeDocument/2006/relationships/slideLayout" Target="../slideLayouts/slideLayout1170.xml"/><Relationship Id="rId279" Type="http://schemas.openxmlformats.org/officeDocument/2006/relationships/slideLayout" Target="../slideLayouts/slideLayout1212.xml"/><Relationship Id="rId43" Type="http://schemas.openxmlformats.org/officeDocument/2006/relationships/slideLayout" Target="../slideLayouts/slideLayout976.xml"/><Relationship Id="rId139" Type="http://schemas.openxmlformats.org/officeDocument/2006/relationships/slideLayout" Target="../slideLayouts/slideLayout1072.xml"/><Relationship Id="rId85" Type="http://schemas.openxmlformats.org/officeDocument/2006/relationships/slideLayout" Target="../slideLayouts/slideLayout1018.xml"/><Relationship Id="rId150" Type="http://schemas.openxmlformats.org/officeDocument/2006/relationships/slideLayout" Target="../slideLayouts/slideLayout1083.xml"/><Relationship Id="rId171" Type="http://schemas.openxmlformats.org/officeDocument/2006/relationships/slideLayout" Target="../slideLayouts/slideLayout1104.xml"/><Relationship Id="rId192" Type="http://schemas.openxmlformats.org/officeDocument/2006/relationships/slideLayout" Target="../slideLayouts/slideLayout1125.xml"/><Relationship Id="rId206" Type="http://schemas.openxmlformats.org/officeDocument/2006/relationships/slideLayout" Target="../slideLayouts/slideLayout1139.xml"/><Relationship Id="rId227" Type="http://schemas.openxmlformats.org/officeDocument/2006/relationships/slideLayout" Target="../slideLayouts/slideLayout1160.xml"/><Relationship Id="rId248" Type="http://schemas.openxmlformats.org/officeDocument/2006/relationships/slideLayout" Target="../slideLayouts/slideLayout1181.xml"/><Relationship Id="rId269" Type="http://schemas.openxmlformats.org/officeDocument/2006/relationships/slideLayout" Target="../slideLayouts/slideLayout1202.xml"/><Relationship Id="rId12" Type="http://schemas.openxmlformats.org/officeDocument/2006/relationships/slideLayout" Target="../slideLayouts/slideLayout945.xml"/><Relationship Id="rId33" Type="http://schemas.openxmlformats.org/officeDocument/2006/relationships/slideLayout" Target="../slideLayouts/slideLayout966.xml"/><Relationship Id="rId108" Type="http://schemas.openxmlformats.org/officeDocument/2006/relationships/slideLayout" Target="../slideLayouts/slideLayout1041.xml"/><Relationship Id="rId129" Type="http://schemas.openxmlformats.org/officeDocument/2006/relationships/slideLayout" Target="../slideLayouts/slideLayout1062.xml"/><Relationship Id="rId280" Type="http://schemas.openxmlformats.org/officeDocument/2006/relationships/slideLayout" Target="../slideLayouts/slideLayout1213.xml"/><Relationship Id="rId54" Type="http://schemas.openxmlformats.org/officeDocument/2006/relationships/slideLayout" Target="../slideLayouts/slideLayout987.xml"/><Relationship Id="rId75" Type="http://schemas.openxmlformats.org/officeDocument/2006/relationships/slideLayout" Target="../slideLayouts/slideLayout1008.xml"/><Relationship Id="rId96" Type="http://schemas.openxmlformats.org/officeDocument/2006/relationships/slideLayout" Target="../slideLayouts/slideLayout1029.xml"/><Relationship Id="rId140" Type="http://schemas.openxmlformats.org/officeDocument/2006/relationships/slideLayout" Target="../slideLayouts/slideLayout1073.xml"/><Relationship Id="rId161" Type="http://schemas.openxmlformats.org/officeDocument/2006/relationships/slideLayout" Target="../slideLayouts/slideLayout1094.xml"/><Relationship Id="rId182" Type="http://schemas.openxmlformats.org/officeDocument/2006/relationships/slideLayout" Target="../slideLayouts/slideLayout1115.xml"/><Relationship Id="rId217" Type="http://schemas.openxmlformats.org/officeDocument/2006/relationships/slideLayout" Target="../slideLayouts/slideLayout1150.xml"/><Relationship Id="rId6" Type="http://schemas.openxmlformats.org/officeDocument/2006/relationships/slideLayout" Target="../slideLayouts/slideLayout939.xml"/><Relationship Id="rId238" Type="http://schemas.openxmlformats.org/officeDocument/2006/relationships/slideLayout" Target="../slideLayouts/slideLayout1171.xml"/><Relationship Id="rId259" Type="http://schemas.openxmlformats.org/officeDocument/2006/relationships/slideLayout" Target="../slideLayouts/slideLayout1192.xml"/><Relationship Id="rId23" Type="http://schemas.openxmlformats.org/officeDocument/2006/relationships/slideLayout" Target="../slideLayouts/slideLayout956.xml"/><Relationship Id="rId119" Type="http://schemas.openxmlformats.org/officeDocument/2006/relationships/slideLayout" Target="../slideLayouts/slideLayout1052.xml"/><Relationship Id="rId270" Type="http://schemas.openxmlformats.org/officeDocument/2006/relationships/slideLayout" Target="../slideLayouts/slideLayout1203.xml"/><Relationship Id="rId44" Type="http://schemas.openxmlformats.org/officeDocument/2006/relationships/slideLayout" Target="../slideLayouts/slideLayout977.xml"/><Relationship Id="rId65" Type="http://schemas.openxmlformats.org/officeDocument/2006/relationships/slideLayout" Target="../slideLayouts/slideLayout998.xml"/><Relationship Id="rId86" Type="http://schemas.openxmlformats.org/officeDocument/2006/relationships/slideLayout" Target="../slideLayouts/slideLayout1019.xml"/><Relationship Id="rId130" Type="http://schemas.openxmlformats.org/officeDocument/2006/relationships/slideLayout" Target="../slideLayouts/slideLayout1063.xml"/><Relationship Id="rId151" Type="http://schemas.openxmlformats.org/officeDocument/2006/relationships/slideLayout" Target="../slideLayouts/slideLayout1084.xml"/><Relationship Id="rId172" Type="http://schemas.openxmlformats.org/officeDocument/2006/relationships/slideLayout" Target="../slideLayouts/slideLayout1105.xml"/><Relationship Id="rId193" Type="http://schemas.openxmlformats.org/officeDocument/2006/relationships/slideLayout" Target="../slideLayouts/slideLayout1126.xml"/><Relationship Id="rId207" Type="http://schemas.openxmlformats.org/officeDocument/2006/relationships/slideLayout" Target="../slideLayouts/slideLayout1140.xml"/><Relationship Id="rId228" Type="http://schemas.openxmlformats.org/officeDocument/2006/relationships/slideLayout" Target="../slideLayouts/slideLayout1161.xml"/><Relationship Id="rId249" Type="http://schemas.openxmlformats.org/officeDocument/2006/relationships/slideLayout" Target="../slideLayouts/slideLayout1182.xml"/><Relationship Id="rId13" Type="http://schemas.openxmlformats.org/officeDocument/2006/relationships/slideLayout" Target="../slideLayouts/slideLayout946.xml"/><Relationship Id="rId109" Type="http://schemas.openxmlformats.org/officeDocument/2006/relationships/slideLayout" Target="../slideLayouts/slideLayout1042.xml"/><Relationship Id="rId260" Type="http://schemas.openxmlformats.org/officeDocument/2006/relationships/slideLayout" Target="../slideLayouts/slideLayout1193.xml"/><Relationship Id="rId281" Type="http://schemas.openxmlformats.org/officeDocument/2006/relationships/slideLayout" Target="../slideLayouts/slideLayout1214.xml"/><Relationship Id="rId34" Type="http://schemas.openxmlformats.org/officeDocument/2006/relationships/slideLayout" Target="../slideLayouts/slideLayout967.xml"/><Relationship Id="rId55" Type="http://schemas.openxmlformats.org/officeDocument/2006/relationships/slideLayout" Target="../slideLayouts/slideLayout988.xml"/><Relationship Id="rId76" Type="http://schemas.openxmlformats.org/officeDocument/2006/relationships/slideLayout" Target="../slideLayouts/slideLayout1009.xml"/><Relationship Id="rId97" Type="http://schemas.openxmlformats.org/officeDocument/2006/relationships/slideLayout" Target="../slideLayouts/slideLayout1030.xml"/><Relationship Id="rId120" Type="http://schemas.openxmlformats.org/officeDocument/2006/relationships/slideLayout" Target="../slideLayouts/slideLayout1053.xml"/><Relationship Id="rId141" Type="http://schemas.openxmlformats.org/officeDocument/2006/relationships/slideLayout" Target="../slideLayouts/slideLayout1074.xml"/><Relationship Id="rId7" Type="http://schemas.openxmlformats.org/officeDocument/2006/relationships/slideLayout" Target="../slideLayouts/slideLayout940.xml"/><Relationship Id="rId162" Type="http://schemas.openxmlformats.org/officeDocument/2006/relationships/slideLayout" Target="../slideLayouts/slideLayout1095.xml"/><Relationship Id="rId183" Type="http://schemas.openxmlformats.org/officeDocument/2006/relationships/slideLayout" Target="../slideLayouts/slideLayout1116.xml"/><Relationship Id="rId218" Type="http://schemas.openxmlformats.org/officeDocument/2006/relationships/slideLayout" Target="../slideLayouts/slideLayout1151.xml"/><Relationship Id="rId239" Type="http://schemas.openxmlformats.org/officeDocument/2006/relationships/slideLayout" Target="../slideLayouts/slideLayout1172.xml"/><Relationship Id="rId250" Type="http://schemas.openxmlformats.org/officeDocument/2006/relationships/slideLayout" Target="../slideLayouts/slideLayout1183.xml"/><Relationship Id="rId271" Type="http://schemas.openxmlformats.org/officeDocument/2006/relationships/slideLayout" Target="../slideLayouts/slideLayout1204.xml"/><Relationship Id="rId24" Type="http://schemas.openxmlformats.org/officeDocument/2006/relationships/slideLayout" Target="../slideLayouts/slideLayout957.xml"/><Relationship Id="rId45" Type="http://schemas.openxmlformats.org/officeDocument/2006/relationships/slideLayout" Target="../slideLayouts/slideLayout978.xml"/><Relationship Id="rId66" Type="http://schemas.openxmlformats.org/officeDocument/2006/relationships/slideLayout" Target="../slideLayouts/slideLayout999.xml"/><Relationship Id="rId87" Type="http://schemas.openxmlformats.org/officeDocument/2006/relationships/slideLayout" Target="../slideLayouts/slideLayout1020.xml"/><Relationship Id="rId110" Type="http://schemas.openxmlformats.org/officeDocument/2006/relationships/slideLayout" Target="../slideLayouts/slideLayout1043.xml"/><Relationship Id="rId131" Type="http://schemas.openxmlformats.org/officeDocument/2006/relationships/slideLayout" Target="../slideLayouts/slideLayout1064.xml"/><Relationship Id="rId152" Type="http://schemas.openxmlformats.org/officeDocument/2006/relationships/slideLayout" Target="../slideLayouts/slideLayout1085.xml"/><Relationship Id="rId173" Type="http://schemas.openxmlformats.org/officeDocument/2006/relationships/slideLayout" Target="../slideLayouts/slideLayout1106.xml"/><Relationship Id="rId194" Type="http://schemas.openxmlformats.org/officeDocument/2006/relationships/slideLayout" Target="../slideLayouts/slideLayout1127.xml"/><Relationship Id="rId208" Type="http://schemas.openxmlformats.org/officeDocument/2006/relationships/slideLayout" Target="../slideLayouts/slideLayout1141.xml"/><Relationship Id="rId229" Type="http://schemas.openxmlformats.org/officeDocument/2006/relationships/slideLayout" Target="../slideLayouts/slideLayout1162.xml"/><Relationship Id="rId240" Type="http://schemas.openxmlformats.org/officeDocument/2006/relationships/slideLayout" Target="../slideLayouts/slideLayout1173.xml"/><Relationship Id="rId261" Type="http://schemas.openxmlformats.org/officeDocument/2006/relationships/slideLayout" Target="../slideLayouts/slideLayout1194.xml"/><Relationship Id="rId14" Type="http://schemas.openxmlformats.org/officeDocument/2006/relationships/slideLayout" Target="../slideLayouts/slideLayout947.xml"/><Relationship Id="rId35" Type="http://schemas.openxmlformats.org/officeDocument/2006/relationships/slideLayout" Target="../slideLayouts/slideLayout968.xml"/><Relationship Id="rId56" Type="http://schemas.openxmlformats.org/officeDocument/2006/relationships/slideLayout" Target="../slideLayouts/slideLayout989.xml"/><Relationship Id="rId77" Type="http://schemas.openxmlformats.org/officeDocument/2006/relationships/slideLayout" Target="../slideLayouts/slideLayout1010.xml"/><Relationship Id="rId100" Type="http://schemas.openxmlformats.org/officeDocument/2006/relationships/slideLayout" Target="../slideLayouts/slideLayout1033.xml"/><Relationship Id="rId282" Type="http://schemas.openxmlformats.org/officeDocument/2006/relationships/slideLayout" Target="../slideLayouts/slideLayout1215.xml"/><Relationship Id="rId8" Type="http://schemas.openxmlformats.org/officeDocument/2006/relationships/slideLayout" Target="../slideLayouts/slideLayout941.xml"/><Relationship Id="rId98" Type="http://schemas.openxmlformats.org/officeDocument/2006/relationships/slideLayout" Target="../slideLayouts/slideLayout1031.xml"/><Relationship Id="rId121" Type="http://schemas.openxmlformats.org/officeDocument/2006/relationships/slideLayout" Target="../slideLayouts/slideLayout1054.xml"/><Relationship Id="rId142" Type="http://schemas.openxmlformats.org/officeDocument/2006/relationships/slideLayout" Target="../slideLayouts/slideLayout1075.xml"/><Relationship Id="rId163" Type="http://schemas.openxmlformats.org/officeDocument/2006/relationships/slideLayout" Target="../slideLayouts/slideLayout1096.xml"/><Relationship Id="rId184" Type="http://schemas.openxmlformats.org/officeDocument/2006/relationships/slideLayout" Target="../slideLayouts/slideLayout1117.xml"/><Relationship Id="rId219" Type="http://schemas.openxmlformats.org/officeDocument/2006/relationships/slideLayout" Target="../slideLayouts/slideLayout1152.xml"/><Relationship Id="rId230" Type="http://schemas.openxmlformats.org/officeDocument/2006/relationships/slideLayout" Target="../slideLayouts/slideLayout1163.xml"/><Relationship Id="rId251" Type="http://schemas.openxmlformats.org/officeDocument/2006/relationships/slideLayout" Target="../slideLayouts/slideLayout1184.xml"/><Relationship Id="rId25" Type="http://schemas.openxmlformats.org/officeDocument/2006/relationships/slideLayout" Target="../slideLayouts/slideLayout958.xml"/><Relationship Id="rId46" Type="http://schemas.openxmlformats.org/officeDocument/2006/relationships/slideLayout" Target="../slideLayouts/slideLayout979.xml"/><Relationship Id="rId67" Type="http://schemas.openxmlformats.org/officeDocument/2006/relationships/slideLayout" Target="../slideLayouts/slideLayout1000.xml"/><Relationship Id="rId272" Type="http://schemas.openxmlformats.org/officeDocument/2006/relationships/slideLayout" Target="../slideLayouts/slideLayout1205.xml"/><Relationship Id="rId88" Type="http://schemas.openxmlformats.org/officeDocument/2006/relationships/slideLayout" Target="../slideLayouts/slideLayout1021.xml"/><Relationship Id="rId111" Type="http://schemas.openxmlformats.org/officeDocument/2006/relationships/slideLayout" Target="../slideLayouts/slideLayout1044.xml"/><Relationship Id="rId132" Type="http://schemas.openxmlformats.org/officeDocument/2006/relationships/slideLayout" Target="../slideLayouts/slideLayout1065.xml"/><Relationship Id="rId153" Type="http://schemas.openxmlformats.org/officeDocument/2006/relationships/slideLayout" Target="../slideLayouts/slideLayout1086.xml"/><Relationship Id="rId174" Type="http://schemas.openxmlformats.org/officeDocument/2006/relationships/slideLayout" Target="../slideLayouts/slideLayout1107.xml"/><Relationship Id="rId195" Type="http://schemas.openxmlformats.org/officeDocument/2006/relationships/slideLayout" Target="../slideLayouts/slideLayout1128.xml"/><Relationship Id="rId209" Type="http://schemas.openxmlformats.org/officeDocument/2006/relationships/slideLayout" Target="../slideLayouts/slideLayout1142.xml"/><Relationship Id="rId220" Type="http://schemas.openxmlformats.org/officeDocument/2006/relationships/slideLayout" Target="../slideLayouts/slideLayout1153.xml"/><Relationship Id="rId241" Type="http://schemas.openxmlformats.org/officeDocument/2006/relationships/slideLayout" Target="../slideLayouts/slideLayout1174.xml"/><Relationship Id="rId15" Type="http://schemas.openxmlformats.org/officeDocument/2006/relationships/slideLayout" Target="../slideLayouts/slideLayout948.xml"/><Relationship Id="rId36" Type="http://schemas.openxmlformats.org/officeDocument/2006/relationships/slideLayout" Target="../slideLayouts/slideLayout969.xml"/><Relationship Id="rId57" Type="http://schemas.openxmlformats.org/officeDocument/2006/relationships/slideLayout" Target="../slideLayouts/slideLayout990.xml"/><Relationship Id="rId262" Type="http://schemas.openxmlformats.org/officeDocument/2006/relationships/slideLayout" Target="../slideLayouts/slideLayout1195.xml"/><Relationship Id="rId283" Type="http://schemas.openxmlformats.org/officeDocument/2006/relationships/slideLayout" Target="../slideLayouts/slideLayout1216.xml"/><Relationship Id="rId78" Type="http://schemas.openxmlformats.org/officeDocument/2006/relationships/slideLayout" Target="../slideLayouts/slideLayout1011.xml"/><Relationship Id="rId99" Type="http://schemas.openxmlformats.org/officeDocument/2006/relationships/slideLayout" Target="../slideLayouts/slideLayout1032.xml"/><Relationship Id="rId101" Type="http://schemas.openxmlformats.org/officeDocument/2006/relationships/slideLayout" Target="../slideLayouts/slideLayout1034.xml"/><Relationship Id="rId122" Type="http://schemas.openxmlformats.org/officeDocument/2006/relationships/slideLayout" Target="../slideLayouts/slideLayout1055.xml"/><Relationship Id="rId143" Type="http://schemas.openxmlformats.org/officeDocument/2006/relationships/slideLayout" Target="../slideLayouts/slideLayout1076.xml"/><Relationship Id="rId164" Type="http://schemas.openxmlformats.org/officeDocument/2006/relationships/slideLayout" Target="../slideLayouts/slideLayout1097.xml"/><Relationship Id="rId185" Type="http://schemas.openxmlformats.org/officeDocument/2006/relationships/slideLayout" Target="../slideLayouts/slideLayout1118.xml"/><Relationship Id="rId9" Type="http://schemas.openxmlformats.org/officeDocument/2006/relationships/slideLayout" Target="../slideLayouts/slideLayout942.xml"/><Relationship Id="rId210" Type="http://schemas.openxmlformats.org/officeDocument/2006/relationships/slideLayout" Target="../slideLayouts/slideLayout1143.xml"/><Relationship Id="rId26" Type="http://schemas.openxmlformats.org/officeDocument/2006/relationships/slideLayout" Target="../slideLayouts/slideLayout959.xml"/><Relationship Id="rId231" Type="http://schemas.openxmlformats.org/officeDocument/2006/relationships/slideLayout" Target="../slideLayouts/slideLayout1164.xml"/><Relationship Id="rId252" Type="http://schemas.openxmlformats.org/officeDocument/2006/relationships/slideLayout" Target="../slideLayouts/slideLayout1185.xml"/><Relationship Id="rId273" Type="http://schemas.openxmlformats.org/officeDocument/2006/relationships/slideLayout" Target="../slideLayouts/slideLayout1206.xml"/><Relationship Id="rId47" Type="http://schemas.openxmlformats.org/officeDocument/2006/relationships/slideLayout" Target="../slideLayouts/slideLayout980.xml"/><Relationship Id="rId68" Type="http://schemas.openxmlformats.org/officeDocument/2006/relationships/slideLayout" Target="../slideLayouts/slideLayout1001.xml"/><Relationship Id="rId89" Type="http://schemas.openxmlformats.org/officeDocument/2006/relationships/slideLayout" Target="../slideLayouts/slideLayout1022.xml"/><Relationship Id="rId112" Type="http://schemas.openxmlformats.org/officeDocument/2006/relationships/slideLayout" Target="../slideLayouts/slideLayout1045.xml"/><Relationship Id="rId133" Type="http://schemas.openxmlformats.org/officeDocument/2006/relationships/slideLayout" Target="../slideLayouts/slideLayout1066.xml"/><Relationship Id="rId154" Type="http://schemas.openxmlformats.org/officeDocument/2006/relationships/slideLayout" Target="../slideLayouts/slideLayout1087.xml"/><Relationship Id="rId175" Type="http://schemas.openxmlformats.org/officeDocument/2006/relationships/slideLayout" Target="../slideLayouts/slideLayout1108.xml"/><Relationship Id="rId196" Type="http://schemas.openxmlformats.org/officeDocument/2006/relationships/slideLayout" Target="../slideLayouts/slideLayout1129.xml"/><Relationship Id="rId200" Type="http://schemas.openxmlformats.org/officeDocument/2006/relationships/slideLayout" Target="../slideLayouts/slideLayout1133.xml"/><Relationship Id="rId16" Type="http://schemas.openxmlformats.org/officeDocument/2006/relationships/slideLayout" Target="../slideLayouts/slideLayout949.xml"/><Relationship Id="rId221" Type="http://schemas.openxmlformats.org/officeDocument/2006/relationships/slideLayout" Target="../slideLayouts/slideLayout1154.xml"/><Relationship Id="rId242" Type="http://schemas.openxmlformats.org/officeDocument/2006/relationships/slideLayout" Target="../slideLayouts/slideLayout1175.xml"/><Relationship Id="rId263" Type="http://schemas.openxmlformats.org/officeDocument/2006/relationships/slideLayout" Target="../slideLayouts/slideLayout1196.xml"/><Relationship Id="rId284" Type="http://schemas.openxmlformats.org/officeDocument/2006/relationships/slideLayout" Target="../slideLayouts/slideLayout1217.xml"/><Relationship Id="rId37" Type="http://schemas.openxmlformats.org/officeDocument/2006/relationships/slideLayout" Target="../slideLayouts/slideLayout970.xml"/><Relationship Id="rId58" Type="http://schemas.openxmlformats.org/officeDocument/2006/relationships/slideLayout" Target="../slideLayouts/slideLayout991.xml"/><Relationship Id="rId79" Type="http://schemas.openxmlformats.org/officeDocument/2006/relationships/slideLayout" Target="../slideLayouts/slideLayout1012.xml"/><Relationship Id="rId102" Type="http://schemas.openxmlformats.org/officeDocument/2006/relationships/slideLayout" Target="../slideLayouts/slideLayout1035.xml"/><Relationship Id="rId123" Type="http://schemas.openxmlformats.org/officeDocument/2006/relationships/slideLayout" Target="../slideLayouts/slideLayout1056.xml"/><Relationship Id="rId144" Type="http://schemas.openxmlformats.org/officeDocument/2006/relationships/slideLayout" Target="../slideLayouts/slideLayout1077.xml"/><Relationship Id="rId90" Type="http://schemas.openxmlformats.org/officeDocument/2006/relationships/slideLayout" Target="../slideLayouts/slideLayout1023.xml"/><Relationship Id="rId165" Type="http://schemas.openxmlformats.org/officeDocument/2006/relationships/slideLayout" Target="../slideLayouts/slideLayout1098.xml"/><Relationship Id="rId186" Type="http://schemas.openxmlformats.org/officeDocument/2006/relationships/slideLayout" Target="../slideLayouts/slideLayout1119.xml"/><Relationship Id="rId211" Type="http://schemas.openxmlformats.org/officeDocument/2006/relationships/slideLayout" Target="../slideLayouts/slideLayout1144.xml"/><Relationship Id="rId232" Type="http://schemas.openxmlformats.org/officeDocument/2006/relationships/slideLayout" Target="../slideLayouts/slideLayout1165.xml"/><Relationship Id="rId253" Type="http://schemas.openxmlformats.org/officeDocument/2006/relationships/slideLayout" Target="../slideLayouts/slideLayout1186.xml"/><Relationship Id="rId274" Type="http://schemas.openxmlformats.org/officeDocument/2006/relationships/slideLayout" Target="../slideLayouts/slideLayout1207.xml"/><Relationship Id="rId27" Type="http://schemas.openxmlformats.org/officeDocument/2006/relationships/slideLayout" Target="../slideLayouts/slideLayout960.xml"/><Relationship Id="rId48" Type="http://schemas.openxmlformats.org/officeDocument/2006/relationships/slideLayout" Target="../slideLayouts/slideLayout981.xml"/><Relationship Id="rId69" Type="http://schemas.openxmlformats.org/officeDocument/2006/relationships/slideLayout" Target="../slideLayouts/slideLayout1002.xml"/><Relationship Id="rId113" Type="http://schemas.openxmlformats.org/officeDocument/2006/relationships/slideLayout" Target="../slideLayouts/slideLayout1046.xml"/><Relationship Id="rId134" Type="http://schemas.openxmlformats.org/officeDocument/2006/relationships/slideLayout" Target="../slideLayouts/slideLayout1067.xml"/><Relationship Id="rId80" Type="http://schemas.openxmlformats.org/officeDocument/2006/relationships/slideLayout" Target="../slideLayouts/slideLayout1013.xml"/><Relationship Id="rId155" Type="http://schemas.openxmlformats.org/officeDocument/2006/relationships/slideLayout" Target="../slideLayouts/slideLayout1088.xml"/><Relationship Id="rId176" Type="http://schemas.openxmlformats.org/officeDocument/2006/relationships/slideLayout" Target="../slideLayouts/slideLayout1109.xml"/><Relationship Id="rId197" Type="http://schemas.openxmlformats.org/officeDocument/2006/relationships/slideLayout" Target="../slideLayouts/slideLayout1130.xml"/><Relationship Id="rId201" Type="http://schemas.openxmlformats.org/officeDocument/2006/relationships/slideLayout" Target="../slideLayouts/slideLayout1134.xml"/><Relationship Id="rId222" Type="http://schemas.openxmlformats.org/officeDocument/2006/relationships/slideLayout" Target="../slideLayouts/slideLayout1155.xml"/><Relationship Id="rId243" Type="http://schemas.openxmlformats.org/officeDocument/2006/relationships/slideLayout" Target="../slideLayouts/slideLayout1176.xml"/><Relationship Id="rId264" Type="http://schemas.openxmlformats.org/officeDocument/2006/relationships/slideLayout" Target="../slideLayouts/slideLayout1197.xml"/><Relationship Id="rId285" Type="http://schemas.openxmlformats.org/officeDocument/2006/relationships/slideLayout" Target="../slideLayouts/slideLayout1218.xml"/><Relationship Id="rId17" Type="http://schemas.openxmlformats.org/officeDocument/2006/relationships/slideLayout" Target="../slideLayouts/slideLayout950.xml"/><Relationship Id="rId38" Type="http://schemas.openxmlformats.org/officeDocument/2006/relationships/slideLayout" Target="../slideLayouts/slideLayout971.xml"/><Relationship Id="rId59" Type="http://schemas.openxmlformats.org/officeDocument/2006/relationships/slideLayout" Target="../slideLayouts/slideLayout992.xml"/><Relationship Id="rId103" Type="http://schemas.openxmlformats.org/officeDocument/2006/relationships/slideLayout" Target="../slideLayouts/slideLayout1036.xml"/><Relationship Id="rId124" Type="http://schemas.openxmlformats.org/officeDocument/2006/relationships/slideLayout" Target="../slideLayouts/slideLayout1057.xml"/><Relationship Id="rId70" Type="http://schemas.openxmlformats.org/officeDocument/2006/relationships/slideLayout" Target="../slideLayouts/slideLayout1003.xml"/><Relationship Id="rId91" Type="http://schemas.openxmlformats.org/officeDocument/2006/relationships/slideLayout" Target="../slideLayouts/slideLayout1024.xml"/><Relationship Id="rId145" Type="http://schemas.openxmlformats.org/officeDocument/2006/relationships/slideLayout" Target="../slideLayouts/slideLayout1078.xml"/><Relationship Id="rId166" Type="http://schemas.openxmlformats.org/officeDocument/2006/relationships/slideLayout" Target="../slideLayouts/slideLayout1099.xml"/><Relationship Id="rId187" Type="http://schemas.openxmlformats.org/officeDocument/2006/relationships/slideLayout" Target="../slideLayouts/slideLayout1120.xml"/><Relationship Id="rId1" Type="http://schemas.openxmlformats.org/officeDocument/2006/relationships/slideLayout" Target="../slideLayouts/slideLayout934.xml"/><Relationship Id="rId212" Type="http://schemas.openxmlformats.org/officeDocument/2006/relationships/slideLayout" Target="../slideLayouts/slideLayout1145.xml"/><Relationship Id="rId233" Type="http://schemas.openxmlformats.org/officeDocument/2006/relationships/slideLayout" Target="../slideLayouts/slideLayout1166.xml"/><Relationship Id="rId254" Type="http://schemas.openxmlformats.org/officeDocument/2006/relationships/slideLayout" Target="../slideLayouts/slideLayout1187.xml"/><Relationship Id="rId28" Type="http://schemas.openxmlformats.org/officeDocument/2006/relationships/slideLayout" Target="../slideLayouts/slideLayout961.xml"/><Relationship Id="rId49" Type="http://schemas.openxmlformats.org/officeDocument/2006/relationships/slideLayout" Target="../slideLayouts/slideLayout982.xml"/><Relationship Id="rId114" Type="http://schemas.openxmlformats.org/officeDocument/2006/relationships/slideLayout" Target="../slideLayouts/slideLayout1047.xml"/><Relationship Id="rId275" Type="http://schemas.openxmlformats.org/officeDocument/2006/relationships/slideLayout" Target="../slideLayouts/slideLayout1208.xml"/><Relationship Id="rId60" Type="http://schemas.openxmlformats.org/officeDocument/2006/relationships/slideLayout" Target="../slideLayouts/slideLayout993.xml"/><Relationship Id="rId81" Type="http://schemas.openxmlformats.org/officeDocument/2006/relationships/slideLayout" Target="../slideLayouts/slideLayout1014.xml"/><Relationship Id="rId135" Type="http://schemas.openxmlformats.org/officeDocument/2006/relationships/slideLayout" Target="../slideLayouts/slideLayout1068.xml"/><Relationship Id="rId156" Type="http://schemas.openxmlformats.org/officeDocument/2006/relationships/slideLayout" Target="../slideLayouts/slideLayout1089.xml"/><Relationship Id="rId177" Type="http://schemas.openxmlformats.org/officeDocument/2006/relationships/slideLayout" Target="../slideLayouts/slideLayout1110.xml"/><Relationship Id="rId198" Type="http://schemas.openxmlformats.org/officeDocument/2006/relationships/slideLayout" Target="../slideLayouts/slideLayout1131.xml"/><Relationship Id="rId202" Type="http://schemas.openxmlformats.org/officeDocument/2006/relationships/slideLayout" Target="../slideLayouts/slideLayout1135.xml"/><Relationship Id="rId223" Type="http://schemas.openxmlformats.org/officeDocument/2006/relationships/slideLayout" Target="../slideLayouts/slideLayout1156.xml"/><Relationship Id="rId244" Type="http://schemas.openxmlformats.org/officeDocument/2006/relationships/slideLayout" Target="../slideLayouts/slideLayout1177.xml"/><Relationship Id="rId18" Type="http://schemas.openxmlformats.org/officeDocument/2006/relationships/slideLayout" Target="../slideLayouts/slideLayout951.xml"/><Relationship Id="rId39" Type="http://schemas.openxmlformats.org/officeDocument/2006/relationships/slideLayout" Target="../slideLayouts/slideLayout972.xml"/><Relationship Id="rId265" Type="http://schemas.openxmlformats.org/officeDocument/2006/relationships/slideLayout" Target="../slideLayouts/slideLayout1198.xml"/><Relationship Id="rId286" Type="http://schemas.openxmlformats.org/officeDocument/2006/relationships/slideLayout" Target="../slideLayouts/slideLayout1219.xml"/><Relationship Id="rId50" Type="http://schemas.openxmlformats.org/officeDocument/2006/relationships/slideLayout" Target="../slideLayouts/slideLayout983.xml"/><Relationship Id="rId104" Type="http://schemas.openxmlformats.org/officeDocument/2006/relationships/slideLayout" Target="../slideLayouts/slideLayout1037.xml"/><Relationship Id="rId125" Type="http://schemas.openxmlformats.org/officeDocument/2006/relationships/slideLayout" Target="../slideLayouts/slideLayout1058.xml"/><Relationship Id="rId146" Type="http://schemas.openxmlformats.org/officeDocument/2006/relationships/slideLayout" Target="../slideLayouts/slideLayout1079.xml"/><Relationship Id="rId167" Type="http://schemas.openxmlformats.org/officeDocument/2006/relationships/slideLayout" Target="../slideLayouts/slideLayout1100.xml"/><Relationship Id="rId188" Type="http://schemas.openxmlformats.org/officeDocument/2006/relationships/slideLayout" Target="../slideLayouts/slideLayout1121.xml"/><Relationship Id="rId71" Type="http://schemas.openxmlformats.org/officeDocument/2006/relationships/slideLayout" Target="../slideLayouts/slideLayout1004.xml"/><Relationship Id="rId92" Type="http://schemas.openxmlformats.org/officeDocument/2006/relationships/slideLayout" Target="../slideLayouts/slideLayout1025.xml"/><Relationship Id="rId213" Type="http://schemas.openxmlformats.org/officeDocument/2006/relationships/slideLayout" Target="../slideLayouts/slideLayout1146.xml"/><Relationship Id="rId234" Type="http://schemas.openxmlformats.org/officeDocument/2006/relationships/slideLayout" Target="../slideLayouts/slideLayout1167.xml"/><Relationship Id="rId2" Type="http://schemas.openxmlformats.org/officeDocument/2006/relationships/slideLayout" Target="../slideLayouts/slideLayout935.xml"/><Relationship Id="rId29" Type="http://schemas.openxmlformats.org/officeDocument/2006/relationships/slideLayout" Target="../slideLayouts/slideLayout962.xml"/><Relationship Id="rId255" Type="http://schemas.openxmlformats.org/officeDocument/2006/relationships/slideLayout" Target="../slideLayouts/slideLayout1188.xml"/><Relationship Id="rId276" Type="http://schemas.openxmlformats.org/officeDocument/2006/relationships/slideLayout" Target="../slideLayouts/slideLayout1209.xml"/><Relationship Id="rId40" Type="http://schemas.openxmlformats.org/officeDocument/2006/relationships/slideLayout" Target="../slideLayouts/slideLayout973.xml"/><Relationship Id="rId115" Type="http://schemas.openxmlformats.org/officeDocument/2006/relationships/slideLayout" Target="../slideLayouts/slideLayout1048.xml"/><Relationship Id="rId136" Type="http://schemas.openxmlformats.org/officeDocument/2006/relationships/slideLayout" Target="../slideLayouts/slideLayout1069.xml"/><Relationship Id="rId157" Type="http://schemas.openxmlformats.org/officeDocument/2006/relationships/slideLayout" Target="../slideLayouts/slideLayout1090.xml"/><Relationship Id="rId178" Type="http://schemas.openxmlformats.org/officeDocument/2006/relationships/slideLayout" Target="../slideLayouts/slideLayout1111.xml"/><Relationship Id="rId61" Type="http://schemas.openxmlformats.org/officeDocument/2006/relationships/slideLayout" Target="../slideLayouts/slideLayout994.xml"/><Relationship Id="rId82" Type="http://schemas.openxmlformats.org/officeDocument/2006/relationships/slideLayout" Target="../slideLayouts/slideLayout1015.xml"/><Relationship Id="rId199" Type="http://schemas.openxmlformats.org/officeDocument/2006/relationships/slideLayout" Target="../slideLayouts/slideLayout1132.xml"/><Relationship Id="rId203" Type="http://schemas.openxmlformats.org/officeDocument/2006/relationships/slideLayout" Target="../slideLayouts/slideLayout1136.xml"/><Relationship Id="rId19" Type="http://schemas.openxmlformats.org/officeDocument/2006/relationships/slideLayout" Target="../slideLayouts/slideLayout952.xml"/><Relationship Id="rId224" Type="http://schemas.openxmlformats.org/officeDocument/2006/relationships/slideLayout" Target="../slideLayouts/slideLayout1157.xml"/><Relationship Id="rId245" Type="http://schemas.openxmlformats.org/officeDocument/2006/relationships/slideLayout" Target="../slideLayouts/slideLayout1178.xml"/><Relationship Id="rId266" Type="http://schemas.openxmlformats.org/officeDocument/2006/relationships/slideLayout" Target="../slideLayouts/slideLayout1199.xml"/><Relationship Id="rId287" Type="http://schemas.openxmlformats.org/officeDocument/2006/relationships/theme" Target="../theme/theme3.xml"/><Relationship Id="rId30" Type="http://schemas.openxmlformats.org/officeDocument/2006/relationships/slideLayout" Target="../slideLayouts/slideLayout963.xml"/><Relationship Id="rId105" Type="http://schemas.openxmlformats.org/officeDocument/2006/relationships/slideLayout" Target="../slideLayouts/slideLayout1038.xml"/><Relationship Id="rId126" Type="http://schemas.openxmlformats.org/officeDocument/2006/relationships/slideLayout" Target="../slideLayouts/slideLayout1059.xml"/><Relationship Id="rId147" Type="http://schemas.openxmlformats.org/officeDocument/2006/relationships/slideLayout" Target="../slideLayouts/slideLayout1080.xml"/><Relationship Id="rId168" Type="http://schemas.openxmlformats.org/officeDocument/2006/relationships/slideLayout" Target="../slideLayouts/slideLayout1101.xml"/><Relationship Id="rId51" Type="http://schemas.openxmlformats.org/officeDocument/2006/relationships/slideLayout" Target="../slideLayouts/slideLayout984.xml"/><Relationship Id="rId72" Type="http://schemas.openxmlformats.org/officeDocument/2006/relationships/slideLayout" Target="../slideLayouts/slideLayout1005.xml"/><Relationship Id="rId93" Type="http://schemas.openxmlformats.org/officeDocument/2006/relationships/slideLayout" Target="../slideLayouts/slideLayout1026.xml"/><Relationship Id="rId189" Type="http://schemas.openxmlformats.org/officeDocument/2006/relationships/slideLayout" Target="../slideLayouts/slideLayout1122.xml"/><Relationship Id="rId3" Type="http://schemas.openxmlformats.org/officeDocument/2006/relationships/slideLayout" Target="../slideLayouts/slideLayout936.xml"/><Relationship Id="rId214" Type="http://schemas.openxmlformats.org/officeDocument/2006/relationships/slideLayout" Target="../slideLayouts/slideLayout1147.xml"/><Relationship Id="rId235" Type="http://schemas.openxmlformats.org/officeDocument/2006/relationships/slideLayout" Target="../slideLayouts/slideLayout1168.xml"/><Relationship Id="rId256" Type="http://schemas.openxmlformats.org/officeDocument/2006/relationships/slideLayout" Target="../slideLayouts/slideLayout1189.xml"/><Relationship Id="rId277" Type="http://schemas.openxmlformats.org/officeDocument/2006/relationships/slideLayout" Target="../slideLayouts/slideLayout1210.xml"/><Relationship Id="rId116" Type="http://schemas.openxmlformats.org/officeDocument/2006/relationships/slideLayout" Target="../slideLayouts/slideLayout1049.xml"/><Relationship Id="rId137" Type="http://schemas.openxmlformats.org/officeDocument/2006/relationships/slideLayout" Target="../slideLayouts/slideLayout1070.xml"/><Relationship Id="rId158" Type="http://schemas.openxmlformats.org/officeDocument/2006/relationships/slideLayout" Target="../slideLayouts/slideLayout1091.xml"/><Relationship Id="rId20" Type="http://schemas.openxmlformats.org/officeDocument/2006/relationships/slideLayout" Target="../slideLayouts/slideLayout953.xml"/><Relationship Id="rId41" Type="http://schemas.openxmlformats.org/officeDocument/2006/relationships/slideLayout" Target="../slideLayouts/slideLayout974.xml"/><Relationship Id="rId62" Type="http://schemas.openxmlformats.org/officeDocument/2006/relationships/slideLayout" Target="../slideLayouts/slideLayout995.xml"/><Relationship Id="rId83" Type="http://schemas.openxmlformats.org/officeDocument/2006/relationships/slideLayout" Target="../slideLayouts/slideLayout1016.xml"/><Relationship Id="rId179" Type="http://schemas.openxmlformats.org/officeDocument/2006/relationships/slideLayout" Target="../slideLayouts/slideLayout1112.xml"/><Relationship Id="rId190" Type="http://schemas.openxmlformats.org/officeDocument/2006/relationships/slideLayout" Target="../slideLayouts/slideLayout1123.xml"/><Relationship Id="rId204" Type="http://schemas.openxmlformats.org/officeDocument/2006/relationships/slideLayout" Target="../slideLayouts/slideLayout1137.xml"/><Relationship Id="rId225" Type="http://schemas.openxmlformats.org/officeDocument/2006/relationships/slideLayout" Target="../slideLayouts/slideLayout1158.xml"/><Relationship Id="rId246" Type="http://schemas.openxmlformats.org/officeDocument/2006/relationships/slideLayout" Target="../slideLayouts/slideLayout1179.xml"/><Relationship Id="rId267" Type="http://schemas.openxmlformats.org/officeDocument/2006/relationships/slideLayout" Target="../slideLayouts/slideLayout1200.xml"/><Relationship Id="rId106" Type="http://schemas.openxmlformats.org/officeDocument/2006/relationships/slideLayout" Target="../slideLayouts/slideLayout1039.xml"/><Relationship Id="rId127" Type="http://schemas.openxmlformats.org/officeDocument/2006/relationships/slideLayout" Target="../slideLayouts/slideLayout1060.xml"/><Relationship Id="rId10" Type="http://schemas.openxmlformats.org/officeDocument/2006/relationships/slideLayout" Target="../slideLayouts/slideLayout943.xml"/><Relationship Id="rId31" Type="http://schemas.openxmlformats.org/officeDocument/2006/relationships/slideLayout" Target="../slideLayouts/slideLayout964.xml"/><Relationship Id="rId52" Type="http://schemas.openxmlformats.org/officeDocument/2006/relationships/slideLayout" Target="../slideLayouts/slideLayout985.xml"/><Relationship Id="rId73" Type="http://schemas.openxmlformats.org/officeDocument/2006/relationships/slideLayout" Target="../slideLayouts/slideLayout1006.xml"/><Relationship Id="rId94" Type="http://schemas.openxmlformats.org/officeDocument/2006/relationships/slideLayout" Target="../slideLayouts/slideLayout1027.xml"/><Relationship Id="rId148" Type="http://schemas.openxmlformats.org/officeDocument/2006/relationships/slideLayout" Target="../slideLayouts/slideLayout1081.xml"/><Relationship Id="rId169" Type="http://schemas.openxmlformats.org/officeDocument/2006/relationships/slideLayout" Target="../slideLayouts/slideLayout1102.xml"/><Relationship Id="rId4" Type="http://schemas.openxmlformats.org/officeDocument/2006/relationships/slideLayout" Target="../slideLayouts/slideLayout937.xml"/><Relationship Id="rId180" Type="http://schemas.openxmlformats.org/officeDocument/2006/relationships/slideLayout" Target="../slideLayouts/slideLayout1113.xml"/><Relationship Id="rId215" Type="http://schemas.openxmlformats.org/officeDocument/2006/relationships/slideLayout" Target="../slideLayouts/slideLayout1148.xml"/><Relationship Id="rId236" Type="http://schemas.openxmlformats.org/officeDocument/2006/relationships/slideLayout" Target="../slideLayouts/slideLayout1169.xml"/><Relationship Id="rId257" Type="http://schemas.openxmlformats.org/officeDocument/2006/relationships/slideLayout" Target="../slideLayouts/slideLayout1190.xml"/><Relationship Id="rId278" Type="http://schemas.openxmlformats.org/officeDocument/2006/relationships/slideLayout" Target="../slideLayouts/slideLayout1211.xml"/><Relationship Id="rId42" Type="http://schemas.openxmlformats.org/officeDocument/2006/relationships/slideLayout" Target="../slideLayouts/slideLayout975.xml"/><Relationship Id="rId84" Type="http://schemas.openxmlformats.org/officeDocument/2006/relationships/slideLayout" Target="../slideLayouts/slideLayout1017.xml"/><Relationship Id="rId138" Type="http://schemas.openxmlformats.org/officeDocument/2006/relationships/slideLayout" Target="../slideLayouts/slideLayout1071.xml"/><Relationship Id="rId191" Type="http://schemas.openxmlformats.org/officeDocument/2006/relationships/slideLayout" Target="../slideLayouts/slideLayout1124.xml"/><Relationship Id="rId205" Type="http://schemas.openxmlformats.org/officeDocument/2006/relationships/slideLayout" Target="../slideLayouts/slideLayout1138.xml"/><Relationship Id="rId247" Type="http://schemas.openxmlformats.org/officeDocument/2006/relationships/slideLayout" Target="../slideLayouts/slideLayout1180.xml"/><Relationship Id="rId107" Type="http://schemas.openxmlformats.org/officeDocument/2006/relationships/slideLayout" Target="../slideLayouts/slideLayout1040.xml"/><Relationship Id="rId11" Type="http://schemas.openxmlformats.org/officeDocument/2006/relationships/slideLayout" Target="../slideLayouts/slideLayout944.xml"/><Relationship Id="rId53" Type="http://schemas.openxmlformats.org/officeDocument/2006/relationships/slideLayout" Target="../slideLayouts/slideLayout986.xml"/><Relationship Id="rId149" Type="http://schemas.openxmlformats.org/officeDocument/2006/relationships/slideLayout" Target="../slideLayouts/slideLayout1082.xml"/><Relationship Id="rId95" Type="http://schemas.openxmlformats.org/officeDocument/2006/relationships/slideLayout" Target="../slideLayouts/slideLayout1028.xml"/><Relationship Id="rId160" Type="http://schemas.openxmlformats.org/officeDocument/2006/relationships/slideLayout" Target="../slideLayouts/slideLayout1093.xml"/><Relationship Id="rId216" Type="http://schemas.openxmlformats.org/officeDocument/2006/relationships/slideLayout" Target="../slideLayouts/slideLayout1149.xml"/><Relationship Id="rId258" Type="http://schemas.openxmlformats.org/officeDocument/2006/relationships/slideLayout" Target="../slideLayouts/slideLayout1191.xml"/><Relationship Id="rId22" Type="http://schemas.openxmlformats.org/officeDocument/2006/relationships/slideLayout" Target="../slideLayouts/slideLayout955.xml"/><Relationship Id="rId64" Type="http://schemas.openxmlformats.org/officeDocument/2006/relationships/slideLayout" Target="../slideLayouts/slideLayout997.xml"/><Relationship Id="rId118" Type="http://schemas.openxmlformats.org/officeDocument/2006/relationships/slideLayout" Target="../slideLayouts/slideLayout105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227.xml"/><Relationship Id="rId13" Type="http://schemas.openxmlformats.org/officeDocument/2006/relationships/slideLayout" Target="../slideLayouts/slideLayout1232.xml"/><Relationship Id="rId18" Type="http://schemas.openxmlformats.org/officeDocument/2006/relationships/slideLayout" Target="../slideLayouts/slideLayout1237.xml"/><Relationship Id="rId3" Type="http://schemas.openxmlformats.org/officeDocument/2006/relationships/slideLayout" Target="../slideLayouts/slideLayout1222.xml"/><Relationship Id="rId7" Type="http://schemas.openxmlformats.org/officeDocument/2006/relationships/slideLayout" Target="../slideLayouts/slideLayout1226.xml"/><Relationship Id="rId12" Type="http://schemas.openxmlformats.org/officeDocument/2006/relationships/slideLayout" Target="../slideLayouts/slideLayout1231.xml"/><Relationship Id="rId17" Type="http://schemas.openxmlformats.org/officeDocument/2006/relationships/slideLayout" Target="../slideLayouts/slideLayout1236.xml"/><Relationship Id="rId2" Type="http://schemas.openxmlformats.org/officeDocument/2006/relationships/slideLayout" Target="../slideLayouts/slideLayout1221.xml"/><Relationship Id="rId16" Type="http://schemas.openxmlformats.org/officeDocument/2006/relationships/slideLayout" Target="../slideLayouts/slideLayout1235.xml"/><Relationship Id="rId20" Type="http://schemas.openxmlformats.org/officeDocument/2006/relationships/theme" Target="../theme/theme4.xml"/><Relationship Id="rId1" Type="http://schemas.openxmlformats.org/officeDocument/2006/relationships/slideLayout" Target="../slideLayouts/slideLayout1220.xml"/><Relationship Id="rId6" Type="http://schemas.openxmlformats.org/officeDocument/2006/relationships/slideLayout" Target="../slideLayouts/slideLayout1225.xml"/><Relationship Id="rId11" Type="http://schemas.openxmlformats.org/officeDocument/2006/relationships/slideLayout" Target="../slideLayouts/slideLayout1230.xml"/><Relationship Id="rId5" Type="http://schemas.openxmlformats.org/officeDocument/2006/relationships/slideLayout" Target="../slideLayouts/slideLayout1224.xml"/><Relationship Id="rId15" Type="http://schemas.openxmlformats.org/officeDocument/2006/relationships/slideLayout" Target="../slideLayouts/slideLayout1234.xml"/><Relationship Id="rId10" Type="http://schemas.openxmlformats.org/officeDocument/2006/relationships/slideLayout" Target="../slideLayouts/slideLayout1229.xml"/><Relationship Id="rId19" Type="http://schemas.openxmlformats.org/officeDocument/2006/relationships/slideLayout" Target="../slideLayouts/slideLayout1238.xml"/><Relationship Id="rId4" Type="http://schemas.openxmlformats.org/officeDocument/2006/relationships/slideLayout" Target="../slideLayouts/slideLayout1223.xml"/><Relationship Id="rId9" Type="http://schemas.openxmlformats.org/officeDocument/2006/relationships/slideLayout" Target="../slideLayouts/slideLayout1228.xml"/><Relationship Id="rId14" Type="http://schemas.openxmlformats.org/officeDocument/2006/relationships/slideLayout" Target="../slideLayouts/slideLayout123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246.xml"/><Relationship Id="rId13" Type="http://schemas.openxmlformats.org/officeDocument/2006/relationships/slideLayout" Target="../slideLayouts/slideLayout1251.xml"/><Relationship Id="rId3" Type="http://schemas.openxmlformats.org/officeDocument/2006/relationships/slideLayout" Target="../slideLayouts/slideLayout1241.xml"/><Relationship Id="rId7" Type="http://schemas.openxmlformats.org/officeDocument/2006/relationships/slideLayout" Target="../slideLayouts/slideLayout1245.xml"/><Relationship Id="rId12" Type="http://schemas.openxmlformats.org/officeDocument/2006/relationships/slideLayout" Target="../slideLayouts/slideLayout1250.xml"/><Relationship Id="rId17" Type="http://schemas.openxmlformats.org/officeDocument/2006/relationships/theme" Target="../theme/theme5.xml"/><Relationship Id="rId2" Type="http://schemas.openxmlformats.org/officeDocument/2006/relationships/slideLayout" Target="../slideLayouts/slideLayout1240.xml"/><Relationship Id="rId16" Type="http://schemas.openxmlformats.org/officeDocument/2006/relationships/slideLayout" Target="../slideLayouts/slideLayout1254.xml"/><Relationship Id="rId1" Type="http://schemas.openxmlformats.org/officeDocument/2006/relationships/slideLayout" Target="../slideLayouts/slideLayout1239.xml"/><Relationship Id="rId6" Type="http://schemas.openxmlformats.org/officeDocument/2006/relationships/slideLayout" Target="../slideLayouts/slideLayout1244.xml"/><Relationship Id="rId11" Type="http://schemas.openxmlformats.org/officeDocument/2006/relationships/slideLayout" Target="../slideLayouts/slideLayout1249.xml"/><Relationship Id="rId5" Type="http://schemas.openxmlformats.org/officeDocument/2006/relationships/slideLayout" Target="../slideLayouts/slideLayout1243.xml"/><Relationship Id="rId15" Type="http://schemas.openxmlformats.org/officeDocument/2006/relationships/slideLayout" Target="../slideLayouts/slideLayout1253.xml"/><Relationship Id="rId10" Type="http://schemas.openxmlformats.org/officeDocument/2006/relationships/slideLayout" Target="../slideLayouts/slideLayout1248.xml"/><Relationship Id="rId4" Type="http://schemas.openxmlformats.org/officeDocument/2006/relationships/slideLayout" Target="../slideLayouts/slideLayout1242.xml"/><Relationship Id="rId9" Type="http://schemas.openxmlformats.org/officeDocument/2006/relationships/slideLayout" Target="../slideLayouts/slideLayout1247.xml"/><Relationship Id="rId14" Type="http://schemas.openxmlformats.org/officeDocument/2006/relationships/slideLayout" Target="../slideLayouts/slideLayout125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62.xml"/><Relationship Id="rId13" Type="http://schemas.openxmlformats.org/officeDocument/2006/relationships/slideLayout" Target="../slideLayouts/slideLayout1267.xml"/><Relationship Id="rId3" Type="http://schemas.openxmlformats.org/officeDocument/2006/relationships/slideLayout" Target="../slideLayouts/slideLayout1257.xml"/><Relationship Id="rId7" Type="http://schemas.openxmlformats.org/officeDocument/2006/relationships/slideLayout" Target="../slideLayouts/slideLayout1261.xml"/><Relationship Id="rId12" Type="http://schemas.openxmlformats.org/officeDocument/2006/relationships/slideLayout" Target="../slideLayouts/slideLayout1266.xml"/><Relationship Id="rId17" Type="http://schemas.openxmlformats.org/officeDocument/2006/relationships/theme" Target="../theme/theme6.xml"/><Relationship Id="rId2" Type="http://schemas.openxmlformats.org/officeDocument/2006/relationships/slideLayout" Target="../slideLayouts/slideLayout1256.xml"/><Relationship Id="rId16" Type="http://schemas.openxmlformats.org/officeDocument/2006/relationships/slideLayout" Target="../slideLayouts/slideLayout1270.xml"/><Relationship Id="rId1" Type="http://schemas.openxmlformats.org/officeDocument/2006/relationships/slideLayout" Target="../slideLayouts/slideLayout1255.xml"/><Relationship Id="rId6" Type="http://schemas.openxmlformats.org/officeDocument/2006/relationships/slideLayout" Target="../slideLayouts/slideLayout1260.xml"/><Relationship Id="rId11" Type="http://schemas.openxmlformats.org/officeDocument/2006/relationships/slideLayout" Target="../slideLayouts/slideLayout1265.xml"/><Relationship Id="rId5" Type="http://schemas.openxmlformats.org/officeDocument/2006/relationships/slideLayout" Target="../slideLayouts/slideLayout1259.xml"/><Relationship Id="rId15" Type="http://schemas.openxmlformats.org/officeDocument/2006/relationships/slideLayout" Target="../slideLayouts/slideLayout1269.xml"/><Relationship Id="rId10" Type="http://schemas.openxmlformats.org/officeDocument/2006/relationships/slideLayout" Target="../slideLayouts/slideLayout1264.xml"/><Relationship Id="rId4" Type="http://schemas.openxmlformats.org/officeDocument/2006/relationships/slideLayout" Target="../slideLayouts/slideLayout1258.xml"/><Relationship Id="rId9" Type="http://schemas.openxmlformats.org/officeDocument/2006/relationships/slideLayout" Target="../slideLayouts/slideLayout1263.xml"/><Relationship Id="rId14" Type="http://schemas.openxmlformats.org/officeDocument/2006/relationships/slideLayout" Target="../slideLayouts/slideLayout1268.xml"/></Relationships>
</file>

<file path=ppt/slideMasters/_rels/slideMaster7.xml.rels><?xml version="1.0" encoding="UTF-8" standalone="yes"?>
<Relationships xmlns="http://schemas.openxmlformats.org/package/2006/relationships"><Relationship Id="rId117" Type="http://schemas.openxmlformats.org/officeDocument/2006/relationships/slideLayout" Target="../slideLayouts/slideLayout1387.xml"/><Relationship Id="rId21" Type="http://schemas.openxmlformats.org/officeDocument/2006/relationships/slideLayout" Target="../slideLayouts/slideLayout1291.xml"/><Relationship Id="rId42" Type="http://schemas.openxmlformats.org/officeDocument/2006/relationships/slideLayout" Target="../slideLayouts/slideLayout1312.xml"/><Relationship Id="rId63" Type="http://schemas.openxmlformats.org/officeDocument/2006/relationships/slideLayout" Target="../slideLayouts/slideLayout1333.xml"/><Relationship Id="rId84" Type="http://schemas.openxmlformats.org/officeDocument/2006/relationships/slideLayout" Target="../slideLayouts/slideLayout1354.xml"/><Relationship Id="rId138" Type="http://schemas.openxmlformats.org/officeDocument/2006/relationships/slideLayout" Target="../slideLayouts/slideLayout1408.xml"/><Relationship Id="rId159" Type="http://schemas.openxmlformats.org/officeDocument/2006/relationships/slideLayout" Target="../slideLayouts/slideLayout1429.xml"/><Relationship Id="rId170" Type="http://schemas.openxmlformats.org/officeDocument/2006/relationships/slideLayout" Target="../slideLayouts/slideLayout1440.xml"/><Relationship Id="rId191" Type="http://schemas.openxmlformats.org/officeDocument/2006/relationships/slideLayout" Target="../slideLayouts/slideLayout1461.xml"/><Relationship Id="rId205" Type="http://schemas.openxmlformats.org/officeDocument/2006/relationships/slideLayout" Target="../slideLayouts/slideLayout1475.xml"/><Relationship Id="rId226" Type="http://schemas.openxmlformats.org/officeDocument/2006/relationships/slideLayout" Target="../slideLayouts/slideLayout1496.xml"/><Relationship Id="rId107" Type="http://schemas.openxmlformats.org/officeDocument/2006/relationships/slideLayout" Target="../slideLayouts/slideLayout1377.xml"/><Relationship Id="rId11" Type="http://schemas.openxmlformats.org/officeDocument/2006/relationships/slideLayout" Target="../slideLayouts/slideLayout1281.xml"/><Relationship Id="rId32" Type="http://schemas.openxmlformats.org/officeDocument/2006/relationships/slideLayout" Target="../slideLayouts/slideLayout1302.xml"/><Relationship Id="rId53" Type="http://schemas.openxmlformats.org/officeDocument/2006/relationships/slideLayout" Target="../slideLayouts/slideLayout1323.xml"/><Relationship Id="rId74" Type="http://schemas.openxmlformats.org/officeDocument/2006/relationships/slideLayout" Target="../slideLayouts/slideLayout1344.xml"/><Relationship Id="rId128" Type="http://schemas.openxmlformats.org/officeDocument/2006/relationships/slideLayout" Target="../slideLayouts/slideLayout1398.xml"/><Relationship Id="rId149" Type="http://schemas.openxmlformats.org/officeDocument/2006/relationships/slideLayout" Target="../slideLayouts/slideLayout1419.xml"/><Relationship Id="rId5" Type="http://schemas.openxmlformats.org/officeDocument/2006/relationships/slideLayout" Target="../slideLayouts/slideLayout1275.xml"/><Relationship Id="rId95" Type="http://schemas.openxmlformats.org/officeDocument/2006/relationships/slideLayout" Target="../slideLayouts/slideLayout1365.xml"/><Relationship Id="rId160" Type="http://schemas.openxmlformats.org/officeDocument/2006/relationships/slideLayout" Target="../slideLayouts/slideLayout1430.xml"/><Relationship Id="rId181" Type="http://schemas.openxmlformats.org/officeDocument/2006/relationships/slideLayout" Target="../slideLayouts/slideLayout1451.xml"/><Relationship Id="rId216" Type="http://schemas.openxmlformats.org/officeDocument/2006/relationships/slideLayout" Target="../slideLayouts/slideLayout1486.xml"/><Relationship Id="rId237" Type="http://schemas.openxmlformats.org/officeDocument/2006/relationships/slideLayout" Target="../slideLayouts/slideLayout1507.xml"/><Relationship Id="rId22" Type="http://schemas.openxmlformats.org/officeDocument/2006/relationships/slideLayout" Target="../slideLayouts/slideLayout1292.xml"/><Relationship Id="rId43" Type="http://schemas.openxmlformats.org/officeDocument/2006/relationships/slideLayout" Target="../slideLayouts/slideLayout1313.xml"/><Relationship Id="rId64" Type="http://schemas.openxmlformats.org/officeDocument/2006/relationships/slideLayout" Target="../slideLayouts/slideLayout1334.xml"/><Relationship Id="rId118" Type="http://schemas.openxmlformats.org/officeDocument/2006/relationships/slideLayout" Target="../slideLayouts/slideLayout1388.xml"/><Relationship Id="rId139" Type="http://schemas.openxmlformats.org/officeDocument/2006/relationships/slideLayout" Target="../slideLayouts/slideLayout1409.xml"/><Relationship Id="rId85" Type="http://schemas.openxmlformats.org/officeDocument/2006/relationships/slideLayout" Target="../slideLayouts/slideLayout1355.xml"/><Relationship Id="rId150" Type="http://schemas.openxmlformats.org/officeDocument/2006/relationships/slideLayout" Target="../slideLayouts/slideLayout1420.xml"/><Relationship Id="rId171" Type="http://schemas.openxmlformats.org/officeDocument/2006/relationships/slideLayout" Target="../slideLayouts/slideLayout1441.xml"/><Relationship Id="rId192" Type="http://schemas.openxmlformats.org/officeDocument/2006/relationships/slideLayout" Target="../slideLayouts/slideLayout1462.xml"/><Relationship Id="rId206" Type="http://schemas.openxmlformats.org/officeDocument/2006/relationships/slideLayout" Target="../slideLayouts/slideLayout1476.xml"/><Relationship Id="rId227" Type="http://schemas.openxmlformats.org/officeDocument/2006/relationships/slideLayout" Target="../slideLayouts/slideLayout1497.xml"/><Relationship Id="rId12" Type="http://schemas.openxmlformats.org/officeDocument/2006/relationships/slideLayout" Target="../slideLayouts/slideLayout1282.xml"/><Relationship Id="rId33" Type="http://schemas.openxmlformats.org/officeDocument/2006/relationships/slideLayout" Target="../slideLayouts/slideLayout1303.xml"/><Relationship Id="rId108" Type="http://schemas.openxmlformats.org/officeDocument/2006/relationships/slideLayout" Target="../slideLayouts/slideLayout1378.xml"/><Relationship Id="rId129" Type="http://schemas.openxmlformats.org/officeDocument/2006/relationships/slideLayout" Target="../slideLayouts/slideLayout1399.xml"/><Relationship Id="rId54" Type="http://schemas.openxmlformats.org/officeDocument/2006/relationships/slideLayout" Target="../slideLayouts/slideLayout1324.xml"/><Relationship Id="rId75" Type="http://schemas.openxmlformats.org/officeDocument/2006/relationships/slideLayout" Target="../slideLayouts/slideLayout1345.xml"/><Relationship Id="rId96" Type="http://schemas.openxmlformats.org/officeDocument/2006/relationships/slideLayout" Target="../slideLayouts/slideLayout1366.xml"/><Relationship Id="rId140" Type="http://schemas.openxmlformats.org/officeDocument/2006/relationships/slideLayout" Target="../slideLayouts/slideLayout1410.xml"/><Relationship Id="rId161" Type="http://schemas.openxmlformats.org/officeDocument/2006/relationships/slideLayout" Target="../slideLayouts/slideLayout1431.xml"/><Relationship Id="rId182" Type="http://schemas.openxmlformats.org/officeDocument/2006/relationships/slideLayout" Target="../slideLayouts/slideLayout1452.xml"/><Relationship Id="rId217" Type="http://schemas.openxmlformats.org/officeDocument/2006/relationships/slideLayout" Target="../slideLayouts/slideLayout1487.xml"/><Relationship Id="rId6" Type="http://schemas.openxmlformats.org/officeDocument/2006/relationships/slideLayout" Target="../slideLayouts/slideLayout1276.xml"/><Relationship Id="rId238" Type="http://schemas.openxmlformats.org/officeDocument/2006/relationships/slideLayout" Target="../slideLayouts/slideLayout1508.xml"/><Relationship Id="rId23" Type="http://schemas.openxmlformats.org/officeDocument/2006/relationships/slideLayout" Target="../slideLayouts/slideLayout1293.xml"/><Relationship Id="rId119" Type="http://schemas.openxmlformats.org/officeDocument/2006/relationships/slideLayout" Target="../slideLayouts/slideLayout1389.xml"/><Relationship Id="rId44" Type="http://schemas.openxmlformats.org/officeDocument/2006/relationships/slideLayout" Target="../slideLayouts/slideLayout1314.xml"/><Relationship Id="rId65" Type="http://schemas.openxmlformats.org/officeDocument/2006/relationships/slideLayout" Target="../slideLayouts/slideLayout1335.xml"/><Relationship Id="rId86" Type="http://schemas.openxmlformats.org/officeDocument/2006/relationships/slideLayout" Target="../slideLayouts/slideLayout1356.xml"/><Relationship Id="rId130" Type="http://schemas.openxmlformats.org/officeDocument/2006/relationships/slideLayout" Target="../slideLayouts/slideLayout1400.xml"/><Relationship Id="rId151" Type="http://schemas.openxmlformats.org/officeDocument/2006/relationships/slideLayout" Target="../slideLayouts/slideLayout1421.xml"/><Relationship Id="rId172" Type="http://schemas.openxmlformats.org/officeDocument/2006/relationships/slideLayout" Target="../slideLayouts/slideLayout1442.xml"/><Relationship Id="rId193" Type="http://schemas.openxmlformats.org/officeDocument/2006/relationships/slideLayout" Target="../slideLayouts/slideLayout1463.xml"/><Relationship Id="rId207" Type="http://schemas.openxmlformats.org/officeDocument/2006/relationships/slideLayout" Target="../slideLayouts/slideLayout1477.xml"/><Relationship Id="rId228" Type="http://schemas.openxmlformats.org/officeDocument/2006/relationships/slideLayout" Target="../slideLayouts/slideLayout1498.xml"/><Relationship Id="rId13" Type="http://schemas.openxmlformats.org/officeDocument/2006/relationships/slideLayout" Target="../slideLayouts/slideLayout1283.xml"/><Relationship Id="rId109" Type="http://schemas.openxmlformats.org/officeDocument/2006/relationships/slideLayout" Target="../slideLayouts/slideLayout1379.xml"/><Relationship Id="rId34" Type="http://schemas.openxmlformats.org/officeDocument/2006/relationships/slideLayout" Target="../slideLayouts/slideLayout1304.xml"/><Relationship Id="rId55" Type="http://schemas.openxmlformats.org/officeDocument/2006/relationships/slideLayout" Target="../slideLayouts/slideLayout1325.xml"/><Relationship Id="rId76" Type="http://schemas.openxmlformats.org/officeDocument/2006/relationships/slideLayout" Target="../slideLayouts/slideLayout1346.xml"/><Relationship Id="rId97" Type="http://schemas.openxmlformats.org/officeDocument/2006/relationships/slideLayout" Target="../slideLayouts/slideLayout1367.xml"/><Relationship Id="rId120" Type="http://schemas.openxmlformats.org/officeDocument/2006/relationships/slideLayout" Target="../slideLayouts/slideLayout1390.xml"/><Relationship Id="rId141" Type="http://schemas.openxmlformats.org/officeDocument/2006/relationships/slideLayout" Target="../slideLayouts/slideLayout1411.xml"/><Relationship Id="rId7" Type="http://schemas.openxmlformats.org/officeDocument/2006/relationships/slideLayout" Target="../slideLayouts/slideLayout1277.xml"/><Relationship Id="rId162" Type="http://schemas.openxmlformats.org/officeDocument/2006/relationships/slideLayout" Target="../slideLayouts/slideLayout1432.xml"/><Relationship Id="rId183" Type="http://schemas.openxmlformats.org/officeDocument/2006/relationships/slideLayout" Target="../slideLayouts/slideLayout1453.xml"/><Relationship Id="rId218" Type="http://schemas.openxmlformats.org/officeDocument/2006/relationships/slideLayout" Target="../slideLayouts/slideLayout1488.xml"/><Relationship Id="rId239" Type="http://schemas.openxmlformats.org/officeDocument/2006/relationships/slideLayout" Target="../slideLayouts/slideLayout1509.xml"/><Relationship Id="rId24" Type="http://schemas.openxmlformats.org/officeDocument/2006/relationships/slideLayout" Target="../slideLayouts/slideLayout1294.xml"/><Relationship Id="rId45" Type="http://schemas.openxmlformats.org/officeDocument/2006/relationships/slideLayout" Target="../slideLayouts/slideLayout1315.xml"/><Relationship Id="rId66" Type="http://schemas.openxmlformats.org/officeDocument/2006/relationships/slideLayout" Target="../slideLayouts/slideLayout1336.xml"/><Relationship Id="rId87" Type="http://schemas.openxmlformats.org/officeDocument/2006/relationships/slideLayout" Target="../slideLayouts/slideLayout1357.xml"/><Relationship Id="rId110" Type="http://schemas.openxmlformats.org/officeDocument/2006/relationships/slideLayout" Target="../slideLayouts/slideLayout1380.xml"/><Relationship Id="rId131" Type="http://schemas.openxmlformats.org/officeDocument/2006/relationships/slideLayout" Target="../slideLayouts/slideLayout1401.xml"/><Relationship Id="rId152" Type="http://schemas.openxmlformats.org/officeDocument/2006/relationships/slideLayout" Target="../slideLayouts/slideLayout1422.xml"/><Relationship Id="rId173" Type="http://schemas.openxmlformats.org/officeDocument/2006/relationships/slideLayout" Target="../slideLayouts/slideLayout1443.xml"/><Relationship Id="rId194" Type="http://schemas.openxmlformats.org/officeDocument/2006/relationships/slideLayout" Target="../slideLayouts/slideLayout1464.xml"/><Relationship Id="rId208" Type="http://schemas.openxmlformats.org/officeDocument/2006/relationships/slideLayout" Target="../slideLayouts/slideLayout1478.xml"/><Relationship Id="rId229" Type="http://schemas.openxmlformats.org/officeDocument/2006/relationships/slideLayout" Target="../slideLayouts/slideLayout1499.xml"/><Relationship Id="rId240" Type="http://schemas.openxmlformats.org/officeDocument/2006/relationships/slideLayout" Target="../slideLayouts/slideLayout1510.xml"/><Relationship Id="rId14" Type="http://schemas.openxmlformats.org/officeDocument/2006/relationships/slideLayout" Target="../slideLayouts/slideLayout1284.xml"/><Relationship Id="rId35" Type="http://schemas.openxmlformats.org/officeDocument/2006/relationships/slideLayout" Target="../slideLayouts/slideLayout1305.xml"/><Relationship Id="rId56" Type="http://schemas.openxmlformats.org/officeDocument/2006/relationships/slideLayout" Target="../slideLayouts/slideLayout1326.xml"/><Relationship Id="rId77" Type="http://schemas.openxmlformats.org/officeDocument/2006/relationships/slideLayout" Target="../slideLayouts/slideLayout1347.xml"/><Relationship Id="rId100" Type="http://schemas.openxmlformats.org/officeDocument/2006/relationships/slideLayout" Target="../slideLayouts/slideLayout1370.xml"/><Relationship Id="rId8" Type="http://schemas.openxmlformats.org/officeDocument/2006/relationships/slideLayout" Target="../slideLayouts/slideLayout1278.xml"/><Relationship Id="rId98" Type="http://schemas.openxmlformats.org/officeDocument/2006/relationships/slideLayout" Target="../slideLayouts/slideLayout1368.xml"/><Relationship Id="rId121" Type="http://schemas.openxmlformats.org/officeDocument/2006/relationships/slideLayout" Target="../slideLayouts/slideLayout1391.xml"/><Relationship Id="rId142" Type="http://schemas.openxmlformats.org/officeDocument/2006/relationships/slideLayout" Target="../slideLayouts/slideLayout1412.xml"/><Relationship Id="rId163" Type="http://schemas.openxmlformats.org/officeDocument/2006/relationships/slideLayout" Target="../slideLayouts/slideLayout1433.xml"/><Relationship Id="rId184" Type="http://schemas.openxmlformats.org/officeDocument/2006/relationships/slideLayout" Target="../slideLayouts/slideLayout1454.xml"/><Relationship Id="rId219" Type="http://schemas.openxmlformats.org/officeDocument/2006/relationships/slideLayout" Target="../slideLayouts/slideLayout1489.xml"/><Relationship Id="rId230" Type="http://schemas.openxmlformats.org/officeDocument/2006/relationships/slideLayout" Target="../slideLayouts/slideLayout1500.xml"/><Relationship Id="rId25" Type="http://schemas.openxmlformats.org/officeDocument/2006/relationships/slideLayout" Target="../slideLayouts/slideLayout1295.xml"/><Relationship Id="rId46" Type="http://schemas.openxmlformats.org/officeDocument/2006/relationships/slideLayout" Target="../slideLayouts/slideLayout1316.xml"/><Relationship Id="rId67" Type="http://schemas.openxmlformats.org/officeDocument/2006/relationships/slideLayout" Target="../slideLayouts/slideLayout1337.xml"/><Relationship Id="rId88" Type="http://schemas.openxmlformats.org/officeDocument/2006/relationships/slideLayout" Target="../slideLayouts/slideLayout1358.xml"/><Relationship Id="rId111" Type="http://schemas.openxmlformats.org/officeDocument/2006/relationships/slideLayout" Target="../slideLayouts/slideLayout1381.xml"/><Relationship Id="rId132" Type="http://schemas.openxmlformats.org/officeDocument/2006/relationships/slideLayout" Target="../slideLayouts/slideLayout1402.xml"/><Relationship Id="rId153" Type="http://schemas.openxmlformats.org/officeDocument/2006/relationships/slideLayout" Target="../slideLayouts/slideLayout1423.xml"/><Relationship Id="rId174" Type="http://schemas.openxmlformats.org/officeDocument/2006/relationships/slideLayout" Target="../slideLayouts/slideLayout1444.xml"/><Relationship Id="rId195" Type="http://schemas.openxmlformats.org/officeDocument/2006/relationships/slideLayout" Target="../slideLayouts/slideLayout1465.xml"/><Relationship Id="rId209" Type="http://schemas.openxmlformats.org/officeDocument/2006/relationships/slideLayout" Target="../slideLayouts/slideLayout1479.xml"/><Relationship Id="rId220" Type="http://schemas.openxmlformats.org/officeDocument/2006/relationships/slideLayout" Target="../slideLayouts/slideLayout1490.xml"/><Relationship Id="rId241" Type="http://schemas.openxmlformats.org/officeDocument/2006/relationships/theme" Target="../theme/theme7.xml"/><Relationship Id="rId15" Type="http://schemas.openxmlformats.org/officeDocument/2006/relationships/slideLayout" Target="../slideLayouts/slideLayout1285.xml"/><Relationship Id="rId36" Type="http://schemas.openxmlformats.org/officeDocument/2006/relationships/slideLayout" Target="../slideLayouts/slideLayout1306.xml"/><Relationship Id="rId57" Type="http://schemas.openxmlformats.org/officeDocument/2006/relationships/slideLayout" Target="../slideLayouts/slideLayout1327.xml"/><Relationship Id="rId106" Type="http://schemas.openxmlformats.org/officeDocument/2006/relationships/slideLayout" Target="../slideLayouts/slideLayout1376.xml"/><Relationship Id="rId127" Type="http://schemas.openxmlformats.org/officeDocument/2006/relationships/slideLayout" Target="../slideLayouts/slideLayout1397.xml"/><Relationship Id="rId10" Type="http://schemas.openxmlformats.org/officeDocument/2006/relationships/slideLayout" Target="../slideLayouts/slideLayout1280.xml"/><Relationship Id="rId31" Type="http://schemas.openxmlformats.org/officeDocument/2006/relationships/slideLayout" Target="../slideLayouts/slideLayout1301.xml"/><Relationship Id="rId52" Type="http://schemas.openxmlformats.org/officeDocument/2006/relationships/slideLayout" Target="../slideLayouts/slideLayout1322.xml"/><Relationship Id="rId73" Type="http://schemas.openxmlformats.org/officeDocument/2006/relationships/slideLayout" Target="../slideLayouts/slideLayout1343.xml"/><Relationship Id="rId78" Type="http://schemas.openxmlformats.org/officeDocument/2006/relationships/slideLayout" Target="../slideLayouts/slideLayout1348.xml"/><Relationship Id="rId94" Type="http://schemas.openxmlformats.org/officeDocument/2006/relationships/slideLayout" Target="../slideLayouts/slideLayout1364.xml"/><Relationship Id="rId99" Type="http://schemas.openxmlformats.org/officeDocument/2006/relationships/slideLayout" Target="../slideLayouts/slideLayout1369.xml"/><Relationship Id="rId101" Type="http://schemas.openxmlformats.org/officeDocument/2006/relationships/slideLayout" Target="../slideLayouts/slideLayout1371.xml"/><Relationship Id="rId122" Type="http://schemas.openxmlformats.org/officeDocument/2006/relationships/slideLayout" Target="../slideLayouts/slideLayout1392.xml"/><Relationship Id="rId143" Type="http://schemas.openxmlformats.org/officeDocument/2006/relationships/slideLayout" Target="../slideLayouts/slideLayout1413.xml"/><Relationship Id="rId148" Type="http://schemas.openxmlformats.org/officeDocument/2006/relationships/slideLayout" Target="../slideLayouts/slideLayout1418.xml"/><Relationship Id="rId164" Type="http://schemas.openxmlformats.org/officeDocument/2006/relationships/slideLayout" Target="../slideLayouts/slideLayout1434.xml"/><Relationship Id="rId169" Type="http://schemas.openxmlformats.org/officeDocument/2006/relationships/slideLayout" Target="../slideLayouts/slideLayout1439.xml"/><Relationship Id="rId185" Type="http://schemas.openxmlformats.org/officeDocument/2006/relationships/slideLayout" Target="../slideLayouts/slideLayout1455.xml"/><Relationship Id="rId4" Type="http://schemas.openxmlformats.org/officeDocument/2006/relationships/slideLayout" Target="../slideLayouts/slideLayout1274.xml"/><Relationship Id="rId9" Type="http://schemas.openxmlformats.org/officeDocument/2006/relationships/slideLayout" Target="../slideLayouts/slideLayout1279.xml"/><Relationship Id="rId180" Type="http://schemas.openxmlformats.org/officeDocument/2006/relationships/slideLayout" Target="../slideLayouts/slideLayout1450.xml"/><Relationship Id="rId210" Type="http://schemas.openxmlformats.org/officeDocument/2006/relationships/slideLayout" Target="../slideLayouts/slideLayout1480.xml"/><Relationship Id="rId215" Type="http://schemas.openxmlformats.org/officeDocument/2006/relationships/slideLayout" Target="../slideLayouts/slideLayout1485.xml"/><Relationship Id="rId236" Type="http://schemas.openxmlformats.org/officeDocument/2006/relationships/slideLayout" Target="../slideLayouts/slideLayout1506.xml"/><Relationship Id="rId26" Type="http://schemas.openxmlformats.org/officeDocument/2006/relationships/slideLayout" Target="../slideLayouts/slideLayout1296.xml"/><Relationship Id="rId231" Type="http://schemas.openxmlformats.org/officeDocument/2006/relationships/slideLayout" Target="../slideLayouts/slideLayout1501.xml"/><Relationship Id="rId47" Type="http://schemas.openxmlformats.org/officeDocument/2006/relationships/slideLayout" Target="../slideLayouts/slideLayout1317.xml"/><Relationship Id="rId68" Type="http://schemas.openxmlformats.org/officeDocument/2006/relationships/slideLayout" Target="../slideLayouts/slideLayout1338.xml"/><Relationship Id="rId89" Type="http://schemas.openxmlformats.org/officeDocument/2006/relationships/slideLayout" Target="../slideLayouts/slideLayout1359.xml"/><Relationship Id="rId112" Type="http://schemas.openxmlformats.org/officeDocument/2006/relationships/slideLayout" Target="../slideLayouts/slideLayout1382.xml"/><Relationship Id="rId133" Type="http://schemas.openxmlformats.org/officeDocument/2006/relationships/slideLayout" Target="../slideLayouts/slideLayout1403.xml"/><Relationship Id="rId154" Type="http://schemas.openxmlformats.org/officeDocument/2006/relationships/slideLayout" Target="../slideLayouts/slideLayout1424.xml"/><Relationship Id="rId175" Type="http://schemas.openxmlformats.org/officeDocument/2006/relationships/slideLayout" Target="../slideLayouts/slideLayout1445.xml"/><Relationship Id="rId196" Type="http://schemas.openxmlformats.org/officeDocument/2006/relationships/slideLayout" Target="../slideLayouts/slideLayout1466.xml"/><Relationship Id="rId200" Type="http://schemas.openxmlformats.org/officeDocument/2006/relationships/slideLayout" Target="../slideLayouts/slideLayout1470.xml"/><Relationship Id="rId16" Type="http://schemas.openxmlformats.org/officeDocument/2006/relationships/slideLayout" Target="../slideLayouts/slideLayout1286.xml"/><Relationship Id="rId221" Type="http://schemas.openxmlformats.org/officeDocument/2006/relationships/slideLayout" Target="../slideLayouts/slideLayout1491.xml"/><Relationship Id="rId37" Type="http://schemas.openxmlformats.org/officeDocument/2006/relationships/slideLayout" Target="../slideLayouts/slideLayout1307.xml"/><Relationship Id="rId58" Type="http://schemas.openxmlformats.org/officeDocument/2006/relationships/slideLayout" Target="../slideLayouts/slideLayout1328.xml"/><Relationship Id="rId79" Type="http://schemas.openxmlformats.org/officeDocument/2006/relationships/slideLayout" Target="../slideLayouts/slideLayout1349.xml"/><Relationship Id="rId102" Type="http://schemas.openxmlformats.org/officeDocument/2006/relationships/slideLayout" Target="../slideLayouts/slideLayout1372.xml"/><Relationship Id="rId123" Type="http://schemas.openxmlformats.org/officeDocument/2006/relationships/slideLayout" Target="../slideLayouts/slideLayout1393.xml"/><Relationship Id="rId144" Type="http://schemas.openxmlformats.org/officeDocument/2006/relationships/slideLayout" Target="../slideLayouts/slideLayout1414.xml"/><Relationship Id="rId90" Type="http://schemas.openxmlformats.org/officeDocument/2006/relationships/slideLayout" Target="../slideLayouts/slideLayout1360.xml"/><Relationship Id="rId165" Type="http://schemas.openxmlformats.org/officeDocument/2006/relationships/slideLayout" Target="../slideLayouts/slideLayout1435.xml"/><Relationship Id="rId186" Type="http://schemas.openxmlformats.org/officeDocument/2006/relationships/slideLayout" Target="../slideLayouts/slideLayout1456.xml"/><Relationship Id="rId211" Type="http://schemas.openxmlformats.org/officeDocument/2006/relationships/slideLayout" Target="../slideLayouts/slideLayout1481.xml"/><Relationship Id="rId232" Type="http://schemas.openxmlformats.org/officeDocument/2006/relationships/slideLayout" Target="../slideLayouts/slideLayout1502.xml"/><Relationship Id="rId27" Type="http://schemas.openxmlformats.org/officeDocument/2006/relationships/slideLayout" Target="../slideLayouts/slideLayout1297.xml"/><Relationship Id="rId48" Type="http://schemas.openxmlformats.org/officeDocument/2006/relationships/slideLayout" Target="../slideLayouts/slideLayout1318.xml"/><Relationship Id="rId69" Type="http://schemas.openxmlformats.org/officeDocument/2006/relationships/slideLayout" Target="../slideLayouts/slideLayout1339.xml"/><Relationship Id="rId113" Type="http://schemas.openxmlformats.org/officeDocument/2006/relationships/slideLayout" Target="../slideLayouts/slideLayout1383.xml"/><Relationship Id="rId134" Type="http://schemas.openxmlformats.org/officeDocument/2006/relationships/slideLayout" Target="../slideLayouts/slideLayout1404.xml"/><Relationship Id="rId80" Type="http://schemas.openxmlformats.org/officeDocument/2006/relationships/slideLayout" Target="../slideLayouts/slideLayout1350.xml"/><Relationship Id="rId155" Type="http://schemas.openxmlformats.org/officeDocument/2006/relationships/slideLayout" Target="../slideLayouts/slideLayout1425.xml"/><Relationship Id="rId176" Type="http://schemas.openxmlformats.org/officeDocument/2006/relationships/slideLayout" Target="../slideLayouts/slideLayout1446.xml"/><Relationship Id="rId197" Type="http://schemas.openxmlformats.org/officeDocument/2006/relationships/slideLayout" Target="../slideLayouts/slideLayout1467.xml"/><Relationship Id="rId201" Type="http://schemas.openxmlformats.org/officeDocument/2006/relationships/slideLayout" Target="../slideLayouts/slideLayout1471.xml"/><Relationship Id="rId222" Type="http://schemas.openxmlformats.org/officeDocument/2006/relationships/slideLayout" Target="../slideLayouts/slideLayout1492.xml"/><Relationship Id="rId17" Type="http://schemas.openxmlformats.org/officeDocument/2006/relationships/slideLayout" Target="../slideLayouts/slideLayout1287.xml"/><Relationship Id="rId38" Type="http://schemas.openxmlformats.org/officeDocument/2006/relationships/slideLayout" Target="../slideLayouts/slideLayout1308.xml"/><Relationship Id="rId59" Type="http://schemas.openxmlformats.org/officeDocument/2006/relationships/slideLayout" Target="../slideLayouts/slideLayout1329.xml"/><Relationship Id="rId103" Type="http://schemas.openxmlformats.org/officeDocument/2006/relationships/slideLayout" Target="../slideLayouts/slideLayout1373.xml"/><Relationship Id="rId124" Type="http://schemas.openxmlformats.org/officeDocument/2006/relationships/slideLayout" Target="../slideLayouts/slideLayout1394.xml"/><Relationship Id="rId70" Type="http://schemas.openxmlformats.org/officeDocument/2006/relationships/slideLayout" Target="../slideLayouts/slideLayout1340.xml"/><Relationship Id="rId91" Type="http://schemas.openxmlformats.org/officeDocument/2006/relationships/slideLayout" Target="../slideLayouts/slideLayout1361.xml"/><Relationship Id="rId145" Type="http://schemas.openxmlformats.org/officeDocument/2006/relationships/slideLayout" Target="../slideLayouts/slideLayout1415.xml"/><Relationship Id="rId166" Type="http://schemas.openxmlformats.org/officeDocument/2006/relationships/slideLayout" Target="../slideLayouts/slideLayout1436.xml"/><Relationship Id="rId187" Type="http://schemas.openxmlformats.org/officeDocument/2006/relationships/slideLayout" Target="../slideLayouts/slideLayout1457.xml"/><Relationship Id="rId1" Type="http://schemas.openxmlformats.org/officeDocument/2006/relationships/slideLayout" Target="../slideLayouts/slideLayout1271.xml"/><Relationship Id="rId212" Type="http://schemas.openxmlformats.org/officeDocument/2006/relationships/slideLayout" Target="../slideLayouts/slideLayout1482.xml"/><Relationship Id="rId233" Type="http://schemas.openxmlformats.org/officeDocument/2006/relationships/slideLayout" Target="../slideLayouts/slideLayout1503.xml"/><Relationship Id="rId28" Type="http://schemas.openxmlformats.org/officeDocument/2006/relationships/slideLayout" Target="../slideLayouts/slideLayout1298.xml"/><Relationship Id="rId49" Type="http://schemas.openxmlformats.org/officeDocument/2006/relationships/slideLayout" Target="../slideLayouts/slideLayout1319.xml"/><Relationship Id="rId114" Type="http://schemas.openxmlformats.org/officeDocument/2006/relationships/slideLayout" Target="../slideLayouts/slideLayout1384.xml"/><Relationship Id="rId60" Type="http://schemas.openxmlformats.org/officeDocument/2006/relationships/slideLayout" Target="../slideLayouts/slideLayout1330.xml"/><Relationship Id="rId81" Type="http://schemas.openxmlformats.org/officeDocument/2006/relationships/slideLayout" Target="../slideLayouts/slideLayout1351.xml"/><Relationship Id="rId135" Type="http://schemas.openxmlformats.org/officeDocument/2006/relationships/slideLayout" Target="../slideLayouts/slideLayout1405.xml"/><Relationship Id="rId156" Type="http://schemas.openxmlformats.org/officeDocument/2006/relationships/slideLayout" Target="../slideLayouts/slideLayout1426.xml"/><Relationship Id="rId177" Type="http://schemas.openxmlformats.org/officeDocument/2006/relationships/slideLayout" Target="../slideLayouts/slideLayout1447.xml"/><Relationship Id="rId198" Type="http://schemas.openxmlformats.org/officeDocument/2006/relationships/slideLayout" Target="../slideLayouts/slideLayout1468.xml"/><Relationship Id="rId202" Type="http://schemas.openxmlformats.org/officeDocument/2006/relationships/slideLayout" Target="../slideLayouts/slideLayout1472.xml"/><Relationship Id="rId223" Type="http://schemas.openxmlformats.org/officeDocument/2006/relationships/slideLayout" Target="../slideLayouts/slideLayout1493.xml"/><Relationship Id="rId18" Type="http://schemas.openxmlformats.org/officeDocument/2006/relationships/slideLayout" Target="../slideLayouts/slideLayout1288.xml"/><Relationship Id="rId39" Type="http://schemas.openxmlformats.org/officeDocument/2006/relationships/slideLayout" Target="../slideLayouts/slideLayout1309.xml"/><Relationship Id="rId50" Type="http://schemas.openxmlformats.org/officeDocument/2006/relationships/slideLayout" Target="../slideLayouts/slideLayout1320.xml"/><Relationship Id="rId104" Type="http://schemas.openxmlformats.org/officeDocument/2006/relationships/slideLayout" Target="../slideLayouts/slideLayout1374.xml"/><Relationship Id="rId125" Type="http://schemas.openxmlformats.org/officeDocument/2006/relationships/slideLayout" Target="../slideLayouts/slideLayout1395.xml"/><Relationship Id="rId146" Type="http://schemas.openxmlformats.org/officeDocument/2006/relationships/slideLayout" Target="../slideLayouts/slideLayout1416.xml"/><Relationship Id="rId167" Type="http://schemas.openxmlformats.org/officeDocument/2006/relationships/slideLayout" Target="../slideLayouts/slideLayout1437.xml"/><Relationship Id="rId188" Type="http://schemas.openxmlformats.org/officeDocument/2006/relationships/slideLayout" Target="../slideLayouts/slideLayout1458.xml"/><Relationship Id="rId71" Type="http://schemas.openxmlformats.org/officeDocument/2006/relationships/slideLayout" Target="../slideLayouts/slideLayout1341.xml"/><Relationship Id="rId92" Type="http://schemas.openxmlformats.org/officeDocument/2006/relationships/slideLayout" Target="../slideLayouts/slideLayout1362.xml"/><Relationship Id="rId213" Type="http://schemas.openxmlformats.org/officeDocument/2006/relationships/slideLayout" Target="../slideLayouts/slideLayout1483.xml"/><Relationship Id="rId234" Type="http://schemas.openxmlformats.org/officeDocument/2006/relationships/slideLayout" Target="../slideLayouts/slideLayout1504.xml"/><Relationship Id="rId2" Type="http://schemas.openxmlformats.org/officeDocument/2006/relationships/slideLayout" Target="../slideLayouts/slideLayout1272.xml"/><Relationship Id="rId29" Type="http://schemas.openxmlformats.org/officeDocument/2006/relationships/slideLayout" Target="../slideLayouts/slideLayout1299.xml"/><Relationship Id="rId40" Type="http://schemas.openxmlformats.org/officeDocument/2006/relationships/slideLayout" Target="../slideLayouts/slideLayout1310.xml"/><Relationship Id="rId115" Type="http://schemas.openxmlformats.org/officeDocument/2006/relationships/slideLayout" Target="../slideLayouts/slideLayout1385.xml"/><Relationship Id="rId136" Type="http://schemas.openxmlformats.org/officeDocument/2006/relationships/slideLayout" Target="../slideLayouts/slideLayout1406.xml"/><Relationship Id="rId157" Type="http://schemas.openxmlformats.org/officeDocument/2006/relationships/slideLayout" Target="../slideLayouts/slideLayout1427.xml"/><Relationship Id="rId178" Type="http://schemas.openxmlformats.org/officeDocument/2006/relationships/slideLayout" Target="../slideLayouts/slideLayout1448.xml"/><Relationship Id="rId61" Type="http://schemas.openxmlformats.org/officeDocument/2006/relationships/slideLayout" Target="../slideLayouts/slideLayout1331.xml"/><Relationship Id="rId82" Type="http://schemas.openxmlformats.org/officeDocument/2006/relationships/slideLayout" Target="../slideLayouts/slideLayout1352.xml"/><Relationship Id="rId199" Type="http://schemas.openxmlformats.org/officeDocument/2006/relationships/slideLayout" Target="../slideLayouts/slideLayout1469.xml"/><Relationship Id="rId203" Type="http://schemas.openxmlformats.org/officeDocument/2006/relationships/slideLayout" Target="../slideLayouts/slideLayout1473.xml"/><Relationship Id="rId19" Type="http://schemas.openxmlformats.org/officeDocument/2006/relationships/slideLayout" Target="../slideLayouts/slideLayout1289.xml"/><Relationship Id="rId224" Type="http://schemas.openxmlformats.org/officeDocument/2006/relationships/slideLayout" Target="../slideLayouts/slideLayout1494.xml"/><Relationship Id="rId30" Type="http://schemas.openxmlformats.org/officeDocument/2006/relationships/slideLayout" Target="../slideLayouts/slideLayout1300.xml"/><Relationship Id="rId105" Type="http://schemas.openxmlformats.org/officeDocument/2006/relationships/slideLayout" Target="../slideLayouts/slideLayout1375.xml"/><Relationship Id="rId126" Type="http://schemas.openxmlformats.org/officeDocument/2006/relationships/slideLayout" Target="../slideLayouts/slideLayout1396.xml"/><Relationship Id="rId147" Type="http://schemas.openxmlformats.org/officeDocument/2006/relationships/slideLayout" Target="../slideLayouts/slideLayout1417.xml"/><Relationship Id="rId168" Type="http://schemas.openxmlformats.org/officeDocument/2006/relationships/slideLayout" Target="../slideLayouts/slideLayout1438.xml"/><Relationship Id="rId51" Type="http://schemas.openxmlformats.org/officeDocument/2006/relationships/slideLayout" Target="../slideLayouts/slideLayout1321.xml"/><Relationship Id="rId72" Type="http://schemas.openxmlformats.org/officeDocument/2006/relationships/slideLayout" Target="../slideLayouts/slideLayout1342.xml"/><Relationship Id="rId93" Type="http://schemas.openxmlformats.org/officeDocument/2006/relationships/slideLayout" Target="../slideLayouts/slideLayout1363.xml"/><Relationship Id="rId189" Type="http://schemas.openxmlformats.org/officeDocument/2006/relationships/slideLayout" Target="../slideLayouts/slideLayout1459.xml"/><Relationship Id="rId3" Type="http://schemas.openxmlformats.org/officeDocument/2006/relationships/slideLayout" Target="../slideLayouts/slideLayout1273.xml"/><Relationship Id="rId214" Type="http://schemas.openxmlformats.org/officeDocument/2006/relationships/slideLayout" Target="../slideLayouts/slideLayout1484.xml"/><Relationship Id="rId235" Type="http://schemas.openxmlformats.org/officeDocument/2006/relationships/slideLayout" Target="../slideLayouts/slideLayout1505.xml"/><Relationship Id="rId116" Type="http://schemas.openxmlformats.org/officeDocument/2006/relationships/slideLayout" Target="../slideLayouts/slideLayout1386.xml"/><Relationship Id="rId137" Type="http://schemas.openxmlformats.org/officeDocument/2006/relationships/slideLayout" Target="../slideLayouts/slideLayout1407.xml"/><Relationship Id="rId158" Type="http://schemas.openxmlformats.org/officeDocument/2006/relationships/slideLayout" Target="../slideLayouts/slideLayout1428.xml"/><Relationship Id="rId20" Type="http://schemas.openxmlformats.org/officeDocument/2006/relationships/slideLayout" Target="../slideLayouts/slideLayout1290.xml"/><Relationship Id="rId41" Type="http://schemas.openxmlformats.org/officeDocument/2006/relationships/slideLayout" Target="../slideLayouts/slideLayout1311.xml"/><Relationship Id="rId62" Type="http://schemas.openxmlformats.org/officeDocument/2006/relationships/slideLayout" Target="../slideLayouts/slideLayout1332.xml"/><Relationship Id="rId83" Type="http://schemas.openxmlformats.org/officeDocument/2006/relationships/slideLayout" Target="../slideLayouts/slideLayout1353.xml"/><Relationship Id="rId179" Type="http://schemas.openxmlformats.org/officeDocument/2006/relationships/slideLayout" Target="../slideLayouts/slideLayout1449.xml"/><Relationship Id="rId190" Type="http://schemas.openxmlformats.org/officeDocument/2006/relationships/slideLayout" Target="../slideLayouts/slideLayout1460.xml"/><Relationship Id="rId204" Type="http://schemas.openxmlformats.org/officeDocument/2006/relationships/slideLayout" Target="../slideLayouts/slideLayout1474.xml"/><Relationship Id="rId225" Type="http://schemas.openxmlformats.org/officeDocument/2006/relationships/slideLayout" Target="../slideLayouts/slideLayout1495.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1536.xml"/><Relationship Id="rId21" Type="http://schemas.openxmlformats.org/officeDocument/2006/relationships/slideLayout" Target="../slideLayouts/slideLayout1531.xml"/><Relationship Id="rId42" Type="http://schemas.openxmlformats.org/officeDocument/2006/relationships/slideLayout" Target="../slideLayouts/slideLayout1552.xml"/><Relationship Id="rId47" Type="http://schemas.openxmlformats.org/officeDocument/2006/relationships/slideLayout" Target="../slideLayouts/slideLayout1557.xml"/><Relationship Id="rId63" Type="http://schemas.openxmlformats.org/officeDocument/2006/relationships/slideLayout" Target="../slideLayouts/slideLayout1573.xml"/><Relationship Id="rId68" Type="http://schemas.openxmlformats.org/officeDocument/2006/relationships/slideLayout" Target="../slideLayouts/slideLayout1578.xml"/><Relationship Id="rId84" Type="http://schemas.openxmlformats.org/officeDocument/2006/relationships/slideLayout" Target="../slideLayouts/slideLayout1594.xml"/><Relationship Id="rId89" Type="http://schemas.openxmlformats.org/officeDocument/2006/relationships/slideLayout" Target="../slideLayouts/slideLayout1599.xml"/><Relationship Id="rId16" Type="http://schemas.openxmlformats.org/officeDocument/2006/relationships/slideLayout" Target="../slideLayouts/slideLayout1526.xml"/><Relationship Id="rId11" Type="http://schemas.openxmlformats.org/officeDocument/2006/relationships/slideLayout" Target="../slideLayouts/slideLayout1521.xml"/><Relationship Id="rId32" Type="http://schemas.openxmlformats.org/officeDocument/2006/relationships/slideLayout" Target="../slideLayouts/slideLayout1542.xml"/><Relationship Id="rId37" Type="http://schemas.openxmlformats.org/officeDocument/2006/relationships/slideLayout" Target="../slideLayouts/slideLayout1547.xml"/><Relationship Id="rId53" Type="http://schemas.openxmlformats.org/officeDocument/2006/relationships/slideLayout" Target="../slideLayouts/slideLayout1563.xml"/><Relationship Id="rId58" Type="http://schemas.openxmlformats.org/officeDocument/2006/relationships/slideLayout" Target="../slideLayouts/slideLayout1568.xml"/><Relationship Id="rId74" Type="http://schemas.openxmlformats.org/officeDocument/2006/relationships/slideLayout" Target="../slideLayouts/slideLayout1584.xml"/><Relationship Id="rId79" Type="http://schemas.openxmlformats.org/officeDocument/2006/relationships/slideLayout" Target="../slideLayouts/slideLayout1589.xml"/><Relationship Id="rId102" Type="http://schemas.openxmlformats.org/officeDocument/2006/relationships/slideLayout" Target="../slideLayouts/slideLayout1612.xml"/><Relationship Id="rId5" Type="http://schemas.openxmlformats.org/officeDocument/2006/relationships/slideLayout" Target="../slideLayouts/slideLayout1515.xml"/><Relationship Id="rId90" Type="http://schemas.openxmlformats.org/officeDocument/2006/relationships/slideLayout" Target="../slideLayouts/slideLayout1600.xml"/><Relationship Id="rId95" Type="http://schemas.openxmlformats.org/officeDocument/2006/relationships/slideLayout" Target="../slideLayouts/slideLayout1605.xml"/><Relationship Id="rId22" Type="http://schemas.openxmlformats.org/officeDocument/2006/relationships/slideLayout" Target="../slideLayouts/slideLayout1532.xml"/><Relationship Id="rId27" Type="http://schemas.openxmlformats.org/officeDocument/2006/relationships/slideLayout" Target="../slideLayouts/slideLayout1537.xml"/><Relationship Id="rId43" Type="http://schemas.openxmlformats.org/officeDocument/2006/relationships/slideLayout" Target="../slideLayouts/slideLayout1553.xml"/><Relationship Id="rId48" Type="http://schemas.openxmlformats.org/officeDocument/2006/relationships/slideLayout" Target="../slideLayouts/slideLayout1558.xml"/><Relationship Id="rId64" Type="http://schemas.openxmlformats.org/officeDocument/2006/relationships/slideLayout" Target="../slideLayouts/slideLayout1574.xml"/><Relationship Id="rId69" Type="http://schemas.openxmlformats.org/officeDocument/2006/relationships/slideLayout" Target="../slideLayouts/slideLayout1579.xml"/><Relationship Id="rId80" Type="http://schemas.openxmlformats.org/officeDocument/2006/relationships/slideLayout" Target="../slideLayouts/slideLayout1590.xml"/><Relationship Id="rId85" Type="http://schemas.openxmlformats.org/officeDocument/2006/relationships/slideLayout" Target="../slideLayouts/slideLayout1595.xml"/><Relationship Id="rId12" Type="http://schemas.openxmlformats.org/officeDocument/2006/relationships/slideLayout" Target="../slideLayouts/slideLayout1522.xml"/><Relationship Id="rId17" Type="http://schemas.openxmlformats.org/officeDocument/2006/relationships/slideLayout" Target="../slideLayouts/slideLayout1527.xml"/><Relationship Id="rId33" Type="http://schemas.openxmlformats.org/officeDocument/2006/relationships/slideLayout" Target="../slideLayouts/slideLayout1543.xml"/><Relationship Id="rId38" Type="http://schemas.openxmlformats.org/officeDocument/2006/relationships/slideLayout" Target="../slideLayouts/slideLayout1548.xml"/><Relationship Id="rId59" Type="http://schemas.openxmlformats.org/officeDocument/2006/relationships/slideLayout" Target="../slideLayouts/slideLayout1569.xml"/><Relationship Id="rId103" Type="http://schemas.openxmlformats.org/officeDocument/2006/relationships/slideLayout" Target="../slideLayouts/slideLayout1613.xml"/><Relationship Id="rId20" Type="http://schemas.openxmlformats.org/officeDocument/2006/relationships/slideLayout" Target="../slideLayouts/slideLayout1530.xml"/><Relationship Id="rId41" Type="http://schemas.openxmlformats.org/officeDocument/2006/relationships/slideLayout" Target="../slideLayouts/slideLayout1551.xml"/><Relationship Id="rId54" Type="http://schemas.openxmlformats.org/officeDocument/2006/relationships/slideLayout" Target="../slideLayouts/slideLayout1564.xml"/><Relationship Id="rId62" Type="http://schemas.openxmlformats.org/officeDocument/2006/relationships/slideLayout" Target="../slideLayouts/slideLayout1572.xml"/><Relationship Id="rId70" Type="http://schemas.openxmlformats.org/officeDocument/2006/relationships/slideLayout" Target="../slideLayouts/slideLayout1580.xml"/><Relationship Id="rId75" Type="http://schemas.openxmlformats.org/officeDocument/2006/relationships/slideLayout" Target="../slideLayouts/slideLayout1585.xml"/><Relationship Id="rId83" Type="http://schemas.openxmlformats.org/officeDocument/2006/relationships/slideLayout" Target="../slideLayouts/slideLayout1593.xml"/><Relationship Id="rId88" Type="http://schemas.openxmlformats.org/officeDocument/2006/relationships/slideLayout" Target="../slideLayouts/slideLayout1598.xml"/><Relationship Id="rId91" Type="http://schemas.openxmlformats.org/officeDocument/2006/relationships/slideLayout" Target="../slideLayouts/slideLayout1601.xml"/><Relationship Id="rId96" Type="http://schemas.openxmlformats.org/officeDocument/2006/relationships/slideLayout" Target="../slideLayouts/slideLayout1606.xml"/><Relationship Id="rId1" Type="http://schemas.openxmlformats.org/officeDocument/2006/relationships/slideLayout" Target="../slideLayouts/slideLayout1511.xml"/><Relationship Id="rId6" Type="http://schemas.openxmlformats.org/officeDocument/2006/relationships/slideLayout" Target="../slideLayouts/slideLayout1516.xml"/><Relationship Id="rId15" Type="http://schemas.openxmlformats.org/officeDocument/2006/relationships/slideLayout" Target="../slideLayouts/slideLayout1525.xml"/><Relationship Id="rId23" Type="http://schemas.openxmlformats.org/officeDocument/2006/relationships/slideLayout" Target="../slideLayouts/slideLayout1533.xml"/><Relationship Id="rId28" Type="http://schemas.openxmlformats.org/officeDocument/2006/relationships/slideLayout" Target="../slideLayouts/slideLayout1538.xml"/><Relationship Id="rId36" Type="http://schemas.openxmlformats.org/officeDocument/2006/relationships/slideLayout" Target="../slideLayouts/slideLayout1546.xml"/><Relationship Id="rId49" Type="http://schemas.openxmlformats.org/officeDocument/2006/relationships/slideLayout" Target="../slideLayouts/slideLayout1559.xml"/><Relationship Id="rId57" Type="http://schemas.openxmlformats.org/officeDocument/2006/relationships/slideLayout" Target="../slideLayouts/slideLayout1567.xml"/><Relationship Id="rId106" Type="http://schemas.openxmlformats.org/officeDocument/2006/relationships/theme" Target="../theme/theme8.xml"/><Relationship Id="rId10" Type="http://schemas.openxmlformats.org/officeDocument/2006/relationships/slideLayout" Target="../slideLayouts/slideLayout1520.xml"/><Relationship Id="rId31" Type="http://schemas.openxmlformats.org/officeDocument/2006/relationships/slideLayout" Target="../slideLayouts/slideLayout1541.xml"/><Relationship Id="rId44" Type="http://schemas.openxmlformats.org/officeDocument/2006/relationships/slideLayout" Target="../slideLayouts/slideLayout1554.xml"/><Relationship Id="rId52" Type="http://schemas.openxmlformats.org/officeDocument/2006/relationships/slideLayout" Target="../slideLayouts/slideLayout1562.xml"/><Relationship Id="rId60" Type="http://schemas.openxmlformats.org/officeDocument/2006/relationships/slideLayout" Target="../slideLayouts/slideLayout1570.xml"/><Relationship Id="rId65" Type="http://schemas.openxmlformats.org/officeDocument/2006/relationships/slideLayout" Target="../slideLayouts/slideLayout1575.xml"/><Relationship Id="rId73" Type="http://schemas.openxmlformats.org/officeDocument/2006/relationships/slideLayout" Target="../slideLayouts/slideLayout1583.xml"/><Relationship Id="rId78" Type="http://schemas.openxmlformats.org/officeDocument/2006/relationships/slideLayout" Target="../slideLayouts/slideLayout1588.xml"/><Relationship Id="rId81" Type="http://schemas.openxmlformats.org/officeDocument/2006/relationships/slideLayout" Target="../slideLayouts/slideLayout1591.xml"/><Relationship Id="rId86" Type="http://schemas.openxmlformats.org/officeDocument/2006/relationships/slideLayout" Target="../slideLayouts/slideLayout1596.xml"/><Relationship Id="rId94" Type="http://schemas.openxmlformats.org/officeDocument/2006/relationships/slideLayout" Target="../slideLayouts/slideLayout1604.xml"/><Relationship Id="rId99" Type="http://schemas.openxmlformats.org/officeDocument/2006/relationships/slideLayout" Target="../slideLayouts/slideLayout1609.xml"/><Relationship Id="rId101" Type="http://schemas.openxmlformats.org/officeDocument/2006/relationships/slideLayout" Target="../slideLayouts/slideLayout1611.xml"/><Relationship Id="rId4" Type="http://schemas.openxmlformats.org/officeDocument/2006/relationships/slideLayout" Target="../slideLayouts/slideLayout1514.xml"/><Relationship Id="rId9" Type="http://schemas.openxmlformats.org/officeDocument/2006/relationships/slideLayout" Target="../slideLayouts/slideLayout1519.xml"/><Relationship Id="rId13" Type="http://schemas.openxmlformats.org/officeDocument/2006/relationships/slideLayout" Target="../slideLayouts/slideLayout1523.xml"/><Relationship Id="rId18" Type="http://schemas.openxmlformats.org/officeDocument/2006/relationships/slideLayout" Target="../slideLayouts/slideLayout1528.xml"/><Relationship Id="rId39" Type="http://schemas.openxmlformats.org/officeDocument/2006/relationships/slideLayout" Target="../slideLayouts/slideLayout1549.xml"/><Relationship Id="rId34" Type="http://schemas.openxmlformats.org/officeDocument/2006/relationships/slideLayout" Target="../slideLayouts/slideLayout1544.xml"/><Relationship Id="rId50" Type="http://schemas.openxmlformats.org/officeDocument/2006/relationships/slideLayout" Target="../slideLayouts/slideLayout1560.xml"/><Relationship Id="rId55" Type="http://schemas.openxmlformats.org/officeDocument/2006/relationships/slideLayout" Target="../slideLayouts/slideLayout1565.xml"/><Relationship Id="rId76" Type="http://schemas.openxmlformats.org/officeDocument/2006/relationships/slideLayout" Target="../slideLayouts/slideLayout1586.xml"/><Relationship Id="rId97" Type="http://schemas.openxmlformats.org/officeDocument/2006/relationships/slideLayout" Target="../slideLayouts/slideLayout1607.xml"/><Relationship Id="rId104" Type="http://schemas.openxmlformats.org/officeDocument/2006/relationships/slideLayout" Target="../slideLayouts/slideLayout1614.xml"/><Relationship Id="rId7" Type="http://schemas.openxmlformats.org/officeDocument/2006/relationships/slideLayout" Target="../slideLayouts/slideLayout1517.xml"/><Relationship Id="rId71" Type="http://schemas.openxmlformats.org/officeDocument/2006/relationships/slideLayout" Target="../slideLayouts/slideLayout1581.xml"/><Relationship Id="rId92" Type="http://schemas.openxmlformats.org/officeDocument/2006/relationships/slideLayout" Target="../slideLayouts/slideLayout1602.xml"/><Relationship Id="rId2" Type="http://schemas.openxmlformats.org/officeDocument/2006/relationships/slideLayout" Target="../slideLayouts/slideLayout1512.xml"/><Relationship Id="rId29" Type="http://schemas.openxmlformats.org/officeDocument/2006/relationships/slideLayout" Target="../slideLayouts/slideLayout1539.xml"/><Relationship Id="rId24" Type="http://schemas.openxmlformats.org/officeDocument/2006/relationships/slideLayout" Target="../slideLayouts/slideLayout1534.xml"/><Relationship Id="rId40" Type="http://schemas.openxmlformats.org/officeDocument/2006/relationships/slideLayout" Target="../slideLayouts/slideLayout1550.xml"/><Relationship Id="rId45" Type="http://schemas.openxmlformats.org/officeDocument/2006/relationships/slideLayout" Target="../slideLayouts/slideLayout1555.xml"/><Relationship Id="rId66" Type="http://schemas.openxmlformats.org/officeDocument/2006/relationships/slideLayout" Target="../slideLayouts/slideLayout1576.xml"/><Relationship Id="rId87" Type="http://schemas.openxmlformats.org/officeDocument/2006/relationships/slideLayout" Target="../slideLayouts/slideLayout1597.xml"/><Relationship Id="rId61" Type="http://schemas.openxmlformats.org/officeDocument/2006/relationships/slideLayout" Target="../slideLayouts/slideLayout1571.xml"/><Relationship Id="rId82" Type="http://schemas.openxmlformats.org/officeDocument/2006/relationships/slideLayout" Target="../slideLayouts/slideLayout1592.xml"/><Relationship Id="rId19" Type="http://schemas.openxmlformats.org/officeDocument/2006/relationships/slideLayout" Target="../slideLayouts/slideLayout1529.xml"/><Relationship Id="rId14" Type="http://schemas.openxmlformats.org/officeDocument/2006/relationships/slideLayout" Target="../slideLayouts/slideLayout1524.xml"/><Relationship Id="rId30" Type="http://schemas.openxmlformats.org/officeDocument/2006/relationships/slideLayout" Target="../slideLayouts/slideLayout1540.xml"/><Relationship Id="rId35" Type="http://schemas.openxmlformats.org/officeDocument/2006/relationships/slideLayout" Target="../slideLayouts/slideLayout1545.xml"/><Relationship Id="rId56" Type="http://schemas.openxmlformats.org/officeDocument/2006/relationships/slideLayout" Target="../slideLayouts/slideLayout1566.xml"/><Relationship Id="rId77" Type="http://schemas.openxmlformats.org/officeDocument/2006/relationships/slideLayout" Target="../slideLayouts/slideLayout1587.xml"/><Relationship Id="rId100" Type="http://schemas.openxmlformats.org/officeDocument/2006/relationships/slideLayout" Target="../slideLayouts/slideLayout1610.xml"/><Relationship Id="rId105" Type="http://schemas.openxmlformats.org/officeDocument/2006/relationships/slideLayout" Target="../slideLayouts/slideLayout1615.xml"/><Relationship Id="rId8" Type="http://schemas.openxmlformats.org/officeDocument/2006/relationships/slideLayout" Target="../slideLayouts/slideLayout1518.xml"/><Relationship Id="rId51" Type="http://schemas.openxmlformats.org/officeDocument/2006/relationships/slideLayout" Target="../slideLayouts/slideLayout1561.xml"/><Relationship Id="rId72" Type="http://schemas.openxmlformats.org/officeDocument/2006/relationships/slideLayout" Target="../slideLayouts/slideLayout1582.xml"/><Relationship Id="rId93" Type="http://schemas.openxmlformats.org/officeDocument/2006/relationships/slideLayout" Target="../slideLayouts/slideLayout1603.xml"/><Relationship Id="rId98" Type="http://schemas.openxmlformats.org/officeDocument/2006/relationships/slideLayout" Target="../slideLayouts/slideLayout1608.xml"/><Relationship Id="rId3" Type="http://schemas.openxmlformats.org/officeDocument/2006/relationships/slideLayout" Target="../slideLayouts/slideLayout1513.xml"/><Relationship Id="rId25" Type="http://schemas.openxmlformats.org/officeDocument/2006/relationships/slideLayout" Target="../slideLayouts/slideLayout1535.xml"/><Relationship Id="rId46" Type="http://schemas.openxmlformats.org/officeDocument/2006/relationships/slideLayout" Target="../slideLayouts/slideLayout1556.xml"/><Relationship Id="rId67" Type="http://schemas.openxmlformats.org/officeDocument/2006/relationships/slideLayout" Target="../slideLayouts/slideLayout1577.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16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2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27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2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2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 id="2147483843" r:id="rId195"/>
    <p:sldLayoutId id="2147483844" r:id="rId196"/>
    <p:sldLayoutId id="2147483845" r:id="rId197"/>
    <p:sldLayoutId id="2147483846" r:id="rId198"/>
    <p:sldLayoutId id="2147483847" r:id="rId199"/>
    <p:sldLayoutId id="2147483848" r:id="rId200"/>
    <p:sldLayoutId id="2147483849" r:id="rId201"/>
    <p:sldLayoutId id="2147483850" r:id="rId202"/>
    <p:sldLayoutId id="2147483851" r:id="rId203"/>
    <p:sldLayoutId id="2147483852" r:id="rId204"/>
    <p:sldLayoutId id="2147483853" r:id="rId205"/>
    <p:sldLayoutId id="2147483854" r:id="rId206"/>
    <p:sldLayoutId id="2147483855" r:id="rId207"/>
    <p:sldLayoutId id="2147483856" r:id="rId208"/>
    <p:sldLayoutId id="2147483857" r:id="rId209"/>
    <p:sldLayoutId id="2147483858" r:id="rId210"/>
    <p:sldLayoutId id="2147483859" r:id="rId211"/>
    <p:sldLayoutId id="2147483860" r:id="rId212"/>
    <p:sldLayoutId id="2147483861" r:id="rId213"/>
    <p:sldLayoutId id="2147483862" r:id="rId214"/>
    <p:sldLayoutId id="2147483863" r:id="rId215"/>
    <p:sldLayoutId id="2147483864" r:id="rId216"/>
    <p:sldLayoutId id="2147483865" r:id="rId217"/>
    <p:sldLayoutId id="2147483866" r:id="rId218"/>
    <p:sldLayoutId id="2147483867" r:id="rId219"/>
    <p:sldLayoutId id="2147483868" r:id="rId220"/>
    <p:sldLayoutId id="2147483869" r:id="rId221"/>
    <p:sldLayoutId id="2147483870" r:id="rId222"/>
    <p:sldLayoutId id="2147483871" r:id="rId223"/>
    <p:sldLayoutId id="2147483872" r:id="rId224"/>
    <p:sldLayoutId id="2147483873" r:id="rId225"/>
    <p:sldLayoutId id="2147483874" r:id="rId226"/>
    <p:sldLayoutId id="2147483875" r:id="rId227"/>
    <p:sldLayoutId id="2147483876" r:id="rId228"/>
    <p:sldLayoutId id="2147483877" r:id="rId229"/>
    <p:sldLayoutId id="2147483878" r:id="rId230"/>
    <p:sldLayoutId id="2147483879" r:id="rId231"/>
    <p:sldLayoutId id="2147483880" r:id="rId232"/>
    <p:sldLayoutId id="2147483881" r:id="rId233"/>
    <p:sldLayoutId id="2147483882" r:id="rId234"/>
    <p:sldLayoutId id="2147483883" r:id="rId235"/>
    <p:sldLayoutId id="2147483884" r:id="rId236"/>
    <p:sldLayoutId id="2147483885"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3900" r:id="rId252"/>
    <p:sldLayoutId id="2147483901" r:id="rId253"/>
    <p:sldLayoutId id="2147483902" r:id="rId254"/>
    <p:sldLayoutId id="2147483903" r:id="rId255"/>
    <p:sldLayoutId id="2147483904" r:id="rId256"/>
    <p:sldLayoutId id="2147483905" r:id="rId257"/>
    <p:sldLayoutId id="2147483906" r:id="rId258"/>
    <p:sldLayoutId id="2147483907" r:id="rId259"/>
    <p:sldLayoutId id="2147483908" r:id="rId260"/>
    <p:sldLayoutId id="2147483909" r:id="rId261"/>
    <p:sldLayoutId id="2147483910" r:id="rId262"/>
    <p:sldLayoutId id="2147483911" r:id="rId263"/>
    <p:sldLayoutId id="2147483912" r:id="rId264"/>
    <p:sldLayoutId id="2147483913" r:id="rId265"/>
    <p:sldLayoutId id="2147483914" r:id="rId266"/>
    <p:sldLayoutId id="2147483915" r:id="rId267"/>
    <p:sldLayoutId id="2147483916" r:id="rId268"/>
    <p:sldLayoutId id="2147483917" r:id="rId269"/>
    <p:sldLayoutId id="2147483918" r:id="rId270"/>
    <p:sldLayoutId id="2147483919" r:id="rId271"/>
    <p:sldLayoutId id="2147483920" r:id="rId272"/>
    <p:sldLayoutId id="2147483921" r:id="rId273"/>
    <p:sldLayoutId id="2147483922" r:id="rId274"/>
    <p:sldLayoutId id="2147483923" r:id="rId275"/>
    <p:sldLayoutId id="2147483924" r:id="rId276"/>
    <p:sldLayoutId id="2147483925" r:id="rId277"/>
    <p:sldLayoutId id="2147483926" r:id="rId278"/>
    <p:sldLayoutId id="2147483927" r:id="rId279"/>
    <p:sldLayoutId id="2147483928" r:id="rId280"/>
    <p:sldLayoutId id="2147483929" r:id="rId281"/>
    <p:sldLayoutId id="2147483930" r:id="rId282"/>
    <p:sldLayoutId id="2147483931" r:id="rId283"/>
    <p:sldLayoutId id="2147483932" r:id="rId284"/>
    <p:sldLayoutId id="2147483933" r:id="rId285"/>
    <p:sldLayoutId id="2147483934" r:id="rId286"/>
    <p:sldLayoutId id="2147483935" r:id="rId287"/>
    <p:sldLayoutId id="2147483936" r:id="rId288"/>
    <p:sldLayoutId id="2147483937" r:id="rId289"/>
    <p:sldLayoutId id="2147483938" r:id="rId290"/>
    <p:sldLayoutId id="2147483939" r:id="rId291"/>
    <p:sldLayoutId id="2147483940" r:id="rId292"/>
    <p:sldLayoutId id="2147483941" r:id="rId293"/>
    <p:sldLayoutId id="2147483942" r:id="rId294"/>
    <p:sldLayoutId id="2147483943" r:id="rId295"/>
    <p:sldLayoutId id="2147483944" r:id="rId296"/>
    <p:sldLayoutId id="2147483945" r:id="rId297"/>
    <p:sldLayoutId id="2147483946" r:id="rId298"/>
    <p:sldLayoutId id="2147483947" r:id="rId299"/>
    <p:sldLayoutId id="2147483948" r:id="rId300"/>
    <p:sldLayoutId id="2147483949" r:id="rId301"/>
    <p:sldLayoutId id="2147483950" r:id="rId302"/>
    <p:sldLayoutId id="2147483951" r:id="rId303"/>
    <p:sldLayoutId id="2147483952" r:id="rId304"/>
    <p:sldLayoutId id="2147483953" r:id="rId305"/>
    <p:sldLayoutId id="2147483954" r:id="rId306"/>
    <p:sldLayoutId id="2147483955" r:id="rId307"/>
    <p:sldLayoutId id="2147483956" r:id="rId308"/>
    <p:sldLayoutId id="2147483957" r:id="rId309"/>
    <p:sldLayoutId id="2147483958" r:id="rId310"/>
    <p:sldLayoutId id="2147483959" r:id="rId311"/>
    <p:sldLayoutId id="2147483960" r:id="rId312"/>
    <p:sldLayoutId id="2147483961" r:id="rId313"/>
    <p:sldLayoutId id="2147483962" r:id="rId314"/>
    <p:sldLayoutId id="2147483963" r:id="rId315"/>
    <p:sldLayoutId id="2147483964" r:id="rId316"/>
    <p:sldLayoutId id="2147483965" r:id="rId317"/>
    <p:sldLayoutId id="2147483966" r:id="rId318"/>
    <p:sldLayoutId id="2147483967" r:id="rId319"/>
    <p:sldLayoutId id="2147483968" r:id="rId320"/>
    <p:sldLayoutId id="2147483969" r:id="rId321"/>
    <p:sldLayoutId id="2147483970" r:id="rId322"/>
    <p:sldLayoutId id="2147483971" r:id="rId323"/>
    <p:sldLayoutId id="2147483972" r:id="rId324"/>
    <p:sldLayoutId id="2147483973" r:id="rId325"/>
    <p:sldLayoutId id="2147483974" r:id="rId326"/>
    <p:sldLayoutId id="2147483975" r:id="rId327"/>
    <p:sldLayoutId id="2147483976" r:id="rId328"/>
    <p:sldLayoutId id="2147483977" r:id="rId329"/>
    <p:sldLayoutId id="2147483978" r:id="rId330"/>
    <p:sldLayoutId id="2147483979" r:id="rId331"/>
    <p:sldLayoutId id="2147483980" r:id="rId332"/>
    <p:sldLayoutId id="2147483981" r:id="rId333"/>
    <p:sldLayoutId id="2147483982" r:id="rId334"/>
    <p:sldLayoutId id="2147483983" r:id="rId335"/>
    <p:sldLayoutId id="2147483984" r:id="rId336"/>
    <p:sldLayoutId id="2147483985" r:id="rId337"/>
    <p:sldLayoutId id="2147483986" r:id="rId338"/>
    <p:sldLayoutId id="2147483987" r:id="rId339"/>
    <p:sldLayoutId id="2147483988" r:id="rId340"/>
    <p:sldLayoutId id="2147483989" r:id="rId341"/>
    <p:sldLayoutId id="2147483990" r:id="rId342"/>
    <p:sldLayoutId id="2147483991" r:id="rId343"/>
    <p:sldLayoutId id="2147483992" r:id="rId344"/>
    <p:sldLayoutId id="2147483993" r:id="rId345"/>
    <p:sldLayoutId id="2147483994" r:id="rId346"/>
    <p:sldLayoutId id="2147483995" r:id="rId347"/>
    <p:sldLayoutId id="2147483996" r:id="rId348"/>
    <p:sldLayoutId id="2147483997" r:id="rId349"/>
    <p:sldLayoutId id="2147483998" r:id="rId350"/>
    <p:sldLayoutId id="2147483999" r:id="rId351"/>
    <p:sldLayoutId id="2147484000" r:id="rId352"/>
    <p:sldLayoutId id="2147484001" r:id="rId353"/>
    <p:sldLayoutId id="2147484002" r:id="rId354"/>
    <p:sldLayoutId id="2147484003" r:id="rId355"/>
    <p:sldLayoutId id="2147484004" r:id="rId356"/>
    <p:sldLayoutId id="2147484005" r:id="rId357"/>
    <p:sldLayoutId id="2147484006" r:id="rId358"/>
    <p:sldLayoutId id="2147484007" r:id="rId359"/>
    <p:sldLayoutId id="2147484008" r:id="rId360"/>
    <p:sldLayoutId id="2147484009" r:id="rId361"/>
    <p:sldLayoutId id="2147484010" r:id="rId362"/>
    <p:sldLayoutId id="2147484011" r:id="rId363"/>
    <p:sldLayoutId id="2147484012" r:id="rId364"/>
    <p:sldLayoutId id="2147484013" r:id="rId365"/>
    <p:sldLayoutId id="2147484014" r:id="rId366"/>
    <p:sldLayoutId id="2147484015" r:id="rId367"/>
    <p:sldLayoutId id="2147484016" r:id="rId368"/>
    <p:sldLayoutId id="2147484017" r:id="rId369"/>
    <p:sldLayoutId id="2147484018" r:id="rId370"/>
    <p:sldLayoutId id="2147484019" r:id="rId371"/>
    <p:sldLayoutId id="2147484020" r:id="rId372"/>
    <p:sldLayoutId id="2147484021" r:id="rId373"/>
    <p:sldLayoutId id="2147484022" r:id="rId374"/>
    <p:sldLayoutId id="2147484023" r:id="rId375"/>
    <p:sldLayoutId id="2147484024" r:id="rId376"/>
    <p:sldLayoutId id="2147484025" r:id="rId377"/>
    <p:sldLayoutId id="2147484026" r:id="rId378"/>
    <p:sldLayoutId id="2147484027" r:id="rId379"/>
    <p:sldLayoutId id="2147484028" r:id="rId380"/>
    <p:sldLayoutId id="2147484029" r:id="rId381"/>
    <p:sldLayoutId id="2147484030" r:id="rId382"/>
    <p:sldLayoutId id="2147484031" r:id="rId383"/>
    <p:sldLayoutId id="2147484032" r:id="rId384"/>
    <p:sldLayoutId id="2147484033" r:id="rId385"/>
    <p:sldLayoutId id="2147484034" r:id="rId386"/>
    <p:sldLayoutId id="2147484035" r:id="rId387"/>
    <p:sldLayoutId id="2147484036" r:id="rId388"/>
    <p:sldLayoutId id="2147484037" r:id="rId389"/>
    <p:sldLayoutId id="2147484038" r:id="rId390"/>
    <p:sldLayoutId id="2147484039" r:id="rId391"/>
    <p:sldLayoutId id="2147484040" r:id="rId392"/>
    <p:sldLayoutId id="2147484041" r:id="rId393"/>
    <p:sldLayoutId id="2147484042" r:id="rId394"/>
    <p:sldLayoutId id="2147484043" r:id="rId395"/>
    <p:sldLayoutId id="2147484044" r:id="rId396"/>
    <p:sldLayoutId id="2147484045" r:id="rId397"/>
    <p:sldLayoutId id="2147484046" r:id="rId398"/>
    <p:sldLayoutId id="2147484047" r:id="rId399"/>
    <p:sldLayoutId id="2147484048" r:id="rId400"/>
    <p:sldLayoutId id="2147484049" r:id="rId401"/>
    <p:sldLayoutId id="2147484050" r:id="rId402"/>
    <p:sldLayoutId id="2147484051" r:id="rId403"/>
    <p:sldLayoutId id="2147484052" r:id="rId404"/>
    <p:sldLayoutId id="2147484053" r:id="rId405"/>
    <p:sldLayoutId id="2147484054" r:id="rId406"/>
    <p:sldLayoutId id="2147484055" r:id="rId407"/>
    <p:sldLayoutId id="2147484056" r:id="rId408"/>
    <p:sldLayoutId id="2147484057" r:id="rId409"/>
    <p:sldLayoutId id="2147484058" r:id="rId410"/>
    <p:sldLayoutId id="2147484059" r:id="rId411"/>
    <p:sldLayoutId id="2147484060" r:id="rId412"/>
    <p:sldLayoutId id="2147484061" r:id="rId413"/>
    <p:sldLayoutId id="2147484062" r:id="rId414"/>
    <p:sldLayoutId id="2147484063" r:id="rId415"/>
    <p:sldLayoutId id="2147484064" r:id="rId416"/>
    <p:sldLayoutId id="2147484065" r:id="rId417"/>
    <p:sldLayoutId id="2147484066" r:id="rId418"/>
    <p:sldLayoutId id="2147484067" r:id="rId419"/>
    <p:sldLayoutId id="2147484068" r:id="rId420"/>
    <p:sldLayoutId id="2147484069" r:id="rId421"/>
    <p:sldLayoutId id="2147484070" r:id="rId422"/>
    <p:sldLayoutId id="2147484071" r:id="rId423"/>
    <p:sldLayoutId id="2147484072" r:id="rId424"/>
    <p:sldLayoutId id="2147484073" r:id="rId425"/>
    <p:sldLayoutId id="2147484074" r:id="rId426"/>
    <p:sldLayoutId id="2147484075" r:id="rId427"/>
    <p:sldLayoutId id="2147484076" r:id="rId428"/>
    <p:sldLayoutId id="2147484077" r:id="rId429"/>
    <p:sldLayoutId id="2147484078" r:id="rId430"/>
    <p:sldLayoutId id="2147484079" r:id="rId431"/>
    <p:sldLayoutId id="2147484080" r:id="rId432"/>
    <p:sldLayoutId id="2147484081" r:id="rId433"/>
    <p:sldLayoutId id="2147484082" r:id="rId434"/>
    <p:sldLayoutId id="2147484083" r:id="rId435"/>
    <p:sldLayoutId id="2147484084" r:id="rId436"/>
    <p:sldLayoutId id="2147484085" r:id="rId437"/>
    <p:sldLayoutId id="2147484086" r:id="rId438"/>
    <p:sldLayoutId id="2147484087" r:id="rId439"/>
    <p:sldLayoutId id="2147484088" r:id="rId440"/>
    <p:sldLayoutId id="2147484089" r:id="rId441"/>
    <p:sldLayoutId id="2147484090" r:id="rId442"/>
    <p:sldLayoutId id="2147484091" r:id="rId443"/>
    <p:sldLayoutId id="2147484092" r:id="rId444"/>
    <p:sldLayoutId id="2147484093" r:id="rId445"/>
    <p:sldLayoutId id="2147484094" r:id="rId446"/>
    <p:sldLayoutId id="2147484095" r:id="rId447"/>
    <p:sldLayoutId id="2147484096" r:id="rId448"/>
    <p:sldLayoutId id="2147484097" r:id="rId449"/>
    <p:sldLayoutId id="2147484098" r:id="rId450"/>
    <p:sldLayoutId id="2147484099" r:id="rId451"/>
    <p:sldLayoutId id="2147484100" r:id="rId452"/>
    <p:sldLayoutId id="2147484101" r:id="rId453"/>
    <p:sldLayoutId id="2147484102" r:id="rId454"/>
    <p:sldLayoutId id="2147484103" r:id="rId455"/>
    <p:sldLayoutId id="2147484104" r:id="rId456"/>
    <p:sldLayoutId id="2147484105" r:id="rId457"/>
    <p:sldLayoutId id="2147484106" r:id="rId458"/>
    <p:sldLayoutId id="2147484107" r:id="rId459"/>
    <p:sldLayoutId id="2147484108" r:id="rId460"/>
    <p:sldLayoutId id="2147484109" r:id="rId461"/>
    <p:sldLayoutId id="2147484110" r:id="rId462"/>
    <p:sldLayoutId id="2147484111" r:id="rId463"/>
    <p:sldLayoutId id="2147484112" r:id="rId464"/>
    <p:sldLayoutId id="2147484113" r:id="rId465"/>
    <p:sldLayoutId id="2147484114" r:id="rId466"/>
    <p:sldLayoutId id="2147484115" r:id="rId467"/>
    <p:sldLayoutId id="2147484116" r:id="rId468"/>
    <p:sldLayoutId id="2147484117" r:id="rId469"/>
    <p:sldLayoutId id="2147484118" r:id="rId470"/>
    <p:sldLayoutId id="2147484119" r:id="rId471"/>
    <p:sldLayoutId id="2147484120" r:id="rId472"/>
    <p:sldLayoutId id="2147484121" r:id="rId473"/>
    <p:sldLayoutId id="2147484122" r:id="rId474"/>
    <p:sldLayoutId id="2147484123" r:id="rId475"/>
    <p:sldLayoutId id="2147484124" r:id="rId476"/>
    <p:sldLayoutId id="2147484125" r:id="rId477"/>
    <p:sldLayoutId id="2147484126" r:id="rId478"/>
    <p:sldLayoutId id="2147484127" r:id="rId479"/>
    <p:sldLayoutId id="2147484128" r:id="rId480"/>
    <p:sldLayoutId id="2147484129" r:id="rId481"/>
    <p:sldLayoutId id="2147484130" r:id="rId482"/>
    <p:sldLayoutId id="2147484131" r:id="rId483"/>
    <p:sldLayoutId id="2147484132" r:id="rId484"/>
    <p:sldLayoutId id="2147484133" r:id="rId485"/>
    <p:sldLayoutId id="2147484134" r:id="rId486"/>
    <p:sldLayoutId id="2147484135" r:id="rId487"/>
    <p:sldLayoutId id="2147484136" r:id="rId488"/>
    <p:sldLayoutId id="2147484137" r:id="rId489"/>
    <p:sldLayoutId id="2147484138" r:id="rId490"/>
    <p:sldLayoutId id="2147484139" r:id="rId491"/>
    <p:sldLayoutId id="2147484140" r:id="rId492"/>
    <p:sldLayoutId id="2147484141" r:id="rId493"/>
    <p:sldLayoutId id="2147484142" r:id="rId494"/>
    <p:sldLayoutId id="2147484143" r:id="rId495"/>
    <p:sldLayoutId id="2147484144" r:id="rId496"/>
    <p:sldLayoutId id="2147484145" r:id="rId497"/>
    <p:sldLayoutId id="2147484146" r:id="rId498"/>
    <p:sldLayoutId id="2147484147" r:id="rId499"/>
    <p:sldLayoutId id="2147484148" r:id="rId500"/>
    <p:sldLayoutId id="2147484149" r:id="rId501"/>
    <p:sldLayoutId id="2147484150" r:id="rId502"/>
    <p:sldLayoutId id="2147484151" r:id="rId503"/>
    <p:sldLayoutId id="2147484152" r:id="rId504"/>
    <p:sldLayoutId id="2147484153" r:id="rId505"/>
    <p:sldLayoutId id="2147484154" r:id="rId506"/>
    <p:sldLayoutId id="2147484155" r:id="rId507"/>
    <p:sldLayoutId id="2147484156" r:id="rId508"/>
    <p:sldLayoutId id="2147484157" r:id="rId509"/>
    <p:sldLayoutId id="2147484158" r:id="rId510"/>
    <p:sldLayoutId id="2147484159" r:id="rId511"/>
    <p:sldLayoutId id="2147484160" r:id="rId512"/>
    <p:sldLayoutId id="2147484161" r:id="rId513"/>
    <p:sldLayoutId id="2147484162" r:id="rId514"/>
    <p:sldLayoutId id="2147484163" r:id="rId515"/>
    <p:sldLayoutId id="2147484164" r:id="rId516"/>
    <p:sldLayoutId id="2147484165" r:id="rId517"/>
    <p:sldLayoutId id="2147484166" r:id="rId518"/>
    <p:sldLayoutId id="2147484167" r:id="rId519"/>
    <p:sldLayoutId id="2147484168" r:id="rId520"/>
    <p:sldLayoutId id="2147484169" r:id="rId521"/>
    <p:sldLayoutId id="2147484170" r:id="rId522"/>
    <p:sldLayoutId id="2147484171" r:id="rId523"/>
    <p:sldLayoutId id="2147484172" r:id="rId524"/>
    <p:sldLayoutId id="2147484173" r:id="rId525"/>
    <p:sldLayoutId id="2147484174" r:id="rId526"/>
    <p:sldLayoutId id="2147484175" r:id="rId527"/>
    <p:sldLayoutId id="2147484176" r:id="rId528"/>
    <p:sldLayoutId id="2147484177" r:id="rId529"/>
    <p:sldLayoutId id="2147484178" r:id="rId530"/>
    <p:sldLayoutId id="2147484179" r:id="rId531"/>
    <p:sldLayoutId id="2147484180" r:id="rId532"/>
    <p:sldLayoutId id="2147484181" r:id="rId533"/>
    <p:sldLayoutId id="2147484182" r:id="rId534"/>
    <p:sldLayoutId id="2147484183" r:id="rId535"/>
    <p:sldLayoutId id="2147484184" r:id="rId536"/>
    <p:sldLayoutId id="2147484185" r:id="rId537"/>
    <p:sldLayoutId id="2147484186" r:id="rId538"/>
    <p:sldLayoutId id="2147484187" r:id="rId539"/>
    <p:sldLayoutId id="2147484188" r:id="rId540"/>
    <p:sldLayoutId id="2147484189" r:id="rId541"/>
    <p:sldLayoutId id="2147484190" r:id="rId542"/>
    <p:sldLayoutId id="2147484191" r:id="rId543"/>
    <p:sldLayoutId id="2147484192" r:id="rId544"/>
    <p:sldLayoutId id="2147484193" r:id="rId545"/>
    <p:sldLayoutId id="2147484194" r:id="rId546"/>
    <p:sldLayoutId id="2147484195" r:id="rId547"/>
    <p:sldLayoutId id="2147484196" r:id="rId548"/>
    <p:sldLayoutId id="2147484197" r:id="rId549"/>
    <p:sldLayoutId id="2147484198" r:id="rId550"/>
    <p:sldLayoutId id="2147484199" r:id="rId551"/>
    <p:sldLayoutId id="2147484200" r:id="rId552"/>
    <p:sldLayoutId id="2147484201" r:id="rId553"/>
    <p:sldLayoutId id="2147484202" r:id="rId554"/>
    <p:sldLayoutId id="2147484203" r:id="rId555"/>
    <p:sldLayoutId id="2147484204" r:id="rId556"/>
    <p:sldLayoutId id="2147484205" r:id="rId557"/>
    <p:sldLayoutId id="2147484206" r:id="rId558"/>
    <p:sldLayoutId id="2147484207" r:id="rId559"/>
    <p:sldLayoutId id="2147484208" r:id="rId560"/>
    <p:sldLayoutId id="2147484209" r:id="rId561"/>
    <p:sldLayoutId id="2147484210" r:id="rId562"/>
    <p:sldLayoutId id="2147484211" r:id="rId563"/>
    <p:sldLayoutId id="2147484212" r:id="rId564"/>
    <p:sldLayoutId id="2147484213" r:id="rId565"/>
    <p:sldLayoutId id="2147484214" r:id="rId566"/>
    <p:sldLayoutId id="2147484215" r:id="rId567"/>
    <p:sldLayoutId id="2147484216" r:id="rId568"/>
    <p:sldLayoutId id="2147484217" r:id="rId569"/>
    <p:sldLayoutId id="2147484218" r:id="rId570"/>
    <p:sldLayoutId id="2147484219" r:id="rId571"/>
    <p:sldLayoutId id="2147484220" r:id="rId572"/>
    <p:sldLayoutId id="2147484221" r:id="rId573"/>
    <p:sldLayoutId id="2147484222" r:id="rId574"/>
    <p:sldLayoutId id="2147484223" r:id="rId575"/>
    <p:sldLayoutId id="2147484224" r:id="rId576"/>
    <p:sldLayoutId id="2147484225" r:id="rId577"/>
    <p:sldLayoutId id="2147484226" r:id="rId578"/>
    <p:sldLayoutId id="2147484227" r:id="rId579"/>
    <p:sldLayoutId id="2147484228" r:id="rId580"/>
    <p:sldLayoutId id="2147484229" r:id="rId581"/>
    <p:sldLayoutId id="2147484230" r:id="rId582"/>
    <p:sldLayoutId id="2147484231" r:id="rId583"/>
    <p:sldLayoutId id="2147484232" r:id="rId584"/>
    <p:sldLayoutId id="2147484233" r:id="rId585"/>
    <p:sldLayoutId id="2147484234" r:id="rId586"/>
    <p:sldLayoutId id="2147484235" r:id="rId587"/>
    <p:sldLayoutId id="2147484236" r:id="rId588"/>
    <p:sldLayoutId id="2147484237" r:id="rId589"/>
    <p:sldLayoutId id="2147484238" r:id="rId590"/>
    <p:sldLayoutId id="2147484239" r:id="rId591"/>
    <p:sldLayoutId id="2147484240" r:id="rId592"/>
    <p:sldLayoutId id="2147484241" r:id="rId593"/>
    <p:sldLayoutId id="2147484242" r:id="rId594"/>
    <p:sldLayoutId id="2147484243" r:id="rId595"/>
    <p:sldLayoutId id="2147484244" r:id="rId596"/>
    <p:sldLayoutId id="2147484245" r:id="rId597"/>
    <p:sldLayoutId id="2147484246" r:id="rId598"/>
    <p:sldLayoutId id="2147484247" r:id="rId599"/>
    <p:sldLayoutId id="2147484248" r:id="rId600"/>
    <p:sldLayoutId id="2147484249" r:id="rId601"/>
    <p:sldLayoutId id="2147484250" r:id="rId602"/>
    <p:sldLayoutId id="2147484251" r:id="rId603"/>
    <p:sldLayoutId id="2147484252" r:id="rId604"/>
    <p:sldLayoutId id="2147484253" r:id="rId605"/>
    <p:sldLayoutId id="2147484254" r:id="rId606"/>
    <p:sldLayoutId id="2147484255" r:id="rId607"/>
    <p:sldLayoutId id="2147484256" r:id="rId608"/>
    <p:sldLayoutId id="2147484257" r:id="rId609"/>
    <p:sldLayoutId id="2147484258" r:id="rId610"/>
    <p:sldLayoutId id="2147484259" r:id="rId611"/>
    <p:sldLayoutId id="2147484260" r:id="rId612"/>
    <p:sldLayoutId id="2147484261" r:id="rId613"/>
    <p:sldLayoutId id="2147484262" r:id="rId614"/>
    <p:sldLayoutId id="2147484263" r:id="rId615"/>
    <p:sldLayoutId id="2147484264" r:id="rId616"/>
    <p:sldLayoutId id="2147484265" r:id="rId617"/>
    <p:sldLayoutId id="2147484266" r:id="rId618"/>
    <p:sldLayoutId id="2147484267" r:id="rId619"/>
    <p:sldLayoutId id="2147484268" r:id="rId620"/>
    <p:sldLayoutId id="2147484269" r:id="rId621"/>
    <p:sldLayoutId id="2147484270" r:id="rId622"/>
    <p:sldLayoutId id="2147484271" r:id="rId623"/>
    <p:sldLayoutId id="2147484272" r:id="rId624"/>
    <p:sldLayoutId id="2147484273" r:id="rId625"/>
    <p:sldLayoutId id="2147484274" r:id="rId626"/>
    <p:sldLayoutId id="2147484275" r:id="rId627"/>
    <p:sldLayoutId id="2147484276" r:id="rId628"/>
    <p:sldLayoutId id="2147484277" r:id="rId629"/>
    <p:sldLayoutId id="2147484278" r:id="rId630"/>
    <p:sldLayoutId id="2147484279" r:id="rId631"/>
    <p:sldLayoutId id="2147484280" r:id="rId632"/>
    <p:sldLayoutId id="2147484281" r:id="rId633"/>
    <p:sldLayoutId id="2147484282" r:id="rId634"/>
    <p:sldLayoutId id="2147484283" r:id="rId635"/>
    <p:sldLayoutId id="2147484284" r:id="rId636"/>
    <p:sldLayoutId id="2147484285" r:id="rId637"/>
    <p:sldLayoutId id="2147484286" r:id="rId638"/>
    <p:sldLayoutId id="2147484287" r:id="rId639"/>
    <p:sldLayoutId id="2147484288" r:id="rId640"/>
    <p:sldLayoutId id="2147484289" r:id="rId641"/>
    <p:sldLayoutId id="2147484290" r:id="rId642"/>
    <p:sldLayoutId id="2147484291" r:id="rId643"/>
    <p:sldLayoutId id="2147484292" r:id="rId644"/>
    <p:sldLayoutId id="2147484293" r:id="rId645"/>
    <p:sldLayoutId id="2147484294" r:id="rId646"/>
    <p:sldLayoutId id="2147484295" r:id="rId647"/>
    <p:sldLayoutId id="2147484296" r:id="rId648"/>
    <p:sldLayoutId id="2147484297" r:id="rId649"/>
    <p:sldLayoutId id="2147484298" r:id="rId650"/>
    <p:sldLayoutId id="2147484299" r:id="rId651"/>
    <p:sldLayoutId id="2147484300" r:id="rId652"/>
    <p:sldLayoutId id="2147484301" r:id="rId653"/>
    <p:sldLayoutId id="2147484302" r:id="rId654"/>
    <p:sldLayoutId id="2147484303" r:id="rId655"/>
    <p:sldLayoutId id="2147484304" r:id="rId656"/>
    <p:sldLayoutId id="2147484305" r:id="rId657"/>
    <p:sldLayoutId id="2147484306" r:id="rId658"/>
    <p:sldLayoutId id="2147484307" r:id="rId659"/>
    <p:sldLayoutId id="2147484308" r:id="rId660"/>
    <p:sldLayoutId id="2147484309" r:id="rId661"/>
    <p:sldLayoutId id="2147484310" r:id="rId662"/>
    <p:sldLayoutId id="2147484311" r:id="rId663"/>
    <p:sldLayoutId id="2147484312" r:id="rId664"/>
    <p:sldLayoutId id="2147484313" r:id="rId665"/>
    <p:sldLayoutId id="2147484314" r:id="rId666"/>
    <p:sldLayoutId id="2147484315" r:id="rId667"/>
    <p:sldLayoutId id="2147484316" r:id="rId668"/>
    <p:sldLayoutId id="2147484317" r:id="rId669"/>
    <p:sldLayoutId id="2147484318" r:id="rId670"/>
    <p:sldLayoutId id="2147484319" r:id="rId671"/>
    <p:sldLayoutId id="2147484320" r:id="rId672"/>
    <p:sldLayoutId id="2147484321" r:id="rId673"/>
    <p:sldLayoutId id="2147484322" r:id="rId674"/>
    <p:sldLayoutId id="2147484323" r:id="rId675"/>
    <p:sldLayoutId id="2147484324" r:id="rId676"/>
    <p:sldLayoutId id="2147484325" r:id="rId677"/>
    <p:sldLayoutId id="2147484326" r:id="rId678"/>
    <p:sldLayoutId id="2147484327" r:id="rId679"/>
    <p:sldLayoutId id="2147484328" r:id="rId680"/>
    <p:sldLayoutId id="2147484329" r:id="rId681"/>
    <p:sldLayoutId id="2147484330" r:id="rId682"/>
    <p:sldLayoutId id="2147484331" r:id="rId683"/>
    <p:sldLayoutId id="2147484332" r:id="rId684"/>
    <p:sldLayoutId id="2147484333" r:id="rId685"/>
    <p:sldLayoutId id="2147484334" r:id="rId686"/>
    <p:sldLayoutId id="2147484335" r:id="rId687"/>
    <p:sldLayoutId id="2147484336" r:id="rId688"/>
    <p:sldLayoutId id="2147484337" r:id="rId689"/>
    <p:sldLayoutId id="2147484338" r:id="rId690"/>
    <p:sldLayoutId id="2147484339" r:id="rId691"/>
    <p:sldLayoutId id="2147484340" r:id="rId692"/>
    <p:sldLayoutId id="2147484341" r:id="rId693"/>
    <p:sldLayoutId id="2147484342" r:id="rId694"/>
    <p:sldLayoutId id="2147484343" r:id="rId695"/>
    <p:sldLayoutId id="2147484344" r:id="rId696"/>
    <p:sldLayoutId id="2147484345" r:id="rId697"/>
    <p:sldLayoutId id="2147484346" r:id="rId698"/>
    <p:sldLayoutId id="2147484347" r:id="rId699"/>
    <p:sldLayoutId id="2147484348" r:id="rId700"/>
    <p:sldLayoutId id="2147484349" r:id="rId701"/>
    <p:sldLayoutId id="2147484350" r:id="rId702"/>
    <p:sldLayoutId id="2147484351" r:id="rId703"/>
    <p:sldLayoutId id="2147484352" r:id="rId704"/>
    <p:sldLayoutId id="2147484353" r:id="rId705"/>
    <p:sldLayoutId id="2147484354" r:id="rId706"/>
    <p:sldLayoutId id="2147484355" r:id="rId707"/>
    <p:sldLayoutId id="2147484356" r:id="rId708"/>
    <p:sldLayoutId id="2147484357" r:id="rId709"/>
    <p:sldLayoutId id="2147484358" r:id="rId710"/>
    <p:sldLayoutId id="2147484359" r:id="rId711"/>
    <p:sldLayoutId id="2147484360" r:id="rId712"/>
    <p:sldLayoutId id="2147484361" r:id="rId713"/>
    <p:sldLayoutId id="2147484362" r:id="rId714"/>
    <p:sldLayoutId id="2147484363" r:id="rId715"/>
    <p:sldLayoutId id="2147484364" r:id="rId716"/>
    <p:sldLayoutId id="2147484365" r:id="rId717"/>
    <p:sldLayoutId id="2147484366" r:id="rId718"/>
    <p:sldLayoutId id="2147484367" r:id="rId719"/>
    <p:sldLayoutId id="2147484368" r:id="rId720"/>
    <p:sldLayoutId id="2147484369" r:id="rId721"/>
    <p:sldLayoutId id="2147484370" r:id="rId722"/>
    <p:sldLayoutId id="2147484371" r:id="rId723"/>
    <p:sldLayoutId id="2147484372" r:id="rId724"/>
    <p:sldLayoutId id="2147484373" r:id="rId725"/>
    <p:sldLayoutId id="2147484374" r:id="rId726"/>
    <p:sldLayoutId id="2147484375" r:id="rId727"/>
    <p:sldLayoutId id="2147484376" r:id="rId728"/>
    <p:sldLayoutId id="2147484377" r:id="rId729"/>
    <p:sldLayoutId id="2147484378" r:id="rId730"/>
    <p:sldLayoutId id="2147484379" r:id="rId731"/>
    <p:sldLayoutId id="2147484380" r:id="rId732"/>
    <p:sldLayoutId id="2147484381" r:id="rId733"/>
    <p:sldLayoutId id="2147484382" r:id="rId734"/>
    <p:sldLayoutId id="2147484383" r:id="rId735"/>
    <p:sldLayoutId id="2147484384" r:id="rId736"/>
    <p:sldLayoutId id="2147484385" r:id="rId737"/>
    <p:sldLayoutId id="2147484386" r:id="rId738"/>
    <p:sldLayoutId id="2147484387" r:id="rId739"/>
    <p:sldLayoutId id="2147484388" r:id="rId740"/>
    <p:sldLayoutId id="2147484389" r:id="rId741"/>
    <p:sldLayoutId id="2147484390" r:id="rId742"/>
    <p:sldLayoutId id="2147484391" r:id="rId743"/>
    <p:sldLayoutId id="2147484392" r:id="rId744"/>
    <p:sldLayoutId id="2147484393" r:id="rId745"/>
    <p:sldLayoutId id="2147484394" r:id="rId746"/>
    <p:sldLayoutId id="2147484395" r:id="rId747"/>
    <p:sldLayoutId id="2147484396" r:id="rId748"/>
    <p:sldLayoutId id="2147484397" r:id="rId749"/>
    <p:sldLayoutId id="2147484398" r:id="rId750"/>
    <p:sldLayoutId id="2147484399" r:id="rId751"/>
    <p:sldLayoutId id="2147484400" r:id="rId752"/>
    <p:sldLayoutId id="2147484401" r:id="rId753"/>
    <p:sldLayoutId id="2147484402" r:id="rId754"/>
    <p:sldLayoutId id="2147484403" r:id="rId755"/>
    <p:sldLayoutId id="2147484404" r:id="rId756"/>
    <p:sldLayoutId id="2147484405" r:id="rId757"/>
    <p:sldLayoutId id="2147484406" r:id="rId758"/>
    <p:sldLayoutId id="2147484407" r:id="rId759"/>
    <p:sldLayoutId id="2147484408" r:id="rId760"/>
    <p:sldLayoutId id="2147484409" r:id="rId761"/>
    <p:sldLayoutId id="2147484410" r:id="rId762"/>
    <p:sldLayoutId id="2147484411" r:id="rId763"/>
    <p:sldLayoutId id="2147484412" r:id="rId764"/>
    <p:sldLayoutId id="2147484413" r:id="rId765"/>
    <p:sldLayoutId id="2147484414" r:id="rId766"/>
    <p:sldLayoutId id="2147484415" r:id="rId767"/>
    <p:sldLayoutId id="2147484416" r:id="rId768"/>
    <p:sldLayoutId id="2147484417" r:id="rId769"/>
    <p:sldLayoutId id="2147484418" r:id="rId770"/>
    <p:sldLayoutId id="2147484419" r:id="rId771"/>
    <p:sldLayoutId id="2147484420" r:id="rId772"/>
    <p:sldLayoutId id="2147484421" r:id="rId773"/>
    <p:sldLayoutId id="2147484422" r:id="rId774"/>
    <p:sldLayoutId id="2147484423" r:id="rId775"/>
    <p:sldLayoutId id="2147484424" r:id="rId776"/>
    <p:sldLayoutId id="2147484425" r:id="rId777"/>
    <p:sldLayoutId id="2147484426" r:id="rId778"/>
    <p:sldLayoutId id="2147484427" r:id="rId779"/>
    <p:sldLayoutId id="2147484428" r:id="rId780"/>
    <p:sldLayoutId id="2147484429" r:id="rId781"/>
    <p:sldLayoutId id="2147484430" r:id="rId782"/>
    <p:sldLayoutId id="2147484431" r:id="rId783"/>
    <p:sldLayoutId id="2147484432" r:id="rId784"/>
    <p:sldLayoutId id="2147484433" r:id="rId785"/>
    <p:sldLayoutId id="2147484434" r:id="rId786"/>
    <p:sldLayoutId id="2147484435" r:id="rId787"/>
    <p:sldLayoutId id="2147484436" r:id="rId788"/>
    <p:sldLayoutId id="2147484437" r:id="rId789"/>
    <p:sldLayoutId id="2147484438" r:id="rId790"/>
    <p:sldLayoutId id="2147484439" r:id="rId791"/>
    <p:sldLayoutId id="2147484440" r:id="rId792"/>
    <p:sldLayoutId id="2147484441" r:id="rId793"/>
    <p:sldLayoutId id="2147484442" r:id="rId794"/>
    <p:sldLayoutId id="2147484443" r:id="rId795"/>
    <p:sldLayoutId id="2147484444" r:id="rId796"/>
    <p:sldLayoutId id="2147484445" r:id="rId797"/>
    <p:sldLayoutId id="2147484446" r:id="rId798"/>
    <p:sldLayoutId id="2147484447" r:id="rId799"/>
    <p:sldLayoutId id="2147484448" r:id="rId800"/>
    <p:sldLayoutId id="2147484449" r:id="rId801"/>
    <p:sldLayoutId id="2147484450" r:id="rId802"/>
    <p:sldLayoutId id="2147484451" r:id="rId803"/>
    <p:sldLayoutId id="2147484452" r:id="rId804"/>
    <p:sldLayoutId id="2147484453" r:id="rId805"/>
    <p:sldLayoutId id="2147484454" r:id="rId806"/>
    <p:sldLayoutId id="2147484455" r:id="rId807"/>
    <p:sldLayoutId id="2147484456" r:id="rId808"/>
    <p:sldLayoutId id="2147484457" r:id="rId809"/>
    <p:sldLayoutId id="2147484458" r:id="rId810"/>
    <p:sldLayoutId id="2147484459" r:id="rId811"/>
    <p:sldLayoutId id="2147484460" r:id="rId812"/>
    <p:sldLayoutId id="2147484461" r:id="rId813"/>
    <p:sldLayoutId id="2147484462" r:id="rId814"/>
    <p:sldLayoutId id="2147484463" r:id="rId815"/>
    <p:sldLayoutId id="2147484464" r:id="rId816"/>
    <p:sldLayoutId id="2147484465" r:id="rId817"/>
    <p:sldLayoutId id="2147484466" r:id="rId818"/>
    <p:sldLayoutId id="2147484467" r:id="rId819"/>
    <p:sldLayoutId id="2147484468" r:id="rId820"/>
    <p:sldLayoutId id="2147484469" r:id="rId821"/>
    <p:sldLayoutId id="2147484470" r:id="rId822"/>
    <p:sldLayoutId id="2147484471" r:id="rId823"/>
    <p:sldLayoutId id="2147484472" r:id="rId824"/>
    <p:sldLayoutId id="2147484473" r:id="rId825"/>
    <p:sldLayoutId id="2147484474" r:id="rId826"/>
    <p:sldLayoutId id="2147484475" r:id="rId827"/>
    <p:sldLayoutId id="2147484476" r:id="rId828"/>
    <p:sldLayoutId id="2147484477" r:id="rId829"/>
    <p:sldLayoutId id="2147484478" r:id="rId830"/>
    <p:sldLayoutId id="2147484479" r:id="rId831"/>
    <p:sldLayoutId id="2147484480" r:id="rId832"/>
    <p:sldLayoutId id="2147484481" r:id="rId833"/>
    <p:sldLayoutId id="2147484482" r:id="rId834"/>
    <p:sldLayoutId id="2147484483" r:id="rId835"/>
    <p:sldLayoutId id="2147484484" r:id="rId836"/>
    <p:sldLayoutId id="2147484485" r:id="rId837"/>
    <p:sldLayoutId id="2147484486" r:id="rId838"/>
    <p:sldLayoutId id="2147484487" r:id="rId839"/>
    <p:sldLayoutId id="2147484488" r:id="rId840"/>
    <p:sldLayoutId id="2147484489" r:id="rId841"/>
    <p:sldLayoutId id="2147484490" r:id="rId842"/>
    <p:sldLayoutId id="2147484491" r:id="rId843"/>
    <p:sldLayoutId id="2147484492" r:id="rId844"/>
    <p:sldLayoutId id="2147484493" r:id="rId845"/>
    <p:sldLayoutId id="2147484494" r:id="rId846"/>
    <p:sldLayoutId id="2147484495" r:id="rId847"/>
    <p:sldLayoutId id="2147484496" r:id="rId848"/>
    <p:sldLayoutId id="2147484497" r:id="rId849"/>
    <p:sldLayoutId id="2147484498" r:id="rId850"/>
    <p:sldLayoutId id="2147484499" r:id="rId851"/>
    <p:sldLayoutId id="2147484500" r:id="rId852"/>
    <p:sldLayoutId id="2147484501" r:id="rId853"/>
    <p:sldLayoutId id="2147484502" r:id="rId854"/>
    <p:sldLayoutId id="2147484503" r:id="rId855"/>
    <p:sldLayoutId id="2147484504" r:id="rId856"/>
    <p:sldLayoutId id="2147484505" r:id="rId857"/>
    <p:sldLayoutId id="2147484506" r:id="rId858"/>
    <p:sldLayoutId id="2147484507" r:id="rId859"/>
    <p:sldLayoutId id="2147484508" r:id="rId860"/>
    <p:sldLayoutId id="2147484509" r:id="rId861"/>
    <p:sldLayoutId id="2147484510" r:id="rId862"/>
    <p:sldLayoutId id="2147484511" r:id="rId863"/>
    <p:sldLayoutId id="2147484512" r:id="rId864"/>
    <p:sldLayoutId id="2147484513" r:id="rId865"/>
    <p:sldLayoutId id="2147484514" r:id="rId866"/>
    <p:sldLayoutId id="2147484515" r:id="rId867"/>
    <p:sldLayoutId id="2147484516" r:id="rId868"/>
    <p:sldLayoutId id="2147484517" r:id="rId869"/>
    <p:sldLayoutId id="2147484518" r:id="rId870"/>
    <p:sldLayoutId id="2147484519" r:id="rId871"/>
    <p:sldLayoutId id="2147484520" r:id="rId872"/>
    <p:sldLayoutId id="2147484521" r:id="rId873"/>
    <p:sldLayoutId id="2147484522" r:id="rId874"/>
    <p:sldLayoutId id="2147484523" r:id="rId875"/>
    <p:sldLayoutId id="2147484524" r:id="rId876"/>
    <p:sldLayoutId id="2147484525" r:id="rId877"/>
    <p:sldLayoutId id="2147484526" r:id="rId878"/>
    <p:sldLayoutId id="2147484527" r:id="rId879"/>
    <p:sldLayoutId id="2147484528" r:id="rId880"/>
    <p:sldLayoutId id="2147484529" r:id="rId881"/>
    <p:sldLayoutId id="2147484530" r:id="rId882"/>
    <p:sldLayoutId id="2147484531" r:id="rId883"/>
    <p:sldLayoutId id="2147484532" r:id="rId884"/>
    <p:sldLayoutId id="2147484533" r:id="rId885"/>
    <p:sldLayoutId id="2147484534" r:id="rId886"/>
    <p:sldLayoutId id="2147484535" r:id="rId887"/>
    <p:sldLayoutId id="2147484536" r:id="rId888"/>
    <p:sldLayoutId id="2147484537" r:id="rId889"/>
    <p:sldLayoutId id="2147484538" r:id="rId890"/>
    <p:sldLayoutId id="2147484539" r:id="rId891"/>
    <p:sldLayoutId id="2147484540" r:id="rId892"/>
    <p:sldLayoutId id="2147484541" r:id="rId893"/>
    <p:sldLayoutId id="2147484542" r:id="rId894"/>
    <p:sldLayoutId id="2147484543" r:id="rId895"/>
    <p:sldLayoutId id="2147484544" r:id="rId896"/>
    <p:sldLayoutId id="2147484545" r:id="rId897"/>
    <p:sldLayoutId id="2147484546" r:id="rId898"/>
    <p:sldLayoutId id="2147484547" r:id="rId899"/>
    <p:sldLayoutId id="2147484548" r:id="rId900"/>
    <p:sldLayoutId id="2147484549" r:id="rId901"/>
    <p:sldLayoutId id="2147484550" r:id="rId902"/>
    <p:sldLayoutId id="2147484551" r:id="rId903"/>
    <p:sldLayoutId id="2147484552" r:id="rId904"/>
    <p:sldLayoutId id="2147484553" r:id="rId905"/>
    <p:sldLayoutId id="2147484554" r:id="rId906"/>
    <p:sldLayoutId id="2147484555" r:id="rId90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764"/>
        <p:cNvGrpSpPr/>
        <p:nvPr/>
      </p:nvGrpSpPr>
      <p:grpSpPr>
        <a:xfrm>
          <a:off x="0" y="0"/>
          <a:ext cx="0" cy="0"/>
          <a:chOff x="0" y="0"/>
          <a:chExt cx="0" cy="0"/>
        </a:xfrm>
      </p:grpSpPr>
      <p:sp>
        <p:nvSpPr>
          <p:cNvPr id="15765" name="Google Shape;15765;p2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5766" name="Google Shape;15766;p2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90000"/>
              </a:lnSpc>
              <a:spcBef>
                <a:spcPts val="1000"/>
              </a:spcBef>
              <a:spcAft>
                <a:spcPts val="0"/>
              </a:spcAft>
              <a:buClr>
                <a:schemeClr val="accent2"/>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90000"/>
              </a:lnSpc>
              <a:spcBef>
                <a:spcPts val="500"/>
              </a:spcBef>
              <a:spcAft>
                <a:spcPts val="0"/>
              </a:spcAft>
              <a:buClr>
                <a:schemeClr val="accent2"/>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accent2"/>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5767" name="Google Shape;15767;p2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5768" name="Google Shape;15768;p2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5274" r:id="rId1"/>
    <p:sldLayoutId id="2147485275" r:id="rId2"/>
    <p:sldLayoutId id="2147485276" r:id="rId3"/>
    <p:sldLayoutId id="2147485277" r:id="rId4"/>
    <p:sldLayoutId id="2147485278" r:id="rId5"/>
    <p:sldLayoutId id="2147485279" r:id="rId6"/>
    <p:sldLayoutId id="2147485280" r:id="rId7"/>
    <p:sldLayoutId id="2147485281" r:id="rId8"/>
    <p:sldLayoutId id="2147485282" r:id="rId9"/>
    <p:sldLayoutId id="2147485283" r:id="rId10"/>
    <p:sldLayoutId id="2147485284" r:id="rId1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886"/>
        <p:cNvGrpSpPr/>
        <p:nvPr/>
      </p:nvGrpSpPr>
      <p:grpSpPr>
        <a:xfrm>
          <a:off x="0" y="0"/>
          <a:ext cx="0" cy="0"/>
          <a:chOff x="0" y="0"/>
          <a:chExt cx="0" cy="0"/>
        </a:xfrm>
      </p:grpSpPr>
      <p:sp>
        <p:nvSpPr>
          <p:cNvPr id="15887" name="Google Shape;15887;p2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5888" name="Google Shape;15888;p2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90000"/>
              </a:lnSpc>
              <a:spcBef>
                <a:spcPts val="1000"/>
              </a:spcBef>
              <a:spcAft>
                <a:spcPts val="0"/>
              </a:spcAft>
              <a:buClr>
                <a:schemeClr val="accent2"/>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90000"/>
              </a:lnSpc>
              <a:spcBef>
                <a:spcPts val="500"/>
              </a:spcBef>
              <a:spcAft>
                <a:spcPts val="0"/>
              </a:spcAft>
              <a:buClr>
                <a:schemeClr val="accent2"/>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accent2"/>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5889" name="Google Shape;15889;p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5890" name="Google Shape;15890;p2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5286" r:id="rId1"/>
    <p:sldLayoutId id="2147485287" r:id="rId2"/>
    <p:sldLayoutId id="2147485288" r:id="rId3"/>
    <p:sldLayoutId id="2147485289" r:id="rId4"/>
    <p:sldLayoutId id="2147485290" r:id="rId5"/>
    <p:sldLayoutId id="2147485291" r:id="rId6"/>
    <p:sldLayoutId id="2147485292" r:id="rId7"/>
    <p:sldLayoutId id="2147485293" r:id="rId8"/>
    <p:sldLayoutId id="2147485294" r:id="rId9"/>
    <p:sldLayoutId id="2147485295" r:id="rId10"/>
    <p:sldLayoutId id="2147485296" r:id="rId11"/>
    <p:sldLayoutId id="2147485297" r:id="rId12"/>
    <p:sldLayoutId id="2147485298" r:id="rId13"/>
    <p:sldLayoutId id="2147485299" r:id="rId14"/>
    <p:sldLayoutId id="2147485300" r:id="rId15"/>
    <p:sldLayoutId id="2147485301" r:id="rId16"/>
    <p:sldLayoutId id="2147485302" r:id="rId17"/>
    <p:sldLayoutId id="2147485303" r:id="rId18"/>
    <p:sldLayoutId id="2147485304"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6091"/>
        <p:cNvGrpSpPr/>
        <p:nvPr/>
      </p:nvGrpSpPr>
      <p:grpSpPr>
        <a:xfrm>
          <a:off x="0" y="0"/>
          <a:ext cx="0" cy="0"/>
          <a:chOff x="0" y="0"/>
          <a:chExt cx="0" cy="0"/>
        </a:xfrm>
      </p:grpSpPr>
      <p:sp>
        <p:nvSpPr>
          <p:cNvPr id="16092" name="Google Shape;16092;g35a8cd7ebf2_0_87"/>
          <p:cNvSpPr txBox="1">
            <a:spLocks noGrp="1"/>
          </p:cNvSpPr>
          <p:nvPr>
            <p:ph type="sldNum" idx="12"/>
          </p:nvPr>
        </p:nvSpPr>
        <p:spPr>
          <a:xfrm>
            <a:off x="8839080" y="6356520"/>
            <a:ext cx="2743200" cy="3651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solidFill>
                <a:srgbClr val="000000"/>
              </a:solidFill>
              <a:latin typeface="Times New Roman"/>
              <a:ea typeface="Times New Roman"/>
              <a:cs typeface="Times New Roman"/>
              <a:sym typeface="Times New Roman"/>
            </a:endParaRPr>
          </a:p>
        </p:txBody>
      </p:sp>
      <p:cxnSp>
        <p:nvCxnSpPr>
          <p:cNvPr id="16093" name="Google Shape;16093;g35a8cd7ebf2_0_87"/>
          <p:cNvCxnSpPr/>
          <p:nvPr/>
        </p:nvCxnSpPr>
        <p:spPr>
          <a:xfrm>
            <a:off x="609480" y="6335640"/>
            <a:ext cx="10973100" cy="300"/>
          </a:xfrm>
          <a:prstGeom prst="straightConnector1">
            <a:avLst/>
          </a:prstGeom>
          <a:noFill/>
          <a:ln w="9525" cap="flat" cmpd="sng">
            <a:solidFill>
              <a:srgbClr val="AEB3B7"/>
            </a:solidFill>
            <a:prstDash val="solid"/>
            <a:miter lim="8000"/>
            <a:headEnd type="none" w="sm" len="sm"/>
            <a:tailEnd type="none" w="sm" len="sm"/>
          </a:ln>
        </p:spPr>
      </p:cxnSp>
      <p:sp>
        <p:nvSpPr>
          <p:cNvPr id="16094" name="Google Shape;16094;g35a8cd7ebf2_0_87"/>
          <p:cNvSpPr txBox="1">
            <a:spLocks noGrp="1"/>
          </p:cNvSpPr>
          <p:nvPr>
            <p:ph type="ftr" idx="11"/>
          </p:nvPr>
        </p:nvSpPr>
        <p:spPr>
          <a:xfrm>
            <a:off x="609480" y="6356520"/>
            <a:ext cx="4114800" cy="365100"/>
          </a:xfrm>
          <a:prstGeom prst="rect">
            <a:avLst/>
          </a:prstGeom>
          <a:noFill/>
          <a:ln>
            <a:noFill/>
          </a:ln>
        </p:spPr>
        <p:txBody>
          <a:bodyPr spcFirstLastPara="1" wrap="square" lIns="91425" tIns="45700" rIns="91425" bIns="45700" anchor="ctr" anchorCtr="1">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grpSp>
        <p:nvGrpSpPr>
          <p:cNvPr id="16095" name="Google Shape;16095;g35a8cd7ebf2_0_87"/>
          <p:cNvGrpSpPr/>
          <p:nvPr/>
        </p:nvGrpSpPr>
        <p:grpSpPr>
          <a:xfrm>
            <a:off x="7191720" y="0"/>
            <a:ext cx="5005729" cy="1426139"/>
            <a:chOff x="7191720" y="0"/>
            <a:chExt cx="5005729" cy="1426139"/>
          </a:xfrm>
        </p:grpSpPr>
        <p:sp>
          <p:nvSpPr>
            <p:cNvPr id="16096" name="Google Shape;16096;g35a8cd7ebf2_0_87"/>
            <p:cNvSpPr/>
            <p:nvPr/>
          </p:nvSpPr>
          <p:spPr>
            <a:xfrm>
              <a:off x="9264240" y="228240"/>
              <a:ext cx="2025300" cy="9120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097" name="Google Shape;16097;g35a8cd7ebf2_0_87"/>
            <p:cNvGrpSpPr/>
            <p:nvPr/>
          </p:nvGrpSpPr>
          <p:grpSpPr>
            <a:xfrm>
              <a:off x="7191720" y="0"/>
              <a:ext cx="5005729" cy="1426139"/>
              <a:chOff x="7191720" y="0"/>
              <a:chExt cx="5005729" cy="1426139"/>
            </a:xfrm>
          </p:grpSpPr>
          <p:sp>
            <p:nvSpPr>
              <p:cNvPr id="16098" name="Google Shape;16098;g35a8cd7ebf2_0_87"/>
              <p:cNvSpPr/>
              <p:nvPr/>
            </p:nvSpPr>
            <p:spPr>
              <a:xfrm>
                <a:off x="7191720" y="0"/>
                <a:ext cx="5005729" cy="1426139"/>
              </a:xfrm>
              <a:custGeom>
                <a:avLst/>
                <a:gdLst/>
                <a:ahLst/>
                <a:cxnLst/>
                <a:rect l="l" t="t" r="r" b="b"/>
                <a:pathLst>
                  <a:path w="5005729" h="1429713"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100000">
                    <a:srgbClr val="F58366"/>
                  </a:gs>
                </a:gsLst>
                <a:lin ang="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9" name="Google Shape;16099;g35a8cd7ebf2_0_87"/>
              <p:cNvSpPr/>
              <p:nvPr/>
            </p:nvSpPr>
            <p:spPr>
              <a:xfrm>
                <a:off x="733536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rgbClr val="1C49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6100" name="Google Shape;16100;g35a8cd7ebf2_0_87"/>
          <p:cNvSpPr txBox="1">
            <a:spLocks noGrp="1"/>
          </p:cNvSpPr>
          <p:nvPr>
            <p:ph type="title"/>
          </p:nvPr>
        </p:nvSpPr>
        <p:spPr>
          <a:xfrm>
            <a:off x="609480" y="273600"/>
            <a:ext cx="10972500" cy="11448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6101" name="Google Shape;16101;g35a8cd7ebf2_0_87"/>
          <p:cNvSpPr txBox="1">
            <a:spLocks noGrp="1"/>
          </p:cNvSpPr>
          <p:nvPr>
            <p:ph type="body" idx="1"/>
          </p:nvPr>
        </p:nvSpPr>
        <p:spPr>
          <a:xfrm>
            <a:off x="609480" y="1604520"/>
            <a:ext cx="10972500" cy="3977400"/>
          </a:xfrm>
          <a:prstGeom prst="rect">
            <a:avLst/>
          </a:prstGeom>
          <a:noFill/>
          <a:ln>
            <a:noFill/>
          </a:ln>
        </p:spPr>
        <p:txBody>
          <a:bodyPr spcFirstLastPara="1" wrap="square" lIns="0" tIns="0" rIns="0" bIns="0" anchor="t" anchorCtr="0">
            <a:normAutofit/>
          </a:bodyPr>
          <a:lstStyle>
            <a:lvl1pPr marL="457200" marR="0" lvl="0" indent="-22860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L="914400" marR="0" lvl="1" indent="-22860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L="1371600" marR="0" lvl="2" indent="-22860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L="1828800" marR="0" lvl="3" indent="-22860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L="2286000" marR="0" lvl="4" indent="-22860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L="2743200" marR="0" lvl="5" indent="-22860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L="3200400" marR="0" lvl="6" indent="-22860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L="3657600" marR="0" lvl="7" indent="-22860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L="4114800" marR="0" lvl="8" indent="-228600"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5306" r:id="rId1"/>
    <p:sldLayoutId id="2147485307" r:id="rId2"/>
    <p:sldLayoutId id="2147485308" r:id="rId3"/>
    <p:sldLayoutId id="2147485309" r:id="rId4"/>
    <p:sldLayoutId id="2147485310" r:id="rId5"/>
    <p:sldLayoutId id="2147485311" r:id="rId6"/>
    <p:sldLayoutId id="2147485312" r:id="rId7"/>
    <p:sldLayoutId id="2147485313" r:id="rId8"/>
    <p:sldLayoutId id="2147485314" r:id="rId9"/>
    <p:sldLayoutId id="2147485315" r:id="rId10"/>
    <p:sldLayoutId id="2147485316" r:id="rId11"/>
    <p:sldLayoutId id="2147485317" r:id="rId1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150"/>
        <p:cNvGrpSpPr/>
        <p:nvPr/>
      </p:nvGrpSpPr>
      <p:grpSpPr>
        <a:xfrm>
          <a:off x="0" y="0"/>
          <a:ext cx="0" cy="0"/>
          <a:chOff x="0" y="0"/>
          <a:chExt cx="0" cy="0"/>
        </a:xfrm>
      </p:grpSpPr>
      <p:sp>
        <p:nvSpPr>
          <p:cNvPr id="16151" name="Google Shape;16151;g35b7e9ef692_1_159"/>
          <p:cNvSpPr txBox="1">
            <a:spLocks noGrp="1"/>
          </p:cNvSpPr>
          <p:nvPr>
            <p:ph type="title"/>
          </p:nvPr>
        </p:nvSpPr>
        <p:spPr>
          <a:xfrm>
            <a:off x="304800" y="183092"/>
            <a:ext cx="5486400" cy="762000"/>
          </a:xfrm>
          <a:prstGeom prst="rect">
            <a:avLst/>
          </a:prstGeom>
          <a:noFill/>
          <a:ln>
            <a:noFill/>
          </a:ln>
        </p:spPr>
        <p:txBody>
          <a:bodyPr spcFirstLastPara="1" wrap="square" lIns="60950" tIns="30475" rIns="60950" bIns="30475" anchor="ctr" anchorCtr="0">
            <a:normAutofit/>
          </a:bodyPr>
          <a:lstStyle>
            <a:lvl1pPr marR="0" lvl="0" algn="ctr" rtl="0">
              <a:lnSpc>
                <a:spcPct val="100000"/>
              </a:lnSpc>
              <a:spcBef>
                <a:spcPts val="0"/>
              </a:spcBef>
              <a:spcAft>
                <a:spcPts val="0"/>
              </a:spcAft>
              <a:buClr>
                <a:schemeClr val="dk1"/>
              </a:buClr>
              <a:buSzPts val="2900"/>
              <a:buFont typeface="Calibri"/>
              <a:buNone/>
              <a:defRPr sz="29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900"/>
              <a:buFont typeface="Arial"/>
              <a:buNone/>
              <a:defRPr sz="1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900"/>
              <a:buFont typeface="Arial"/>
              <a:buNone/>
              <a:defRPr sz="1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900"/>
              <a:buFont typeface="Arial"/>
              <a:buNone/>
              <a:defRPr sz="1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900"/>
              <a:buFont typeface="Arial"/>
              <a:buNone/>
              <a:defRPr sz="1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900"/>
              <a:buFont typeface="Arial"/>
              <a:buNone/>
              <a:defRPr sz="1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900"/>
              <a:buFont typeface="Arial"/>
              <a:buNone/>
              <a:defRPr sz="1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900"/>
              <a:buFont typeface="Arial"/>
              <a:buNone/>
              <a:defRPr sz="1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900"/>
              <a:buFont typeface="Arial"/>
              <a:buNone/>
              <a:defRPr sz="1200" b="0" i="0" u="none" strike="noStrike" cap="none">
                <a:solidFill>
                  <a:srgbClr val="000000"/>
                </a:solidFill>
                <a:latin typeface="Arial"/>
                <a:ea typeface="Arial"/>
                <a:cs typeface="Arial"/>
                <a:sym typeface="Arial"/>
              </a:defRPr>
            </a:lvl9pPr>
          </a:lstStyle>
          <a:p>
            <a:endParaRPr/>
          </a:p>
        </p:txBody>
      </p:sp>
      <p:sp>
        <p:nvSpPr>
          <p:cNvPr id="16152" name="Google Shape;16152;g35b7e9ef692_1_159"/>
          <p:cNvSpPr txBox="1">
            <a:spLocks noGrp="1"/>
          </p:cNvSpPr>
          <p:nvPr>
            <p:ph type="body" idx="1"/>
          </p:nvPr>
        </p:nvSpPr>
        <p:spPr>
          <a:xfrm>
            <a:off x="304800" y="1066800"/>
            <a:ext cx="5486400" cy="3017400"/>
          </a:xfrm>
          <a:prstGeom prst="rect">
            <a:avLst/>
          </a:prstGeom>
          <a:noFill/>
          <a:ln>
            <a:noFill/>
          </a:ln>
        </p:spPr>
        <p:txBody>
          <a:bodyPr spcFirstLastPara="1" wrap="square" lIns="60950" tIns="30475" rIns="60950" bIns="30475" anchor="t" anchorCtr="0">
            <a:normAutofit/>
          </a:bodyPr>
          <a:lstStyle>
            <a:lvl1pPr marL="457200" marR="0" lvl="0" indent="-361950" algn="l" rtl="0">
              <a:lnSpc>
                <a:spcPct val="100000"/>
              </a:lnSpc>
              <a:spcBef>
                <a:spcPts val="4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9250" algn="l" rtl="0">
              <a:lnSpc>
                <a:spcPct val="100000"/>
              </a:lnSpc>
              <a:spcBef>
                <a:spcPts val="400"/>
              </a:spcBef>
              <a:spcAft>
                <a:spcPts val="0"/>
              </a:spcAft>
              <a:buClr>
                <a:schemeClr val="dk1"/>
              </a:buClr>
              <a:buSzPts val="1900"/>
              <a:buFont typeface="Arial"/>
              <a:buChar char="–"/>
              <a:defRPr sz="1900" b="0" i="0" u="none" strike="noStrike" cap="none">
                <a:solidFill>
                  <a:schemeClr val="dk1"/>
                </a:solidFill>
                <a:latin typeface="Calibri"/>
                <a:ea typeface="Calibri"/>
                <a:cs typeface="Calibri"/>
                <a:sym typeface="Calibri"/>
              </a:defRPr>
            </a:lvl2pPr>
            <a:lvl3pPr marL="1371600" marR="0" lvl="2" indent="-330200" algn="l" rtl="0">
              <a:lnSpc>
                <a:spcPct val="100000"/>
              </a:lnSpc>
              <a:spcBef>
                <a:spcPts val="30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3pPr>
            <a:lvl4pPr marL="1828800" marR="0" lvl="3" indent="-311150" algn="l" rtl="0">
              <a:lnSpc>
                <a:spcPct val="100000"/>
              </a:lnSpc>
              <a:spcBef>
                <a:spcPts val="300"/>
              </a:spcBef>
              <a:spcAft>
                <a:spcPts val="0"/>
              </a:spcAft>
              <a:buClr>
                <a:schemeClr val="dk1"/>
              </a:buClr>
              <a:buSzPts val="1300"/>
              <a:buFont typeface="Arial"/>
              <a:buChar char="–"/>
              <a:defRPr sz="1300" b="0" i="0" u="none" strike="noStrike" cap="none">
                <a:solidFill>
                  <a:schemeClr val="dk1"/>
                </a:solidFill>
                <a:latin typeface="Calibri"/>
                <a:ea typeface="Calibri"/>
                <a:cs typeface="Calibri"/>
                <a:sym typeface="Calibri"/>
              </a:defRPr>
            </a:lvl4pPr>
            <a:lvl5pPr marL="2286000" marR="0" lvl="4" indent="-311150" algn="l" rtl="0">
              <a:lnSpc>
                <a:spcPct val="100000"/>
              </a:lnSpc>
              <a:spcBef>
                <a:spcPts val="300"/>
              </a:spcBef>
              <a:spcAft>
                <a:spcPts val="0"/>
              </a:spcAft>
              <a:buClr>
                <a:schemeClr val="dk1"/>
              </a:buClr>
              <a:buSzPts val="1300"/>
              <a:buFont typeface="Arial"/>
              <a:buChar char="»"/>
              <a:defRPr sz="1300" b="0" i="0" u="none" strike="noStrike" cap="none">
                <a:solidFill>
                  <a:schemeClr val="dk1"/>
                </a:solidFill>
                <a:latin typeface="Calibri"/>
                <a:ea typeface="Calibri"/>
                <a:cs typeface="Calibri"/>
                <a:sym typeface="Calibri"/>
              </a:defRPr>
            </a:lvl5pPr>
            <a:lvl6pPr marL="2743200" marR="0" lvl="5" indent="-311150" algn="l" rtl="0">
              <a:lnSpc>
                <a:spcPct val="100000"/>
              </a:lnSpc>
              <a:spcBef>
                <a:spcPts val="300"/>
              </a:spcBef>
              <a:spcAft>
                <a:spcPts val="0"/>
              </a:spcAft>
              <a:buClr>
                <a:schemeClr val="dk1"/>
              </a:buClr>
              <a:buSzPts val="1300"/>
              <a:buFont typeface="Arial"/>
              <a:buChar char="•"/>
              <a:defRPr sz="1300" b="0" i="0" u="none" strike="noStrike" cap="none">
                <a:solidFill>
                  <a:schemeClr val="dk1"/>
                </a:solidFill>
                <a:latin typeface="Calibri"/>
                <a:ea typeface="Calibri"/>
                <a:cs typeface="Calibri"/>
                <a:sym typeface="Calibri"/>
              </a:defRPr>
            </a:lvl6pPr>
            <a:lvl7pPr marL="3200400" marR="0" lvl="6" indent="-311150" algn="l" rtl="0">
              <a:lnSpc>
                <a:spcPct val="100000"/>
              </a:lnSpc>
              <a:spcBef>
                <a:spcPts val="300"/>
              </a:spcBef>
              <a:spcAft>
                <a:spcPts val="0"/>
              </a:spcAft>
              <a:buClr>
                <a:schemeClr val="dk1"/>
              </a:buClr>
              <a:buSzPts val="1300"/>
              <a:buFont typeface="Arial"/>
              <a:buChar char="•"/>
              <a:defRPr sz="1300" b="0" i="0" u="none" strike="noStrike" cap="none">
                <a:solidFill>
                  <a:schemeClr val="dk1"/>
                </a:solidFill>
                <a:latin typeface="Calibri"/>
                <a:ea typeface="Calibri"/>
                <a:cs typeface="Calibri"/>
                <a:sym typeface="Calibri"/>
              </a:defRPr>
            </a:lvl7pPr>
            <a:lvl8pPr marL="3657600" marR="0" lvl="7" indent="-311150" algn="l" rtl="0">
              <a:lnSpc>
                <a:spcPct val="100000"/>
              </a:lnSpc>
              <a:spcBef>
                <a:spcPts val="300"/>
              </a:spcBef>
              <a:spcAft>
                <a:spcPts val="0"/>
              </a:spcAft>
              <a:buClr>
                <a:schemeClr val="dk1"/>
              </a:buClr>
              <a:buSzPts val="1300"/>
              <a:buFont typeface="Arial"/>
              <a:buChar char="•"/>
              <a:defRPr sz="1300" b="0" i="0" u="none" strike="noStrike" cap="none">
                <a:solidFill>
                  <a:schemeClr val="dk1"/>
                </a:solidFill>
                <a:latin typeface="Calibri"/>
                <a:ea typeface="Calibri"/>
                <a:cs typeface="Calibri"/>
                <a:sym typeface="Calibri"/>
              </a:defRPr>
            </a:lvl8pPr>
            <a:lvl9pPr marL="4114800" marR="0" lvl="8" indent="-311150" algn="l" rtl="0">
              <a:lnSpc>
                <a:spcPct val="100000"/>
              </a:lnSpc>
              <a:spcBef>
                <a:spcPts val="300"/>
              </a:spcBef>
              <a:spcAft>
                <a:spcPts val="0"/>
              </a:spcAft>
              <a:buClr>
                <a:schemeClr val="dk1"/>
              </a:buClr>
              <a:buSzPts val="1300"/>
              <a:buFont typeface="Arial"/>
              <a:buChar char="•"/>
              <a:defRPr sz="1300" b="0" i="0" u="none" strike="noStrike" cap="none">
                <a:solidFill>
                  <a:schemeClr val="dk1"/>
                </a:solidFill>
                <a:latin typeface="Calibri"/>
                <a:ea typeface="Calibri"/>
                <a:cs typeface="Calibri"/>
                <a:sym typeface="Calibri"/>
              </a:defRPr>
            </a:lvl9pPr>
          </a:lstStyle>
          <a:p>
            <a:endParaRPr/>
          </a:p>
        </p:txBody>
      </p:sp>
      <p:sp>
        <p:nvSpPr>
          <p:cNvPr id="16153" name="Google Shape;16153;g35b7e9ef692_1_159"/>
          <p:cNvSpPr txBox="1">
            <a:spLocks noGrp="1"/>
          </p:cNvSpPr>
          <p:nvPr>
            <p:ph type="dt" idx="10"/>
          </p:nvPr>
        </p:nvSpPr>
        <p:spPr>
          <a:xfrm>
            <a:off x="304800" y="4237567"/>
            <a:ext cx="1422300" cy="243300"/>
          </a:xfrm>
          <a:prstGeom prst="rect">
            <a:avLst/>
          </a:prstGeom>
          <a:noFill/>
          <a:ln>
            <a:noFill/>
          </a:ln>
        </p:spPr>
        <p:txBody>
          <a:bodyPr spcFirstLastPara="1" wrap="square" lIns="60950" tIns="30475" rIns="60950" bIns="30475" anchor="ctr" anchorCtr="0">
            <a:noAutofit/>
          </a:bodyPr>
          <a:lstStyle>
            <a:lvl1pPr marR="0" lvl="0" algn="l" rtl="0">
              <a:lnSpc>
                <a:spcPct val="100000"/>
              </a:lnSpc>
              <a:spcBef>
                <a:spcPts val="0"/>
              </a:spcBef>
              <a:spcAft>
                <a:spcPts val="0"/>
              </a:spcAft>
              <a:buClr>
                <a:srgbClr val="000000"/>
              </a:buClr>
              <a:buSzPts val="900"/>
              <a:buFont typeface="Arial"/>
              <a:buNone/>
              <a:defRPr sz="8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16154" name="Google Shape;16154;g35b7e9ef692_1_159"/>
          <p:cNvSpPr txBox="1">
            <a:spLocks noGrp="1"/>
          </p:cNvSpPr>
          <p:nvPr>
            <p:ph type="ftr" idx="11"/>
          </p:nvPr>
        </p:nvSpPr>
        <p:spPr>
          <a:xfrm>
            <a:off x="2082800" y="4237567"/>
            <a:ext cx="1930500" cy="243300"/>
          </a:xfrm>
          <a:prstGeom prst="rect">
            <a:avLst/>
          </a:prstGeom>
          <a:noFill/>
          <a:ln>
            <a:noFill/>
          </a:ln>
        </p:spPr>
        <p:txBody>
          <a:bodyPr spcFirstLastPara="1" wrap="square" lIns="60950" tIns="30475" rIns="60950" bIns="30475" anchor="ctr" anchorCtr="0">
            <a:noAutofit/>
          </a:bodyPr>
          <a:lstStyle>
            <a:lvl1pPr marR="0" lvl="0" algn="ctr" rtl="0">
              <a:lnSpc>
                <a:spcPct val="100000"/>
              </a:lnSpc>
              <a:spcBef>
                <a:spcPts val="0"/>
              </a:spcBef>
              <a:spcAft>
                <a:spcPts val="0"/>
              </a:spcAft>
              <a:buClr>
                <a:srgbClr val="000000"/>
              </a:buClr>
              <a:buSzPts val="900"/>
              <a:buFont typeface="Arial"/>
              <a:buNone/>
              <a:defRPr sz="8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9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16155" name="Google Shape;16155;g35b7e9ef692_1_159"/>
          <p:cNvSpPr txBox="1">
            <a:spLocks noGrp="1"/>
          </p:cNvSpPr>
          <p:nvPr>
            <p:ph type="sldNum" idx="12"/>
          </p:nvPr>
        </p:nvSpPr>
        <p:spPr>
          <a:xfrm>
            <a:off x="4368800" y="4237567"/>
            <a:ext cx="1422300" cy="243300"/>
          </a:xfrm>
          <a:prstGeom prst="rect">
            <a:avLst/>
          </a:prstGeom>
          <a:noFill/>
          <a:ln>
            <a:noFill/>
          </a:ln>
        </p:spPr>
        <p:txBody>
          <a:bodyPr spcFirstLastPara="1" wrap="square" lIns="60950" tIns="30475" rIns="60950" bIns="30475" anchor="ctr" anchorCtr="0">
            <a:noAutofit/>
          </a:bodyPr>
          <a:lstStyle>
            <a:lvl1pPr marL="0" marR="0" lvl="0"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5319" r:id="rId1"/>
    <p:sldLayoutId id="2147485320" r:id="rId2"/>
    <p:sldLayoutId id="2147485321" r:id="rId3"/>
    <p:sldLayoutId id="2147485322" r:id="rId4"/>
    <p:sldLayoutId id="2147485323" r:id="rId5"/>
    <p:sldLayoutId id="2147485324" r:id="rId6"/>
    <p:sldLayoutId id="2147485325" r:id="rId7"/>
    <p:sldLayoutId id="2147485326" r:id="rId8"/>
    <p:sldLayoutId id="2147485327" r:id="rId9"/>
    <p:sldLayoutId id="2147485328" r:id="rId10"/>
    <p:sldLayoutId id="2147485329" r:id="rId11"/>
    <p:sldLayoutId id="2147485330" r:id="rId12"/>
    <p:sldLayoutId id="2147485331" r:id="rId13"/>
    <p:sldLayoutId id="2147485332" r:id="rId14"/>
    <p:sldLayoutId id="2147485333" r:id="rId15"/>
    <p:sldLayoutId id="2147485334" r:id="rId16"/>
    <p:sldLayoutId id="2147485335"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763"/>
        <p:cNvGrpSpPr/>
        <p:nvPr/>
      </p:nvGrpSpPr>
      <p:grpSpPr>
        <a:xfrm>
          <a:off x="0" y="0"/>
          <a:ext cx="0" cy="0"/>
          <a:chOff x="0" y="0"/>
          <a:chExt cx="0" cy="0"/>
        </a:xfrm>
      </p:grpSpPr>
      <p:sp>
        <p:nvSpPr>
          <p:cNvPr id="8764" name="Google Shape;8764;p2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8765" name="Google Shape;8765;p27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90000"/>
              </a:lnSpc>
              <a:spcBef>
                <a:spcPts val="1000"/>
              </a:spcBef>
              <a:spcAft>
                <a:spcPts val="0"/>
              </a:spcAft>
              <a:buClr>
                <a:schemeClr val="accent2"/>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90000"/>
              </a:lnSpc>
              <a:spcBef>
                <a:spcPts val="500"/>
              </a:spcBef>
              <a:spcAft>
                <a:spcPts val="0"/>
              </a:spcAft>
              <a:buClr>
                <a:schemeClr val="accent2"/>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accent2"/>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766" name="Google Shape;8766;p2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8767" name="Google Shape;8767;p2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4557" r:id="rId1"/>
    <p:sldLayoutId id="2147484558" r:id="rId2"/>
    <p:sldLayoutId id="2147484559" r:id="rId3"/>
    <p:sldLayoutId id="2147484560" r:id="rId4"/>
    <p:sldLayoutId id="2147484561" r:id="rId5"/>
    <p:sldLayoutId id="2147484562" r:id="rId6"/>
    <p:sldLayoutId id="2147484563" r:id="rId7"/>
    <p:sldLayoutId id="2147484564" r:id="rId8"/>
    <p:sldLayoutId id="2147484565" r:id="rId9"/>
    <p:sldLayoutId id="2147484566" r:id="rId10"/>
    <p:sldLayoutId id="2147484567" r:id="rId11"/>
    <p:sldLayoutId id="2147484568" r:id="rId12"/>
    <p:sldLayoutId id="2147484569" r:id="rId13"/>
    <p:sldLayoutId id="2147484570" r:id="rId14"/>
    <p:sldLayoutId id="2147484571" r:id="rId15"/>
    <p:sldLayoutId id="2147484572" r:id="rId16"/>
    <p:sldLayoutId id="2147484573" r:id="rId17"/>
    <p:sldLayoutId id="2147484574" r:id="rId18"/>
    <p:sldLayoutId id="2147484575" r:id="rId19"/>
    <p:sldLayoutId id="2147484576" r:id="rId20"/>
    <p:sldLayoutId id="2147484577" r:id="rId21"/>
    <p:sldLayoutId id="2147484578" r:id="rId22"/>
    <p:sldLayoutId id="2147484579" r:id="rId23"/>
    <p:sldLayoutId id="2147484580" r:id="rId24"/>
    <p:sldLayoutId id="2147484581" r:id="rId25"/>
    <p:sldLayoutId id="2147484582" r:id="rId2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037"/>
        <p:cNvGrpSpPr/>
        <p:nvPr/>
      </p:nvGrpSpPr>
      <p:grpSpPr>
        <a:xfrm>
          <a:off x="0" y="0"/>
          <a:ext cx="0" cy="0"/>
          <a:chOff x="0" y="0"/>
          <a:chExt cx="0" cy="0"/>
        </a:xfrm>
      </p:grpSpPr>
      <p:sp>
        <p:nvSpPr>
          <p:cNvPr id="9038" name="Google Shape;9038;p2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9039" name="Google Shape;9039;p2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40" name="Google Shape;9040;p2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9041" name="Google Shape;9041;p2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4584" r:id="rId1"/>
    <p:sldLayoutId id="2147484585" r:id="rId2"/>
    <p:sldLayoutId id="2147484586" r:id="rId3"/>
    <p:sldLayoutId id="2147484587" r:id="rId4"/>
    <p:sldLayoutId id="2147484588" r:id="rId5"/>
    <p:sldLayoutId id="2147484589" r:id="rId6"/>
    <p:sldLayoutId id="2147484590" r:id="rId7"/>
    <p:sldLayoutId id="2147484591" r:id="rId8"/>
    <p:sldLayoutId id="2147484592" r:id="rId9"/>
    <p:sldLayoutId id="2147484593" r:id="rId10"/>
    <p:sldLayoutId id="2147484594" r:id="rId11"/>
    <p:sldLayoutId id="2147484595" r:id="rId12"/>
    <p:sldLayoutId id="2147484596" r:id="rId13"/>
    <p:sldLayoutId id="2147484597" r:id="rId14"/>
    <p:sldLayoutId id="2147484598" r:id="rId15"/>
    <p:sldLayoutId id="2147484599" r:id="rId16"/>
    <p:sldLayoutId id="2147484600" r:id="rId17"/>
    <p:sldLayoutId id="2147484601" r:id="rId18"/>
    <p:sldLayoutId id="2147484602" r:id="rId19"/>
    <p:sldLayoutId id="2147484603" r:id="rId20"/>
    <p:sldLayoutId id="2147484604" r:id="rId21"/>
    <p:sldLayoutId id="2147484605" r:id="rId22"/>
    <p:sldLayoutId id="2147484606" r:id="rId23"/>
    <p:sldLayoutId id="2147484607" r:id="rId24"/>
    <p:sldLayoutId id="2147484608" r:id="rId25"/>
    <p:sldLayoutId id="2147484609" r:id="rId26"/>
    <p:sldLayoutId id="2147484610" r:id="rId27"/>
    <p:sldLayoutId id="2147484611" r:id="rId28"/>
    <p:sldLayoutId id="2147484612" r:id="rId29"/>
    <p:sldLayoutId id="2147484613" r:id="rId30"/>
    <p:sldLayoutId id="2147484614" r:id="rId31"/>
    <p:sldLayoutId id="2147484615" r:id="rId32"/>
    <p:sldLayoutId id="2147484616" r:id="rId33"/>
    <p:sldLayoutId id="2147484617" r:id="rId34"/>
    <p:sldLayoutId id="2147484618" r:id="rId35"/>
    <p:sldLayoutId id="2147484619" r:id="rId36"/>
    <p:sldLayoutId id="2147484620" r:id="rId37"/>
    <p:sldLayoutId id="2147484621" r:id="rId38"/>
    <p:sldLayoutId id="2147484622" r:id="rId39"/>
    <p:sldLayoutId id="2147484623" r:id="rId40"/>
    <p:sldLayoutId id="2147484624" r:id="rId41"/>
    <p:sldLayoutId id="2147484625" r:id="rId42"/>
    <p:sldLayoutId id="2147484626" r:id="rId43"/>
    <p:sldLayoutId id="2147484627" r:id="rId44"/>
    <p:sldLayoutId id="2147484628" r:id="rId45"/>
    <p:sldLayoutId id="2147484629" r:id="rId46"/>
    <p:sldLayoutId id="2147484630" r:id="rId47"/>
    <p:sldLayoutId id="2147484631" r:id="rId48"/>
    <p:sldLayoutId id="2147484632" r:id="rId49"/>
    <p:sldLayoutId id="2147484633" r:id="rId50"/>
    <p:sldLayoutId id="2147484634" r:id="rId51"/>
    <p:sldLayoutId id="2147484635" r:id="rId52"/>
    <p:sldLayoutId id="2147484636" r:id="rId53"/>
    <p:sldLayoutId id="2147484637" r:id="rId54"/>
    <p:sldLayoutId id="2147484638" r:id="rId55"/>
    <p:sldLayoutId id="2147484639" r:id="rId56"/>
    <p:sldLayoutId id="2147484640" r:id="rId57"/>
    <p:sldLayoutId id="2147484641" r:id="rId58"/>
    <p:sldLayoutId id="2147484642" r:id="rId59"/>
    <p:sldLayoutId id="2147484643" r:id="rId60"/>
    <p:sldLayoutId id="2147484644" r:id="rId61"/>
    <p:sldLayoutId id="2147484645" r:id="rId62"/>
    <p:sldLayoutId id="2147484646" r:id="rId63"/>
    <p:sldLayoutId id="2147484647" r:id="rId64"/>
    <p:sldLayoutId id="2147484648" r:id="rId65"/>
    <p:sldLayoutId id="2147484649" r:id="rId66"/>
    <p:sldLayoutId id="2147484650" r:id="rId67"/>
    <p:sldLayoutId id="2147484651" r:id="rId68"/>
    <p:sldLayoutId id="2147484652" r:id="rId69"/>
    <p:sldLayoutId id="2147484653" r:id="rId70"/>
    <p:sldLayoutId id="2147484654" r:id="rId71"/>
    <p:sldLayoutId id="2147484655" r:id="rId72"/>
    <p:sldLayoutId id="2147484656" r:id="rId73"/>
    <p:sldLayoutId id="2147484657" r:id="rId74"/>
    <p:sldLayoutId id="2147484658" r:id="rId75"/>
    <p:sldLayoutId id="2147484659" r:id="rId76"/>
    <p:sldLayoutId id="2147484660" r:id="rId77"/>
    <p:sldLayoutId id="2147484661" r:id="rId78"/>
    <p:sldLayoutId id="2147484662" r:id="rId79"/>
    <p:sldLayoutId id="2147484663" r:id="rId80"/>
    <p:sldLayoutId id="2147484664" r:id="rId81"/>
    <p:sldLayoutId id="2147484665" r:id="rId82"/>
    <p:sldLayoutId id="2147484666" r:id="rId83"/>
    <p:sldLayoutId id="2147484667" r:id="rId84"/>
    <p:sldLayoutId id="2147484668" r:id="rId85"/>
    <p:sldLayoutId id="2147484669" r:id="rId86"/>
    <p:sldLayoutId id="2147484670" r:id="rId87"/>
    <p:sldLayoutId id="2147484671" r:id="rId88"/>
    <p:sldLayoutId id="2147484672" r:id="rId89"/>
    <p:sldLayoutId id="2147484673" r:id="rId90"/>
    <p:sldLayoutId id="2147484674" r:id="rId91"/>
    <p:sldLayoutId id="2147484675" r:id="rId92"/>
    <p:sldLayoutId id="2147484676" r:id="rId93"/>
    <p:sldLayoutId id="2147484677" r:id="rId94"/>
    <p:sldLayoutId id="2147484678" r:id="rId95"/>
    <p:sldLayoutId id="2147484679" r:id="rId96"/>
    <p:sldLayoutId id="2147484680" r:id="rId97"/>
    <p:sldLayoutId id="2147484681" r:id="rId98"/>
    <p:sldLayoutId id="2147484682" r:id="rId99"/>
    <p:sldLayoutId id="2147484683" r:id="rId100"/>
    <p:sldLayoutId id="2147484684" r:id="rId101"/>
    <p:sldLayoutId id="2147484685" r:id="rId102"/>
    <p:sldLayoutId id="2147484686" r:id="rId103"/>
    <p:sldLayoutId id="2147484687" r:id="rId104"/>
    <p:sldLayoutId id="2147484688" r:id="rId105"/>
    <p:sldLayoutId id="2147484689" r:id="rId106"/>
    <p:sldLayoutId id="2147484690" r:id="rId107"/>
    <p:sldLayoutId id="2147484691" r:id="rId108"/>
    <p:sldLayoutId id="2147484692" r:id="rId109"/>
    <p:sldLayoutId id="2147484693" r:id="rId110"/>
    <p:sldLayoutId id="2147484694" r:id="rId111"/>
    <p:sldLayoutId id="2147484695" r:id="rId112"/>
    <p:sldLayoutId id="2147484696" r:id="rId113"/>
    <p:sldLayoutId id="2147484697" r:id="rId114"/>
    <p:sldLayoutId id="2147484698" r:id="rId115"/>
    <p:sldLayoutId id="2147484699" r:id="rId116"/>
    <p:sldLayoutId id="2147484700" r:id="rId117"/>
    <p:sldLayoutId id="2147484701" r:id="rId118"/>
    <p:sldLayoutId id="2147484702" r:id="rId119"/>
    <p:sldLayoutId id="2147484703" r:id="rId120"/>
    <p:sldLayoutId id="2147484704" r:id="rId121"/>
    <p:sldLayoutId id="2147484705" r:id="rId122"/>
    <p:sldLayoutId id="2147484706" r:id="rId123"/>
    <p:sldLayoutId id="2147484707" r:id="rId124"/>
    <p:sldLayoutId id="2147484708" r:id="rId125"/>
    <p:sldLayoutId id="2147484709" r:id="rId126"/>
    <p:sldLayoutId id="2147484710" r:id="rId127"/>
    <p:sldLayoutId id="2147484711" r:id="rId128"/>
    <p:sldLayoutId id="2147484712" r:id="rId129"/>
    <p:sldLayoutId id="2147484713" r:id="rId130"/>
    <p:sldLayoutId id="2147484714" r:id="rId131"/>
    <p:sldLayoutId id="2147484715" r:id="rId132"/>
    <p:sldLayoutId id="2147484716" r:id="rId133"/>
    <p:sldLayoutId id="2147484717" r:id="rId134"/>
    <p:sldLayoutId id="2147484718" r:id="rId135"/>
    <p:sldLayoutId id="2147484719" r:id="rId136"/>
    <p:sldLayoutId id="2147484720" r:id="rId137"/>
    <p:sldLayoutId id="2147484721" r:id="rId138"/>
    <p:sldLayoutId id="2147484722" r:id="rId139"/>
    <p:sldLayoutId id="2147484723" r:id="rId140"/>
    <p:sldLayoutId id="2147484724" r:id="rId141"/>
    <p:sldLayoutId id="2147484725" r:id="rId142"/>
    <p:sldLayoutId id="2147484726" r:id="rId143"/>
    <p:sldLayoutId id="2147484727" r:id="rId144"/>
    <p:sldLayoutId id="2147484728" r:id="rId145"/>
    <p:sldLayoutId id="2147484729" r:id="rId146"/>
    <p:sldLayoutId id="2147484730" r:id="rId147"/>
    <p:sldLayoutId id="2147484731" r:id="rId148"/>
    <p:sldLayoutId id="2147484732" r:id="rId149"/>
    <p:sldLayoutId id="2147484733" r:id="rId150"/>
    <p:sldLayoutId id="2147484734" r:id="rId151"/>
    <p:sldLayoutId id="2147484735" r:id="rId152"/>
    <p:sldLayoutId id="2147484736" r:id="rId153"/>
    <p:sldLayoutId id="2147484737" r:id="rId154"/>
    <p:sldLayoutId id="2147484738" r:id="rId155"/>
    <p:sldLayoutId id="2147484739" r:id="rId156"/>
    <p:sldLayoutId id="2147484740" r:id="rId157"/>
    <p:sldLayoutId id="2147484741" r:id="rId158"/>
    <p:sldLayoutId id="2147484742" r:id="rId159"/>
    <p:sldLayoutId id="2147484743" r:id="rId160"/>
    <p:sldLayoutId id="2147484744" r:id="rId161"/>
    <p:sldLayoutId id="2147484745" r:id="rId162"/>
    <p:sldLayoutId id="2147484746" r:id="rId163"/>
    <p:sldLayoutId id="2147484747" r:id="rId164"/>
    <p:sldLayoutId id="2147484748" r:id="rId165"/>
    <p:sldLayoutId id="2147484749" r:id="rId166"/>
    <p:sldLayoutId id="2147484750" r:id="rId167"/>
    <p:sldLayoutId id="2147484751" r:id="rId168"/>
    <p:sldLayoutId id="2147484752" r:id="rId169"/>
    <p:sldLayoutId id="2147484753" r:id="rId170"/>
    <p:sldLayoutId id="2147484754" r:id="rId171"/>
    <p:sldLayoutId id="2147484755" r:id="rId172"/>
    <p:sldLayoutId id="2147484756" r:id="rId173"/>
    <p:sldLayoutId id="2147484757" r:id="rId174"/>
    <p:sldLayoutId id="2147484758" r:id="rId175"/>
    <p:sldLayoutId id="2147484759" r:id="rId176"/>
    <p:sldLayoutId id="2147484760" r:id="rId177"/>
    <p:sldLayoutId id="2147484761" r:id="rId178"/>
    <p:sldLayoutId id="2147484762" r:id="rId179"/>
    <p:sldLayoutId id="2147484763" r:id="rId180"/>
    <p:sldLayoutId id="2147484764" r:id="rId181"/>
    <p:sldLayoutId id="2147484765" r:id="rId182"/>
    <p:sldLayoutId id="2147484766" r:id="rId183"/>
    <p:sldLayoutId id="2147484767" r:id="rId184"/>
    <p:sldLayoutId id="2147484768" r:id="rId185"/>
    <p:sldLayoutId id="2147484769" r:id="rId186"/>
    <p:sldLayoutId id="2147484770" r:id="rId187"/>
    <p:sldLayoutId id="2147484771" r:id="rId188"/>
    <p:sldLayoutId id="2147484772" r:id="rId189"/>
    <p:sldLayoutId id="2147484773" r:id="rId190"/>
    <p:sldLayoutId id="2147484774" r:id="rId191"/>
    <p:sldLayoutId id="2147484775" r:id="rId192"/>
    <p:sldLayoutId id="2147484776" r:id="rId193"/>
    <p:sldLayoutId id="2147484777" r:id="rId194"/>
    <p:sldLayoutId id="2147484778" r:id="rId195"/>
    <p:sldLayoutId id="2147484779" r:id="rId196"/>
    <p:sldLayoutId id="2147484780" r:id="rId197"/>
    <p:sldLayoutId id="2147484781" r:id="rId198"/>
    <p:sldLayoutId id="2147484782" r:id="rId199"/>
    <p:sldLayoutId id="2147484783" r:id="rId200"/>
    <p:sldLayoutId id="2147484784" r:id="rId201"/>
    <p:sldLayoutId id="2147484785" r:id="rId202"/>
    <p:sldLayoutId id="2147484786" r:id="rId203"/>
    <p:sldLayoutId id="2147484787" r:id="rId204"/>
    <p:sldLayoutId id="2147484788" r:id="rId205"/>
    <p:sldLayoutId id="2147484789" r:id="rId206"/>
    <p:sldLayoutId id="2147484790" r:id="rId207"/>
    <p:sldLayoutId id="2147484791" r:id="rId208"/>
    <p:sldLayoutId id="2147484792" r:id="rId209"/>
    <p:sldLayoutId id="2147484793" r:id="rId210"/>
    <p:sldLayoutId id="2147484794" r:id="rId211"/>
    <p:sldLayoutId id="2147484795" r:id="rId212"/>
    <p:sldLayoutId id="2147484796" r:id="rId213"/>
    <p:sldLayoutId id="2147484797" r:id="rId214"/>
    <p:sldLayoutId id="2147484798" r:id="rId215"/>
    <p:sldLayoutId id="2147484799" r:id="rId216"/>
    <p:sldLayoutId id="2147484800" r:id="rId217"/>
    <p:sldLayoutId id="2147484801" r:id="rId218"/>
    <p:sldLayoutId id="2147484802" r:id="rId219"/>
    <p:sldLayoutId id="2147484803" r:id="rId220"/>
    <p:sldLayoutId id="2147484804" r:id="rId221"/>
    <p:sldLayoutId id="2147484805" r:id="rId222"/>
    <p:sldLayoutId id="2147484806" r:id="rId223"/>
    <p:sldLayoutId id="2147484807" r:id="rId224"/>
    <p:sldLayoutId id="2147484808" r:id="rId225"/>
    <p:sldLayoutId id="2147484809" r:id="rId226"/>
    <p:sldLayoutId id="2147484810" r:id="rId227"/>
    <p:sldLayoutId id="2147484811" r:id="rId228"/>
    <p:sldLayoutId id="2147484812" r:id="rId229"/>
    <p:sldLayoutId id="2147484813" r:id="rId230"/>
    <p:sldLayoutId id="2147484814" r:id="rId231"/>
    <p:sldLayoutId id="2147484815" r:id="rId232"/>
    <p:sldLayoutId id="2147484816" r:id="rId233"/>
    <p:sldLayoutId id="2147484817" r:id="rId234"/>
    <p:sldLayoutId id="2147484818" r:id="rId235"/>
    <p:sldLayoutId id="2147484819" r:id="rId236"/>
    <p:sldLayoutId id="2147484820" r:id="rId237"/>
    <p:sldLayoutId id="2147484821" r:id="rId238"/>
    <p:sldLayoutId id="2147484822" r:id="rId239"/>
    <p:sldLayoutId id="2147484823" r:id="rId240"/>
    <p:sldLayoutId id="2147484824" r:id="rId241"/>
    <p:sldLayoutId id="2147484825" r:id="rId242"/>
    <p:sldLayoutId id="2147484826" r:id="rId243"/>
    <p:sldLayoutId id="2147484827" r:id="rId244"/>
    <p:sldLayoutId id="2147484828" r:id="rId245"/>
    <p:sldLayoutId id="2147484829" r:id="rId246"/>
    <p:sldLayoutId id="2147484830" r:id="rId247"/>
    <p:sldLayoutId id="2147484831" r:id="rId248"/>
    <p:sldLayoutId id="2147484832" r:id="rId249"/>
    <p:sldLayoutId id="2147484833" r:id="rId250"/>
    <p:sldLayoutId id="2147484834" r:id="rId251"/>
    <p:sldLayoutId id="2147484835" r:id="rId252"/>
    <p:sldLayoutId id="2147484836" r:id="rId253"/>
    <p:sldLayoutId id="2147484837" r:id="rId254"/>
    <p:sldLayoutId id="2147484838" r:id="rId255"/>
    <p:sldLayoutId id="2147484839" r:id="rId256"/>
    <p:sldLayoutId id="2147484840" r:id="rId257"/>
    <p:sldLayoutId id="2147484841" r:id="rId258"/>
    <p:sldLayoutId id="2147484842" r:id="rId259"/>
    <p:sldLayoutId id="2147484843" r:id="rId260"/>
    <p:sldLayoutId id="2147484844" r:id="rId261"/>
    <p:sldLayoutId id="2147484845" r:id="rId262"/>
    <p:sldLayoutId id="2147484846" r:id="rId263"/>
    <p:sldLayoutId id="2147484847" r:id="rId264"/>
    <p:sldLayoutId id="2147484848" r:id="rId265"/>
    <p:sldLayoutId id="2147484849" r:id="rId266"/>
    <p:sldLayoutId id="2147484850" r:id="rId267"/>
    <p:sldLayoutId id="2147484851" r:id="rId268"/>
    <p:sldLayoutId id="2147484852" r:id="rId269"/>
    <p:sldLayoutId id="2147484853" r:id="rId270"/>
    <p:sldLayoutId id="2147484854" r:id="rId271"/>
    <p:sldLayoutId id="2147484855" r:id="rId272"/>
    <p:sldLayoutId id="2147484856" r:id="rId273"/>
    <p:sldLayoutId id="2147484857" r:id="rId274"/>
    <p:sldLayoutId id="2147484858" r:id="rId275"/>
    <p:sldLayoutId id="2147484859" r:id="rId276"/>
    <p:sldLayoutId id="2147484860" r:id="rId277"/>
    <p:sldLayoutId id="2147484861" r:id="rId278"/>
    <p:sldLayoutId id="2147484862" r:id="rId279"/>
    <p:sldLayoutId id="2147484863" r:id="rId280"/>
    <p:sldLayoutId id="2147484864" r:id="rId281"/>
    <p:sldLayoutId id="2147484865" r:id="rId282"/>
    <p:sldLayoutId id="2147484866" r:id="rId283"/>
    <p:sldLayoutId id="2147484867" r:id="rId284"/>
    <p:sldLayoutId id="2147484868" r:id="rId285"/>
    <p:sldLayoutId id="2147484869" r:id="rId28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952"/>
        <p:cNvGrpSpPr/>
        <p:nvPr/>
      </p:nvGrpSpPr>
      <p:grpSpPr>
        <a:xfrm>
          <a:off x="0" y="0"/>
          <a:ext cx="0" cy="0"/>
          <a:chOff x="0" y="0"/>
          <a:chExt cx="0" cy="0"/>
        </a:xfrm>
      </p:grpSpPr>
      <p:sp>
        <p:nvSpPr>
          <p:cNvPr id="11953" name="Google Shape;11953;p283"/>
          <p:cNvSpPr/>
          <p:nvPr/>
        </p:nvSpPr>
        <p:spPr>
          <a:xfrm>
            <a:off x="1" y="6400800"/>
            <a:ext cx="12192001" cy="457200"/>
          </a:xfrm>
          <a:prstGeom prst="rect">
            <a:avLst/>
          </a:prstGeom>
          <a:solidFill>
            <a:schemeClr val="dk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54" name="Google Shape;11954;p283"/>
          <p:cNvSpPr/>
          <p:nvPr/>
        </p:nvSpPr>
        <p:spPr>
          <a:xfrm>
            <a:off x="1" y="6334316"/>
            <a:ext cx="12192001" cy="65999"/>
          </a:xfrm>
          <a:prstGeom prst="rect">
            <a:avLst/>
          </a:pr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1955" name="Google Shape;11955;p283"/>
          <p:cNvSpPr txBox="1">
            <a:spLocks noGrp="1"/>
          </p:cNvSpPr>
          <p:nvPr>
            <p:ph type="title"/>
          </p:nvPr>
        </p:nvSpPr>
        <p:spPr>
          <a:xfrm>
            <a:off x="1097280" y="286605"/>
            <a:ext cx="10058400" cy="1450757"/>
          </a:xfrm>
          <a:prstGeom prst="rect">
            <a:avLst/>
          </a:prstGeom>
          <a:noFill/>
          <a:ln>
            <a:noFill/>
          </a:ln>
        </p:spPr>
        <p:txBody>
          <a:bodyPr spcFirstLastPara="1" wrap="square" lIns="91425" tIns="45700" rIns="91425" bIns="45700" anchor="b" anchorCtr="0">
            <a:normAutofit/>
          </a:bodyPr>
          <a:lstStyle>
            <a:lvl1pPr marR="0" lvl="0" algn="l" rtl="0">
              <a:lnSpc>
                <a:spcPct val="85000"/>
              </a:lnSpc>
              <a:spcBef>
                <a:spcPts val="0"/>
              </a:spcBef>
              <a:spcAft>
                <a:spcPts val="0"/>
              </a:spcAft>
              <a:buClr>
                <a:schemeClr val="dk1"/>
              </a:buClr>
              <a:buSzPts val="4800"/>
              <a:buFont typeface="Gill Sans"/>
              <a:buNone/>
              <a:defRPr sz="4800" b="0" i="0" u="none" strike="noStrike" cap="none">
                <a:solidFill>
                  <a:schemeClr val="dk1"/>
                </a:solidFill>
                <a:latin typeface="Gill Sans"/>
                <a:ea typeface="Gill Sans"/>
                <a:cs typeface="Gill Sans"/>
                <a:sym typeface="Gill Sans"/>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956" name="Google Shape;11956;p283"/>
          <p:cNvSpPr txBox="1">
            <a:spLocks noGrp="1"/>
          </p:cNvSpPr>
          <p:nvPr>
            <p:ph type="body" idx="1"/>
          </p:nvPr>
        </p:nvSpPr>
        <p:spPr>
          <a:xfrm>
            <a:off x="1097279" y="1845734"/>
            <a:ext cx="10058401" cy="4023360"/>
          </a:xfrm>
          <a:prstGeom prst="rect">
            <a:avLst/>
          </a:prstGeom>
          <a:noFill/>
          <a:ln>
            <a:noFill/>
          </a:ln>
        </p:spPr>
        <p:txBody>
          <a:bodyPr spcFirstLastPara="1" wrap="square" lIns="0" tIns="45700" rIns="0" bIns="45700" anchor="t" anchorCtr="0">
            <a:normAutofit/>
          </a:bodyPr>
          <a:lstStyle>
            <a:lvl1pPr marL="457200" marR="0" lvl="0" indent="-355600" algn="l" rtl="0">
              <a:lnSpc>
                <a:spcPct val="90000"/>
              </a:lnSpc>
              <a:spcBef>
                <a:spcPts val="1200"/>
              </a:spcBef>
              <a:spcAft>
                <a:spcPts val="0"/>
              </a:spcAft>
              <a:buClr>
                <a:schemeClr val="accent1"/>
              </a:buClr>
              <a:buSzPts val="2000"/>
              <a:buFont typeface="Calibri"/>
              <a:buChar char=" "/>
              <a:defRPr sz="2000" b="0" i="0" u="none" strike="noStrike" cap="none">
                <a:solidFill>
                  <a:schemeClr val="dk1"/>
                </a:solidFill>
                <a:latin typeface="Gill Sans"/>
                <a:ea typeface="Gill Sans"/>
                <a:cs typeface="Gill Sans"/>
                <a:sym typeface="Gill Sans"/>
              </a:defRPr>
            </a:lvl1pPr>
            <a:lvl2pPr marL="914400" marR="0" lvl="1" indent="-342900" algn="l" rtl="0">
              <a:lnSpc>
                <a:spcPct val="90000"/>
              </a:lnSpc>
              <a:spcBef>
                <a:spcPts val="200"/>
              </a:spcBef>
              <a:spcAft>
                <a:spcPts val="0"/>
              </a:spcAft>
              <a:buClr>
                <a:schemeClr val="accent2"/>
              </a:buClr>
              <a:buSzPts val="1800"/>
              <a:buFont typeface="Arial"/>
              <a:buChar char="•"/>
              <a:defRPr sz="1800" b="0" i="0" u="none" strike="noStrike" cap="none">
                <a:solidFill>
                  <a:schemeClr val="accent1"/>
                </a:solidFill>
                <a:latin typeface="Gill Sans"/>
                <a:ea typeface="Gill Sans"/>
                <a:cs typeface="Gill Sans"/>
                <a:sym typeface="Gill Sans"/>
              </a:defRPr>
            </a:lvl2pPr>
            <a:lvl3pPr marL="1371600" marR="0" lvl="2" indent="-295275" algn="l" rtl="0">
              <a:lnSpc>
                <a:spcPct val="90000"/>
              </a:lnSpc>
              <a:spcBef>
                <a:spcPts val="400"/>
              </a:spcBef>
              <a:spcAft>
                <a:spcPts val="0"/>
              </a:spcAft>
              <a:buClr>
                <a:schemeClr val="accent2"/>
              </a:buClr>
              <a:buSzPts val="1050"/>
              <a:buFont typeface="Courier New"/>
              <a:buChar char="o"/>
              <a:defRPr sz="1400" b="0" i="0" u="none" strike="noStrike" cap="none">
                <a:solidFill>
                  <a:schemeClr val="accent4"/>
                </a:solidFill>
                <a:latin typeface="Gill Sans"/>
                <a:ea typeface="Gill Sans"/>
                <a:cs typeface="Gill Sans"/>
                <a:sym typeface="Gill Sans"/>
              </a:defRPr>
            </a:lvl3pPr>
            <a:lvl4pPr marL="1828800" marR="0" lvl="3" indent="-317500" algn="l" rtl="0">
              <a:lnSpc>
                <a:spcPct val="90000"/>
              </a:lnSpc>
              <a:spcBef>
                <a:spcPts val="400"/>
              </a:spcBef>
              <a:spcAft>
                <a:spcPts val="0"/>
              </a:spcAft>
              <a:buClr>
                <a:schemeClr val="accent1"/>
              </a:buClr>
              <a:buSzPts val="1400"/>
              <a:buFont typeface="Arial"/>
              <a:buChar char="•"/>
              <a:defRPr sz="1400" b="0" i="0" u="none" strike="noStrike" cap="none">
                <a:solidFill>
                  <a:schemeClr val="accent4"/>
                </a:solidFill>
                <a:latin typeface="Gill Sans"/>
                <a:ea typeface="Gill Sans"/>
                <a:cs typeface="Gill Sans"/>
                <a:sym typeface="Gill Sans"/>
              </a:defRPr>
            </a:lvl4pPr>
            <a:lvl5pPr marL="2286000" marR="0" lvl="4" indent="-317500" algn="l" rtl="0">
              <a:lnSpc>
                <a:spcPct val="90000"/>
              </a:lnSpc>
              <a:spcBef>
                <a:spcPts val="400"/>
              </a:spcBef>
              <a:spcAft>
                <a:spcPts val="0"/>
              </a:spcAft>
              <a:buClr>
                <a:schemeClr val="accent1"/>
              </a:buClr>
              <a:buSzPts val="1400"/>
              <a:buFont typeface="Calibri"/>
              <a:buChar char="◦"/>
              <a:defRPr sz="1400" b="0" i="0" u="none" strike="noStrike" cap="none">
                <a:solidFill>
                  <a:schemeClr val="accent4"/>
                </a:solidFill>
                <a:latin typeface="Gill Sans"/>
                <a:ea typeface="Gill Sans"/>
                <a:cs typeface="Gill Sans"/>
                <a:sym typeface="Gill Sans"/>
              </a:defRPr>
            </a:lvl5pPr>
            <a:lvl6pPr marL="2743200" marR="0" lvl="5" indent="-317500" algn="l" rtl="0">
              <a:lnSpc>
                <a:spcPct val="90000"/>
              </a:lnSpc>
              <a:spcBef>
                <a:spcPts val="400"/>
              </a:spcBef>
              <a:spcAft>
                <a:spcPts val="0"/>
              </a:spcAft>
              <a:buClr>
                <a:schemeClr val="accent1"/>
              </a:buClr>
              <a:buSzPts val="1400"/>
              <a:buFont typeface="Calibri"/>
              <a:buChar char="◦"/>
              <a:defRPr sz="1400" b="0" i="0" u="none" strike="noStrike" cap="none">
                <a:solidFill>
                  <a:srgbClr val="024CC1"/>
                </a:solidFill>
                <a:latin typeface="Gill Sans"/>
                <a:ea typeface="Gill Sans"/>
                <a:cs typeface="Gill Sans"/>
                <a:sym typeface="Gill Sans"/>
              </a:defRPr>
            </a:lvl6pPr>
            <a:lvl7pPr marL="3200400" marR="0" lvl="6" indent="-317500" algn="l" rtl="0">
              <a:lnSpc>
                <a:spcPct val="90000"/>
              </a:lnSpc>
              <a:spcBef>
                <a:spcPts val="400"/>
              </a:spcBef>
              <a:spcAft>
                <a:spcPts val="0"/>
              </a:spcAft>
              <a:buClr>
                <a:schemeClr val="accent1"/>
              </a:buClr>
              <a:buSzPts val="1400"/>
              <a:buFont typeface="Calibri"/>
              <a:buChar char="◦"/>
              <a:defRPr sz="1400" b="0" i="0" u="none" strike="noStrike" cap="none">
                <a:solidFill>
                  <a:srgbClr val="024CC1"/>
                </a:solidFill>
                <a:latin typeface="Gill Sans"/>
                <a:ea typeface="Gill Sans"/>
                <a:cs typeface="Gill Sans"/>
                <a:sym typeface="Gill Sans"/>
              </a:defRPr>
            </a:lvl7pPr>
            <a:lvl8pPr marL="3657600" marR="0" lvl="7" indent="-317500" algn="l" rtl="0">
              <a:lnSpc>
                <a:spcPct val="90000"/>
              </a:lnSpc>
              <a:spcBef>
                <a:spcPts val="400"/>
              </a:spcBef>
              <a:spcAft>
                <a:spcPts val="0"/>
              </a:spcAft>
              <a:buClr>
                <a:schemeClr val="accent1"/>
              </a:buClr>
              <a:buSzPts val="1400"/>
              <a:buFont typeface="Calibri"/>
              <a:buChar char="◦"/>
              <a:defRPr sz="1400" b="0" i="0" u="none" strike="noStrike" cap="none">
                <a:solidFill>
                  <a:srgbClr val="024CC1"/>
                </a:solidFill>
                <a:latin typeface="Gill Sans"/>
                <a:ea typeface="Gill Sans"/>
                <a:cs typeface="Gill Sans"/>
                <a:sym typeface="Gill Sans"/>
              </a:defRPr>
            </a:lvl8pPr>
            <a:lvl9pPr marL="4114800" marR="0" lvl="8" indent="-317500" algn="l" rtl="0">
              <a:lnSpc>
                <a:spcPct val="90000"/>
              </a:lnSpc>
              <a:spcBef>
                <a:spcPts val="400"/>
              </a:spcBef>
              <a:spcAft>
                <a:spcPts val="400"/>
              </a:spcAft>
              <a:buClr>
                <a:schemeClr val="accent1"/>
              </a:buClr>
              <a:buSzPts val="1400"/>
              <a:buFont typeface="Calibri"/>
              <a:buChar char="◦"/>
              <a:defRPr sz="1400" b="0" i="0" u="none" strike="noStrike" cap="none">
                <a:solidFill>
                  <a:srgbClr val="024CC1"/>
                </a:solidFill>
                <a:latin typeface="Gill Sans"/>
                <a:ea typeface="Gill Sans"/>
                <a:cs typeface="Gill Sans"/>
                <a:sym typeface="Gill Sans"/>
              </a:defRPr>
            </a:lvl9pPr>
          </a:lstStyle>
          <a:p>
            <a:endParaRPr/>
          </a:p>
        </p:txBody>
      </p:sp>
      <p:sp>
        <p:nvSpPr>
          <p:cNvPr id="11957" name="Google Shape;11957;p283"/>
          <p:cNvSpPr txBox="1">
            <a:spLocks noGrp="1"/>
          </p:cNvSpPr>
          <p:nvPr>
            <p:ph type="dt" idx="10"/>
          </p:nvPr>
        </p:nvSpPr>
        <p:spPr>
          <a:xfrm>
            <a:off x="1097282" y="6459787"/>
            <a:ext cx="2472271"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FFFFF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958" name="Google Shape;11958;p283"/>
          <p:cNvSpPr txBox="1">
            <a:spLocks noGrp="1"/>
          </p:cNvSpPr>
          <p:nvPr>
            <p:ph type="ftr" idx="11"/>
          </p:nvPr>
        </p:nvSpPr>
        <p:spPr>
          <a:xfrm>
            <a:off x="3686186" y="6459787"/>
            <a:ext cx="4822804"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FFFFF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959" name="Google Shape;11959;p283"/>
          <p:cNvSpPr txBox="1">
            <a:spLocks noGrp="1"/>
          </p:cNvSpPr>
          <p:nvPr>
            <p:ph type="sldNum" idx="12"/>
          </p:nvPr>
        </p:nvSpPr>
        <p:spPr>
          <a:xfrm>
            <a:off x="9900460" y="6459787"/>
            <a:ext cx="1312025"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050"/>
              <a:buFont typeface="Arial"/>
              <a:buNone/>
              <a:defRPr sz="1050" b="0" i="0" u="none" strike="noStrike" cap="none">
                <a:solidFill>
                  <a:srgbClr val="FFFFF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4871" r:id="rId1"/>
    <p:sldLayoutId id="2147484872" r:id="rId2"/>
    <p:sldLayoutId id="2147484873" r:id="rId3"/>
    <p:sldLayoutId id="2147484874" r:id="rId4"/>
    <p:sldLayoutId id="2147484875" r:id="rId5"/>
    <p:sldLayoutId id="2147484876" r:id="rId6"/>
    <p:sldLayoutId id="2147484877" r:id="rId7"/>
    <p:sldLayoutId id="2147484878" r:id="rId8"/>
    <p:sldLayoutId id="2147484879" r:id="rId9"/>
    <p:sldLayoutId id="2147484880" r:id="rId10"/>
    <p:sldLayoutId id="2147484881" r:id="rId11"/>
    <p:sldLayoutId id="2147484882" r:id="rId12"/>
    <p:sldLayoutId id="2147484883" r:id="rId13"/>
    <p:sldLayoutId id="2147484884" r:id="rId14"/>
    <p:sldLayoutId id="2147484885" r:id="rId15"/>
    <p:sldLayoutId id="2147484886" r:id="rId16"/>
    <p:sldLayoutId id="2147484887" r:id="rId17"/>
    <p:sldLayoutId id="2147484888" r:id="rId18"/>
    <p:sldLayoutId id="2147484889"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073"/>
        <p:cNvGrpSpPr/>
        <p:nvPr/>
      </p:nvGrpSpPr>
      <p:grpSpPr>
        <a:xfrm>
          <a:off x="0" y="0"/>
          <a:ext cx="0" cy="0"/>
          <a:chOff x="0" y="0"/>
          <a:chExt cx="0" cy="0"/>
        </a:xfrm>
      </p:grpSpPr>
      <p:sp>
        <p:nvSpPr>
          <p:cNvPr id="12074" name="Google Shape;12074;p285"/>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Play"/>
              <a:buNone/>
              <a:defRPr sz="4400" b="0" i="0" u="none" strike="noStrike" cap="none">
                <a:solidFill>
                  <a:schemeClr val="dk1"/>
                </a:solidFill>
                <a:latin typeface="Play"/>
                <a:ea typeface="Play"/>
                <a:cs typeface="Play"/>
                <a:sym typeface="Play"/>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2075" name="Google Shape;12075;p285"/>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2076" name="Google Shape;12076;p28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757575"/>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2077" name="Google Shape;12077;p28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757575"/>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2078" name="Google Shape;12078;p28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4891" r:id="rId1"/>
    <p:sldLayoutId id="2147484892" r:id="rId2"/>
    <p:sldLayoutId id="2147484893" r:id="rId3"/>
    <p:sldLayoutId id="2147484894" r:id="rId4"/>
    <p:sldLayoutId id="2147484895" r:id="rId5"/>
    <p:sldLayoutId id="2147484896" r:id="rId6"/>
    <p:sldLayoutId id="2147484897" r:id="rId7"/>
    <p:sldLayoutId id="2147484898" r:id="rId8"/>
    <p:sldLayoutId id="2147484899" r:id="rId9"/>
    <p:sldLayoutId id="2147484900" r:id="rId10"/>
    <p:sldLayoutId id="2147484901" r:id="rId11"/>
    <p:sldLayoutId id="2147484902" r:id="rId12"/>
    <p:sldLayoutId id="2147484903" r:id="rId13"/>
    <p:sldLayoutId id="2147484904" r:id="rId14"/>
    <p:sldLayoutId id="2147484905" r:id="rId15"/>
    <p:sldLayoutId id="2147484906" r:id="rId1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196"/>
        <p:cNvGrpSpPr/>
        <p:nvPr/>
      </p:nvGrpSpPr>
      <p:grpSpPr>
        <a:xfrm>
          <a:off x="0" y="0"/>
          <a:ext cx="0" cy="0"/>
          <a:chOff x="0" y="0"/>
          <a:chExt cx="0" cy="0"/>
        </a:xfrm>
      </p:grpSpPr>
      <p:sp>
        <p:nvSpPr>
          <p:cNvPr id="12197" name="Google Shape;12197;p288"/>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marR="0" lvl="0" algn="ctr" rtl="0">
              <a:lnSpc>
                <a:spcPct val="10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2198" name="Google Shape;12198;p288"/>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457200" marR="0" lvl="0" indent="-431800" algn="l" rtl="0">
              <a:lnSpc>
                <a:spcPct val="100000"/>
              </a:lnSpc>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lnSpc>
                <a:spcPct val="100000"/>
              </a:lnSpc>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lnSpc>
                <a:spcPct val="100000"/>
              </a:lnSpc>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12199" name="Google Shape;12199;p288"/>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8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2200" name="Google Shape;12200;p288"/>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8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2201" name="Google Shape;12201;p288"/>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800"/>
              <a:buFont typeface="Arial"/>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4908" r:id="rId1"/>
    <p:sldLayoutId id="2147484909" r:id="rId2"/>
    <p:sldLayoutId id="2147484910" r:id="rId3"/>
    <p:sldLayoutId id="2147484911" r:id="rId4"/>
    <p:sldLayoutId id="2147484912" r:id="rId5"/>
    <p:sldLayoutId id="2147484913" r:id="rId6"/>
    <p:sldLayoutId id="2147484914" r:id="rId7"/>
    <p:sldLayoutId id="2147484915" r:id="rId8"/>
    <p:sldLayoutId id="2147484916" r:id="rId9"/>
    <p:sldLayoutId id="2147484917" r:id="rId10"/>
    <p:sldLayoutId id="2147484918" r:id="rId11"/>
    <p:sldLayoutId id="2147484919" r:id="rId12"/>
    <p:sldLayoutId id="2147484920" r:id="rId13"/>
    <p:sldLayoutId id="2147484921" r:id="rId14"/>
    <p:sldLayoutId id="2147484922" r:id="rId15"/>
    <p:sldLayoutId id="2147484923" r:id="rId1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306"/>
        <p:cNvGrpSpPr/>
        <p:nvPr/>
      </p:nvGrpSpPr>
      <p:grpSpPr>
        <a:xfrm>
          <a:off x="0" y="0"/>
          <a:ext cx="0" cy="0"/>
          <a:chOff x="0" y="0"/>
          <a:chExt cx="0" cy="0"/>
        </a:xfrm>
      </p:grpSpPr>
      <p:sp>
        <p:nvSpPr>
          <p:cNvPr id="12307" name="Google Shape;12307;p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2308" name="Google Shape;12308;p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309" name="Google Shape;12309;p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310" name="Google Shape;12310;p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4925" r:id="rId1"/>
    <p:sldLayoutId id="2147484926" r:id="rId2"/>
    <p:sldLayoutId id="2147484927" r:id="rId3"/>
    <p:sldLayoutId id="2147484928" r:id="rId4"/>
    <p:sldLayoutId id="2147484929" r:id="rId5"/>
    <p:sldLayoutId id="2147484930" r:id="rId6"/>
    <p:sldLayoutId id="2147484931" r:id="rId7"/>
    <p:sldLayoutId id="2147484932" r:id="rId8"/>
    <p:sldLayoutId id="2147484933" r:id="rId9"/>
    <p:sldLayoutId id="2147484934" r:id="rId10"/>
    <p:sldLayoutId id="2147484935" r:id="rId11"/>
    <p:sldLayoutId id="2147484936" r:id="rId12"/>
    <p:sldLayoutId id="2147484937" r:id="rId13"/>
    <p:sldLayoutId id="2147484938" r:id="rId14"/>
    <p:sldLayoutId id="2147484939" r:id="rId15"/>
    <p:sldLayoutId id="2147484940" r:id="rId16"/>
    <p:sldLayoutId id="2147484941" r:id="rId17"/>
    <p:sldLayoutId id="2147484942" r:id="rId18"/>
    <p:sldLayoutId id="2147484943" r:id="rId19"/>
    <p:sldLayoutId id="2147484944" r:id="rId20"/>
    <p:sldLayoutId id="2147484945" r:id="rId21"/>
    <p:sldLayoutId id="2147484946" r:id="rId22"/>
    <p:sldLayoutId id="2147484947" r:id="rId23"/>
    <p:sldLayoutId id="2147484948" r:id="rId24"/>
    <p:sldLayoutId id="2147484949" r:id="rId25"/>
    <p:sldLayoutId id="2147484950" r:id="rId26"/>
    <p:sldLayoutId id="2147484951" r:id="rId27"/>
    <p:sldLayoutId id="2147484952" r:id="rId28"/>
    <p:sldLayoutId id="2147484953" r:id="rId29"/>
    <p:sldLayoutId id="2147484954" r:id="rId30"/>
    <p:sldLayoutId id="2147484955" r:id="rId31"/>
    <p:sldLayoutId id="2147484956" r:id="rId32"/>
    <p:sldLayoutId id="2147484957" r:id="rId33"/>
    <p:sldLayoutId id="2147484958" r:id="rId34"/>
    <p:sldLayoutId id="2147484959" r:id="rId35"/>
    <p:sldLayoutId id="2147484960" r:id="rId36"/>
    <p:sldLayoutId id="2147484961" r:id="rId37"/>
    <p:sldLayoutId id="2147484962" r:id="rId38"/>
    <p:sldLayoutId id="2147484963" r:id="rId39"/>
    <p:sldLayoutId id="2147484964" r:id="rId40"/>
    <p:sldLayoutId id="2147484965" r:id="rId41"/>
    <p:sldLayoutId id="2147484966" r:id="rId42"/>
    <p:sldLayoutId id="2147484967" r:id="rId43"/>
    <p:sldLayoutId id="2147484968" r:id="rId44"/>
    <p:sldLayoutId id="2147484969" r:id="rId45"/>
    <p:sldLayoutId id="2147484970" r:id="rId46"/>
    <p:sldLayoutId id="2147484971" r:id="rId47"/>
    <p:sldLayoutId id="2147484972" r:id="rId48"/>
    <p:sldLayoutId id="2147484973" r:id="rId49"/>
    <p:sldLayoutId id="2147484974" r:id="rId50"/>
    <p:sldLayoutId id="2147484975" r:id="rId51"/>
    <p:sldLayoutId id="2147484976" r:id="rId52"/>
    <p:sldLayoutId id="2147484977" r:id="rId53"/>
    <p:sldLayoutId id="2147484978" r:id="rId54"/>
    <p:sldLayoutId id="2147484979" r:id="rId55"/>
    <p:sldLayoutId id="2147484980" r:id="rId56"/>
    <p:sldLayoutId id="2147484981" r:id="rId57"/>
    <p:sldLayoutId id="2147484982" r:id="rId58"/>
    <p:sldLayoutId id="2147484983" r:id="rId59"/>
    <p:sldLayoutId id="2147484984" r:id="rId60"/>
    <p:sldLayoutId id="2147484985" r:id="rId61"/>
    <p:sldLayoutId id="2147484986" r:id="rId62"/>
    <p:sldLayoutId id="2147484987" r:id="rId63"/>
    <p:sldLayoutId id="2147484988" r:id="rId64"/>
    <p:sldLayoutId id="2147484989" r:id="rId65"/>
    <p:sldLayoutId id="2147484990" r:id="rId66"/>
    <p:sldLayoutId id="2147484991" r:id="rId67"/>
    <p:sldLayoutId id="2147484992" r:id="rId68"/>
    <p:sldLayoutId id="2147484993" r:id="rId69"/>
    <p:sldLayoutId id="2147484994" r:id="rId70"/>
    <p:sldLayoutId id="2147484995" r:id="rId71"/>
    <p:sldLayoutId id="2147484996" r:id="rId72"/>
    <p:sldLayoutId id="2147484997" r:id="rId73"/>
    <p:sldLayoutId id="2147484998" r:id="rId74"/>
    <p:sldLayoutId id="2147484999" r:id="rId75"/>
    <p:sldLayoutId id="2147485000" r:id="rId76"/>
    <p:sldLayoutId id="2147485001" r:id="rId77"/>
    <p:sldLayoutId id="2147485002" r:id="rId78"/>
    <p:sldLayoutId id="2147485003" r:id="rId79"/>
    <p:sldLayoutId id="2147485004" r:id="rId80"/>
    <p:sldLayoutId id="2147485005" r:id="rId81"/>
    <p:sldLayoutId id="2147485006" r:id="rId82"/>
    <p:sldLayoutId id="2147485007" r:id="rId83"/>
    <p:sldLayoutId id="2147485008" r:id="rId84"/>
    <p:sldLayoutId id="2147485009" r:id="rId85"/>
    <p:sldLayoutId id="2147485010" r:id="rId86"/>
    <p:sldLayoutId id="2147485011" r:id="rId87"/>
    <p:sldLayoutId id="2147485012" r:id="rId88"/>
    <p:sldLayoutId id="2147485013" r:id="rId89"/>
    <p:sldLayoutId id="2147485014" r:id="rId90"/>
    <p:sldLayoutId id="2147485015" r:id="rId91"/>
    <p:sldLayoutId id="2147485016" r:id="rId92"/>
    <p:sldLayoutId id="2147485017" r:id="rId93"/>
    <p:sldLayoutId id="2147485018" r:id="rId94"/>
    <p:sldLayoutId id="2147485019" r:id="rId95"/>
    <p:sldLayoutId id="2147485020" r:id="rId96"/>
    <p:sldLayoutId id="2147485021" r:id="rId97"/>
    <p:sldLayoutId id="2147485022" r:id="rId98"/>
    <p:sldLayoutId id="2147485023" r:id="rId99"/>
    <p:sldLayoutId id="2147485024" r:id="rId100"/>
    <p:sldLayoutId id="2147485025" r:id="rId101"/>
    <p:sldLayoutId id="2147485026" r:id="rId102"/>
    <p:sldLayoutId id="2147485027" r:id="rId103"/>
    <p:sldLayoutId id="2147485028" r:id="rId104"/>
    <p:sldLayoutId id="2147485029" r:id="rId105"/>
    <p:sldLayoutId id="2147485030" r:id="rId106"/>
    <p:sldLayoutId id="2147485031" r:id="rId107"/>
    <p:sldLayoutId id="2147485032" r:id="rId108"/>
    <p:sldLayoutId id="2147485033" r:id="rId109"/>
    <p:sldLayoutId id="2147485034" r:id="rId110"/>
    <p:sldLayoutId id="2147485035" r:id="rId111"/>
    <p:sldLayoutId id="2147485036" r:id="rId112"/>
    <p:sldLayoutId id="2147485037" r:id="rId113"/>
    <p:sldLayoutId id="2147485038" r:id="rId114"/>
    <p:sldLayoutId id="2147485039" r:id="rId115"/>
    <p:sldLayoutId id="2147485040" r:id="rId116"/>
    <p:sldLayoutId id="2147485041" r:id="rId117"/>
    <p:sldLayoutId id="2147485042" r:id="rId118"/>
    <p:sldLayoutId id="2147485043" r:id="rId119"/>
    <p:sldLayoutId id="2147485044" r:id="rId120"/>
    <p:sldLayoutId id="2147485045" r:id="rId121"/>
    <p:sldLayoutId id="2147485046" r:id="rId122"/>
    <p:sldLayoutId id="2147485047" r:id="rId123"/>
    <p:sldLayoutId id="2147485048" r:id="rId124"/>
    <p:sldLayoutId id="2147485049" r:id="rId125"/>
    <p:sldLayoutId id="2147485050" r:id="rId126"/>
    <p:sldLayoutId id="2147485051" r:id="rId127"/>
    <p:sldLayoutId id="2147485052" r:id="rId128"/>
    <p:sldLayoutId id="2147485053" r:id="rId129"/>
    <p:sldLayoutId id="2147485054" r:id="rId130"/>
    <p:sldLayoutId id="2147485055" r:id="rId131"/>
    <p:sldLayoutId id="2147485056" r:id="rId132"/>
    <p:sldLayoutId id="2147485057" r:id="rId133"/>
    <p:sldLayoutId id="2147485058" r:id="rId134"/>
    <p:sldLayoutId id="2147485059" r:id="rId135"/>
    <p:sldLayoutId id="2147485060" r:id="rId136"/>
    <p:sldLayoutId id="2147485061" r:id="rId137"/>
    <p:sldLayoutId id="2147485062" r:id="rId138"/>
    <p:sldLayoutId id="2147485063" r:id="rId139"/>
    <p:sldLayoutId id="2147485064" r:id="rId140"/>
    <p:sldLayoutId id="2147485065" r:id="rId141"/>
    <p:sldLayoutId id="2147485066" r:id="rId142"/>
    <p:sldLayoutId id="2147485067" r:id="rId143"/>
    <p:sldLayoutId id="2147485068" r:id="rId144"/>
    <p:sldLayoutId id="2147485069" r:id="rId145"/>
    <p:sldLayoutId id="2147485070" r:id="rId146"/>
    <p:sldLayoutId id="2147485071" r:id="rId147"/>
    <p:sldLayoutId id="2147485072" r:id="rId148"/>
    <p:sldLayoutId id="2147485073" r:id="rId149"/>
    <p:sldLayoutId id="2147485074" r:id="rId150"/>
    <p:sldLayoutId id="2147485075" r:id="rId151"/>
    <p:sldLayoutId id="2147485076" r:id="rId152"/>
    <p:sldLayoutId id="2147485077" r:id="rId153"/>
    <p:sldLayoutId id="2147485078" r:id="rId154"/>
    <p:sldLayoutId id="2147485079" r:id="rId155"/>
    <p:sldLayoutId id="2147485080" r:id="rId156"/>
    <p:sldLayoutId id="2147485081" r:id="rId157"/>
    <p:sldLayoutId id="2147485082" r:id="rId158"/>
    <p:sldLayoutId id="2147485083" r:id="rId159"/>
    <p:sldLayoutId id="2147485084" r:id="rId160"/>
    <p:sldLayoutId id="2147485085" r:id="rId161"/>
    <p:sldLayoutId id="2147485086" r:id="rId162"/>
    <p:sldLayoutId id="2147485087" r:id="rId163"/>
    <p:sldLayoutId id="2147485088" r:id="rId164"/>
    <p:sldLayoutId id="2147485089" r:id="rId165"/>
    <p:sldLayoutId id="2147485090" r:id="rId166"/>
    <p:sldLayoutId id="2147485091" r:id="rId167"/>
    <p:sldLayoutId id="2147485092" r:id="rId168"/>
    <p:sldLayoutId id="2147485093" r:id="rId169"/>
    <p:sldLayoutId id="2147485094" r:id="rId170"/>
    <p:sldLayoutId id="2147485095" r:id="rId171"/>
    <p:sldLayoutId id="2147485096" r:id="rId172"/>
    <p:sldLayoutId id="2147485097" r:id="rId173"/>
    <p:sldLayoutId id="2147485098" r:id="rId174"/>
    <p:sldLayoutId id="2147485099" r:id="rId175"/>
    <p:sldLayoutId id="2147485100" r:id="rId176"/>
    <p:sldLayoutId id="2147485101" r:id="rId177"/>
    <p:sldLayoutId id="2147485102" r:id="rId178"/>
    <p:sldLayoutId id="2147485103" r:id="rId179"/>
    <p:sldLayoutId id="2147485104" r:id="rId180"/>
    <p:sldLayoutId id="2147485105" r:id="rId181"/>
    <p:sldLayoutId id="2147485106" r:id="rId182"/>
    <p:sldLayoutId id="2147485107" r:id="rId183"/>
    <p:sldLayoutId id="2147485108" r:id="rId184"/>
    <p:sldLayoutId id="2147485109" r:id="rId185"/>
    <p:sldLayoutId id="2147485110" r:id="rId186"/>
    <p:sldLayoutId id="2147485111" r:id="rId187"/>
    <p:sldLayoutId id="2147485112" r:id="rId188"/>
    <p:sldLayoutId id="2147485113" r:id="rId189"/>
    <p:sldLayoutId id="2147485114" r:id="rId190"/>
    <p:sldLayoutId id="2147485115" r:id="rId191"/>
    <p:sldLayoutId id="2147485116" r:id="rId192"/>
    <p:sldLayoutId id="2147485117" r:id="rId193"/>
    <p:sldLayoutId id="2147485118" r:id="rId194"/>
    <p:sldLayoutId id="2147485119" r:id="rId195"/>
    <p:sldLayoutId id="2147485120" r:id="rId196"/>
    <p:sldLayoutId id="2147485121" r:id="rId197"/>
    <p:sldLayoutId id="2147485122" r:id="rId198"/>
    <p:sldLayoutId id="2147485123" r:id="rId199"/>
    <p:sldLayoutId id="2147485124" r:id="rId200"/>
    <p:sldLayoutId id="2147485125" r:id="rId201"/>
    <p:sldLayoutId id="2147485126" r:id="rId202"/>
    <p:sldLayoutId id="2147485127" r:id="rId203"/>
    <p:sldLayoutId id="2147485128" r:id="rId204"/>
    <p:sldLayoutId id="2147485129" r:id="rId205"/>
    <p:sldLayoutId id="2147485130" r:id="rId206"/>
    <p:sldLayoutId id="2147485131" r:id="rId207"/>
    <p:sldLayoutId id="2147485132" r:id="rId208"/>
    <p:sldLayoutId id="2147485133" r:id="rId209"/>
    <p:sldLayoutId id="2147485134" r:id="rId210"/>
    <p:sldLayoutId id="2147485135" r:id="rId211"/>
    <p:sldLayoutId id="2147485136" r:id="rId212"/>
    <p:sldLayoutId id="2147485137" r:id="rId213"/>
    <p:sldLayoutId id="2147485138" r:id="rId214"/>
    <p:sldLayoutId id="2147485139" r:id="rId215"/>
    <p:sldLayoutId id="2147485140" r:id="rId216"/>
    <p:sldLayoutId id="2147485141" r:id="rId217"/>
    <p:sldLayoutId id="2147485142" r:id="rId218"/>
    <p:sldLayoutId id="2147485143" r:id="rId219"/>
    <p:sldLayoutId id="2147485144" r:id="rId220"/>
    <p:sldLayoutId id="2147485145" r:id="rId221"/>
    <p:sldLayoutId id="2147485146" r:id="rId222"/>
    <p:sldLayoutId id="2147485147" r:id="rId223"/>
    <p:sldLayoutId id="2147485148" r:id="rId224"/>
    <p:sldLayoutId id="2147485149" r:id="rId225"/>
    <p:sldLayoutId id="2147485150" r:id="rId226"/>
    <p:sldLayoutId id="2147485151" r:id="rId227"/>
    <p:sldLayoutId id="2147485152" r:id="rId228"/>
    <p:sldLayoutId id="2147485153" r:id="rId229"/>
    <p:sldLayoutId id="2147485154" r:id="rId230"/>
    <p:sldLayoutId id="2147485155" r:id="rId231"/>
    <p:sldLayoutId id="2147485156" r:id="rId232"/>
    <p:sldLayoutId id="2147485157" r:id="rId233"/>
    <p:sldLayoutId id="2147485158" r:id="rId234"/>
    <p:sldLayoutId id="2147485159" r:id="rId235"/>
    <p:sldLayoutId id="2147485160" r:id="rId236"/>
    <p:sldLayoutId id="2147485161" r:id="rId237"/>
    <p:sldLayoutId id="2147485162" r:id="rId238"/>
    <p:sldLayoutId id="2147485163" r:id="rId239"/>
    <p:sldLayoutId id="2147485164" r:id="rId24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706"/>
        <p:cNvGrpSpPr/>
        <p:nvPr/>
      </p:nvGrpSpPr>
      <p:grpSpPr>
        <a:xfrm>
          <a:off x="0" y="0"/>
          <a:ext cx="0" cy="0"/>
          <a:chOff x="0" y="0"/>
          <a:chExt cx="0" cy="0"/>
        </a:xfrm>
      </p:grpSpPr>
      <p:sp>
        <p:nvSpPr>
          <p:cNvPr id="14707" name="Google Shape;14707;p2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4708" name="Google Shape;14708;p2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709" name="Google Shape;14709;p2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710" name="Google Shape;14710;p2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5166" r:id="rId1"/>
    <p:sldLayoutId id="2147485167" r:id="rId2"/>
    <p:sldLayoutId id="2147485168" r:id="rId3"/>
    <p:sldLayoutId id="2147485169" r:id="rId4"/>
    <p:sldLayoutId id="2147485170" r:id="rId5"/>
    <p:sldLayoutId id="2147485171" r:id="rId6"/>
    <p:sldLayoutId id="2147485172" r:id="rId7"/>
    <p:sldLayoutId id="2147485173" r:id="rId8"/>
    <p:sldLayoutId id="2147485174" r:id="rId9"/>
    <p:sldLayoutId id="2147485175" r:id="rId10"/>
    <p:sldLayoutId id="2147485176" r:id="rId11"/>
    <p:sldLayoutId id="2147485177" r:id="rId12"/>
    <p:sldLayoutId id="2147485178" r:id="rId13"/>
    <p:sldLayoutId id="2147485179" r:id="rId14"/>
    <p:sldLayoutId id="2147485180" r:id="rId15"/>
    <p:sldLayoutId id="2147485181" r:id="rId16"/>
    <p:sldLayoutId id="2147485182" r:id="rId17"/>
    <p:sldLayoutId id="2147485183" r:id="rId18"/>
    <p:sldLayoutId id="2147485184" r:id="rId19"/>
    <p:sldLayoutId id="2147485185" r:id="rId20"/>
    <p:sldLayoutId id="2147485186" r:id="rId21"/>
    <p:sldLayoutId id="2147485187" r:id="rId22"/>
    <p:sldLayoutId id="2147485188" r:id="rId23"/>
    <p:sldLayoutId id="2147485189" r:id="rId24"/>
    <p:sldLayoutId id="2147485190" r:id="rId25"/>
    <p:sldLayoutId id="2147485191" r:id="rId26"/>
    <p:sldLayoutId id="2147485192" r:id="rId27"/>
    <p:sldLayoutId id="2147485193" r:id="rId28"/>
    <p:sldLayoutId id="2147485194" r:id="rId29"/>
    <p:sldLayoutId id="2147485195" r:id="rId30"/>
    <p:sldLayoutId id="2147485196" r:id="rId31"/>
    <p:sldLayoutId id="2147485197" r:id="rId32"/>
    <p:sldLayoutId id="2147485198" r:id="rId33"/>
    <p:sldLayoutId id="2147485199" r:id="rId34"/>
    <p:sldLayoutId id="2147485200" r:id="rId35"/>
    <p:sldLayoutId id="2147485201" r:id="rId36"/>
    <p:sldLayoutId id="2147485202" r:id="rId37"/>
    <p:sldLayoutId id="2147485203" r:id="rId38"/>
    <p:sldLayoutId id="2147485204" r:id="rId39"/>
    <p:sldLayoutId id="2147485205" r:id="rId40"/>
    <p:sldLayoutId id="2147485206" r:id="rId41"/>
    <p:sldLayoutId id="2147485207" r:id="rId42"/>
    <p:sldLayoutId id="2147485208" r:id="rId43"/>
    <p:sldLayoutId id="2147485209" r:id="rId44"/>
    <p:sldLayoutId id="2147485210" r:id="rId45"/>
    <p:sldLayoutId id="2147485211" r:id="rId46"/>
    <p:sldLayoutId id="2147485212" r:id="rId47"/>
    <p:sldLayoutId id="2147485213" r:id="rId48"/>
    <p:sldLayoutId id="2147485214" r:id="rId49"/>
    <p:sldLayoutId id="2147485215" r:id="rId50"/>
    <p:sldLayoutId id="2147485216" r:id="rId51"/>
    <p:sldLayoutId id="2147485217" r:id="rId52"/>
    <p:sldLayoutId id="2147485218" r:id="rId53"/>
    <p:sldLayoutId id="2147485219" r:id="rId54"/>
    <p:sldLayoutId id="2147485220" r:id="rId55"/>
    <p:sldLayoutId id="2147485221" r:id="rId56"/>
    <p:sldLayoutId id="2147485222" r:id="rId57"/>
    <p:sldLayoutId id="2147485223" r:id="rId58"/>
    <p:sldLayoutId id="2147485224" r:id="rId59"/>
    <p:sldLayoutId id="2147485225" r:id="rId60"/>
    <p:sldLayoutId id="2147485226" r:id="rId61"/>
    <p:sldLayoutId id="2147485227" r:id="rId62"/>
    <p:sldLayoutId id="2147485228" r:id="rId63"/>
    <p:sldLayoutId id="2147485229" r:id="rId64"/>
    <p:sldLayoutId id="2147485230" r:id="rId65"/>
    <p:sldLayoutId id="2147485231" r:id="rId66"/>
    <p:sldLayoutId id="2147485232" r:id="rId67"/>
    <p:sldLayoutId id="2147485233" r:id="rId68"/>
    <p:sldLayoutId id="2147485234" r:id="rId69"/>
    <p:sldLayoutId id="2147485235" r:id="rId70"/>
    <p:sldLayoutId id="2147485236" r:id="rId71"/>
    <p:sldLayoutId id="2147485237" r:id="rId72"/>
    <p:sldLayoutId id="2147485238" r:id="rId73"/>
    <p:sldLayoutId id="2147485239" r:id="rId74"/>
    <p:sldLayoutId id="2147485240" r:id="rId75"/>
    <p:sldLayoutId id="2147485241" r:id="rId76"/>
    <p:sldLayoutId id="2147485242" r:id="rId77"/>
    <p:sldLayoutId id="2147485243" r:id="rId78"/>
    <p:sldLayoutId id="2147485244" r:id="rId79"/>
    <p:sldLayoutId id="2147485245" r:id="rId80"/>
    <p:sldLayoutId id="2147485246" r:id="rId81"/>
    <p:sldLayoutId id="2147485247" r:id="rId82"/>
    <p:sldLayoutId id="2147485248" r:id="rId83"/>
    <p:sldLayoutId id="2147485249" r:id="rId84"/>
    <p:sldLayoutId id="2147485250" r:id="rId85"/>
    <p:sldLayoutId id="2147485251" r:id="rId86"/>
    <p:sldLayoutId id="2147485252" r:id="rId87"/>
    <p:sldLayoutId id="2147485253" r:id="rId88"/>
    <p:sldLayoutId id="2147485254" r:id="rId89"/>
    <p:sldLayoutId id="2147485255" r:id="rId90"/>
    <p:sldLayoutId id="2147485256" r:id="rId91"/>
    <p:sldLayoutId id="2147485257" r:id="rId92"/>
    <p:sldLayoutId id="2147485258" r:id="rId93"/>
    <p:sldLayoutId id="2147485259" r:id="rId94"/>
    <p:sldLayoutId id="2147485260" r:id="rId95"/>
    <p:sldLayoutId id="2147485261" r:id="rId96"/>
    <p:sldLayoutId id="2147485262" r:id="rId97"/>
    <p:sldLayoutId id="2147485263" r:id="rId98"/>
    <p:sldLayoutId id="2147485264" r:id="rId99"/>
    <p:sldLayoutId id="2147485265" r:id="rId100"/>
    <p:sldLayoutId id="2147485266" r:id="rId101"/>
    <p:sldLayoutId id="2147485267" r:id="rId102"/>
    <p:sldLayoutId id="2147485268" r:id="rId103"/>
    <p:sldLayoutId id="2147485269" r:id="rId104"/>
    <p:sldLayoutId id="2147485270" r:id="rId10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444C55"/>
        </a:solidFill>
        <a:effectLst/>
      </p:bgPr>
    </p:bg>
    <p:spTree>
      <p:nvGrpSpPr>
        <p:cNvPr id="1" name="Shape 15749"/>
        <p:cNvGrpSpPr/>
        <p:nvPr/>
      </p:nvGrpSpPr>
      <p:grpSpPr>
        <a:xfrm>
          <a:off x="0" y="0"/>
          <a:ext cx="0" cy="0"/>
          <a:chOff x="0" y="0"/>
          <a:chExt cx="0" cy="0"/>
        </a:xfrm>
      </p:grpSpPr>
      <p:sp>
        <p:nvSpPr>
          <p:cNvPr id="15750" name="Google Shape;15750;g35b43b13e1c_1_49"/>
          <p:cNvSpPr txBox="1">
            <a:spLocks noGrp="1"/>
          </p:cNvSpPr>
          <p:nvPr>
            <p:ph type="title"/>
          </p:nvPr>
        </p:nvSpPr>
        <p:spPr>
          <a:xfrm>
            <a:off x="609603" y="365129"/>
            <a:ext cx="10972800" cy="1325700"/>
          </a:xfrm>
          <a:prstGeom prst="rect">
            <a:avLst/>
          </a:prstGeom>
          <a:noFill/>
          <a:ln>
            <a:noFill/>
          </a:ln>
        </p:spPr>
        <p:txBody>
          <a:bodyPr spcFirstLastPara="1" wrap="square" lIns="91400" tIns="45700" rIns="91400" bIns="45700" anchor="ctr" anchorCtr="0">
            <a:noAutofit/>
          </a:bodyPr>
          <a:lstStyle>
            <a:lvl1pPr marR="0" lvl="0" algn="l" rtl="0">
              <a:lnSpc>
                <a:spcPct val="100000"/>
              </a:lnSpc>
              <a:spcBef>
                <a:spcPts val="0"/>
              </a:spcBef>
              <a:spcAft>
                <a:spcPts val="0"/>
              </a:spcAft>
              <a:buClr>
                <a:srgbClr val="1C498B"/>
              </a:buClr>
              <a:buSzPts val="3600"/>
              <a:buFont typeface="Calibri"/>
              <a:buNone/>
              <a:defRPr sz="3600" b="1" i="0" u="none" strike="noStrike" cap="none">
                <a:solidFill>
                  <a:srgbClr val="1C498B"/>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5751" name="Google Shape;15751;g35b43b13e1c_1_49"/>
          <p:cNvSpPr txBox="1">
            <a:spLocks noGrp="1"/>
          </p:cNvSpPr>
          <p:nvPr>
            <p:ph type="body" idx="1"/>
          </p:nvPr>
        </p:nvSpPr>
        <p:spPr>
          <a:xfrm>
            <a:off x="609603" y="1825627"/>
            <a:ext cx="10972800" cy="4351200"/>
          </a:xfrm>
          <a:prstGeom prst="rect">
            <a:avLst/>
          </a:prstGeom>
          <a:noFill/>
          <a:ln>
            <a:noFill/>
          </a:ln>
        </p:spPr>
        <p:txBody>
          <a:bodyPr spcFirstLastPara="1" wrap="square" lIns="91400" tIns="45700" rIns="91400" bIns="45700" anchor="t" anchorCtr="0">
            <a:noAutofit/>
          </a:bodyPr>
          <a:lstStyle>
            <a:lvl1pPr marL="457200" marR="0" lvl="0" indent="-381000" algn="l" rtl="0">
              <a:lnSpc>
                <a:spcPct val="100000"/>
              </a:lnSpc>
              <a:spcBef>
                <a:spcPts val="1000"/>
              </a:spcBef>
              <a:spcAft>
                <a:spcPts val="0"/>
              </a:spcAft>
              <a:buClr>
                <a:srgbClr val="F5668F"/>
              </a:buClr>
              <a:buSzPts val="2400"/>
              <a:buFont typeface="Arial"/>
              <a:buChar char="•"/>
              <a:defRPr sz="2400" b="0" i="0" u="none" strike="noStrike" cap="none">
                <a:solidFill>
                  <a:srgbClr val="FFFFFF"/>
                </a:solidFill>
                <a:latin typeface="Calibri"/>
                <a:ea typeface="Calibri"/>
                <a:cs typeface="Calibri"/>
                <a:sym typeface="Calibri"/>
              </a:defRPr>
            </a:lvl1pPr>
            <a:lvl2pPr marL="914400" marR="0" lvl="1" indent="-381000" algn="l" rtl="0">
              <a:lnSpc>
                <a:spcPct val="90000"/>
              </a:lnSpc>
              <a:spcBef>
                <a:spcPts val="500"/>
              </a:spcBef>
              <a:spcAft>
                <a:spcPts val="0"/>
              </a:spcAft>
              <a:buClr>
                <a:srgbClr val="000000"/>
              </a:buClr>
              <a:buSzPts val="2400"/>
              <a:buFont typeface="Arial"/>
              <a:buChar char="•"/>
              <a:defRPr sz="2400" b="0" i="0" u="none" strike="noStrike" cap="none">
                <a:solidFill>
                  <a:srgbClr val="000000"/>
                </a:solidFill>
                <a:latin typeface="Calibri"/>
                <a:ea typeface="Calibri"/>
                <a:cs typeface="Calibri"/>
                <a:sym typeface="Calibri"/>
              </a:defRPr>
            </a:lvl2pPr>
            <a:lvl3pPr marL="1371600" marR="0" lvl="2" indent="-355600" algn="l" rtl="0">
              <a:lnSpc>
                <a:spcPct val="90000"/>
              </a:lnSpc>
              <a:spcBef>
                <a:spcPts val="500"/>
              </a:spcBef>
              <a:spcAft>
                <a:spcPts val="0"/>
              </a:spcAft>
              <a:buClr>
                <a:srgbClr val="000000"/>
              </a:buClr>
              <a:buSzPts val="2000"/>
              <a:buFont typeface="Arial"/>
              <a:buChar char="•"/>
              <a:defRPr sz="2000" b="0" i="0" u="none" strike="noStrike" cap="none">
                <a:solidFill>
                  <a:srgbClr val="000000"/>
                </a:solidFill>
                <a:latin typeface="Calibri"/>
                <a:ea typeface="Calibri"/>
                <a:cs typeface="Calibri"/>
                <a:sym typeface="Calibri"/>
              </a:defRPr>
            </a:lvl3pPr>
            <a:lvl4pPr marL="1828800" marR="0" lvl="3" indent="-342900" algn="l" rtl="0">
              <a:lnSpc>
                <a:spcPct val="90000"/>
              </a:lnSpc>
              <a:spcBef>
                <a:spcPts val="500"/>
              </a:spcBef>
              <a:spcAft>
                <a:spcPts val="0"/>
              </a:spcAft>
              <a:buClr>
                <a:srgbClr val="000000"/>
              </a:buClr>
              <a:buSzPts val="1800"/>
              <a:buFont typeface="Arial"/>
              <a:buChar char="•"/>
              <a:defRPr sz="1800" b="0" i="0" u="none" strike="noStrike" cap="none">
                <a:solidFill>
                  <a:srgbClr val="000000"/>
                </a:solidFill>
                <a:latin typeface="Calibri"/>
                <a:ea typeface="Calibri"/>
                <a:cs typeface="Calibri"/>
                <a:sym typeface="Calibri"/>
              </a:defRPr>
            </a:lvl4pPr>
            <a:lvl5pPr marL="2286000" marR="0" lvl="4" indent="-342900" algn="l" rtl="0">
              <a:lnSpc>
                <a:spcPct val="90000"/>
              </a:lnSpc>
              <a:spcBef>
                <a:spcPts val="500"/>
              </a:spcBef>
              <a:spcAft>
                <a:spcPts val="0"/>
              </a:spcAft>
              <a:buClr>
                <a:srgbClr val="000000"/>
              </a:buClr>
              <a:buSzPts val="1800"/>
              <a:buFont typeface="Arial"/>
              <a:buChar char="•"/>
              <a:defRPr sz="1800" b="0" i="0" u="none" strike="noStrike" cap="none">
                <a:solidFill>
                  <a:srgbClr val="000000"/>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52" name="Google Shape;15752;g35b43b13e1c_1_49"/>
          <p:cNvSpPr txBox="1">
            <a:spLocks noGrp="1"/>
          </p:cNvSpPr>
          <p:nvPr>
            <p:ph type="sldNum" idx="12"/>
          </p:nvPr>
        </p:nvSpPr>
        <p:spPr>
          <a:xfrm>
            <a:off x="8839203" y="6356351"/>
            <a:ext cx="2743200" cy="365100"/>
          </a:xfrm>
          <a:prstGeom prst="rect">
            <a:avLst/>
          </a:prstGeom>
          <a:noFill/>
          <a:ln>
            <a:noFill/>
          </a:ln>
        </p:spPr>
        <p:txBody>
          <a:bodyPr spcFirstLastPara="1" wrap="square" lIns="91400" tIns="45700" rIns="91400"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5753" name="Google Shape;15753;g35b43b13e1c_1_49"/>
          <p:cNvSpPr txBox="1">
            <a:spLocks noGrp="1"/>
          </p:cNvSpPr>
          <p:nvPr>
            <p:ph type="ftr" idx="11"/>
          </p:nvPr>
        </p:nvSpPr>
        <p:spPr>
          <a:xfrm>
            <a:off x="609603" y="6356351"/>
            <a:ext cx="4114800" cy="365100"/>
          </a:xfrm>
          <a:prstGeom prst="rect">
            <a:avLst/>
          </a:prstGeom>
          <a:noFill/>
          <a:ln>
            <a:noFill/>
          </a:ln>
        </p:spPr>
        <p:txBody>
          <a:bodyPr spcFirstLastPara="1" wrap="square" lIns="91400" tIns="45700" rIns="91400" bIns="45700" anchor="ctr" anchorCtr="1">
            <a:noAutofit/>
          </a:bodyPr>
          <a:lstStyle>
            <a:lvl1pPr marR="0" lvl="0" algn="ctr" rtl="0">
              <a:lnSpc>
                <a:spcPct val="100000"/>
              </a:lnSpc>
              <a:spcBef>
                <a:spcPts val="0"/>
              </a:spcBef>
              <a:spcAft>
                <a:spcPts val="0"/>
              </a:spcAft>
              <a:buClr>
                <a:srgbClr val="000000"/>
              </a:buClr>
              <a:buSzPts val="1200"/>
              <a:buFont typeface="Arial"/>
              <a:buNone/>
              <a:defRPr sz="1200" b="0" i="0" u="none" strike="noStrike" cap="none">
                <a:solidFill>
                  <a:srgbClr val="FFFFFF"/>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52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5.png"/><Relationship Id="rId13" Type="http://schemas.openxmlformats.org/officeDocument/2006/relationships/image" Target="../media/image100.png"/><Relationship Id="rId18" Type="http://schemas.openxmlformats.org/officeDocument/2006/relationships/image" Target="../media/image105.png"/><Relationship Id="rId3" Type="http://schemas.openxmlformats.org/officeDocument/2006/relationships/image" Target="../media/image90.png"/><Relationship Id="rId21" Type="http://schemas.openxmlformats.org/officeDocument/2006/relationships/image" Target="../media/image108.png"/><Relationship Id="rId7" Type="http://schemas.openxmlformats.org/officeDocument/2006/relationships/image" Target="../media/image94.png"/><Relationship Id="rId12" Type="http://schemas.openxmlformats.org/officeDocument/2006/relationships/image" Target="../media/image99.png"/><Relationship Id="rId17" Type="http://schemas.openxmlformats.org/officeDocument/2006/relationships/image" Target="../media/image104.png"/><Relationship Id="rId2" Type="http://schemas.openxmlformats.org/officeDocument/2006/relationships/notesSlide" Target="../notesSlides/notesSlide1.xml"/><Relationship Id="rId16" Type="http://schemas.openxmlformats.org/officeDocument/2006/relationships/image" Target="../media/image103.png"/><Relationship Id="rId20" Type="http://schemas.openxmlformats.org/officeDocument/2006/relationships/image" Target="../media/image107.png"/><Relationship Id="rId1" Type="http://schemas.openxmlformats.org/officeDocument/2006/relationships/slideLayout" Target="../slideLayouts/slideLayout1.xml"/><Relationship Id="rId6" Type="http://schemas.openxmlformats.org/officeDocument/2006/relationships/image" Target="../media/image93.png"/><Relationship Id="rId11" Type="http://schemas.openxmlformats.org/officeDocument/2006/relationships/image" Target="../media/image98.png"/><Relationship Id="rId5" Type="http://schemas.openxmlformats.org/officeDocument/2006/relationships/image" Target="../media/image92.png"/><Relationship Id="rId15" Type="http://schemas.openxmlformats.org/officeDocument/2006/relationships/image" Target="../media/image102.png"/><Relationship Id="rId23" Type="http://schemas.openxmlformats.org/officeDocument/2006/relationships/image" Target="../media/image110.png"/><Relationship Id="rId10" Type="http://schemas.openxmlformats.org/officeDocument/2006/relationships/image" Target="../media/image97.png"/><Relationship Id="rId19" Type="http://schemas.openxmlformats.org/officeDocument/2006/relationships/image" Target="../media/image106.png"/><Relationship Id="rId4" Type="http://schemas.openxmlformats.org/officeDocument/2006/relationships/image" Target="../media/image91.png"/><Relationship Id="rId9" Type="http://schemas.openxmlformats.org/officeDocument/2006/relationships/image" Target="../media/image96.png"/><Relationship Id="rId14" Type="http://schemas.openxmlformats.org/officeDocument/2006/relationships/image" Target="../media/image101.png"/><Relationship Id="rId22" Type="http://schemas.openxmlformats.org/officeDocument/2006/relationships/image" Target="../media/image109.png"/></Relationships>
</file>

<file path=ppt/slides/_rels/slide10.xml.rels><?xml version="1.0" encoding="UTF-8" standalone="yes"?>
<Relationships xmlns="http://schemas.openxmlformats.org/package/2006/relationships"><Relationship Id="rId8" Type="http://schemas.openxmlformats.org/officeDocument/2006/relationships/image" Target="../media/image140.jpg"/><Relationship Id="rId3" Type="http://schemas.openxmlformats.org/officeDocument/2006/relationships/image" Target="../media/image135.jpg"/><Relationship Id="rId7" Type="http://schemas.openxmlformats.org/officeDocument/2006/relationships/image" Target="../media/image139.png"/><Relationship Id="rId2" Type="http://schemas.openxmlformats.org/officeDocument/2006/relationships/notesSlide" Target="../notesSlides/notesSlide10.xml"/><Relationship Id="rId1" Type="http://schemas.openxmlformats.org/officeDocument/2006/relationships/slideLayout" Target="../slideLayouts/slideLayout1255.xml"/><Relationship Id="rId6" Type="http://schemas.openxmlformats.org/officeDocument/2006/relationships/image" Target="../media/image138.png"/><Relationship Id="rId11" Type="http://schemas.openxmlformats.org/officeDocument/2006/relationships/image" Target="../media/image143.jpg"/><Relationship Id="rId5" Type="http://schemas.openxmlformats.org/officeDocument/2006/relationships/image" Target="../media/image137.png"/><Relationship Id="rId10" Type="http://schemas.openxmlformats.org/officeDocument/2006/relationships/image" Target="../media/image142.jpg"/><Relationship Id="rId4" Type="http://schemas.openxmlformats.org/officeDocument/2006/relationships/image" Target="../media/image136.png"/><Relationship Id="rId9" Type="http://schemas.openxmlformats.org/officeDocument/2006/relationships/image" Target="../media/image141.jpg"/></Relationships>
</file>

<file path=ppt/slides/_rels/slide11.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1.xml"/><Relationship Id="rId1" Type="http://schemas.openxmlformats.org/officeDocument/2006/relationships/slideLayout" Target="../slideLayouts/slideLayout1255.xml"/><Relationship Id="rId6" Type="http://schemas.openxmlformats.org/officeDocument/2006/relationships/image" Target="../media/image147.png"/><Relationship Id="rId5" Type="http://schemas.openxmlformats.org/officeDocument/2006/relationships/image" Target="../media/image146.jpg"/><Relationship Id="rId4" Type="http://schemas.openxmlformats.org/officeDocument/2006/relationships/image" Target="../media/image145.png"/></Relationships>
</file>

<file path=ppt/slides/_rels/slide12.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148.png"/><Relationship Id="rId7" Type="http://schemas.openxmlformats.org/officeDocument/2006/relationships/image" Target="../media/image152.png"/><Relationship Id="rId2" Type="http://schemas.openxmlformats.org/officeDocument/2006/relationships/notesSlide" Target="../notesSlides/notesSlide12.xml"/><Relationship Id="rId1" Type="http://schemas.openxmlformats.org/officeDocument/2006/relationships/slideLayout" Target="../slideLayouts/slideLayout1255.xml"/><Relationship Id="rId6" Type="http://schemas.openxmlformats.org/officeDocument/2006/relationships/image" Target="../media/image151.png"/><Relationship Id="rId5" Type="http://schemas.openxmlformats.org/officeDocument/2006/relationships/image" Target="../media/image150.png"/><Relationship Id="rId10" Type="http://schemas.openxmlformats.org/officeDocument/2006/relationships/image" Target="../media/image155.gif"/><Relationship Id="rId4" Type="http://schemas.openxmlformats.org/officeDocument/2006/relationships/image" Target="../media/image149.png"/><Relationship Id="rId9" Type="http://schemas.openxmlformats.org/officeDocument/2006/relationships/image" Target="../media/image154.png"/></Relationships>
</file>

<file path=ppt/slides/_rels/slide13.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image" Target="../media/image112.jpg"/><Relationship Id="rId7" Type="http://schemas.openxmlformats.org/officeDocument/2006/relationships/image" Target="../media/image159.png"/><Relationship Id="rId2" Type="http://schemas.openxmlformats.org/officeDocument/2006/relationships/notesSlide" Target="../notesSlides/notesSlide13.xml"/><Relationship Id="rId1" Type="http://schemas.openxmlformats.org/officeDocument/2006/relationships/slideLayout" Target="../slideLayouts/slideLayout1255.xml"/><Relationship Id="rId6" Type="http://schemas.openxmlformats.org/officeDocument/2006/relationships/image" Target="../media/image158.png"/><Relationship Id="rId5" Type="http://schemas.openxmlformats.org/officeDocument/2006/relationships/image" Target="../media/image157.png"/><Relationship Id="rId10" Type="http://schemas.openxmlformats.org/officeDocument/2006/relationships/image" Target="../media/image162.png"/><Relationship Id="rId4" Type="http://schemas.openxmlformats.org/officeDocument/2006/relationships/image" Target="../media/image156.png"/><Relationship Id="rId9" Type="http://schemas.openxmlformats.org/officeDocument/2006/relationships/image" Target="../media/image161.png"/></Relationships>
</file>

<file path=ppt/slides/_rels/slide14.xml.rels><?xml version="1.0" encoding="UTF-8" standalone="yes"?>
<Relationships xmlns="http://schemas.openxmlformats.org/package/2006/relationships"><Relationship Id="rId3" Type="http://schemas.openxmlformats.org/officeDocument/2006/relationships/image" Target="../media/image163.jpg"/><Relationship Id="rId7" Type="http://schemas.openxmlformats.org/officeDocument/2006/relationships/image" Target="../media/image167.png"/><Relationship Id="rId2" Type="http://schemas.openxmlformats.org/officeDocument/2006/relationships/notesSlide" Target="../notesSlides/notesSlide14.xml"/><Relationship Id="rId1" Type="http://schemas.openxmlformats.org/officeDocument/2006/relationships/slideLayout" Target="../slideLayouts/slideLayout1255.xml"/><Relationship Id="rId6" Type="http://schemas.openxmlformats.org/officeDocument/2006/relationships/image" Target="../media/image166.png"/><Relationship Id="rId5" Type="http://schemas.openxmlformats.org/officeDocument/2006/relationships/image" Target="../media/image165.png"/><Relationship Id="rId4" Type="http://schemas.openxmlformats.org/officeDocument/2006/relationships/image" Target="../media/image164.png"/></Relationships>
</file>

<file path=ppt/slides/_rels/slide1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xml"/><Relationship Id="rId1" Type="http://schemas.openxmlformats.org/officeDocument/2006/relationships/slideLayout" Target="../slideLayouts/slideLayout1271.xml"/><Relationship Id="rId4" Type="http://schemas.openxmlformats.org/officeDocument/2006/relationships/image" Target="../media/image169.png"/></Relationships>
</file>

<file path=ppt/slides/_rels/slide16.xml.rels><?xml version="1.0" encoding="UTF-8" standalone="yes"?>
<Relationships xmlns="http://schemas.openxmlformats.org/package/2006/relationships"><Relationship Id="rId3" Type="http://schemas.openxmlformats.org/officeDocument/2006/relationships/image" Target="../media/image163.jpg"/><Relationship Id="rId2" Type="http://schemas.openxmlformats.org/officeDocument/2006/relationships/notesSlide" Target="../notesSlides/notesSlide16.xml"/><Relationship Id="rId1" Type="http://schemas.openxmlformats.org/officeDocument/2006/relationships/slideLayout" Target="../slideLayouts/slideLayout1511.xml"/><Relationship Id="rId5" Type="http://schemas.openxmlformats.org/officeDocument/2006/relationships/image" Target="../media/image165.png"/><Relationship Id="rId4" Type="http://schemas.openxmlformats.org/officeDocument/2006/relationships/image" Target="../media/image164.png"/></Relationships>
</file>

<file path=ppt/slides/_rels/slide17.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7.xml"/><Relationship Id="rId1" Type="http://schemas.openxmlformats.org/officeDocument/2006/relationships/slideLayout" Target="../slideLayouts/slideLayout1616.xml"/><Relationship Id="rId5" Type="http://schemas.openxmlformats.org/officeDocument/2006/relationships/image" Target="../media/image172.png"/><Relationship Id="rId4" Type="http://schemas.openxmlformats.org/officeDocument/2006/relationships/image" Target="../media/image171.png"/></Relationships>
</file>

<file path=ppt/slides/_rels/slide18.xml.rels><?xml version="1.0" encoding="UTF-8" standalone="yes"?>
<Relationships xmlns="http://schemas.openxmlformats.org/package/2006/relationships"><Relationship Id="rId3" Type="http://schemas.openxmlformats.org/officeDocument/2006/relationships/image" Target="../media/image173.jpg"/><Relationship Id="rId2" Type="http://schemas.openxmlformats.org/officeDocument/2006/relationships/notesSlide" Target="../notesSlides/notesSlide18.xml"/><Relationship Id="rId1" Type="http://schemas.openxmlformats.org/officeDocument/2006/relationships/slideLayout" Target="../slideLayouts/slideLayout1617.xml"/><Relationship Id="rId4" Type="http://schemas.openxmlformats.org/officeDocument/2006/relationships/image" Target="../media/image174.png"/></Relationships>
</file>

<file path=ppt/slides/_rels/slide19.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9.xml"/><Relationship Id="rId1" Type="http://schemas.openxmlformats.org/officeDocument/2006/relationships/slideLayout" Target="../slideLayouts/slideLayout1628.xml"/></Relationships>
</file>

<file path=ppt/slides/_rels/slide2.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2.xml"/><Relationship Id="rId1" Type="http://schemas.openxmlformats.org/officeDocument/2006/relationships/slideLayout" Target="../slideLayouts/slideLayout908.xml"/></Relationships>
</file>

<file path=ppt/slides/_rels/slide20.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0.xml"/><Relationship Id="rId1" Type="http://schemas.openxmlformats.org/officeDocument/2006/relationships/slideLayout" Target="../slideLayouts/slideLayout934.xml"/></Relationships>
</file>

<file path=ppt/slides/_rels/slide21.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1.xml"/><Relationship Id="rId1" Type="http://schemas.openxmlformats.org/officeDocument/2006/relationships/slideLayout" Target="../slideLayouts/slideLayout934.xml"/><Relationship Id="rId5" Type="http://schemas.openxmlformats.org/officeDocument/2006/relationships/image" Target="../media/image178.png"/><Relationship Id="rId4" Type="http://schemas.openxmlformats.org/officeDocument/2006/relationships/image" Target="../media/image177.png"/></Relationships>
</file>

<file path=ppt/slides/_rels/slide2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2.xml"/><Relationship Id="rId1" Type="http://schemas.openxmlformats.org/officeDocument/2006/relationships/slideLayout" Target="../slideLayouts/slideLayout934.xml"/><Relationship Id="rId4" Type="http://schemas.openxmlformats.org/officeDocument/2006/relationships/image" Target="../media/image179.png"/></Relationships>
</file>

<file path=ppt/slides/_rels/slide23.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3.xml"/><Relationship Id="rId1" Type="http://schemas.openxmlformats.org/officeDocument/2006/relationships/slideLayout" Target="../slideLayouts/slideLayout1512.xml"/></Relationships>
</file>

<file path=ppt/slides/_rels/slide24.xml.rels><?xml version="1.0" encoding="UTF-8" standalone="yes"?>
<Relationships xmlns="http://schemas.openxmlformats.org/package/2006/relationships"><Relationship Id="rId3" Type="http://schemas.openxmlformats.org/officeDocument/2006/relationships/image" Target="../media/image181.png"/><Relationship Id="rId7" Type="http://schemas.openxmlformats.org/officeDocument/2006/relationships/image" Target="../media/image185.jpg"/><Relationship Id="rId2" Type="http://schemas.openxmlformats.org/officeDocument/2006/relationships/notesSlide" Target="../notesSlides/notesSlide24.xml"/><Relationship Id="rId1" Type="http://schemas.openxmlformats.org/officeDocument/2006/relationships/slideLayout" Target="../slideLayouts/slideLayout1255.xml"/><Relationship Id="rId6" Type="http://schemas.openxmlformats.org/officeDocument/2006/relationships/image" Target="../media/image184.jpg"/><Relationship Id="rId5" Type="http://schemas.openxmlformats.org/officeDocument/2006/relationships/image" Target="../media/image183.jpg"/><Relationship Id="rId4" Type="http://schemas.openxmlformats.org/officeDocument/2006/relationships/image" Target="../media/image182.png"/></Relationships>
</file>

<file path=ppt/slides/_rels/slide25.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5.xml"/><Relationship Id="rId1" Type="http://schemas.openxmlformats.org/officeDocument/2006/relationships/slideLayout" Target="../slideLayouts/slideLayout1647.xml"/><Relationship Id="rId4" Type="http://schemas.openxmlformats.org/officeDocument/2006/relationships/image" Target="../media/image187.jpg"/></Relationships>
</file>

<file path=ppt/slides/_rels/slide26.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148.png"/><Relationship Id="rId7" Type="http://schemas.openxmlformats.org/officeDocument/2006/relationships/image" Target="../media/image152.png"/><Relationship Id="rId2" Type="http://schemas.openxmlformats.org/officeDocument/2006/relationships/notesSlide" Target="../notesSlides/notesSlide26.xml"/><Relationship Id="rId1" Type="http://schemas.openxmlformats.org/officeDocument/2006/relationships/slideLayout" Target="../slideLayouts/slideLayout1659.xml"/><Relationship Id="rId6" Type="http://schemas.openxmlformats.org/officeDocument/2006/relationships/image" Target="../media/image151.png"/><Relationship Id="rId5" Type="http://schemas.openxmlformats.org/officeDocument/2006/relationships/image" Target="../media/image150.png"/><Relationship Id="rId10" Type="http://schemas.openxmlformats.org/officeDocument/2006/relationships/image" Target="../media/image155.gif"/><Relationship Id="rId4" Type="http://schemas.openxmlformats.org/officeDocument/2006/relationships/image" Target="../media/image149.png"/><Relationship Id="rId9" Type="http://schemas.openxmlformats.org/officeDocument/2006/relationships/image" Target="../media/image154.png"/></Relationships>
</file>

<file path=ppt/slides/_rels/slide27.xml.rels><?xml version="1.0" encoding="UTF-8" standalone="yes"?>
<Relationships xmlns="http://schemas.openxmlformats.org/package/2006/relationships"><Relationship Id="rId3" Type="http://schemas.openxmlformats.org/officeDocument/2006/relationships/image" Target="../media/image188.jpg"/><Relationship Id="rId2" Type="http://schemas.openxmlformats.org/officeDocument/2006/relationships/notesSlide" Target="../notesSlides/notesSlide27.xml"/><Relationship Id="rId1" Type="http://schemas.openxmlformats.org/officeDocument/2006/relationships/slideLayout" Target="../slideLayouts/slideLayout936.xml"/></Relationships>
</file>

<file path=ppt/slides/_rels/slide3.xml.rels><?xml version="1.0" encoding="UTF-8" standalone="yes"?>
<Relationships xmlns="http://schemas.openxmlformats.org/package/2006/relationships"><Relationship Id="rId8" Type="http://schemas.openxmlformats.org/officeDocument/2006/relationships/image" Target="../media/image117.jpg"/><Relationship Id="rId3" Type="http://schemas.openxmlformats.org/officeDocument/2006/relationships/image" Target="../media/image112.jpg"/><Relationship Id="rId7" Type="http://schemas.openxmlformats.org/officeDocument/2006/relationships/image" Target="../media/image116.jp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15.jpg"/><Relationship Id="rId5" Type="http://schemas.openxmlformats.org/officeDocument/2006/relationships/image" Target="../media/image114.jpg"/><Relationship Id="rId10" Type="http://schemas.openxmlformats.org/officeDocument/2006/relationships/image" Target="../media/image119.png"/><Relationship Id="rId4" Type="http://schemas.openxmlformats.org/officeDocument/2006/relationships/image" Target="../media/image113.jpg"/><Relationship Id="rId9" Type="http://schemas.openxmlformats.org/officeDocument/2006/relationships/image" Target="../media/image118.png"/></Relationships>
</file>

<file path=ppt/slides/_rels/slide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4.xml"/><Relationship Id="rId1" Type="http://schemas.openxmlformats.org/officeDocument/2006/relationships/slideLayout" Target="../slideLayouts/slideLayout934.xml"/><Relationship Id="rId6" Type="http://schemas.openxmlformats.org/officeDocument/2006/relationships/image" Target="../media/image123.png"/><Relationship Id="rId5" Type="http://schemas.openxmlformats.org/officeDocument/2006/relationships/image" Target="../media/image122.png"/><Relationship Id="rId4" Type="http://schemas.openxmlformats.org/officeDocument/2006/relationships/image" Target="../media/image121.png"/></Relationships>
</file>

<file path=ppt/slides/_rels/slide5.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5.xml"/><Relationship Id="rId1" Type="http://schemas.openxmlformats.org/officeDocument/2006/relationships/slideLayout" Target="../slideLayouts/slideLayout909.xml"/></Relationships>
</file>

<file path=ppt/slides/_rels/slide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6.xml"/><Relationship Id="rId1" Type="http://schemas.openxmlformats.org/officeDocument/2006/relationships/slideLayout" Target="../slideLayouts/slideLayout1220.xml"/><Relationship Id="rId4" Type="http://schemas.openxmlformats.org/officeDocument/2006/relationships/image" Target="../media/image126.png"/></Relationships>
</file>

<file path=ppt/slides/_rels/slide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7.xml"/><Relationship Id="rId1" Type="http://schemas.openxmlformats.org/officeDocument/2006/relationships/slideLayout" Target="../slideLayouts/slideLayout1239.xml"/><Relationship Id="rId4" Type="http://schemas.openxmlformats.org/officeDocument/2006/relationships/hyperlink" Target="mailto:info@ilpqc.org"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8.xml"/><Relationship Id="rId1" Type="http://schemas.openxmlformats.org/officeDocument/2006/relationships/slideLayout" Target="../slideLayouts/slideLayout935.xml"/><Relationship Id="rId5" Type="http://schemas.openxmlformats.org/officeDocument/2006/relationships/image" Target="../media/image130.png"/><Relationship Id="rId4" Type="http://schemas.openxmlformats.org/officeDocument/2006/relationships/image" Target="../media/image129.png"/></Relationships>
</file>

<file path=ppt/slides/_rels/slide9.xml.rels><?xml version="1.0" encoding="UTF-8" standalone="yes"?>
<Relationships xmlns="http://schemas.openxmlformats.org/package/2006/relationships"><Relationship Id="rId8" Type="http://schemas.openxmlformats.org/officeDocument/2006/relationships/image" Target="../media/image134.png"/><Relationship Id="rId3" Type="http://schemas.openxmlformats.org/officeDocument/2006/relationships/image" Target="../media/image131.png"/><Relationship Id="rId7" Type="http://schemas.openxmlformats.org/officeDocument/2006/relationships/image" Target="../media/image133.png"/><Relationship Id="rId2" Type="http://schemas.openxmlformats.org/officeDocument/2006/relationships/notesSlide" Target="../notesSlides/notesSlide9.xml"/><Relationship Id="rId1" Type="http://schemas.openxmlformats.org/officeDocument/2006/relationships/slideLayout" Target="../slideLayouts/slideLayout1255.xml"/><Relationship Id="rId6" Type="http://schemas.openxmlformats.org/officeDocument/2006/relationships/image" Target="../media/image130.png"/><Relationship Id="rId5" Type="http://schemas.openxmlformats.org/officeDocument/2006/relationships/image" Target="../media/image132.png"/><Relationship Id="rId4" Type="http://schemas.openxmlformats.org/officeDocument/2006/relationships/image" Target="../media/image12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271"/>
        <p:cNvGrpSpPr/>
        <p:nvPr/>
      </p:nvGrpSpPr>
      <p:grpSpPr>
        <a:xfrm>
          <a:off x="0" y="0"/>
          <a:ext cx="0" cy="0"/>
          <a:chOff x="0" y="0"/>
          <a:chExt cx="0" cy="0"/>
        </a:xfrm>
      </p:grpSpPr>
      <p:sp>
        <p:nvSpPr>
          <p:cNvPr id="16272" name="Google Shape;16272;p115"/>
          <p:cNvSpPr/>
          <p:nvPr/>
        </p:nvSpPr>
        <p:spPr>
          <a:xfrm>
            <a:off x="496956" y="6187107"/>
            <a:ext cx="11314042" cy="397565"/>
          </a:xfrm>
          <a:prstGeom prst="rect">
            <a:avLst/>
          </a:prstGeom>
          <a:solidFill>
            <a:schemeClr val="lt1"/>
          </a:solidFill>
          <a:ln w="12700" cap="flat" cmpd="sng">
            <a:solidFill>
              <a:srgbClr val="FFF7F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DM Sans" pitchFamily="2" charset="77"/>
              <a:ea typeface="DM Sans"/>
              <a:cs typeface="DM Sans"/>
              <a:sym typeface="DM Sans"/>
            </a:endParaRPr>
          </a:p>
        </p:txBody>
      </p:sp>
      <p:sp>
        <p:nvSpPr>
          <p:cNvPr id="16273" name="Google Shape;16273;p115"/>
          <p:cNvSpPr/>
          <p:nvPr/>
        </p:nvSpPr>
        <p:spPr>
          <a:xfrm>
            <a:off x="6940825" y="-24848"/>
            <a:ext cx="5259456" cy="1938130"/>
          </a:xfrm>
          <a:prstGeom prst="rect">
            <a:avLst/>
          </a:prstGeom>
          <a:solidFill>
            <a:schemeClr val="lt1"/>
          </a:solidFill>
          <a:ln w="12700" cap="flat" cmpd="sng">
            <a:solidFill>
              <a:srgbClr val="FFF7F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DM Sans" pitchFamily="2" charset="77"/>
              <a:ea typeface="DM Sans"/>
              <a:cs typeface="DM Sans"/>
              <a:sym typeface="DM Sans"/>
            </a:endParaRPr>
          </a:p>
        </p:txBody>
      </p:sp>
      <p:sp>
        <p:nvSpPr>
          <p:cNvPr id="16274" name="Google Shape;16274;p1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latin typeface="DM Sans" pitchFamily="2" charset="77"/>
                <a:ea typeface="DM Sans"/>
                <a:cs typeface="DM Sans"/>
                <a:sym typeface="DM Sans"/>
              </a:rPr>
              <a:t>1</a:t>
            </a:fld>
            <a:endParaRPr>
              <a:latin typeface="DM Sans" pitchFamily="2" charset="77"/>
              <a:ea typeface="DM Sans"/>
              <a:cs typeface="DM Sans"/>
              <a:sym typeface="DM Sans"/>
            </a:endParaRPr>
          </a:p>
        </p:txBody>
      </p:sp>
      <p:sp>
        <p:nvSpPr>
          <p:cNvPr id="16275" name="Google Shape;16275;p115"/>
          <p:cNvSpPr txBox="1"/>
          <p:nvPr/>
        </p:nvSpPr>
        <p:spPr>
          <a:xfrm>
            <a:off x="2229205" y="-106615"/>
            <a:ext cx="7616405" cy="1105978"/>
          </a:xfrm>
          <a:prstGeom prst="rect">
            <a:avLst/>
          </a:prstGeom>
          <a:noFill/>
          <a:ln>
            <a:noFill/>
          </a:ln>
        </p:spPr>
        <p:txBody>
          <a:bodyPr spcFirstLastPara="1" wrap="square" lIns="91425" tIns="45700" rIns="91425" bIns="45700" anchor="ctr" anchorCtr="0">
            <a:normAutofit fontScale="97500"/>
          </a:bodyPr>
          <a:lstStyle/>
          <a:p>
            <a:pPr marL="0" marR="0" lvl="0" indent="0" algn="ctr" rtl="0">
              <a:lnSpc>
                <a:spcPct val="100000"/>
              </a:lnSpc>
              <a:spcBef>
                <a:spcPts val="0"/>
              </a:spcBef>
              <a:spcAft>
                <a:spcPts val="0"/>
              </a:spcAft>
              <a:buClr>
                <a:srgbClr val="000000"/>
              </a:buClr>
              <a:buSzPct val="100000"/>
              <a:buFont typeface="Arial"/>
              <a:buNone/>
            </a:pPr>
            <a:r>
              <a:rPr lang="en-US" sz="3600" b="1" i="0" u="none" strike="noStrike" cap="none">
                <a:solidFill>
                  <a:schemeClr val="accent1"/>
                </a:solidFill>
                <a:latin typeface="DM Sans" pitchFamily="2" charset="77"/>
                <a:ea typeface="DM Sans"/>
                <a:cs typeface="DM Sans"/>
                <a:sym typeface="DM Sans"/>
              </a:rPr>
              <a:t>Thank you to our</a:t>
            </a:r>
            <a:r>
              <a:rPr lang="en-US" sz="3600" b="1" i="0" u="none" strike="noStrike" cap="none">
                <a:solidFill>
                  <a:srgbClr val="3C4045"/>
                </a:solidFill>
                <a:latin typeface="DM Sans" pitchFamily="2" charset="77"/>
                <a:ea typeface="DM Sans"/>
                <a:cs typeface="DM Sans"/>
                <a:sym typeface="DM Sans"/>
              </a:rPr>
              <a:t> </a:t>
            </a:r>
            <a:r>
              <a:rPr lang="en-US" sz="3600" b="1" i="0" u="none" strike="noStrike" cap="none">
                <a:solidFill>
                  <a:schemeClr val="accent3"/>
                </a:solidFill>
                <a:latin typeface="DM Sans" pitchFamily="2" charset="77"/>
                <a:ea typeface="DM Sans"/>
                <a:cs typeface="DM Sans"/>
                <a:sym typeface="DM Sans"/>
              </a:rPr>
              <a:t>Funders:</a:t>
            </a:r>
            <a:endParaRPr sz="3600" b="1" i="0" u="none" strike="noStrike" cap="none">
              <a:solidFill>
                <a:schemeClr val="accent3"/>
              </a:solidFill>
              <a:latin typeface="DM Sans" pitchFamily="2" charset="77"/>
              <a:ea typeface="DM Sans"/>
              <a:cs typeface="DM Sans"/>
              <a:sym typeface="DM Sans"/>
            </a:endParaRPr>
          </a:p>
        </p:txBody>
      </p:sp>
      <p:pic>
        <p:nvPicPr>
          <p:cNvPr id="16276" name="Google Shape;16276;p115" descr="IDPH | Protecting health, improving lives."/>
          <p:cNvPicPr preferRelativeResize="0"/>
          <p:nvPr/>
        </p:nvPicPr>
        <p:blipFill rotWithShape="1">
          <a:blip r:embed="rId3">
            <a:alphaModFix/>
          </a:blip>
          <a:srcRect/>
          <a:stretch/>
        </p:blipFill>
        <p:spPr>
          <a:xfrm>
            <a:off x="1167346" y="905786"/>
            <a:ext cx="2354493" cy="618834"/>
          </a:xfrm>
          <a:prstGeom prst="rect">
            <a:avLst/>
          </a:prstGeom>
          <a:noFill/>
          <a:ln>
            <a:noFill/>
          </a:ln>
        </p:spPr>
      </p:pic>
      <p:pic>
        <p:nvPicPr>
          <p:cNvPr id="16277" name="Google Shape;16277;p115" descr="File:US CDC logo.svg - Wikimedia Commons"/>
          <p:cNvPicPr preferRelativeResize="0"/>
          <p:nvPr/>
        </p:nvPicPr>
        <p:blipFill rotWithShape="1">
          <a:blip r:embed="rId4">
            <a:alphaModFix/>
          </a:blip>
          <a:srcRect/>
          <a:stretch/>
        </p:blipFill>
        <p:spPr>
          <a:xfrm>
            <a:off x="1751819" y="2321174"/>
            <a:ext cx="1185978" cy="944032"/>
          </a:xfrm>
          <a:prstGeom prst="rect">
            <a:avLst/>
          </a:prstGeom>
          <a:noFill/>
          <a:ln>
            <a:noFill/>
          </a:ln>
        </p:spPr>
      </p:pic>
      <p:pic>
        <p:nvPicPr>
          <p:cNvPr id="16278" name="Google Shape;16278;p115" descr="Logo&#10;&#10;Description automatically generated"/>
          <p:cNvPicPr preferRelativeResize="0"/>
          <p:nvPr/>
        </p:nvPicPr>
        <p:blipFill rotWithShape="1">
          <a:blip r:embed="rId5">
            <a:alphaModFix/>
          </a:blip>
          <a:srcRect/>
          <a:stretch/>
        </p:blipFill>
        <p:spPr>
          <a:xfrm>
            <a:off x="4433908" y="821066"/>
            <a:ext cx="1076499" cy="1042826"/>
          </a:xfrm>
          <a:prstGeom prst="rect">
            <a:avLst/>
          </a:prstGeom>
          <a:noFill/>
          <a:ln>
            <a:noFill/>
          </a:ln>
        </p:spPr>
      </p:pic>
      <p:pic>
        <p:nvPicPr>
          <p:cNvPr id="16279" name="Google Shape;16279;p115" descr="Logo, company name&#10;&#10;Description automatically generated"/>
          <p:cNvPicPr preferRelativeResize="0"/>
          <p:nvPr/>
        </p:nvPicPr>
        <p:blipFill rotWithShape="1">
          <a:blip r:embed="rId6">
            <a:alphaModFix/>
          </a:blip>
          <a:srcRect/>
          <a:stretch/>
        </p:blipFill>
        <p:spPr>
          <a:xfrm>
            <a:off x="8612249" y="2376307"/>
            <a:ext cx="1919621" cy="900382"/>
          </a:xfrm>
          <a:prstGeom prst="rect">
            <a:avLst/>
          </a:prstGeom>
          <a:noFill/>
          <a:ln>
            <a:noFill/>
          </a:ln>
        </p:spPr>
      </p:pic>
      <p:sp>
        <p:nvSpPr>
          <p:cNvPr id="16280" name="Google Shape;16280;p115"/>
          <p:cNvSpPr txBox="1"/>
          <p:nvPr/>
        </p:nvSpPr>
        <p:spPr>
          <a:xfrm>
            <a:off x="3237102" y="3431811"/>
            <a:ext cx="5306742" cy="593308"/>
          </a:xfrm>
          <a:prstGeom prst="rect">
            <a:avLst/>
          </a:prstGeom>
          <a:noFill/>
          <a:ln>
            <a:noFill/>
          </a:ln>
        </p:spPr>
        <p:txBody>
          <a:bodyPr spcFirstLastPara="1" wrap="square" lIns="91425" tIns="45700" rIns="91425" bIns="45700" anchor="ctr" anchorCtr="0">
            <a:normAutofit fontScale="97500" lnSpcReduction="10000"/>
          </a:bodyPr>
          <a:lstStyle/>
          <a:p>
            <a:pPr marL="0" marR="0" lvl="0" indent="0" algn="ctr" rtl="0">
              <a:lnSpc>
                <a:spcPct val="100000"/>
              </a:lnSpc>
              <a:spcBef>
                <a:spcPts val="0"/>
              </a:spcBef>
              <a:spcAft>
                <a:spcPts val="0"/>
              </a:spcAft>
              <a:buClr>
                <a:srgbClr val="000000"/>
              </a:buClr>
              <a:buSzPct val="100000"/>
              <a:buFont typeface="Arial"/>
              <a:buNone/>
            </a:pPr>
            <a:r>
              <a:rPr lang="en-US" sz="3600" b="1" i="0" u="none" strike="noStrike" cap="none">
                <a:solidFill>
                  <a:schemeClr val="accent3"/>
                </a:solidFill>
                <a:latin typeface="DM Sans" pitchFamily="2" charset="77"/>
                <a:ea typeface="DM Sans"/>
                <a:cs typeface="DM Sans"/>
                <a:sym typeface="DM Sans"/>
              </a:rPr>
              <a:t>Supporters:</a:t>
            </a:r>
            <a:endParaRPr sz="3600" b="1" i="0" u="none" strike="noStrike" cap="none">
              <a:solidFill>
                <a:schemeClr val="accent3"/>
              </a:solidFill>
              <a:latin typeface="DM Sans" pitchFamily="2" charset="77"/>
              <a:ea typeface="DM Sans"/>
              <a:cs typeface="DM Sans"/>
              <a:sym typeface="DM Sans"/>
            </a:endParaRPr>
          </a:p>
        </p:txBody>
      </p:sp>
      <p:pic>
        <p:nvPicPr>
          <p:cNvPr id="16281" name="Google Shape;16281;p115"/>
          <p:cNvPicPr preferRelativeResize="0"/>
          <p:nvPr/>
        </p:nvPicPr>
        <p:blipFill rotWithShape="1">
          <a:blip r:embed="rId7">
            <a:alphaModFix/>
          </a:blip>
          <a:srcRect/>
          <a:stretch/>
        </p:blipFill>
        <p:spPr>
          <a:xfrm>
            <a:off x="8410241" y="5094369"/>
            <a:ext cx="2298492" cy="471200"/>
          </a:xfrm>
          <a:prstGeom prst="rect">
            <a:avLst/>
          </a:prstGeom>
          <a:noFill/>
          <a:ln>
            <a:noFill/>
          </a:ln>
        </p:spPr>
      </p:pic>
      <p:pic>
        <p:nvPicPr>
          <p:cNvPr id="16282" name="Google Shape;16282;p115" descr="A picture containing text, sign&#10;&#10;Description automatically generated"/>
          <p:cNvPicPr preferRelativeResize="0"/>
          <p:nvPr/>
        </p:nvPicPr>
        <p:blipFill rotWithShape="1">
          <a:blip r:embed="rId8">
            <a:alphaModFix/>
          </a:blip>
          <a:srcRect/>
          <a:stretch/>
        </p:blipFill>
        <p:spPr>
          <a:xfrm>
            <a:off x="1270884" y="4159989"/>
            <a:ext cx="1664899" cy="598041"/>
          </a:xfrm>
          <a:prstGeom prst="rect">
            <a:avLst/>
          </a:prstGeom>
          <a:noFill/>
          <a:ln>
            <a:noFill/>
          </a:ln>
        </p:spPr>
      </p:pic>
      <p:pic>
        <p:nvPicPr>
          <p:cNvPr id="16283" name="Google Shape;16283;p115" descr="A picture containing icon&#10;&#10;Description automatically generated"/>
          <p:cNvPicPr preferRelativeResize="0"/>
          <p:nvPr/>
        </p:nvPicPr>
        <p:blipFill rotWithShape="1">
          <a:blip r:embed="rId9">
            <a:alphaModFix/>
          </a:blip>
          <a:srcRect/>
          <a:stretch/>
        </p:blipFill>
        <p:spPr>
          <a:xfrm>
            <a:off x="8411344" y="4258485"/>
            <a:ext cx="1905000" cy="476250"/>
          </a:xfrm>
          <a:prstGeom prst="rect">
            <a:avLst/>
          </a:prstGeom>
          <a:noFill/>
          <a:ln>
            <a:noFill/>
          </a:ln>
        </p:spPr>
      </p:pic>
      <p:pic>
        <p:nvPicPr>
          <p:cNvPr id="16284" name="Google Shape;16284;p115" descr="A blue and red logo&#10;&#10;Description automatically generated"/>
          <p:cNvPicPr preferRelativeResize="0"/>
          <p:nvPr/>
        </p:nvPicPr>
        <p:blipFill rotWithShape="1">
          <a:blip r:embed="rId10">
            <a:alphaModFix/>
          </a:blip>
          <a:srcRect/>
          <a:stretch/>
        </p:blipFill>
        <p:spPr>
          <a:xfrm>
            <a:off x="3794132" y="2316916"/>
            <a:ext cx="2369300" cy="739093"/>
          </a:xfrm>
          <a:prstGeom prst="rect">
            <a:avLst/>
          </a:prstGeom>
          <a:noFill/>
          <a:ln>
            <a:noFill/>
          </a:ln>
        </p:spPr>
      </p:pic>
      <p:sp>
        <p:nvSpPr>
          <p:cNvPr id="16285" name="Google Shape;16285;p115"/>
          <p:cNvSpPr txBox="1"/>
          <p:nvPr/>
        </p:nvSpPr>
        <p:spPr>
          <a:xfrm>
            <a:off x="8753281" y="1937197"/>
            <a:ext cx="2225616" cy="43088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200"/>
              <a:buFont typeface="Arial"/>
              <a:buNone/>
            </a:pPr>
            <a:r>
              <a:rPr lang="en-US" sz="2200" b="1" i="0" u="none" strike="noStrike" cap="none">
                <a:solidFill>
                  <a:schemeClr val="accent1"/>
                </a:solidFill>
                <a:latin typeface="DM Sans" pitchFamily="2" charset="77"/>
                <a:ea typeface="DM Sans"/>
                <a:cs typeface="DM Sans"/>
                <a:sym typeface="DM Sans"/>
              </a:rPr>
              <a:t>CME Provider</a:t>
            </a:r>
            <a:endParaRPr sz="1400" b="0" i="0" u="none" strike="noStrike" cap="none">
              <a:solidFill>
                <a:srgbClr val="000000"/>
              </a:solidFill>
              <a:latin typeface="DM Sans" pitchFamily="2" charset="77"/>
              <a:sym typeface="Arial"/>
            </a:endParaRPr>
          </a:p>
        </p:txBody>
      </p:sp>
      <p:pic>
        <p:nvPicPr>
          <p:cNvPr id="16286" name="Google Shape;16286;p115" descr="Logo, company name&#10;&#10;Description automatically generated"/>
          <p:cNvPicPr preferRelativeResize="0"/>
          <p:nvPr/>
        </p:nvPicPr>
        <p:blipFill rotWithShape="1">
          <a:blip r:embed="rId11">
            <a:alphaModFix/>
          </a:blip>
          <a:srcRect/>
          <a:stretch/>
        </p:blipFill>
        <p:spPr>
          <a:xfrm>
            <a:off x="6558690" y="5995030"/>
            <a:ext cx="1644073" cy="544172"/>
          </a:xfrm>
          <a:prstGeom prst="rect">
            <a:avLst/>
          </a:prstGeom>
          <a:noFill/>
          <a:ln>
            <a:noFill/>
          </a:ln>
        </p:spPr>
      </p:pic>
      <p:pic>
        <p:nvPicPr>
          <p:cNvPr id="16287" name="Google Shape;16287;p115" descr="Logo&#10;&#10;Description automatically generated"/>
          <p:cNvPicPr preferRelativeResize="0"/>
          <p:nvPr/>
        </p:nvPicPr>
        <p:blipFill rotWithShape="1">
          <a:blip r:embed="rId12">
            <a:alphaModFix/>
          </a:blip>
          <a:srcRect/>
          <a:stretch/>
        </p:blipFill>
        <p:spPr>
          <a:xfrm>
            <a:off x="8751648" y="5827389"/>
            <a:ext cx="1432414" cy="625964"/>
          </a:xfrm>
          <a:prstGeom prst="rect">
            <a:avLst/>
          </a:prstGeom>
          <a:noFill/>
          <a:ln>
            <a:noFill/>
          </a:ln>
        </p:spPr>
      </p:pic>
      <p:pic>
        <p:nvPicPr>
          <p:cNvPr id="16288" name="Google Shape;16288;p115" descr="A purple text on a white background&#10;&#10;Description automatically generated"/>
          <p:cNvPicPr preferRelativeResize="0"/>
          <p:nvPr/>
        </p:nvPicPr>
        <p:blipFill rotWithShape="1">
          <a:blip r:embed="rId13">
            <a:alphaModFix/>
          </a:blip>
          <a:srcRect/>
          <a:stretch/>
        </p:blipFill>
        <p:spPr>
          <a:xfrm>
            <a:off x="3750669" y="5994937"/>
            <a:ext cx="2283125" cy="538342"/>
          </a:xfrm>
          <a:prstGeom prst="rect">
            <a:avLst/>
          </a:prstGeom>
          <a:noFill/>
          <a:ln>
            <a:noFill/>
          </a:ln>
        </p:spPr>
      </p:pic>
      <p:pic>
        <p:nvPicPr>
          <p:cNvPr id="16289" name="Google Shape;16289;p115" descr="A logo with a person in the middle&#10;&#10;Description automatically generated"/>
          <p:cNvPicPr preferRelativeResize="0"/>
          <p:nvPr/>
        </p:nvPicPr>
        <p:blipFill rotWithShape="1">
          <a:blip r:embed="rId14">
            <a:alphaModFix/>
          </a:blip>
          <a:srcRect/>
          <a:stretch/>
        </p:blipFill>
        <p:spPr>
          <a:xfrm>
            <a:off x="6817517" y="2261088"/>
            <a:ext cx="1150870" cy="859678"/>
          </a:xfrm>
          <a:prstGeom prst="rect">
            <a:avLst/>
          </a:prstGeom>
          <a:noFill/>
          <a:ln>
            <a:noFill/>
          </a:ln>
        </p:spPr>
      </p:pic>
      <p:pic>
        <p:nvPicPr>
          <p:cNvPr id="16290" name="Google Shape;16290;p115" descr="A blue cross and a blue shield&#10;&#10;Description automatically generated"/>
          <p:cNvPicPr preferRelativeResize="0"/>
          <p:nvPr/>
        </p:nvPicPr>
        <p:blipFill rotWithShape="1">
          <a:blip r:embed="rId15">
            <a:alphaModFix/>
          </a:blip>
          <a:srcRect/>
          <a:stretch/>
        </p:blipFill>
        <p:spPr>
          <a:xfrm>
            <a:off x="6509765" y="816320"/>
            <a:ext cx="1766503" cy="849382"/>
          </a:xfrm>
          <a:prstGeom prst="rect">
            <a:avLst/>
          </a:prstGeom>
          <a:noFill/>
          <a:ln>
            <a:noFill/>
          </a:ln>
        </p:spPr>
      </p:pic>
      <p:pic>
        <p:nvPicPr>
          <p:cNvPr id="16291" name="Google Shape;16291;p115"/>
          <p:cNvPicPr preferRelativeResize="0"/>
          <p:nvPr/>
        </p:nvPicPr>
        <p:blipFill rotWithShape="1">
          <a:blip r:embed="rId16">
            <a:alphaModFix/>
          </a:blip>
          <a:srcRect/>
          <a:stretch/>
        </p:blipFill>
        <p:spPr>
          <a:xfrm>
            <a:off x="8874911" y="921204"/>
            <a:ext cx="1393787" cy="945282"/>
          </a:xfrm>
          <a:prstGeom prst="rect">
            <a:avLst/>
          </a:prstGeom>
          <a:noFill/>
          <a:ln>
            <a:noFill/>
          </a:ln>
        </p:spPr>
      </p:pic>
      <p:pic>
        <p:nvPicPr>
          <p:cNvPr id="16292" name="Google Shape;16292;p115" descr="A blue logo with a tree and text&#10;&#10;Description automatically generated"/>
          <p:cNvPicPr preferRelativeResize="0"/>
          <p:nvPr/>
        </p:nvPicPr>
        <p:blipFill rotWithShape="1">
          <a:blip r:embed="rId17">
            <a:alphaModFix/>
          </a:blip>
          <a:srcRect/>
          <a:stretch/>
        </p:blipFill>
        <p:spPr>
          <a:xfrm>
            <a:off x="724905" y="5740704"/>
            <a:ext cx="2506910" cy="800514"/>
          </a:xfrm>
          <a:prstGeom prst="rect">
            <a:avLst/>
          </a:prstGeom>
          <a:noFill/>
          <a:ln>
            <a:noFill/>
          </a:ln>
        </p:spPr>
      </p:pic>
      <p:pic>
        <p:nvPicPr>
          <p:cNvPr id="16293" name="Google Shape;16293;p115" descr="A logo with blue wings&#10;&#10;Description automatically generated"/>
          <p:cNvPicPr preferRelativeResize="0"/>
          <p:nvPr/>
        </p:nvPicPr>
        <p:blipFill rotWithShape="1">
          <a:blip r:embed="rId18">
            <a:alphaModFix/>
          </a:blip>
          <a:srcRect/>
          <a:stretch/>
        </p:blipFill>
        <p:spPr>
          <a:xfrm>
            <a:off x="1074047" y="4930547"/>
            <a:ext cx="2310318" cy="806906"/>
          </a:xfrm>
          <a:prstGeom prst="rect">
            <a:avLst/>
          </a:prstGeom>
          <a:noFill/>
          <a:ln>
            <a:noFill/>
          </a:ln>
        </p:spPr>
      </p:pic>
      <p:pic>
        <p:nvPicPr>
          <p:cNvPr id="16294" name="Google Shape;16294;p115" descr="A blue and white logo&#10;&#10;Description automatically generated"/>
          <p:cNvPicPr preferRelativeResize="0"/>
          <p:nvPr/>
        </p:nvPicPr>
        <p:blipFill rotWithShape="1">
          <a:blip r:embed="rId19">
            <a:alphaModFix/>
          </a:blip>
          <a:srcRect/>
          <a:stretch/>
        </p:blipFill>
        <p:spPr>
          <a:xfrm>
            <a:off x="3715371" y="4197892"/>
            <a:ext cx="2172351" cy="592030"/>
          </a:xfrm>
          <a:prstGeom prst="rect">
            <a:avLst/>
          </a:prstGeom>
          <a:noFill/>
          <a:ln>
            <a:noFill/>
          </a:ln>
        </p:spPr>
      </p:pic>
      <p:pic>
        <p:nvPicPr>
          <p:cNvPr id="16295" name="Google Shape;16295;p115" descr="A logo of a child&#10;&#10;Description automatically generated"/>
          <p:cNvPicPr preferRelativeResize="0"/>
          <p:nvPr/>
        </p:nvPicPr>
        <p:blipFill rotWithShape="1">
          <a:blip r:embed="rId20">
            <a:alphaModFix/>
          </a:blip>
          <a:srcRect/>
          <a:stretch/>
        </p:blipFill>
        <p:spPr>
          <a:xfrm>
            <a:off x="6962539" y="4139707"/>
            <a:ext cx="870030" cy="713135"/>
          </a:xfrm>
          <a:prstGeom prst="rect">
            <a:avLst/>
          </a:prstGeom>
          <a:noFill/>
          <a:ln>
            <a:noFill/>
          </a:ln>
        </p:spPr>
      </p:pic>
      <p:pic>
        <p:nvPicPr>
          <p:cNvPr id="16296" name="Google Shape;16296;p115" descr="A blue logo with a black background&#10;&#10;Description automatically generated"/>
          <p:cNvPicPr preferRelativeResize="0"/>
          <p:nvPr/>
        </p:nvPicPr>
        <p:blipFill rotWithShape="1">
          <a:blip r:embed="rId21">
            <a:alphaModFix/>
          </a:blip>
          <a:srcRect/>
          <a:stretch/>
        </p:blipFill>
        <p:spPr>
          <a:xfrm>
            <a:off x="6940087" y="4931111"/>
            <a:ext cx="877070" cy="862574"/>
          </a:xfrm>
          <a:prstGeom prst="rect">
            <a:avLst/>
          </a:prstGeom>
          <a:noFill/>
          <a:ln>
            <a:noFill/>
          </a:ln>
        </p:spPr>
      </p:pic>
      <p:pic>
        <p:nvPicPr>
          <p:cNvPr id="16297" name="Google Shape;16297;p115" descr="A close-up of a logo&#10;&#10;Description automatically generated"/>
          <p:cNvPicPr preferRelativeResize="0"/>
          <p:nvPr/>
        </p:nvPicPr>
        <p:blipFill rotWithShape="1">
          <a:blip r:embed="rId22">
            <a:alphaModFix/>
          </a:blip>
          <a:srcRect/>
          <a:stretch/>
        </p:blipFill>
        <p:spPr>
          <a:xfrm>
            <a:off x="3949474" y="4930696"/>
            <a:ext cx="1865066" cy="868135"/>
          </a:xfrm>
          <a:prstGeom prst="rect">
            <a:avLst/>
          </a:prstGeom>
          <a:noFill/>
          <a:ln>
            <a:noFill/>
          </a:ln>
        </p:spPr>
      </p:pic>
      <p:sp>
        <p:nvSpPr>
          <p:cNvPr id="16298" name="Google Shape;16298;p115"/>
          <p:cNvSpPr/>
          <p:nvPr/>
        </p:nvSpPr>
        <p:spPr>
          <a:xfrm>
            <a:off x="10918309" y="-29740"/>
            <a:ext cx="1271108" cy="635554"/>
          </a:xfrm>
          <a:custGeom>
            <a:avLst/>
            <a:gdLst/>
            <a:ahLst/>
            <a:cxnLst/>
            <a:rect l="l" t="t" r="r" b="b"/>
            <a:pathLst>
              <a:path w="1906662" h="953331" extrusionOk="0">
                <a:moveTo>
                  <a:pt x="0" y="0"/>
                </a:moveTo>
                <a:lnTo>
                  <a:pt x="1906662" y="0"/>
                </a:lnTo>
                <a:lnTo>
                  <a:pt x="1906662" y="953331"/>
                </a:lnTo>
                <a:lnTo>
                  <a:pt x="0" y="953331"/>
                </a:lnTo>
                <a:lnTo>
                  <a:pt x="0" y="0"/>
                </a:lnTo>
                <a:close/>
              </a:path>
            </a:pathLst>
          </a:custGeom>
          <a:blipFill rotWithShape="1">
            <a:blip r:embed="rId2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6414"/>
        <p:cNvGrpSpPr/>
        <p:nvPr/>
      </p:nvGrpSpPr>
      <p:grpSpPr>
        <a:xfrm>
          <a:off x="0" y="0"/>
          <a:ext cx="0" cy="0"/>
          <a:chOff x="0" y="0"/>
          <a:chExt cx="0" cy="0"/>
        </a:xfrm>
      </p:grpSpPr>
      <p:pic>
        <p:nvPicPr>
          <p:cNvPr id="16415" name="Google Shape;16415;p5"/>
          <p:cNvPicPr preferRelativeResize="0"/>
          <p:nvPr/>
        </p:nvPicPr>
        <p:blipFill rotWithShape="1">
          <a:blip r:embed="rId3">
            <a:alphaModFix amt="43000"/>
          </a:blip>
          <a:srcRect l="4801" t="64484" r="4801"/>
          <a:stretch/>
        </p:blipFill>
        <p:spPr>
          <a:xfrm>
            <a:off x="2373379" y="0"/>
            <a:ext cx="9818621" cy="6858000"/>
          </a:xfrm>
          <a:prstGeom prst="rect">
            <a:avLst/>
          </a:prstGeom>
          <a:noFill/>
          <a:ln>
            <a:noFill/>
          </a:ln>
        </p:spPr>
      </p:pic>
      <p:sp>
        <p:nvSpPr>
          <p:cNvPr id="16416" name="Google Shape;16416;p5"/>
          <p:cNvSpPr/>
          <p:nvPr/>
        </p:nvSpPr>
        <p:spPr>
          <a:xfrm rot="5400000">
            <a:off x="1685846" y="-102812"/>
            <a:ext cx="7063624" cy="7063624"/>
          </a:xfrm>
          <a:custGeom>
            <a:avLst/>
            <a:gdLst/>
            <a:ahLst/>
            <a:cxnLst/>
            <a:rect l="l" t="t" r="r" b="b"/>
            <a:pathLst>
              <a:path w="10595436" h="10595436" extrusionOk="0">
                <a:moveTo>
                  <a:pt x="0" y="0"/>
                </a:moveTo>
                <a:lnTo>
                  <a:pt x="10595436" y="0"/>
                </a:lnTo>
                <a:lnTo>
                  <a:pt x="10595436" y="10595436"/>
                </a:lnTo>
                <a:lnTo>
                  <a:pt x="0" y="10595436"/>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cxnSp>
        <p:nvCxnSpPr>
          <p:cNvPr id="16417" name="Google Shape;16417;p5"/>
          <p:cNvCxnSpPr/>
          <p:nvPr/>
        </p:nvCxnSpPr>
        <p:spPr>
          <a:xfrm>
            <a:off x="2731897" y="348832"/>
            <a:ext cx="8774303" cy="0"/>
          </a:xfrm>
          <a:prstGeom prst="straightConnector1">
            <a:avLst/>
          </a:prstGeom>
          <a:noFill/>
          <a:ln w="47625" cap="flat" cmpd="sng">
            <a:solidFill>
              <a:srgbClr val="7F895E"/>
            </a:solidFill>
            <a:prstDash val="dash"/>
            <a:round/>
            <a:headEnd type="none" w="sm" len="sm"/>
            <a:tailEnd type="none" w="sm" len="sm"/>
          </a:ln>
        </p:spPr>
      </p:cxnSp>
      <p:cxnSp>
        <p:nvCxnSpPr>
          <p:cNvPr id="16418" name="Google Shape;16418;p5"/>
          <p:cNvCxnSpPr/>
          <p:nvPr/>
        </p:nvCxnSpPr>
        <p:spPr>
          <a:xfrm>
            <a:off x="4532316" y="6455511"/>
            <a:ext cx="4620061" cy="0"/>
          </a:xfrm>
          <a:prstGeom prst="straightConnector1">
            <a:avLst/>
          </a:prstGeom>
          <a:noFill/>
          <a:ln w="47625" cap="flat" cmpd="sng">
            <a:solidFill>
              <a:srgbClr val="7F895E"/>
            </a:solidFill>
            <a:prstDash val="dash"/>
            <a:round/>
            <a:headEnd type="none" w="sm" len="sm"/>
            <a:tailEnd type="none" w="sm" len="sm"/>
          </a:ln>
        </p:spPr>
      </p:cxnSp>
      <p:sp>
        <p:nvSpPr>
          <p:cNvPr id="16419" name="Google Shape;16419;p5"/>
          <p:cNvSpPr/>
          <p:nvPr/>
        </p:nvSpPr>
        <p:spPr>
          <a:xfrm rot="1371069">
            <a:off x="-1730664" y="4416611"/>
            <a:ext cx="4150715" cy="3665486"/>
          </a:xfrm>
          <a:custGeom>
            <a:avLst/>
            <a:gdLst/>
            <a:ahLst/>
            <a:cxnLst/>
            <a:rect l="l" t="t" r="r" b="b"/>
            <a:pathLst>
              <a:path w="12437528" h="5348137" extrusionOk="0">
                <a:moveTo>
                  <a:pt x="0" y="0"/>
                </a:moveTo>
                <a:lnTo>
                  <a:pt x="12437528" y="0"/>
                </a:lnTo>
                <a:lnTo>
                  <a:pt x="12437528" y="5348137"/>
                </a:lnTo>
                <a:lnTo>
                  <a:pt x="0" y="5348137"/>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20" name="Google Shape;16420;p5"/>
          <p:cNvSpPr/>
          <p:nvPr/>
        </p:nvSpPr>
        <p:spPr>
          <a:xfrm>
            <a:off x="1326383" y="1835751"/>
            <a:ext cx="4245735" cy="2743200"/>
          </a:xfrm>
          <a:custGeom>
            <a:avLst/>
            <a:gdLst/>
            <a:ahLst/>
            <a:cxnLst/>
            <a:rect l="l" t="t" r="r" b="b"/>
            <a:pathLst>
              <a:path w="6368603" h="4114800" extrusionOk="0">
                <a:moveTo>
                  <a:pt x="0" y="0"/>
                </a:moveTo>
                <a:lnTo>
                  <a:pt x="6368602" y="0"/>
                </a:lnTo>
                <a:lnTo>
                  <a:pt x="6368602" y="4114800"/>
                </a:lnTo>
                <a:lnTo>
                  <a:pt x="0" y="4114800"/>
                </a:lnTo>
                <a:lnTo>
                  <a:pt x="0" y="0"/>
                </a:lnTo>
                <a:close/>
              </a:path>
            </a:pathLst>
          </a:cu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21" name="Google Shape;16421;p5"/>
          <p:cNvSpPr/>
          <p:nvPr/>
        </p:nvSpPr>
        <p:spPr>
          <a:xfrm>
            <a:off x="2891919" y="4723000"/>
            <a:ext cx="3802118" cy="1302068"/>
          </a:xfrm>
          <a:custGeom>
            <a:avLst/>
            <a:gdLst/>
            <a:ahLst/>
            <a:cxnLst/>
            <a:rect l="l" t="t" r="r" b="b"/>
            <a:pathLst>
              <a:path w="5437634" h="1433558" extrusionOk="0">
                <a:moveTo>
                  <a:pt x="0" y="0"/>
                </a:moveTo>
                <a:lnTo>
                  <a:pt x="5437634" y="0"/>
                </a:lnTo>
                <a:lnTo>
                  <a:pt x="5437634" y="1433558"/>
                </a:lnTo>
                <a:lnTo>
                  <a:pt x="0" y="1433558"/>
                </a:lnTo>
                <a:lnTo>
                  <a:pt x="0" y="0"/>
                </a:lnTo>
                <a:close/>
              </a:path>
            </a:pathLst>
          </a:custGeom>
          <a:blipFill rotWithShape="1">
            <a:blip r:embed="rId7">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22" name="Google Shape;16422;p5"/>
          <p:cNvSpPr/>
          <p:nvPr/>
        </p:nvSpPr>
        <p:spPr>
          <a:xfrm>
            <a:off x="9198751" y="1189715"/>
            <a:ext cx="2518115" cy="3357487"/>
          </a:xfrm>
          <a:custGeom>
            <a:avLst/>
            <a:gdLst/>
            <a:ahLst/>
            <a:cxnLst/>
            <a:rect l="l" t="t" r="r" b="b"/>
            <a:pathLst>
              <a:path w="3777173" h="5036231" extrusionOk="0">
                <a:moveTo>
                  <a:pt x="0" y="0"/>
                </a:moveTo>
                <a:lnTo>
                  <a:pt x="3777173" y="0"/>
                </a:lnTo>
                <a:lnTo>
                  <a:pt x="3777173" y="5036230"/>
                </a:lnTo>
                <a:lnTo>
                  <a:pt x="0" y="5036230"/>
                </a:lnTo>
                <a:lnTo>
                  <a:pt x="0" y="0"/>
                </a:lnTo>
                <a:close/>
              </a:path>
            </a:pathLst>
          </a:custGeom>
          <a:blipFill rotWithShape="1">
            <a:blip r:embed="rId8">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23" name="Google Shape;16423;p5"/>
          <p:cNvSpPr/>
          <p:nvPr/>
        </p:nvSpPr>
        <p:spPr>
          <a:xfrm>
            <a:off x="9040001" y="4423542"/>
            <a:ext cx="2546059" cy="1909545"/>
          </a:xfrm>
          <a:custGeom>
            <a:avLst/>
            <a:gdLst/>
            <a:ahLst/>
            <a:cxnLst/>
            <a:rect l="l" t="t" r="r" b="b"/>
            <a:pathLst>
              <a:path w="3819089" h="2864317" extrusionOk="0">
                <a:moveTo>
                  <a:pt x="0" y="0"/>
                </a:moveTo>
                <a:lnTo>
                  <a:pt x="3819090" y="0"/>
                </a:lnTo>
                <a:lnTo>
                  <a:pt x="3819090" y="2864317"/>
                </a:lnTo>
                <a:lnTo>
                  <a:pt x="0" y="2864317"/>
                </a:lnTo>
                <a:lnTo>
                  <a:pt x="0" y="0"/>
                </a:lnTo>
                <a:close/>
              </a:path>
            </a:pathLst>
          </a:custGeom>
          <a:blipFill rotWithShape="1">
            <a:blip r:embed="rId9">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24" name="Google Shape;16424;p5"/>
          <p:cNvSpPr/>
          <p:nvPr/>
        </p:nvSpPr>
        <p:spPr>
          <a:xfrm>
            <a:off x="6731753" y="2868457"/>
            <a:ext cx="2614556" cy="3486075"/>
          </a:xfrm>
          <a:custGeom>
            <a:avLst/>
            <a:gdLst/>
            <a:ahLst/>
            <a:cxnLst/>
            <a:rect l="l" t="t" r="r" b="b"/>
            <a:pathLst>
              <a:path w="3921834" h="5229112" extrusionOk="0">
                <a:moveTo>
                  <a:pt x="0" y="0"/>
                </a:moveTo>
                <a:lnTo>
                  <a:pt x="3921834" y="0"/>
                </a:lnTo>
                <a:lnTo>
                  <a:pt x="3921834" y="5229113"/>
                </a:lnTo>
                <a:lnTo>
                  <a:pt x="0" y="5229113"/>
                </a:lnTo>
                <a:lnTo>
                  <a:pt x="0" y="0"/>
                </a:lnTo>
                <a:close/>
              </a:path>
            </a:pathLst>
          </a:custGeom>
          <a:blipFill rotWithShape="1">
            <a:blip r:embed="rId10">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25" name="Google Shape;16425;p5"/>
          <p:cNvSpPr/>
          <p:nvPr/>
        </p:nvSpPr>
        <p:spPr>
          <a:xfrm>
            <a:off x="5906754" y="1719883"/>
            <a:ext cx="2930046" cy="2197535"/>
          </a:xfrm>
          <a:custGeom>
            <a:avLst/>
            <a:gdLst/>
            <a:ahLst/>
            <a:cxnLst/>
            <a:rect l="l" t="t" r="r" b="b"/>
            <a:pathLst>
              <a:path w="4395069" h="3296302" extrusionOk="0">
                <a:moveTo>
                  <a:pt x="0" y="0"/>
                </a:moveTo>
                <a:lnTo>
                  <a:pt x="4395069" y="0"/>
                </a:lnTo>
                <a:lnTo>
                  <a:pt x="4395069" y="3296302"/>
                </a:lnTo>
                <a:lnTo>
                  <a:pt x="0" y="3296302"/>
                </a:lnTo>
                <a:lnTo>
                  <a:pt x="0" y="0"/>
                </a:lnTo>
                <a:close/>
              </a:path>
            </a:pathLst>
          </a:custGeom>
          <a:blipFill rotWithShape="1">
            <a:blip r:embed="rId11">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26" name="Google Shape;16426;p5"/>
          <p:cNvSpPr txBox="1"/>
          <p:nvPr/>
        </p:nvSpPr>
        <p:spPr>
          <a:xfrm>
            <a:off x="2731897" y="540901"/>
            <a:ext cx="6104903" cy="1218795"/>
          </a:xfrm>
          <a:prstGeom prst="rect">
            <a:avLst/>
          </a:prstGeom>
          <a:noFill/>
          <a:ln>
            <a:noFill/>
          </a:ln>
        </p:spPr>
        <p:txBody>
          <a:bodyPr spcFirstLastPara="1" wrap="square" lIns="0" tIns="0" rIns="0" bIns="0" anchor="t" anchorCtr="0">
            <a:spAutoFit/>
          </a:bodyPr>
          <a:lstStyle/>
          <a:p>
            <a:pPr marL="0" marR="0" lvl="0" indent="0" algn="ctr" rtl="0">
              <a:lnSpc>
                <a:spcPct val="120212"/>
              </a:lnSpc>
              <a:spcBef>
                <a:spcPts val="0"/>
              </a:spcBef>
              <a:spcAft>
                <a:spcPts val="0"/>
              </a:spcAft>
              <a:buClr>
                <a:srgbClr val="000000"/>
              </a:buClr>
              <a:buSzPts val="3300"/>
              <a:buFont typeface="Arial"/>
              <a:buNone/>
            </a:pPr>
            <a:r>
              <a:rPr lang="en-US" sz="3300" b="1" i="0" u="none" strike="noStrike" cap="none">
                <a:solidFill>
                  <a:srgbClr val="4C5729"/>
                </a:solidFill>
                <a:latin typeface="DM Sans" pitchFamily="2" charset="77"/>
                <a:ea typeface="DM Sans"/>
                <a:cs typeface="DM Sans"/>
                <a:sym typeface="DM Sans"/>
              </a:rPr>
              <a:t>Team Storyboard Session</a:t>
            </a:r>
            <a:endParaRPr sz="1400" b="0" i="0" u="none" strike="noStrike" cap="none">
              <a:solidFill>
                <a:srgbClr val="000000"/>
              </a:solidFill>
              <a:latin typeface="DM Sans" pitchFamily="2" charset="77"/>
              <a:sym typeface="Arial"/>
            </a:endParaRPr>
          </a:p>
          <a:p>
            <a:pPr marL="0" marR="0" lvl="0" indent="0" algn="ctr" rtl="0">
              <a:lnSpc>
                <a:spcPct val="120212"/>
              </a:lnSpc>
              <a:spcBef>
                <a:spcPts val="0"/>
              </a:spcBef>
              <a:spcAft>
                <a:spcPts val="0"/>
              </a:spcAft>
              <a:buClr>
                <a:srgbClr val="000000"/>
              </a:buClr>
              <a:buSzPts val="3300"/>
              <a:buFont typeface="Arial"/>
              <a:buNone/>
            </a:pPr>
            <a:r>
              <a:rPr lang="en-US" sz="3300" b="1" i="0" u="none" strike="noStrike" cap="none">
                <a:solidFill>
                  <a:srgbClr val="4C5729"/>
                </a:solidFill>
                <a:latin typeface="DM Sans" pitchFamily="2" charset="77"/>
                <a:ea typeface="DM Sans"/>
                <a:cs typeface="DM Sans"/>
                <a:sym typeface="DM Sans"/>
              </a:rPr>
              <a:t>11:55-12:55 p.m.</a:t>
            </a:r>
            <a:endParaRPr sz="3300" b="1" i="0" u="none" strike="noStrike" cap="none">
              <a:solidFill>
                <a:srgbClr val="4C5729"/>
              </a:solidFill>
              <a:latin typeface="DM Sans" pitchFamily="2" charset="77"/>
              <a:ea typeface="DM Sans"/>
              <a:cs typeface="DM Sans"/>
              <a:sym typeface="DM Sans"/>
            </a:endParaRPr>
          </a:p>
        </p:txBody>
      </p:sp>
      <p:sp>
        <p:nvSpPr>
          <p:cNvPr id="16427" name="Google Shape;16427;p5"/>
          <p:cNvSpPr txBox="1"/>
          <p:nvPr/>
        </p:nvSpPr>
        <p:spPr>
          <a:xfrm>
            <a:off x="1537192" y="2260904"/>
            <a:ext cx="3824117" cy="2062103"/>
          </a:xfrm>
          <a:prstGeom prst="rect">
            <a:avLst/>
          </a:prstGeom>
          <a:noFill/>
          <a:ln>
            <a:noFill/>
          </a:ln>
        </p:spPr>
        <p:txBody>
          <a:bodyPr spcFirstLastPara="1" wrap="square" lIns="0" tIns="0" rIns="0" bIns="0" anchor="t" anchorCtr="0">
            <a:spAutoFit/>
          </a:bodyPr>
          <a:lstStyle/>
          <a:p>
            <a:pPr marL="0" marR="0" lvl="0" indent="0" algn="ctr" rtl="0">
              <a:lnSpc>
                <a:spcPct val="134400"/>
              </a:lnSpc>
              <a:spcBef>
                <a:spcPts val="0"/>
              </a:spcBef>
              <a:spcAft>
                <a:spcPts val="0"/>
              </a:spcAft>
              <a:buClr>
                <a:srgbClr val="000000"/>
              </a:buClr>
              <a:buSzPts val="2500"/>
              <a:buFont typeface="Arial"/>
              <a:buNone/>
            </a:pPr>
            <a:r>
              <a:rPr lang="en-US" sz="2500" b="0" i="0" u="none" strike="noStrike" cap="none">
                <a:solidFill>
                  <a:schemeClr val="dk1"/>
                </a:solidFill>
                <a:latin typeface="DM Sans" pitchFamily="2" charset="77"/>
                <a:ea typeface="DM Sans"/>
                <a:cs typeface="DM Sans"/>
                <a:sym typeface="DM Sans"/>
              </a:rPr>
              <a:t>Visit all the storyboards to learn about the amazing QI work other hospitals are doing.</a:t>
            </a:r>
            <a:endParaRPr sz="2500" b="0" i="0" u="none" strike="noStrike" cap="none">
              <a:solidFill>
                <a:schemeClr val="dk1"/>
              </a:solidFill>
              <a:latin typeface="DM Sans" pitchFamily="2" charset="77"/>
              <a:ea typeface="DM Sans"/>
              <a:cs typeface="DM Sans"/>
              <a:sym typeface="DM Sans"/>
            </a:endParaRPr>
          </a:p>
        </p:txBody>
      </p:sp>
      <p:sp>
        <p:nvSpPr>
          <p:cNvPr id="16428" name="Google Shape;16428;p5"/>
          <p:cNvSpPr txBox="1"/>
          <p:nvPr/>
        </p:nvSpPr>
        <p:spPr>
          <a:xfrm>
            <a:off x="3072176" y="4898169"/>
            <a:ext cx="3356935" cy="720197"/>
          </a:xfrm>
          <a:prstGeom prst="rect">
            <a:avLst/>
          </a:prstGeom>
          <a:noFill/>
          <a:ln>
            <a:noFill/>
          </a:ln>
        </p:spPr>
        <p:txBody>
          <a:bodyPr spcFirstLastPara="1" wrap="square" lIns="0" tIns="0" rIns="0" bIns="0" anchor="t" anchorCtr="0">
            <a:spAutoFit/>
          </a:bodyPr>
          <a:lstStyle/>
          <a:p>
            <a:pPr marL="0" marR="0" lvl="0" indent="0" algn="ctr" rtl="0">
              <a:lnSpc>
                <a:spcPct val="116649"/>
              </a:lnSpc>
              <a:spcBef>
                <a:spcPts val="0"/>
              </a:spcBef>
              <a:spcAft>
                <a:spcPts val="0"/>
              </a:spcAft>
              <a:buClr>
                <a:srgbClr val="000000"/>
              </a:buClr>
              <a:buSzPts val="2000"/>
              <a:buFont typeface="Arial"/>
              <a:buNone/>
            </a:pPr>
            <a:r>
              <a:rPr lang="en-US" sz="2000" b="0" i="0" u="none" strike="noStrike" cap="none">
                <a:solidFill>
                  <a:srgbClr val="000000"/>
                </a:solidFill>
                <a:latin typeface="DM Sans" pitchFamily="2" charset="77"/>
                <a:ea typeface="DM Sans"/>
                <a:cs typeface="DM Sans"/>
                <a:sym typeface="DM Sans"/>
              </a:rPr>
              <a:t>Don’t forget to use your </a:t>
            </a:r>
            <a:r>
              <a:rPr lang="en-US" sz="2000" b="0" i="1" u="none" strike="noStrike" cap="none">
                <a:solidFill>
                  <a:srgbClr val="000000"/>
                </a:solidFill>
                <a:latin typeface="DM Sans" pitchFamily="2" charset="77"/>
                <a:ea typeface="DM Sans"/>
                <a:cs typeface="DM Sans"/>
                <a:sym typeface="DM Sans"/>
              </a:rPr>
              <a:t>Steal Shamelessly Handout!</a:t>
            </a:r>
            <a:endParaRPr sz="1400" b="0" i="0" u="none" strike="noStrike" cap="none">
              <a:solidFill>
                <a:srgbClr val="000000"/>
              </a:solidFill>
              <a:latin typeface="DM Sans" pitchFamily="2" charset="77"/>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DFFFB"/>
        </a:solidFill>
        <a:effectLst/>
      </p:bgPr>
    </p:bg>
    <p:spTree>
      <p:nvGrpSpPr>
        <p:cNvPr id="1" name="Shape 16432"/>
        <p:cNvGrpSpPr/>
        <p:nvPr/>
      </p:nvGrpSpPr>
      <p:grpSpPr>
        <a:xfrm>
          <a:off x="0" y="0"/>
          <a:ext cx="0" cy="0"/>
          <a:chOff x="0" y="0"/>
          <a:chExt cx="0" cy="0"/>
        </a:xfrm>
      </p:grpSpPr>
      <p:sp>
        <p:nvSpPr>
          <p:cNvPr id="16433" name="Google Shape;16433;p266"/>
          <p:cNvSpPr/>
          <p:nvPr/>
        </p:nvSpPr>
        <p:spPr>
          <a:xfrm rot="9175077">
            <a:off x="2972560" y="5263382"/>
            <a:ext cx="4485330" cy="4618101"/>
          </a:xfrm>
          <a:custGeom>
            <a:avLst/>
            <a:gdLst/>
            <a:ahLst/>
            <a:cxnLst/>
            <a:rect l="l" t="t" r="r" b="b"/>
            <a:pathLst>
              <a:path w="6727995" h="6927151" extrusionOk="0">
                <a:moveTo>
                  <a:pt x="6727996" y="6927151"/>
                </a:moveTo>
                <a:lnTo>
                  <a:pt x="0" y="6927151"/>
                </a:lnTo>
                <a:lnTo>
                  <a:pt x="0" y="0"/>
                </a:lnTo>
                <a:lnTo>
                  <a:pt x="6727996" y="0"/>
                </a:lnTo>
                <a:lnTo>
                  <a:pt x="6727996" y="6927151"/>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34" name="Google Shape;16434;p266"/>
          <p:cNvSpPr/>
          <p:nvPr/>
        </p:nvSpPr>
        <p:spPr>
          <a:xfrm>
            <a:off x="-674771" y="3680367"/>
            <a:ext cx="3542986" cy="3294977"/>
          </a:xfrm>
          <a:custGeom>
            <a:avLst/>
            <a:gdLst/>
            <a:ahLst/>
            <a:cxnLst/>
            <a:rect l="l" t="t" r="r" b="b"/>
            <a:pathLst>
              <a:path w="5314479" h="4942465" extrusionOk="0">
                <a:moveTo>
                  <a:pt x="0" y="0"/>
                </a:moveTo>
                <a:lnTo>
                  <a:pt x="5314479" y="0"/>
                </a:lnTo>
                <a:lnTo>
                  <a:pt x="5314479" y="4942465"/>
                </a:lnTo>
                <a:lnTo>
                  <a:pt x="0" y="4942465"/>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grpSp>
        <p:nvGrpSpPr>
          <p:cNvPr id="16435" name="Google Shape;16435;p266"/>
          <p:cNvGrpSpPr/>
          <p:nvPr/>
        </p:nvGrpSpPr>
        <p:grpSpPr>
          <a:xfrm>
            <a:off x="9096097" y="2225690"/>
            <a:ext cx="2368951" cy="2552851"/>
            <a:chOff x="0" y="0"/>
            <a:chExt cx="935882" cy="1008534"/>
          </a:xfrm>
        </p:grpSpPr>
        <p:sp>
          <p:nvSpPr>
            <p:cNvPr id="16436" name="Google Shape;16436;p266"/>
            <p:cNvSpPr/>
            <p:nvPr/>
          </p:nvSpPr>
          <p:spPr>
            <a:xfrm>
              <a:off x="0" y="0"/>
              <a:ext cx="935882" cy="1008534"/>
            </a:xfrm>
            <a:custGeom>
              <a:avLst/>
              <a:gdLst/>
              <a:ahLst/>
              <a:cxnLst/>
              <a:rect l="l" t="t" r="r" b="b"/>
              <a:pathLst>
                <a:path w="935882" h="1008534" extrusionOk="0">
                  <a:moveTo>
                    <a:pt x="0" y="0"/>
                  </a:moveTo>
                  <a:lnTo>
                    <a:pt x="935882" y="0"/>
                  </a:lnTo>
                  <a:lnTo>
                    <a:pt x="935882" y="1008534"/>
                  </a:lnTo>
                  <a:lnTo>
                    <a:pt x="0" y="1008534"/>
                  </a:lnTo>
                  <a:close/>
                </a:path>
              </a:pathLst>
            </a:custGeom>
            <a:solidFill>
              <a:srgbClr val="ADA7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37" name="Google Shape;16437;p266"/>
            <p:cNvSpPr txBox="1"/>
            <p:nvPr/>
          </p:nvSpPr>
          <p:spPr>
            <a:xfrm>
              <a:off x="0" y="0"/>
              <a:ext cx="935882" cy="1008534"/>
            </a:xfrm>
            <a:prstGeom prst="rect">
              <a:avLst/>
            </a:prstGeom>
            <a:noFill/>
            <a:ln>
              <a:noFill/>
            </a:ln>
          </p:spPr>
          <p:txBody>
            <a:bodyPr spcFirstLastPara="1" wrap="square" lIns="33850" tIns="33850" rIns="33850" bIns="33850" anchor="ctr" anchorCtr="0">
              <a:noAutofit/>
            </a:bodyPr>
            <a:lstStyle/>
            <a:p>
              <a:pPr marL="0" marR="0" lvl="0" indent="0" algn="ctr" rtl="0">
                <a:lnSpc>
                  <a:spcPct val="226125"/>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grpSp>
      <p:sp>
        <p:nvSpPr>
          <p:cNvPr id="16438" name="Google Shape;16438;p266"/>
          <p:cNvSpPr/>
          <p:nvPr/>
        </p:nvSpPr>
        <p:spPr>
          <a:xfrm>
            <a:off x="9190428" y="2348237"/>
            <a:ext cx="2177375" cy="2307757"/>
          </a:xfrm>
          <a:custGeom>
            <a:avLst/>
            <a:gdLst/>
            <a:ahLst/>
            <a:cxnLst/>
            <a:rect l="l" t="t" r="r" b="b"/>
            <a:pathLst>
              <a:path w="3266063" h="3461636" extrusionOk="0">
                <a:moveTo>
                  <a:pt x="0" y="0"/>
                </a:moveTo>
                <a:lnTo>
                  <a:pt x="3266064" y="0"/>
                </a:lnTo>
                <a:lnTo>
                  <a:pt x="3266064" y="3461637"/>
                </a:lnTo>
                <a:lnTo>
                  <a:pt x="0" y="3461637"/>
                </a:lnTo>
                <a:lnTo>
                  <a:pt x="0" y="0"/>
                </a:lnTo>
                <a:close/>
              </a:path>
            </a:pathLst>
          </a:custGeom>
          <a:blipFill rotWithShape="1">
            <a:blip r:embed="rId5">
              <a:alphaModFix/>
            </a:blip>
            <a:stretch>
              <a:fillRect l="-60691" t="-79409" r="-14428" b="-40884"/>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39" name="Google Shape;16439;p266"/>
          <p:cNvSpPr/>
          <p:nvPr/>
        </p:nvSpPr>
        <p:spPr>
          <a:xfrm>
            <a:off x="304048" y="2346029"/>
            <a:ext cx="2289182" cy="1436462"/>
          </a:xfrm>
          <a:custGeom>
            <a:avLst/>
            <a:gdLst/>
            <a:ahLst/>
            <a:cxnLst/>
            <a:rect l="l" t="t" r="r" b="b"/>
            <a:pathLst>
              <a:path w="3433773" h="2154693" extrusionOk="0">
                <a:moveTo>
                  <a:pt x="0" y="0"/>
                </a:moveTo>
                <a:lnTo>
                  <a:pt x="3433773" y="0"/>
                </a:lnTo>
                <a:lnTo>
                  <a:pt x="3433773" y="2154692"/>
                </a:lnTo>
                <a:lnTo>
                  <a:pt x="0" y="2154692"/>
                </a:lnTo>
                <a:lnTo>
                  <a:pt x="0" y="0"/>
                </a:lnTo>
                <a:close/>
              </a:path>
            </a:pathLst>
          </a:cu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40" name="Google Shape;16440;p266"/>
          <p:cNvSpPr txBox="1"/>
          <p:nvPr/>
        </p:nvSpPr>
        <p:spPr>
          <a:xfrm>
            <a:off x="2593230" y="2351955"/>
            <a:ext cx="6374177" cy="3323987"/>
          </a:xfrm>
          <a:prstGeom prst="rect">
            <a:avLst/>
          </a:prstGeom>
          <a:noFill/>
          <a:ln>
            <a:noFill/>
          </a:ln>
        </p:spPr>
        <p:txBody>
          <a:bodyPr spcFirstLastPara="1" wrap="square" lIns="0" tIns="0" rIns="0" bIns="0" anchor="t" anchorCtr="0">
            <a:spAutoFit/>
          </a:bodyPr>
          <a:lstStyle/>
          <a:p>
            <a:pPr marL="574675" marR="0" lvl="1" indent="-342900" algn="l" rtl="0">
              <a:lnSpc>
                <a:spcPct val="150250"/>
              </a:lnSpc>
              <a:spcBef>
                <a:spcPts val="0"/>
              </a:spcBef>
              <a:spcAft>
                <a:spcPts val="0"/>
              </a:spcAft>
              <a:buClr>
                <a:srgbClr val="000000"/>
              </a:buClr>
              <a:buSzPts val="2400"/>
              <a:buFont typeface="Arial"/>
              <a:buChar char="•"/>
            </a:pPr>
            <a:r>
              <a:rPr lang="en-US" sz="2400" b="0" i="0" u="none" strike="noStrike" cap="none">
                <a:solidFill>
                  <a:schemeClr val="dk1"/>
                </a:solidFill>
                <a:latin typeface="DM Sans" pitchFamily="2" charset="77"/>
                <a:ea typeface="DM Sans"/>
                <a:cs typeface="DM Sans"/>
                <a:sym typeface="DM Sans"/>
              </a:rPr>
              <a:t>Raffle will be held at the end of the day at approximately 3:40 p.m. </a:t>
            </a:r>
            <a:endParaRPr sz="2400" b="0" i="0" u="none" strike="noStrike" cap="none">
              <a:solidFill>
                <a:srgbClr val="000000"/>
              </a:solidFill>
              <a:latin typeface="DM Sans" pitchFamily="2" charset="77"/>
              <a:ea typeface="DM Sans"/>
              <a:cs typeface="DM Sans"/>
              <a:sym typeface="DM Sans"/>
            </a:endParaRPr>
          </a:p>
          <a:p>
            <a:pPr marL="574675" marR="0" lvl="1" indent="-342900" algn="l" rtl="0">
              <a:lnSpc>
                <a:spcPct val="150250"/>
              </a:lnSpc>
              <a:spcBef>
                <a:spcPts val="0"/>
              </a:spcBef>
              <a:spcAft>
                <a:spcPts val="0"/>
              </a:spcAft>
              <a:buClr>
                <a:srgbClr val="000000"/>
              </a:buClr>
              <a:buSzPts val="2400"/>
              <a:buFont typeface="Arial"/>
              <a:buChar char="•"/>
            </a:pPr>
            <a:r>
              <a:rPr lang="en-US" sz="2400" b="0" i="0" u="none" strike="noStrike" cap="none">
                <a:solidFill>
                  <a:schemeClr val="dk1"/>
                </a:solidFill>
                <a:latin typeface="DM Sans" pitchFamily="2" charset="77"/>
                <a:ea typeface="DM Sans"/>
                <a:cs typeface="DM Sans"/>
                <a:sym typeface="DM Sans"/>
              </a:rPr>
              <a:t>Every attendee received one raffle ticket during registration today </a:t>
            </a:r>
            <a:endParaRPr sz="2400" b="0" i="0" u="none" strike="noStrike" cap="none">
              <a:solidFill>
                <a:srgbClr val="000000"/>
              </a:solidFill>
              <a:latin typeface="DM Sans" pitchFamily="2" charset="77"/>
              <a:ea typeface="DM Sans"/>
              <a:cs typeface="DM Sans"/>
              <a:sym typeface="DM Sans"/>
            </a:endParaRPr>
          </a:p>
          <a:p>
            <a:pPr marL="574675" marR="0" lvl="1" indent="-342900" algn="l" rtl="0">
              <a:lnSpc>
                <a:spcPct val="150250"/>
              </a:lnSpc>
              <a:spcBef>
                <a:spcPts val="0"/>
              </a:spcBef>
              <a:spcAft>
                <a:spcPts val="0"/>
              </a:spcAft>
              <a:buClr>
                <a:srgbClr val="000000"/>
              </a:buClr>
              <a:buSzPts val="2400"/>
              <a:buFont typeface="Arial"/>
              <a:buChar char="•"/>
            </a:pPr>
            <a:r>
              <a:rPr lang="en-US" sz="2400" b="0" i="0" u="none" strike="noStrike" cap="none">
                <a:solidFill>
                  <a:schemeClr val="dk1"/>
                </a:solidFill>
                <a:latin typeface="DM Sans" pitchFamily="2" charset="77"/>
                <a:ea typeface="DM Sans"/>
                <a:cs typeface="DM Sans"/>
                <a:sym typeface="DM Sans"/>
              </a:rPr>
              <a:t>3 raffle baskets = 3 chances to win</a:t>
            </a:r>
            <a:endParaRPr sz="2400" b="1" i="0" u="sng" strike="noStrike" cap="none">
              <a:solidFill>
                <a:srgbClr val="000000"/>
              </a:solidFill>
              <a:latin typeface="DM Sans" pitchFamily="2" charset="77"/>
              <a:ea typeface="DM Sans"/>
              <a:cs typeface="DM Sans"/>
              <a:sym typeface="DM Sans"/>
            </a:endParaRPr>
          </a:p>
          <a:p>
            <a:pPr marL="574675" marR="0" lvl="1" indent="-342900" algn="l" rtl="0">
              <a:lnSpc>
                <a:spcPct val="150250"/>
              </a:lnSpc>
              <a:spcBef>
                <a:spcPts val="0"/>
              </a:spcBef>
              <a:spcAft>
                <a:spcPts val="0"/>
              </a:spcAft>
              <a:buClr>
                <a:srgbClr val="000000"/>
              </a:buClr>
              <a:buSzPts val="2400"/>
              <a:buFont typeface="Arial"/>
              <a:buChar char="•"/>
            </a:pPr>
            <a:r>
              <a:rPr lang="en-US" sz="2400" b="1" i="0" u="none" strike="noStrike" cap="none">
                <a:solidFill>
                  <a:schemeClr val="dk1"/>
                </a:solidFill>
                <a:latin typeface="DM Sans" pitchFamily="2" charset="77"/>
                <a:ea typeface="DM Sans"/>
                <a:cs typeface="DM Sans"/>
                <a:sym typeface="DM Sans"/>
              </a:rPr>
              <a:t>Must be present to win</a:t>
            </a:r>
            <a:endParaRPr sz="2400" b="1" i="0" u="none" strike="noStrike" cap="none">
              <a:solidFill>
                <a:schemeClr val="dk1"/>
              </a:solidFill>
              <a:latin typeface="DM Sans" pitchFamily="2" charset="77"/>
              <a:ea typeface="DM Sans"/>
              <a:cs typeface="DM Sans"/>
              <a:sym typeface="DM Sans"/>
            </a:endParaRPr>
          </a:p>
        </p:txBody>
      </p:sp>
      <p:sp>
        <p:nvSpPr>
          <p:cNvPr id="16441" name="Google Shape;16441;p266"/>
          <p:cNvSpPr txBox="1"/>
          <p:nvPr/>
        </p:nvSpPr>
        <p:spPr>
          <a:xfrm>
            <a:off x="-149" y="404150"/>
            <a:ext cx="11941500" cy="863700"/>
          </a:xfrm>
          <a:prstGeom prst="rect">
            <a:avLst/>
          </a:prstGeom>
          <a:noFill/>
          <a:ln>
            <a:noFill/>
          </a:ln>
        </p:spPr>
        <p:txBody>
          <a:bodyPr spcFirstLastPara="1" wrap="square" lIns="0" tIns="0" rIns="0" bIns="0" anchor="t" anchorCtr="0">
            <a:spAutoFit/>
          </a:bodyPr>
          <a:lstStyle/>
          <a:p>
            <a:pPr marL="0" marR="0" lvl="0" indent="0" algn="ctr" rtl="0">
              <a:lnSpc>
                <a:spcPct val="98994"/>
              </a:lnSpc>
              <a:spcBef>
                <a:spcPts val="0"/>
              </a:spcBef>
              <a:spcAft>
                <a:spcPts val="0"/>
              </a:spcAft>
              <a:buClr>
                <a:srgbClr val="000000"/>
              </a:buClr>
              <a:buSzPts val="5669"/>
              <a:buFont typeface="Arial"/>
              <a:buNone/>
            </a:pPr>
            <a:r>
              <a:rPr lang="en-US" sz="5669" b="0" i="0" u="none" strike="noStrike" cap="none">
                <a:solidFill>
                  <a:srgbClr val="12372A"/>
                </a:solidFill>
                <a:latin typeface="DM Sans" pitchFamily="2" charset="77"/>
                <a:ea typeface="DM Sans"/>
                <a:cs typeface="DM Sans"/>
                <a:sym typeface="DM Sans"/>
              </a:rPr>
              <a:t>ILPQC 2025 Face-to-Face Raffle</a:t>
            </a:r>
            <a:endParaRPr sz="1400" b="0" i="0" u="none" strike="noStrike" cap="none">
              <a:solidFill>
                <a:srgbClr val="000000"/>
              </a:solidFill>
              <a:latin typeface="DM Sans" pitchFamily="2" charset="77"/>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FEFE"/>
        </a:solidFill>
        <a:effectLst/>
      </p:bgPr>
    </p:bg>
    <p:spTree>
      <p:nvGrpSpPr>
        <p:cNvPr id="1" name="Shape 16445"/>
        <p:cNvGrpSpPr/>
        <p:nvPr/>
      </p:nvGrpSpPr>
      <p:grpSpPr>
        <a:xfrm>
          <a:off x="0" y="0"/>
          <a:ext cx="0" cy="0"/>
          <a:chOff x="0" y="0"/>
          <a:chExt cx="0" cy="0"/>
        </a:xfrm>
      </p:grpSpPr>
      <p:sp>
        <p:nvSpPr>
          <p:cNvPr id="16446" name="Google Shape;16446;g35badbb6ade_0_0"/>
          <p:cNvSpPr/>
          <p:nvPr/>
        </p:nvSpPr>
        <p:spPr>
          <a:xfrm rot="784979" flipH="1">
            <a:off x="9217859" y="261290"/>
            <a:ext cx="2651458" cy="1478656"/>
          </a:xfrm>
          <a:custGeom>
            <a:avLst/>
            <a:gdLst/>
            <a:ahLst/>
            <a:cxnLst/>
            <a:rect l="l" t="t" r="r" b="b"/>
            <a:pathLst>
              <a:path w="2425009" h="1254942" extrusionOk="0">
                <a:moveTo>
                  <a:pt x="0" y="0"/>
                </a:moveTo>
                <a:lnTo>
                  <a:pt x="2425009" y="0"/>
                </a:lnTo>
                <a:lnTo>
                  <a:pt x="2425009" y="1254942"/>
                </a:lnTo>
                <a:lnTo>
                  <a:pt x="0" y="1254942"/>
                </a:lnTo>
                <a:lnTo>
                  <a:pt x="0" y="0"/>
                </a:lnTo>
                <a:close/>
              </a:path>
            </a:pathLst>
          </a:custGeom>
          <a:blipFill rotWithShape="1">
            <a:blip r:embed="rId3">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47" name="Google Shape;16447;g35badbb6ade_0_0"/>
          <p:cNvSpPr/>
          <p:nvPr/>
        </p:nvSpPr>
        <p:spPr>
          <a:xfrm>
            <a:off x="756977" y="4433220"/>
            <a:ext cx="650608" cy="1373315"/>
          </a:xfrm>
          <a:custGeom>
            <a:avLst/>
            <a:gdLst/>
            <a:ahLst/>
            <a:cxnLst/>
            <a:rect l="l" t="t" r="r" b="b"/>
            <a:pathLst>
              <a:path w="974693" h="2057400" extrusionOk="0">
                <a:moveTo>
                  <a:pt x="0" y="0"/>
                </a:moveTo>
                <a:lnTo>
                  <a:pt x="974694" y="0"/>
                </a:lnTo>
                <a:lnTo>
                  <a:pt x="974694" y="2057400"/>
                </a:lnTo>
                <a:lnTo>
                  <a:pt x="0" y="2057400"/>
                </a:lnTo>
                <a:lnTo>
                  <a:pt x="0" y="0"/>
                </a:lnTo>
                <a:close/>
              </a:path>
            </a:pathLst>
          </a:custGeom>
          <a:blipFill rotWithShape="1">
            <a:blip r:embed="rId4">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48" name="Google Shape;16448;g35badbb6ade_0_0"/>
          <p:cNvSpPr/>
          <p:nvPr/>
        </p:nvSpPr>
        <p:spPr>
          <a:xfrm>
            <a:off x="3232749" y="4747351"/>
            <a:ext cx="626240" cy="1054418"/>
          </a:xfrm>
          <a:custGeom>
            <a:avLst/>
            <a:gdLst/>
            <a:ahLst/>
            <a:cxnLst/>
            <a:rect l="l" t="t" r="r" b="b"/>
            <a:pathLst>
              <a:path w="974693" h="2057400" extrusionOk="0">
                <a:moveTo>
                  <a:pt x="0" y="0"/>
                </a:moveTo>
                <a:lnTo>
                  <a:pt x="974693" y="0"/>
                </a:lnTo>
                <a:lnTo>
                  <a:pt x="974693" y="2057400"/>
                </a:lnTo>
                <a:lnTo>
                  <a:pt x="0" y="2057400"/>
                </a:lnTo>
                <a:lnTo>
                  <a:pt x="0" y="0"/>
                </a:lnTo>
                <a:close/>
              </a:path>
            </a:pathLst>
          </a:custGeom>
          <a:blipFill rotWithShape="1">
            <a:blip r:embed="rId4">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49" name="Google Shape;16449;g35badbb6ade_0_0"/>
          <p:cNvSpPr/>
          <p:nvPr/>
        </p:nvSpPr>
        <p:spPr>
          <a:xfrm>
            <a:off x="7829151" y="4615783"/>
            <a:ext cx="570712" cy="1140222"/>
          </a:xfrm>
          <a:custGeom>
            <a:avLst/>
            <a:gdLst/>
            <a:ahLst/>
            <a:cxnLst/>
            <a:rect l="l" t="t" r="r" b="b"/>
            <a:pathLst>
              <a:path w="939444" h="1982995" extrusionOk="0">
                <a:moveTo>
                  <a:pt x="0" y="0"/>
                </a:moveTo>
                <a:lnTo>
                  <a:pt x="939443" y="0"/>
                </a:lnTo>
                <a:lnTo>
                  <a:pt x="939443" y="1982995"/>
                </a:lnTo>
                <a:lnTo>
                  <a:pt x="0" y="1982995"/>
                </a:lnTo>
                <a:lnTo>
                  <a:pt x="0" y="0"/>
                </a:lnTo>
                <a:close/>
              </a:path>
            </a:pathLst>
          </a:custGeom>
          <a:blipFill rotWithShape="1">
            <a:blip r:embed="rId4">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50" name="Google Shape;16450;g35badbb6ade_0_0"/>
          <p:cNvSpPr/>
          <p:nvPr/>
        </p:nvSpPr>
        <p:spPr>
          <a:xfrm>
            <a:off x="5702351" y="4615783"/>
            <a:ext cx="571169" cy="1238664"/>
          </a:xfrm>
          <a:custGeom>
            <a:avLst/>
            <a:gdLst/>
            <a:ahLst/>
            <a:cxnLst/>
            <a:rect l="l" t="t" r="r" b="b"/>
            <a:pathLst>
              <a:path w="1043231" h="2202070" extrusionOk="0">
                <a:moveTo>
                  <a:pt x="0" y="0"/>
                </a:moveTo>
                <a:lnTo>
                  <a:pt x="1043231" y="0"/>
                </a:lnTo>
                <a:lnTo>
                  <a:pt x="1043231" y="2202070"/>
                </a:lnTo>
                <a:lnTo>
                  <a:pt x="0" y="2202070"/>
                </a:lnTo>
                <a:lnTo>
                  <a:pt x="0" y="0"/>
                </a:lnTo>
                <a:close/>
              </a:path>
            </a:pathLst>
          </a:custGeom>
          <a:blipFill rotWithShape="1">
            <a:blip r:embed="rId4">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51" name="Google Shape;16451;g35badbb6ade_0_0"/>
          <p:cNvSpPr/>
          <p:nvPr/>
        </p:nvSpPr>
        <p:spPr>
          <a:xfrm>
            <a:off x="-169181" y="5504761"/>
            <a:ext cx="12582452" cy="1689923"/>
          </a:xfrm>
          <a:custGeom>
            <a:avLst/>
            <a:gdLst/>
            <a:ahLst/>
            <a:cxnLst/>
            <a:rect l="l" t="t" r="r" b="b"/>
            <a:pathLst>
              <a:path w="18850115" h="2531720" extrusionOk="0">
                <a:moveTo>
                  <a:pt x="0" y="0"/>
                </a:moveTo>
                <a:lnTo>
                  <a:pt x="18850115" y="0"/>
                </a:lnTo>
                <a:lnTo>
                  <a:pt x="18850115" y="2531721"/>
                </a:lnTo>
                <a:lnTo>
                  <a:pt x="0" y="2531721"/>
                </a:lnTo>
                <a:lnTo>
                  <a:pt x="0" y="0"/>
                </a:lnTo>
                <a:close/>
              </a:path>
            </a:pathLst>
          </a:custGeom>
          <a:blipFill rotWithShape="1">
            <a:blip r:embed="rId5">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52" name="Google Shape;16452;g35badbb6ade_0_0"/>
          <p:cNvSpPr/>
          <p:nvPr/>
        </p:nvSpPr>
        <p:spPr>
          <a:xfrm>
            <a:off x="756983" y="3467412"/>
            <a:ext cx="1283747" cy="1238815"/>
          </a:xfrm>
          <a:custGeom>
            <a:avLst/>
            <a:gdLst/>
            <a:ahLst/>
            <a:cxnLst/>
            <a:rect l="l" t="t" r="r" b="b"/>
            <a:pathLst>
              <a:path w="1923216" h="1855903" extrusionOk="0">
                <a:moveTo>
                  <a:pt x="0" y="0"/>
                </a:moveTo>
                <a:lnTo>
                  <a:pt x="1923216" y="0"/>
                </a:lnTo>
                <a:lnTo>
                  <a:pt x="1923216" y="1855903"/>
                </a:lnTo>
                <a:lnTo>
                  <a:pt x="0" y="1855903"/>
                </a:lnTo>
                <a:lnTo>
                  <a:pt x="0" y="0"/>
                </a:lnTo>
                <a:close/>
              </a:path>
            </a:pathLst>
          </a:custGeom>
          <a:blipFill rotWithShape="1">
            <a:blip r:embed="rId6">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53" name="Google Shape;16453;g35badbb6ade_0_0"/>
          <p:cNvSpPr/>
          <p:nvPr/>
        </p:nvSpPr>
        <p:spPr>
          <a:xfrm>
            <a:off x="3111380" y="3889483"/>
            <a:ext cx="1088120" cy="1025554"/>
          </a:xfrm>
          <a:custGeom>
            <a:avLst/>
            <a:gdLst/>
            <a:ahLst/>
            <a:cxnLst/>
            <a:rect l="l" t="t" r="r" b="b"/>
            <a:pathLst>
              <a:path w="1630143" h="1536410" extrusionOk="0">
                <a:moveTo>
                  <a:pt x="0" y="0"/>
                </a:moveTo>
                <a:lnTo>
                  <a:pt x="1630143" y="0"/>
                </a:lnTo>
                <a:lnTo>
                  <a:pt x="1630143" y="1536410"/>
                </a:lnTo>
                <a:lnTo>
                  <a:pt x="0" y="1536410"/>
                </a:lnTo>
                <a:lnTo>
                  <a:pt x="0" y="0"/>
                </a:lnTo>
                <a:close/>
              </a:path>
            </a:pathLst>
          </a:custGeom>
          <a:blipFill rotWithShape="1">
            <a:blip r:embed="rId7">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54" name="Google Shape;16454;g35badbb6ade_0_0"/>
          <p:cNvSpPr/>
          <p:nvPr/>
        </p:nvSpPr>
        <p:spPr>
          <a:xfrm>
            <a:off x="7951042" y="3930429"/>
            <a:ext cx="1057201" cy="943551"/>
          </a:xfrm>
          <a:custGeom>
            <a:avLst/>
            <a:gdLst/>
            <a:ahLst/>
            <a:cxnLst/>
            <a:rect l="l" t="t" r="r" b="b"/>
            <a:pathLst>
              <a:path w="1583821" h="1413560" extrusionOk="0">
                <a:moveTo>
                  <a:pt x="0" y="0"/>
                </a:moveTo>
                <a:lnTo>
                  <a:pt x="1583820" y="0"/>
                </a:lnTo>
                <a:lnTo>
                  <a:pt x="1583820" y="1413560"/>
                </a:lnTo>
                <a:lnTo>
                  <a:pt x="0" y="1413560"/>
                </a:lnTo>
                <a:lnTo>
                  <a:pt x="0" y="0"/>
                </a:lnTo>
                <a:close/>
              </a:path>
            </a:pathLst>
          </a:custGeom>
          <a:blipFill rotWithShape="1">
            <a:blip r:embed="rId8">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55" name="Google Shape;16455;g35badbb6ade_0_0"/>
          <p:cNvSpPr/>
          <p:nvPr/>
        </p:nvSpPr>
        <p:spPr>
          <a:xfrm>
            <a:off x="5685789" y="3772100"/>
            <a:ext cx="1157139" cy="1058782"/>
          </a:xfrm>
          <a:custGeom>
            <a:avLst/>
            <a:gdLst/>
            <a:ahLst/>
            <a:cxnLst/>
            <a:rect l="l" t="t" r="r" b="b"/>
            <a:pathLst>
              <a:path w="1733542" h="1586191" extrusionOk="0">
                <a:moveTo>
                  <a:pt x="0" y="0"/>
                </a:moveTo>
                <a:lnTo>
                  <a:pt x="1733543" y="0"/>
                </a:lnTo>
                <a:lnTo>
                  <a:pt x="1733543" y="1586191"/>
                </a:lnTo>
                <a:lnTo>
                  <a:pt x="0" y="1586191"/>
                </a:lnTo>
                <a:lnTo>
                  <a:pt x="0" y="0"/>
                </a:lnTo>
                <a:close/>
              </a:path>
            </a:pathLst>
          </a:custGeom>
          <a:blipFill rotWithShape="1">
            <a:blip r:embed="rId9">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456" name="Google Shape;16456;g35badbb6ade_0_0"/>
          <p:cNvSpPr txBox="1"/>
          <p:nvPr/>
        </p:nvSpPr>
        <p:spPr>
          <a:xfrm>
            <a:off x="5147342" y="5723467"/>
            <a:ext cx="1953900" cy="1098762"/>
          </a:xfrm>
          <a:prstGeom prst="rect">
            <a:avLst/>
          </a:prstGeom>
          <a:noFill/>
          <a:ln>
            <a:noFill/>
          </a:ln>
        </p:spPr>
        <p:txBody>
          <a:bodyPr spcFirstLastPara="1" wrap="square" lIns="0" tIns="0" rIns="0" bIns="0" anchor="t" anchorCtr="0">
            <a:spAutoFit/>
          </a:bodyPr>
          <a:lstStyle/>
          <a:p>
            <a:pPr marL="0" marR="0" lvl="0" indent="0" algn="ctr" rtl="0">
              <a:lnSpc>
                <a:spcPct val="140016"/>
              </a:lnSpc>
              <a:spcBef>
                <a:spcPts val="0"/>
              </a:spcBef>
              <a:spcAft>
                <a:spcPts val="0"/>
              </a:spcAft>
              <a:buClr>
                <a:srgbClr val="000000"/>
              </a:buClr>
              <a:buSzPts val="1700"/>
              <a:buFont typeface="Arial"/>
              <a:buNone/>
            </a:pPr>
            <a:r>
              <a:rPr lang="en-US" sz="1700" b="1" i="0" u="none" strike="noStrike" cap="none">
                <a:solidFill>
                  <a:srgbClr val="FFFEFE"/>
                </a:solidFill>
                <a:latin typeface="DM Sans" pitchFamily="2" charset="77"/>
                <a:ea typeface="DM Sans"/>
                <a:cs typeface="DM Sans"/>
                <a:sym typeface="DM Sans"/>
              </a:rPr>
              <a:t>Parent and Caregiver Empowerment</a:t>
            </a:r>
            <a:endParaRPr sz="900" b="0" i="0" u="none" strike="noStrike" cap="none">
              <a:solidFill>
                <a:srgbClr val="000000"/>
              </a:solidFill>
              <a:latin typeface="DM Sans" pitchFamily="2" charset="77"/>
              <a:sym typeface="Arial"/>
            </a:endParaRPr>
          </a:p>
        </p:txBody>
      </p:sp>
      <p:sp>
        <p:nvSpPr>
          <p:cNvPr id="16457" name="Google Shape;16457;g35badbb6ade_0_0"/>
          <p:cNvSpPr txBox="1"/>
          <p:nvPr/>
        </p:nvSpPr>
        <p:spPr>
          <a:xfrm>
            <a:off x="159295" y="5723467"/>
            <a:ext cx="2066700" cy="1098762"/>
          </a:xfrm>
          <a:prstGeom prst="rect">
            <a:avLst/>
          </a:prstGeom>
          <a:noFill/>
          <a:ln>
            <a:noFill/>
          </a:ln>
        </p:spPr>
        <p:txBody>
          <a:bodyPr spcFirstLastPara="1" wrap="square" lIns="0" tIns="0" rIns="0" bIns="0" anchor="t" anchorCtr="0">
            <a:spAutoFit/>
          </a:bodyPr>
          <a:lstStyle/>
          <a:p>
            <a:pPr marL="0" marR="0" lvl="0" indent="0" algn="ctr" rtl="0">
              <a:lnSpc>
                <a:spcPct val="140016"/>
              </a:lnSpc>
              <a:spcBef>
                <a:spcPts val="0"/>
              </a:spcBef>
              <a:spcAft>
                <a:spcPts val="0"/>
              </a:spcAft>
              <a:buClr>
                <a:srgbClr val="000000"/>
              </a:buClr>
              <a:buSzPts val="1700"/>
              <a:buFont typeface="Arial"/>
              <a:buNone/>
            </a:pPr>
            <a:r>
              <a:rPr lang="en-US" sz="1700" b="1" i="0" u="none" strike="noStrike" cap="none">
                <a:solidFill>
                  <a:srgbClr val="FFFEFE"/>
                </a:solidFill>
                <a:latin typeface="DM Sans" pitchFamily="2" charset="77"/>
                <a:ea typeface="DM Sans"/>
                <a:cs typeface="DM Sans"/>
                <a:sym typeface="DM Sans"/>
              </a:rPr>
              <a:t>Healthcare Professional Commitment</a:t>
            </a:r>
            <a:endParaRPr sz="900" b="0" i="0" u="none" strike="noStrike" cap="none">
              <a:solidFill>
                <a:srgbClr val="000000"/>
              </a:solidFill>
              <a:latin typeface="DM Sans" pitchFamily="2" charset="77"/>
              <a:sym typeface="Arial"/>
            </a:endParaRPr>
          </a:p>
        </p:txBody>
      </p:sp>
      <p:sp>
        <p:nvSpPr>
          <p:cNvPr id="16458" name="Google Shape;16458;g35badbb6ade_0_0"/>
          <p:cNvSpPr txBox="1"/>
          <p:nvPr/>
        </p:nvSpPr>
        <p:spPr>
          <a:xfrm>
            <a:off x="2625973" y="5869517"/>
            <a:ext cx="1953900" cy="732508"/>
          </a:xfrm>
          <a:prstGeom prst="rect">
            <a:avLst/>
          </a:prstGeom>
          <a:noFill/>
          <a:ln>
            <a:noFill/>
          </a:ln>
        </p:spPr>
        <p:txBody>
          <a:bodyPr spcFirstLastPara="1" wrap="square" lIns="0" tIns="0" rIns="0" bIns="0" anchor="t" anchorCtr="0">
            <a:spAutoFit/>
          </a:bodyPr>
          <a:lstStyle/>
          <a:p>
            <a:pPr marL="0" marR="0" lvl="0" indent="0" algn="ctr" rtl="0">
              <a:lnSpc>
                <a:spcPct val="140016"/>
              </a:lnSpc>
              <a:spcBef>
                <a:spcPts val="0"/>
              </a:spcBef>
              <a:spcAft>
                <a:spcPts val="0"/>
              </a:spcAft>
              <a:buClr>
                <a:srgbClr val="000000"/>
              </a:buClr>
              <a:buSzPts val="1700"/>
              <a:buFont typeface="Arial"/>
              <a:buNone/>
            </a:pPr>
            <a:r>
              <a:rPr lang="en-US" sz="1700" b="1" i="0" u="none" strike="noStrike" cap="none">
                <a:solidFill>
                  <a:srgbClr val="FFFEFE"/>
                </a:solidFill>
                <a:latin typeface="DM Sans" pitchFamily="2" charset="77"/>
                <a:ea typeface="DM Sans"/>
                <a:cs typeface="DM Sans"/>
                <a:sym typeface="DM Sans"/>
              </a:rPr>
              <a:t>Inclusive Clinical Environment</a:t>
            </a:r>
            <a:endParaRPr sz="900" b="0" i="0" u="none" strike="noStrike" cap="none">
              <a:solidFill>
                <a:srgbClr val="000000"/>
              </a:solidFill>
              <a:latin typeface="DM Sans" pitchFamily="2" charset="77"/>
              <a:sym typeface="Arial"/>
            </a:endParaRPr>
          </a:p>
        </p:txBody>
      </p:sp>
      <p:sp>
        <p:nvSpPr>
          <p:cNvPr id="16459" name="Google Shape;16459;g35badbb6ade_0_0"/>
          <p:cNvSpPr txBox="1"/>
          <p:nvPr/>
        </p:nvSpPr>
        <p:spPr>
          <a:xfrm>
            <a:off x="7502090" y="5775051"/>
            <a:ext cx="1953900" cy="732508"/>
          </a:xfrm>
          <a:prstGeom prst="rect">
            <a:avLst/>
          </a:prstGeom>
          <a:noFill/>
          <a:ln>
            <a:noFill/>
          </a:ln>
        </p:spPr>
        <p:txBody>
          <a:bodyPr spcFirstLastPara="1" wrap="square" lIns="0" tIns="0" rIns="0" bIns="0" anchor="t" anchorCtr="0">
            <a:spAutoFit/>
          </a:bodyPr>
          <a:lstStyle/>
          <a:p>
            <a:pPr marL="0" marR="0" lvl="0" indent="0" algn="ctr" rtl="0">
              <a:lnSpc>
                <a:spcPct val="140016"/>
              </a:lnSpc>
              <a:spcBef>
                <a:spcPts val="0"/>
              </a:spcBef>
              <a:spcAft>
                <a:spcPts val="0"/>
              </a:spcAft>
              <a:buClr>
                <a:srgbClr val="000000"/>
              </a:buClr>
              <a:buSzPts val="1700"/>
              <a:buFont typeface="Arial"/>
              <a:buNone/>
            </a:pPr>
            <a:r>
              <a:rPr lang="en-US" sz="1700" b="1" i="0" u="none" strike="noStrike" cap="none">
                <a:solidFill>
                  <a:srgbClr val="FFFEFE"/>
                </a:solidFill>
                <a:latin typeface="DM Sans" pitchFamily="2" charset="77"/>
                <a:ea typeface="DM Sans"/>
                <a:cs typeface="DM Sans"/>
                <a:sym typeface="DM Sans"/>
              </a:rPr>
              <a:t>Community Partnerships</a:t>
            </a:r>
            <a:endParaRPr sz="900" b="0" i="0" u="none" strike="noStrike" cap="none">
              <a:solidFill>
                <a:srgbClr val="000000"/>
              </a:solidFill>
              <a:latin typeface="DM Sans" pitchFamily="2" charset="77"/>
              <a:sym typeface="Arial"/>
            </a:endParaRPr>
          </a:p>
        </p:txBody>
      </p:sp>
      <p:sp>
        <p:nvSpPr>
          <p:cNvPr id="16460" name="Google Shape;16460;g35badbb6ade_0_0"/>
          <p:cNvSpPr txBox="1"/>
          <p:nvPr/>
        </p:nvSpPr>
        <p:spPr>
          <a:xfrm>
            <a:off x="9893963" y="5869517"/>
            <a:ext cx="1953900" cy="732508"/>
          </a:xfrm>
          <a:prstGeom prst="rect">
            <a:avLst/>
          </a:prstGeom>
          <a:noFill/>
          <a:ln>
            <a:noFill/>
          </a:ln>
        </p:spPr>
        <p:txBody>
          <a:bodyPr spcFirstLastPara="1" wrap="square" lIns="0" tIns="0" rIns="0" bIns="0" anchor="t" anchorCtr="0">
            <a:spAutoFit/>
          </a:bodyPr>
          <a:lstStyle/>
          <a:p>
            <a:pPr marL="0" marR="0" lvl="0" indent="0" algn="ctr" rtl="0">
              <a:lnSpc>
                <a:spcPct val="140016"/>
              </a:lnSpc>
              <a:spcBef>
                <a:spcPts val="0"/>
              </a:spcBef>
              <a:spcAft>
                <a:spcPts val="0"/>
              </a:spcAft>
              <a:buClr>
                <a:srgbClr val="000000"/>
              </a:buClr>
              <a:buSzPts val="1700"/>
              <a:buFont typeface="Arial"/>
              <a:buNone/>
            </a:pPr>
            <a:r>
              <a:rPr lang="en-US" sz="1700" b="1" i="0" u="none" strike="noStrike" cap="none">
                <a:solidFill>
                  <a:srgbClr val="FFFEFE"/>
                </a:solidFill>
                <a:latin typeface="DM Sans" pitchFamily="2" charset="77"/>
                <a:ea typeface="DM Sans"/>
                <a:cs typeface="DM Sans"/>
                <a:sym typeface="DM Sans"/>
              </a:rPr>
              <a:t>Healthcare Data Utilization</a:t>
            </a:r>
            <a:endParaRPr sz="900" b="0" i="0" u="none" strike="noStrike" cap="none">
              <a:solidFill>
                <a:srgbClr val="000000"/>
              </a:solidFill>
              <a:latin typeface="DM Sans" pitchFamily="2" charset="77"/>
              <a:sym typeface="Arial"/>
            </a:endParaRPr>
          </a:p>
        </p:txBody>
      </p:sp>
      <p:sp>
        <p:nvSpPr>
          <p:cNvPr id="16461" name="Google Shape;16461;g35badbb6ade_0_0"/>
          <p:cNvSpPr txBox="1"/>
          <p:nvPr/>
        </p:nvSpPr>
        <p:spPr>
          <a:xfrm>
            <a:off x="290481" y="389009"/>
            <a:ext cx="7211700" cy="723300"/>
          </a:xfrm>
          <a:prstGeom prst="rect">
            <a:avLst/>
          </a:prstGeom>
          <a:noFill/>
          <a:ln>
            <a:noFill/>
          </a:ln>
        </p:spPr>
        <p:txBody>
          <a:bodyPr spcFirstLastPara="1" wrap="square" lIns="60950" tIns="30475" rIns="60950" bIns="30475" anchor="t" anchorCtr="0">
            <a:spAutoFit/>
          </a:bodyPr>
          <a:lstStyle/>
          <a:p>
            <a:pPr marL="0" marR="0" lvl="0" indent="0" algn="l" rtl="0">
              <a:lnSpc>
                <a:spcPct val="100000"/>
              </a:lnSpc>
              <a:spcBef>
                <a:spcPts val="0"/>
              </a:spcBef>
              <a:spcAft>
                <a:spcPts val="0"/>
              </a:spcAft>
              <a:buClr>
                <a:srgbClr val="000000"/>
              </a:buClr>
              <a:buSzPts val="4300"/>
              <a:buFont typeface="Arial"/>
              <a:buNone/>
            </a:pPr>
            <a:r>
              <a:rPr lang="en-US" sz="4300">
                <a:latin typeface="DM Sans" pitchFamily="2" charset="77"/>
                <a:ea typeface="DM Sans"/>
                <a:cs typeface="DM Sans"/>
                <a:sym typeface="DM Sans"/>
              </a:rPr>
              <a:t>Resource Sharing</a:t>
            </a:r>
            <a:endParaRPr sz="4300" b="0" i="0" u="none" strike="noStrike" cap="none">
              <a:solidFill>
                <a:srgbClr val="000000"/>
              </a:solidFill>
              <a:latin typeface="DM Sans" pitchFamily="2" charset="77"/>
              <a:ea typeface="DM Sans"/>
              <a:cs typeface="DM Sans"/>
              <a:sym typeface="DM Sans"/>
            </a:endParaRPr>
          </a:p>
        </p:txBody>
      </p:sp>
      <p:pic>
        <p:nvPicPr>
          <p:cNvPr id="16462" name="Google Shape;16462;g35badbb6ade_0_0" descr="a drawing of a watering can pouring water on a white background (Provided by Tenor)"/>
          <p:cNvPicPr preferRelativeResize="0"/>
          <p:nvPr/>
        </p:nvPicPr>
        <p:blipFill rotWithShape="1">
          <a:blip r:embed="rId10">
            <a:alphaModFix/>
          </a:blip>
          <a:srcRect/>
          <a:stretch/>
        </p:blipFill>
        <p:spPr>
          <a:xfrm>
            <a:off x="838577" y="4044267"/>
            <a:ext cx="2209419" cy="2036391"/>
          </a:xfrm>
          <a:prstGeom prst="rect">
            <a:avLst/>
          </a:prstGeom>
          <a:noFill/>
          <a:ln>
            <a:noFill/>
          </a:ln>
        </p:spPr>
      </p:pic>
      <p:sp>
        <p:nvSpPr>
          <p:cNvPr id="16463" name="Google Shape;16463;g35badbb6ade_0_0"/>
          <p:cNvSpPr txBox="1"/>
          <p:nvPr/>
        </p:nvSpPr>
        <p:spPr>
          <a:xfrm>
            <a:off x="486417" y="1189417"/>
            <a:ext cx="10472100" cy="1416000"/>
          </a:xfrm>
          <a:prstGeom prst="rect">
            <a:avLst/>
          </a:prstGeom>
          <a:noFill/>
          <a:ln>
            <a:noFill/>
          </a:ln>
        </p:spPr>
        <p:txBody>
          <a:bodyPr spcFirstLastPara="1" wrap="square" lIns="60950" tIns="60950" rIns="60950" bIns="60950" anchor="t" anchorCtr="0">
            <a:spAutoFit/>
          </a:bodyPr>
          <a:lstStyle/>
          <a:p>
            <a:pPr marL="0" marR="0" lvl="0" indent="0" algn="l" rtl="0">
              <a:lnSpc>
                <a:spcPct val="100000"/>
              </a:lnSpc>
              <a:spcBef>
                <a:spcPts val="0"/>
              </a:spcBef>
              <a:spcAft>
                <a:spcPts val="0"/>
              </a:spcAft>
              <a:buNone/>
            </a:pPr>
            <a:endParaRPr sz="2800" b="0" i="0" u="none" strike="noStrike" cap="none">
              <a:solidFill>
                <a:schemeClr val="dk1"/>
              </a:solidFill>
              <a:latin typeface="DM Sans" pitchFamily="2" charset="77"/>
              <a:ea typeface="Albert Sans"/>
              <a:cs typeface="Albert Sans"/>
              <a:sym typeface="Albert Sans"/>
            </a:endParaRPr>
          </a:p>
          <a:p>
            <a:pPr marL="304800" marR="0" lvl="0" indent="-304800" algn="l" rtl="0">
              <a:lnSpc>
                <a:spcPct val="100000"/>
              </a:lnSpc>
              <a:spcBef>
                <a:spcPts val="0"/>
              </a:spcBef>
              <a:spcAft>
                <a:spcPts val="0"/>
              </a:spcAft>
              <a:buClr>
                <a:schemeClr val="dk1"/>
              </a:buClr>
              <a:buSzPts val="2800"/>
              <a:buFont typeface="Albert Sans"/>
              <a:buChar char="●"/>
            </a:pPr>
            <a:r>
              <a:rPr lang="en-US" sz="2800" b="0" i="0" u="none" strike="noStrike" cap="none">
                <a:solidFill>
                  <a:schemeClr val="dk1"/>
                </a:solidFill>
                <a:latin typeface="DM Sans" pitchFamily="2" charset="77"/>
                <a:ea typeface="Albert Sans"/>
                <a:cs typeface="Albert Sans"/>
                <a:sym typeface="Albert Sans"/>
              </a:rPr>
              <a:t>Drop off your resource to share in one of the flowerpots located at the ILPQC table or in the breakout session</a:t>
            </a:r>
            <a:endParaRPr sz="2800" b="0" i="0" u="none" strike="noStrike" cap="none">
              <a:solidFill>
                <a:schemeClr val="dk1"/>
              </a:solidFill>
              <a:latin typeface="DM Sans" pitchFamily="2" charset="77"/>
              <a:ea typeface="Albert Sans"/>
              <a:cs typeface="Albert Sans"/>
              <a:sym typeface="Albert Sans"/>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6467"/>
        <p:cNvGrpSpPr/>
        <p:nvPr/>
      </p:nvGrpSpPr>
      <p:grpSpPr>
        <a:xfrm>
          <a:off x="0" y="0"/>
          <a:ext cx="0" cy="0"/>
          <a:chOff x="0" y="0"/>
          <a:chExt cx="0" cy="0"/>
        </a:xfrm>
      </p:grpSpPr>
      <p:sp>
        <p:nvSpPr>
          <p:cNvPr id="16468" name="Google Shape;16468;p267"/>
          <p:cNvSpPr/>
          <p:nvPr/>
        </p:nvSpPr>
        <p:spPr>
          <a:xfrm>
            <a:off x="0" y="0"/>
            <a:ext cx="13761720" cy="6866573"/>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t="-38878" b="-38874"/>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grpSp>
        <p:nvGrpSpPr>
          <p:cNvPr id="16469" name="Google Shape;16469;p267"/>
          <p:cNvGrpSpPr/>
          <p:nvPr/>
        </p:nvGrpSpPr>
        <p:grpSpPr>
          <a:xfrm>
            <a:off x="6188260" y="4423943"/>
            <a:ext cx="6896342" cy="5004870"/>
            <a:chOff x="-1" y="0"/>
            <a:chExt cx="13792684" cy="10009740"/>
          </a:xfrm>
        </p:grpSpPr>
        <p:sp>
          <p:nvSpPr>
            <p:cNvPr id="16470" name="Google Shape;16470;p267"/>
            <p:cNvSpPr/>
            <p:nvPr/>
          </p:nvSpPr>
          <p:spPr>
            <a:xfrm rot="951726" flipH="1">
              <a:off x="7495939" y="1841611"/>
              <a:ext cx="2293676" cy="4893175"/>
            </a:xfrm>
            <a:custGeom>
              <a:avLst/>
              <a:gdLst/>
              <a:ahLst/>
              <a:cxnLst/>
              <a:rect l="l" t="t" r="r" b="b"/>
              <a:pathLst>
                <a:path w="2293676" h="4893175" extrusionOk="0">
                  <a:moveTo>
                    <a:pt x="2293676" y="0"/>
                  </a:moveTo>
                  <a:lnTo>
                    <a:pt x="0" y="0"/>
                  </a:lnTo>
                  <a:lnTo>
                    <a:pt x="0" y="4893176"/>
                  </a:lnTo>
                  <a:lnTo>
                    <a:pt x="2293676" y="4893176"/>
                  </a:lnTo>
                  <a:lnTo>
                    <a:pt x="2293676"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71" name="Google Shape;16471;p267"/>
            <p:cNvSpPr/>
            <p:nvPr/>
          </p:nvSpPr>
          <p:spPr>
            <a:xfrm rot="2764092" flipH="1">
              <a:off x="8042416" y="1138108"/>
              <a:ext cx="3467451" cy="7813974"/>
            </a:xfrm>
            <a:custGeom>
              <a:avLst/>
              <a:gdLst/>
              <a:ahLst/>
              <a:cxnLst/>
              <a:rect l="l" t="t" r="r" b="b"/>
              <a:pathLst>
                <a:path w="3467451" h="7813974" extrusionOk="0">
                  <a:moveTo>
                    <a:pt x="3467452" y="0"/>
                  </a:moveTo>
                  <a:lnTo>
                    <a:pt x="0" y="0"/>
                  </a:lnTo>
                  <a:lnTo>
                    <a:pt x="0" y="7813974"/>
                  </a:lnTo>
                  <a:lnTo>
                    <a:pt x="3467452" y="7813974"/>
                  </a:lnTo>
                  <a:lnTo>
                    <a:pt x="3467452"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72" name="Google Shape;16472;p267"/>
            <p:cNvSpPr/>
            <p:nvPr/>
          </p:nvSpPr>
          <p:spPr>
            <a:xfrm rot="-1946632">
              <a:off x="3023595" y="504932"/>
              <a:ext cx="4038116" cy="7409387"/>
            </a:xfrm>
            <a:custGeom>
              <a:avLst/>
              <a:gdLst/>
              <a:ahLst/>
              <a:cxnLst/>
              <a:rect l="l" t="t" r="r" b="b"/>
              <a:pathLst>
                <a:path w="4038116" h="7409387" extrusionOk="0">
                  <a:moveTo>
                    <a:pt x="0" y="0"/>
                  </a:moveTo>
                  <a:lnTo>
                    <a:pt x="4038116" y="0"/>
                  </a:lnTo>
                  <a:lnTo>
                    <a:pt x="4038116" y="7409388"/>
                  </a:lnTo>
                  <a:lnTo>
                    <a:pt x="0" y="7409388"/>
                  </a:lnTo>
                  <a:lnTo>
                    <a:pt x="0" y="0"/>
                  </a:lnTo>
                  <a:close/>
                </a:path>
              </a:pathLst>
            </a:cu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73" name="Google Shape;16473;p267"/>
            <p:cNvSpPr/>
            <p:nvPr/>
          </p:nvSpPr>
          <p:spPr>
            <a:xfrm rot="2122930">
              <a:off x="1829064" y="2207838"/>
              <a:ext cx="4223813" cy="6867988"/>
            </a:xfrm>
            <a:custGeom>
              <a:avLst/>
              <a:gdLst/>
              <a:ahLst/>
              <a:cxnLst/>
              <a:rect l="l" t="t" r="r" b="b"/>
              <a:pathLst>
                <a:path w="4223813" h="6867988" extrusionOk="0">
                  <a:moveTo>
                    <a:pt x="0" y="0"/>
                  </a:moveTo>
                  <a:lnTo>
                    <a:pt x="4223813" y="0"/>
                  </a:lnTo>
                  <a:lnTo>
                    <a:pt x="4223813" y="6867988"/>
                  </a:lnTo>
                  <a:lnTo>
                    <a:pt x="0" y="6867988"/>
                  </a:lnTo>
                  <a:lnTo>
                    <a:pt x="0" y="0"/>
                  </a:lnTo>
                  <a:close/>
                </a:path>
              </a:pathLst>
            </a:custGeom>
            <a:blipFill rotWithShape="1">
              <a:blip r:embed="rId7">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74" name="Google Shape;16474;p267"/>
            <p:cNvSpPr/>
            <p:nvPr/>
          </p:nvSpPr>
          <p:spPr>
            <a:xfrm rot="-5204111">
              <a:off x="-142917" y="2184033"/>
              <a:ext cx="7989976" cy="7260891"/>
            </a:xfrm>
            <a:custGeom>
              <a:avLst/>
              <a:gdLst/>
              <a:ahLst/>
              <a:cxnLst/>
              <a:rect l="l" t="t" r="r" b="b"/>
              <a:pathLst>
                <a:path w="7989976" h="7260891" extrusionOk="0">
                  <a:moveTo>
                    <a:pt x="0" y="0"/>
                  </a:moveTo>
                  <a:lnTo>
                    <a:pt x="7989976" y="0"/>
                  </a:lnTo>
                  <a:lnTo>
                    <a:pt x="7989976" y="7260890"/>
                  </a:lnTo>
                  <a:lnTo>
                    <a:pt x="0" y="7260890"/>
                  </a:lnTo>
                  <a:lnTo>
                    <a:pt x="0" y="0"/>
                  </a:lnTo>
                  <a:close/>
                </a:path>
              </a:pathLst>
            </a:custGeom>
            <a:blipFill rotWithShape="1">
              <a:blip r:embed="rId8">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75" name="Google Shape;16475;p267"/>
            <p:cNvSpPr/>
            <p:nvPr/>
          </p:nvSpPr>
          <p:spPr>
            <a:xfrm rot="-272067" flipH="1">
              <a:off x="4644719" y="2008234"/>
              <a:ext cx="3251433" cy="4825875"/>
            </a:xfrm>
            <a:custGeom>
              <a:avLst/>
              <a:gdLst/>
              <a:ahLst/>
              <a:cxnLst/>
              <a:rect l="l" t="t" r="r" b="b"/>
              <a:pathLst>
                <a:path w="3251433" h="4825875" extrusionOk="0">
                  <a:moveTo>
                    <a:pt x="3251434" y="0"/>
                  </a:moveTo>
                  <a:lnTo>
                    <a:pt x="0" y="0"/>
                  </a:lnTo>
                  <a:lnTo>
                    <a:pt x="0" y="4825875"/>
                  </a:lnTo>
                  <a:lnTo>
                    <a:pt x="3251434" y="4825875"/>
                  </a:lnTo>
                  <a:lnTo>
                    <a:pt x="3251434" y="0"/>
                  </a:lnTo>
                  <a:close/>
                </a:path>
              </a:pathLst>
            </a:custGeom>
            <a:blipFill rotWithShape="1">
              <a:blip r:embed="rId9">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grpSp>
      <p:sp>
        <p:nvSpPr>
          <p:cNvPr id="16476" name="Google Shape;16476;p267"/>
          <p:cNvSpPr/>
          <p:nvPr/>
        </p:nvSpPr>
        <p:spPr>
          <a:xfrm>
            <a:off x="69851" y="251184"/>
            <a:ext cx="7279123" cy="4670478"/>
          </a:xfrm>
          <a:custGeom>
            <a:avLst/>
            <a:gdLst/>
            <a:ahLst/>
            <a:cxnLst/>
            <a:rect l="l" t="t" r="r" b="b"/>
            <a:pathLst>
              <a:path w="10918685" h="7005717" extrusionOk="0">
                <a:moveTo>
                  <a:pt x="0" y="0"/>
                </a:moveTo>
                <a:lnTo>
                  <a:pt x="10918685" y="0"/>
                </a:lnTo>
                <a:lnTo>
                  <a:pt x="10918685" y="7005717"/>
                </a:lnTo>
                <a:lnTo>
                  <a:pt x="0" y="7005717"/>
                </a:lnTo>
                <a:lnTo>
                  <a:pt x="0" y="0"/>
                </a:lnTo>
                <a:close/>
              </a:path>
            </a:pathLst>
          </a:custGeom>
          <a:blipFill rotWithShape="1">
            <a:blip r:embed="rId10">
              <a:alphaModFix/>
            </a:blip>
            <a:stretch>
              <a:fillRect b="-831"/>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77" name="Google Shape;16477;p267"/>
          <p:cNvSpPr txBox="1"/>
          <p:nvPr/>
        </p:nvSpPr>
        <p:spPr>
          <a:xfrm>
            <a:off x="7567162" y="560085"/>
            <a:ext cx="4454113" cy="2763064"/>
          </a:xfrm>
          <a:prstGeom prst="rect">
            <a:avLst/>
          </a:prstGeom>
          <a:noFill/>
          <a:ln>
            <a:noFill/>
          </a:ln>
        </p:spPr>
        <p:txBody>
          <a:bodyPr spcFirstLastPara="1" wrap="square" lIns="0" tIns="0" rIns="0" bIns="0" anchor="t" anchorCtr="0">
            <a:spAutoFit/>
          </a:bodyPr>
          <a:lstStyle/>
          <a:p>
            <a:pPr marL="0" marR="0" lvl="0" indent="0" algn="ctr" rtl="0">
              <a:lnSpc>
                <a:spcPct val="90210"/>
              </a:lnSpc>
              <a:spcBef>
                <a:spcPts val="0"/>
              </a:spcBef>
              <a:spcAft>
                <a:spcPts val="0"/>
              </a:spcAft>
              <a:buClr>
                <a:srgbClr val="000000"/>
              </a:buClr>
              <a:buSzPts val="6650"/>
              <a:buFont typeface="Arial"/>
              <a:buNone/>
            </a:pPr>
            <a:r>
              <a:rPr lang="en-US" sz="6650" b="0" i="0" u="none" strike="noStrike" cap="none">
                <a:solidFill>
                  <a:srgbClr val="99A874"/>
                </a:solidFill>
                <a:latin typeface="DM Sans" pitchFamily="2" charset="77"/>
                <a:ea typeface="DM Sans"/>
                <a:cs typeface="DM Sans"/>
                <a:sym typeface="DM Sans"/>
              </a:rPr>
              <a:t>It’s time to Storyboard Bin</a:t>
            </a:r>
            <a:r>
              <a:rPr lang="en-US" sz="6650" b="0" i="0" u="sng" strike="noStrike" cap="none">
                <a:solidFill>
                  <a:srgbClr val="99A874"/>
                </a:solidFill>
                <a:latin typeface="DM Sans" pitchFamily="2" charset="77"/>
                <a:ea typeface="DM Sans"/>
                <a:cs typeface="DM Sans"/>
                <a:sym typeface="DM Sans"/>
              </a:rPr>
              <a:t>Go</a:t>
            </a:r>
            <a:r>
              <a:rPr lang="en-US" sz="6650" b="0" i="0" u="none" strike="noStrike" cap="none">
                <a:solidFill>
                  <a:srgbClr val="99A874"/>
                </a:solidFill>
                <a:latin typeface="DM Sans" pitchFamily="2" charset="77"/>
                <a:ea typeface="DM Sans"/>
                <a:cs typeface="DM Sans"/>
                <a:sym typeface="DM Sans"/>
              </a:rPr>
              <a:t>!</a:t>
            </a:r>
            <a:endParaRPr sz="6650" b="0" i="0" u="none" strike="noStrike" cap="none">
              <a:solidFill>
                <a:srgbClr val="99A874"/>
              </a:solidFill>
              <a:latin typeface="DM Sans" pitchFamily="2" charset="77"/>
              <a:ea typeface="DM Sans"/>
              <a:cs typeface="DM Sans"/>
              <a:sym typeface="DM Sans"/>
            </a:endParaRPr>
          </a:p>
        </p:txBody>
      </p:sp>
      <p:sp>
        <p:nvSpPr>
          <p:cNvPr id="16478" name="Google Shape;16478;p267"/>
          <p:cNvSpPr txBox="1"/>
          <p:nvPr/>
        </p:nvSpPr>
        <p:spPr>
          <a:xfrm>
            <a:off x="7605646" y="3375473"/>
            <a:ext cx="4415629" cy="2136162"/>
          </a:xfrm>
          <a:prstGeom prst="rect">
            <a:avLst/>
          </a:prstGeom>
          <a:noFill/>
          <a:ln>
            <a:noFill/>
          </a:ln>
        </p:spPr>
        <p:txBody>
          <a:bodyPr spcFirstLastPara="1" wrap="square" lIns="0" tIns="0" rIns="0" bIns="0" anchor="t" anchorCtr="0">
            <a:spAutoFit/>
          </a:bodyPr>
          <a:lstStyle/>
          <a:p>
            <a:pPr marL="503793" marR="0" lvl="1" indent="-251896" algn="l" rtl="0">
              <a:lnSpc>
                <a:spcPct val="119031"/>
              </a:lnSpc>
              <a:spcBef>
                <a:spcPts val="0"/>
              </a:spcBef>
              <a:spcAft>
                <a:spcPts val="0"/>
              </a:spcAft>
              <a:buClr>
                <a:srgbClr val="000000"/>
              </a:buClr>
              <a:buSzPts val="2333"/>
              <a:buFont typeface="Arial"/>
              <a:buChar char="•"/>
            </a:pPr>
            <a:r>
              <a:rPr lang="en-US" sz="2333" b="1" i="0" u="none" strike="noStrike" cap="none">
                <a:solidFill>
                  <a:srgbClr val="000000"/>
                </a:solidFill>
                <a:latin typeface="DM Sans" pitchFamily="2" charset="77"/>
                <a:ea typeface="DM Sans"/>
                <a:cs typeface="DM Sans"/>
                <a:sym typeface="DM Sans"/>
              </a:rPr>
              <a:t>Visit team Storyboards and complete your BinGo card for another chance to win one of the amazing raffle baskets!</a:t>
            </a:r>
            <a:endParaRPr sz="1400" b="0" i="0" u="none" strike="noStrike" cap="none">
              <a:solidFill>
                <a:srgbClr val="000000"/>
              </a:solidFill>
              <a:latin typeface="DM Sans" pitchFamily="2" charset="77"/>
              <a:sym typeface="Arial"/>
            </a:endParaRPr>
          </a:p>
        </p:txBody>
      </p:sp>
      <p:sp>
        <p:nvSpPr>
          <p:cNvPr id="16479" name="Google Shape;16479;p267"/>
          <p:cNvSpPr txBox="1"/>
          <p:nvPr/>
        </p:nvSpPr>
        <p:spPr>
          <a:xfrm>
            <a:off x="323850" y="5156612"/>
            <a:ext cx="4736679" cy="856517"/>
          </a:xfrm>
          <a:prstGeom prst="rect">
            <a:avLst/>
          </a:prstGeom>
          <a:noFill/>
          <a:ln>
            <a:noFill/>
          </a:ln>
        </p:spPr>
        <p:txBody>
          <a:bodyPr spcFirstLastPara="1" wrap="square" lIns="0" tIns="0" rIns="0" bIns="0" anchor="t" anchorCtr="0">
            <a:spAutoFit/>
          </a:bodyPr>
          <a:lstStyle/>
          <a:p>
            <a:pPr marL="0" marR="0" lvl="0" indent="0" algn="l" rtl="0">
              <a:lnSpc>
                <a:spcPct val="120739"/>
              </a:lnSpc>
              <a:spcBef>
                <a:spcPts val="0"/>
              </a:spcBef>
              <a:spcAft>
                <a:spcPts val="0"/>
              </a:spcAft>
              <a:buClr>
                <a:srgbClr val="000000"/>
              </a:buClr>
              <a:buSzPts val="2300"/>
              <a:buFont typeface="Arial"/>
              <a:buNone/>
            </a:pPr>
            <a:r>
              <a:rPr lang="en-US" sz="2300" b="1" i="0" u="none" strike="noStrike" cap="none" dirty="0">
                <a:solidFill>
                  <a:srgbClr val="F5886D"/>
                </a:solidFill>
                <a:latin typeface="DM Sans" pitchFamily="2" charset="77"/>
                <a:ea typeface="DM Sans"/>
                <a:cs typeface="DM Sans"/>
                <a:sym typeface="DM Sans"/>
              </a:rPr>
              <a:t>*</a:t>
            </a:r>
            <a:r>
              <a:rPr lang="en-US" sz="2300" b="1" i="0" u="none" strike="noStrike" cap="none" dirty="0" err="1">
                <a:solidFill>
                  <a:srgbClr val="F5886D"/>
                </a:solidFill>
                <a:latin typeface="DM Sans" pitchFamily="2" charset="77"/>
                <a:ea typeface="DM Sans"/>
                <a:cs typeface="DM Sans"/>
                <a:sym typeface="DM Sans"/>
              </a:rPr>
              <a:t>BinGo</a:t>
            </a:r>
            <a:r>
              <a:rPr lang="en-US" sz="2300" b="1" i="0" u="none" strike="noStrike" cap="none" dirty="0">
                <a:solidFill>
                  <a:srgbClr val="F5886D"/>
                </a:solidFill>
                <a:latin typeface="DM Sans" pitchFamily="2" charset="77"/>
                <a:ea typeface="DM Sans"/>
                <a:cs typeface="DM Sans"/>
                <a:sym typeface="DM Sans"/>
              </a:rPr>
              <a:t> card located in your ILPQC F2F folder</a:t>
            </a:r>
            <a:endParaRPr sz="2300" b="1" i="0" u="none" strike="noStrike" cap="none" dirty="0">
              <a:solidFill>
                <a:srgbClr val="F5886D"/>
              </a:solidFill>
              <a:latin typeface="DM Sans" pitchFamily="2" charset="77"/>
              <a:ea typeface="DM Sans"/>
              <a:cs typeface="DM Sans"/>
              <a:sym typeface="DM Sans"/>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6483"/>
        <p:cNvGrpSpPr/>
        <p:nvPr/>
      </p:nvGrpSpPr>
      <p:grpSpPr>
        <a:xfrm>
          <a:off x="0" y="0"/>
          <a:ext cx="0" cy="0"/>
          <a:chOff x="0" y="0"/>
          <a:chExt cx="0" cy="0"/>
        </a:xfrm>
      </p:grpSpPr>
      <p:sp>
        <p:nvSpPr>
          <p:cNvPr id="16484" name="Google Shape;16484;p268"/>
          <p:cNvSpPr/>
          <p:nvPr/>
        </p:nvSpPr>
        <p:spPr>
          <a:xfrm>
            <a:off x="0" y="0"/>
            <a:ext cx="13624560" cy="6866573"/>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85" name="Google Shape;16485;p268"/>
          <p:cNvSpPr/>
          <p:nvPr/>
        </p:nvSpPr>
        <p:spPr>
          <a:xfrm rot="3728556" flipH="1">
            <a:off x="-64871" y="-413081"/>
            <a:ext cx="2931413" cy="2477045"/>
          </a:xfrm>
          <a:custGeom>
            <a:avLst/>
            <a:gdLst/>
            <a:ahLst/>
            <a:cxnLst/>
            <a:rect l="l" t="t" r="r" b="b"/>
            <a:pathLst>
              <a:path w="4397120" h="3715567" extrusionOk="0">
                <a:moveTo>
                  <a:pt x="0" y="3715567"/>
                </a:moveTo>
                <a:lnTo>
                  <a:pt x="4397120" y="3715567"/>
                </a:lnTo>
                <a:lnTo>
                  <a:pt x="4397120" y="0"/>
                </a:lnTo>
                <a:lnTo>
                  <a:pt x="0" y="0"/>
                </a:lnTo>
                <a:lnTo>
                  <a:pt x="0" y="3715567"/>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86" name="Google Shape;16486;p268"/>
          <p:cNvSpPr/>
          <p:nvPr/>
        </p:nvSpPr>
        <p:spPr>
          <a:xfrm rot="-3713233">
            <a:off x="9328636" y="-411271"/>
            <a:ext cx="2931413" cy="2477045"/>
          </a:xfrm>
          <a:custGeom>
            <a:avLst/>
            <a:gdLst/>
            <a:ahLst/>
            <a:cxnLst/>
            <a:rect l="l" t="t" r="r" b="b"/>
            <a:pathLst>
              <a:path w="4397120" h="3715567" extrusionOk="0">
                <a:moveTo>
                  <a:pt x="4397120" y="3715567"/>
                </a:moveTo>
                <a:lnTo>
                  <a:pt x="0" y="3715567"/>
                </a:lnTo>
                <a:lnTo>
                  <a:pt x="0" y="0"/>
                </a:lnTo>
                <a:lnTo>
                  <a:pt x="4397120" y="0"/>
                </a:lnTo>
                <a:lnTo>
                  <a:pt x="4397120" y="3715567"/>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87" name="Google Shape;16487;p268"/>
          <p:cNvSpPr/>
          <p:nvPr/>
        </p:nvSpPr>
        <p:spPr>
          <a:xfrm>
            <a:off x="6812153" y="108161"/>
            <a:ext cx="5379351" cy="2593628"/>
          </a:xfrm>
          <a:custGeom>
            <a:avLst/>
            <a:gdLst/>
            <a:ahLst/>
            <a:cxnLst/>
            <a:rect l="l" t="t" r="r" b="b"/>
            <a:pathLst>
              <a:path w="11682755" h="2424172" extrusionOk="0">
                <a:moveTo>
                  <a:pt x="0" y="0"/>
                </a:moveTo>
                <a:lnTo>
                  <a:pt x="11682755" y="0"/>
                </a:lnTo>
                <a:lnTo>
                  <a:pt x="11682755" y="2424172"/>
                </a:lnTo>
                <a:lnTo>
                  <a:pt x="0" y="2424172"/>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88" name="Google Shape;16488;p268"/>
          <p:cNvSpPr txBox="1"/>
          <p:nvPr/>
        </p:nvSpPr>
        <p:spPr>
          <a:xfrm>
            <a:off x="7534939" y="750778"/>
            <a:ext cx="3933777" cy="1280351"/>
          </a:xfrm>
          <a:prstGeom prst="rect">
            <a:avLst/>
          </a:prstGeom>
          <a:noFill/>
          <a:ln>
            <a:noFill/>
          </a:ln>
        </p:spPr>
        <p:txBody>
          <a:bodyPr spcFirstLastPara="1" wrap="square" lIns="0" tIns="0" rIns="0" bIns="0" anchor="t" anchorCtr="0">
            <a:spAutoFit/>
          </a:bodyPr>
          <a:lstStyle/>
          <a:p>
            <a:pPr marL="0" marR="0" lvl="0" indent="0" algn="ctr" rtl="0">
              <a:lnSpc>
                <a:spcPct val="104000"/>
              </a:lnSpc>
              <a:spcBef>
                <a:spcPts val="0"/>
              </a:spcBef>
              <a:spcAft>
                <a:spcPts val="0"/>
              </a:spcAft>
              <a:buClr>
                <a:srgbClr val="000000"/>
              </a:buClr>
              <a:buSzPts val="4000"/>
              <a:buFont typeface="Arial"/>
              <a:buNone/>
            </a:pPr>
            <a:r>
              <a:rPr lang="en-US" sz="4000" b="0" i="0" u="none" strike="noStrike" cap="none">
                <a:solidFill>
                  <a:srgbClr val="FFFFFF"/>
                </a:solidFill>
                <a:latin typeface="DM Sans" pitchFamily="2" charset="77"/>
                <a:ea typeface="DM Sans"/>
                <a:cs typeface="DM Sans"/>
                <a:sym typeface="DM Sans"/>
              </a:rPr>
              <a:t>The ILPQC Central Team</a:t>
            </a:r>
            <a:endParaRPr sz="4000" b="0" i="0" u="none" strike="noStrike" cap="none">
              <a:solidFill>
                <a:schemeClr val="dk1"/>
              </a:solidFill>
              <a:latin typeface="DM Sans" pitchFamily="2" charset="77"/>
              <a:ea typeface="DM Sans"/>
              <a:cs typeface="DM Sans"/>
              <a:sym typeface="DM Sans"/>
            </a:endParaRPr>
          </a:p>
        </p:txBody>
      </p:sp>
      <p:pic>
        <p:nvPicPr>
          <p:cNvPr id="16489" name="Google Shape;16489;p268" descr="A collage of people in a circle&#10;&#10;AI-generated content may be incorrect."/>
          <p:cNvPicPr preferRelativeResize="0"/>
          <p:nvPr/>
        </p:nvPicPr>
        <p:blipFill rotWithShape="1">
          <a:blip r:embed="rId6">
            <a:alphaModFix/>
          </a:blip>
          <a:srcRect/>
          <a:stretch/>
        </p:blipFill>
        <p:spPr>
          <a:xfrm>
            <a:off x="3848" y="0"/>
            <a:ext cx="6858000" cy="6858000"/>
          </a:xfrm>
          <a:prstGeom prst="rect">
            <a:avLst/>
          </a:prstGeom>
          <a:noFill/>
          <a:ln>
            <a:noFill/>
          </a:ln>
        </p:spPr>
      </p:pic>
      <p:pic>
        <p:nvPicPr>
          <p:cNvPr id="16490" name="Google Shape;16490;p268"/>
          <p:cNvPicPr preferRelativeResize="0"/>
          <p:nvPr/>
        </p:nvPicPr>
        <p:blipFill rotWithShape="1">
          <a:blip r:embed="rId7">
            <a:alphaModFix/>
          </a:blip>
          <a:srcRect b="28223"/>
          <a:stretch/>
        </p:blipFill>
        <p:spPr>
          <a:xfrm>
            <a:off x="7680535" y="2863273"/>
            <a:ext cx="3794606" cy="3171156"/>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6495"/>
        <p:cNvGrpSpPr/>
        <p:nvPr/>
      </p:nvGrpSpPr>
      <p:grpSpPr>
        <a:xfrm>
          <a:off x="0" y="0"/>
          <a:ext cx="0" cy="0"/>
          <a:chOff x="0" y="0"/>
          <a:chExt cx="0" cy="0"/>
        </a:xfrm>
      </p:grpSpPr>
      <p:sp>
        <p:nvSpPr>
          <p:cNvPr id="16496" name="Google Shape;16496;p269"/>
          <p:cNvSpPr/>
          <p:nvPr/>
        </p:nvSpPr>
        <p:spPr>
          <a:xfrm>
            <a:off x="7027333" y="0"/>
            <a:ext cx="5164666" cy="172155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DM Sans" pitchFamily="2" charset="77"/>
              <a:ea typeface="DM Sans"/>
              <a:cs typeface="DM Sans"/>
              <a:sym typeface="DM Sans"/>
            </a:endParaRPr>
          </a:p>
        </p:txBody>
      </p:sp>
      <p:grpSp>
        <p:nvGrpSpPr>
          <p:cNvPr id="16497" name="Google Shape;16497;p269"/>
          <p:cNvGrpSpPr/>
          <p:nvPr/>
        </p:nvGrpSpPr>
        <p:grpSpPr>
          <a:xfrm>
            <a:off x="713014" y="231228"/>
            <a:ext cx="10784115" cy="6383996"/>
            <a:chOff x="0" y="-47625"/>
            <a:chExt cx="4274726" cy="2218093"/>
          </a:xfrm>
        </p:grpSpPr>
        <p:sp>
          <p:nvSpPr>
            <p:cNvPr id="16498" name="Google Shape;16498;p269"/>
            <p:cNvSpPr/>
            <p:nvPr/>
          </p:nvSpPr>
          <p:spPr>
            <a:xfrm>
              <a:off x="0" y="0"/>
              <a:ext cx="4274726" cy="2170468"/>
            </a:xfrm>
            <a:custGeom>
              <a:avLst/>
              <a:gdLst/>
              <a:ahLst/>
              <a:cxnLst/>
              <a:rect l="l" t="t" r="r" b="b"/>
              <a:pathLst>
                <a:path w="4274726" h="2170468" extrusionOk="0">
                  <a:moveTo>
                    <a:pt x="16695" y="0"/>
                  </a:moveTo>
                  <a:lnTo>
                    <a:pt x="4258031" y="0"/>
                  </a:lnTo>
                  <a:cubicBezTo>
                    <a:pt x="4267252" y="0"/>
                    <a:pt x="4274726" y="7475"/>
                    <a:pt x="4274726" y="16695"/>
                  </a:cubicBezTo>
                  <a:lnTo>
                    <a:pt x="4274726" y="2153773"/>
                  </a:lnTo>
                  <a:cubicBezTo>
                    <a:pt x="4274726" y="2158201"/>
                    <a:pt x="4272967" y="2162447"/>
                    <a:pt x="4269836" y="2165578"/>
                  </a:cubicBezTo>
                  <a:cubicBezTo>
                    <a:pt x="4266705" y="2168709"/>
                    <a:pt x="4262459" y="2170468"/>
                    <a:pt x="4258031" y="2170468"/>
                  </a:cubicBezTo>
                  <a:lnTo>
                    <a:pt x="16695" y="2170468"/>
                  </a:lnTo>
                  <a:cubicBezTo>
                    <a:pt x="12267" y="2170468"/>
                    <a:pt x="8021" y="2168709"/>
                    <a:pt x="4890" y="2165578"/>
                  </a:cubicBezTo>
                  <a:cubicBezTo>
                    <a:pt x="1759" y="2162447"/>
                    <a:pt x="0" y="2158201"/>
                    <a:pt x="0" y="2153773"/>
                  </a:cubicBezTo>
                  <a:lnTo>
                    <a:pt x="0" y="16695"/>
                  </a:lnTo>
                  <a:cubicBezTo>
                    <a:pt x="0" y="12267"/>
                    <a:pt x="1759" y="8021"/>
                    <a:pt x="4890" y="4890"/>
                  </a:cubicBezTo>
                  <a:cubicBezTo>
                    <a:pt x="8021" y="1759"/>
                    <a:pt x="12267" y="0"/>
                    <a:pt x="16695" y="0"/>
                  </a:cubicBezTo>
                  <a:close/>
                </a:path>
              </a:pathLst>
            </a:custGeom>
            <a:solidFill>
              <a:srgbClr val="E4E8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499" name="Google Shape;16499;p269"/>
            <p:cNvSpPr txBox="1"/>
            <p:nvPr/>
          </p:nvSpPr>
          <p:spPr>
            <a:xfrm>
              <a:off x="0" y="-47625"/>
              <a:ext cx="4274726" cy="2218093"/>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grpSp>
      <p:sp>
        <p:nvSpPr>
          <p:cNvPr id="16500" name="Google Shape;16500;p269"/>
          <p:cNvSpPr/>
          <p:nvPr/>
        </p:nvSpPr>
        <p:spPr>
          <a:xfrm>
            <a:off x="-73741" y="4102510"/>
            <a:ext cx="1948419" cy="2743200"/>
          </a:xfrm>
          <a:custGeom>
            <a:avLst/>
            <a:gdLst/>
            <a:ahLst/>
            <a:cxnLst/>
            <a:rect l="l" t="t" r="r" b="b"/>
            <a:pathLst>
              <a:path w="2922629" h="4114800" extrusionOk="0">
                <a:moveTo>
                  <a:pt x="0" y="0"/>
                </a:moveTo>
                <a:lnTo>
                  <a:pt x="2922629" y="0"/>
                </a:lnTo>
                <a:lnTo>
                  <a:pt x="2922629" y="4114800"/>
                </a:lnTo>
                <a:lnTo>
                  <a:pt x="0" y="411480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01" name="Google Shape;16501;p269"/>
          <p:cNvSpPr txBox="1"/>
          <p:nvPr/>
        </p:nvSpPr>
        <p:spPr>
          <a:xfrm>
            <a:off x="2847014" y="370916"/>
            <a:ext cx="6148838" cy="1398844"/>
          </a:xfrm>
          <a:prstGeom prst="rect">
            <a:avLst/>
          </a:prstGeom>
          <a:noFill/>
          <a:ln>
            <a:noFill/>
          </a:ln>
        </p:spPr>
        <p:txBody>
          <a:bodyPr spcFirstLastPara="1" wrap="square" lIns="0" tIns="0" rIns="0" bIns="0" anchor="t" anchorCtr="0">
            <a:spAutoFit/>
          </a:bodyPr>
          <a:lstStyle/>
          <a:p>
            <a:pPr marL="0" marR="0" lvl="0" indent="0" algn="ctr" rtl="0">
              <a:lnSpc>
                <a:spcPct val="100755"/>
              </a:lnSpc>
              <a:spcBef>
                <a:spcPts val="0"/>
              </a:spcBef>
              <a:spcAft>
                <a:spcPts val="0"/>
              </a:spcAft>
              <a:buClr>
                <a:srgbClr val="000000"/>
              </a:buClr>
              <a:buSzPts val="4500"/>
              <a:buFont typeface="Arial"/>
              <a:buNone/>
            </a:pPr>
            <a:r>
              <a:rPr lang="en-US" sz="4500" b="0" i="0" u="none" strike="noStrike" cap="none">
                <a:solidFill>
                  <a:srgbClr val="5F6F65"/>
                </a:solidFill>
                <a:latin typeface="DM Sans" pitchFamily="2" charset="77"/>
                <a:ea typeface="DM Sans"/>
                <a:cs typeface="DM Sans"/>
                <a:sym typeface="DM Sans"/>
              </a:rPr>
              <a:t>Make sure to visit ILPQC’s partner tables</a:t>
            </a:r>
            <a:endParaRPr sz="4500" b="0" i="0" u="none" strike="noStrike" cap="none">
              <a:solidFill>
                <a:srgbClr val="5F6F65"/>
              </a:solidFill>
              <a:latin typeface="DM Sans" pitchFamily="2" charset="77"/>
              <a:ea typeface="DM Sans"/>
              <a:cs typeface="DM Sans"/>
              <a:sym typeface="DM Sans"/>
            </a:endParaRPr>
          </a:p>
        </p:txBody>
      </p:sp>
      <p:grpSp>
        <p:nvGrpSpPr>
          <p:cNvPr id="16502" name="Google Shape;16502;p269"/>
          <p:cNvGrpSpPr/>
          <p:nvPr/>
        </p:nvGrpSpPr>
        <p:grpSpPr>
          <a:xfrm>
            <a:off x="711384" y="372982"/>
            <a:ext cx="2145397" cy="1114539"/>
            <a:chOff x="0" y="0"/>
            <a:chExt cx="847564" cy="440312"/>
          </a:xfrm>
        </p:grpSpPr>
        <p:sp>
          <p:nvSpPr>
            <p:cNvPr id="16503" name="Google Shape;16503;p269"/>
            <p:cNvSpPr/>
            <p:nvPr/>
          </p:nvSpPr>
          <p:spPr>
            <a:xfrm>
              <a:off x="0" y="0"/>
              <a:ext cx="847564" cy="440312"/>
            </a:xfrm>
            <a:custGeom>
              <a:avLst/>
              <a:gdLst/>
              <a:ahLst/>
              <a:cxnLst/>
              <a:rect l="l" t="t" r="r" b="b"/>
              <a:pathLst>
                <a:path w="843705" h="320669" extrusionOk="0">
                  <a:moveTo>
                    <a:pt x="0" y="0"/>
                  </a:moveTo>
                  <a:lnTo>
                    <a:pt x="843705" y="0"/>
                  </a:lnTo>
                  <a:lnTo>
                    <a:pt x="843705" y="320669"/>
                  </a:lnTo>
                  <a:lnTo>
                    <a:pt x="0" y="320669"/>
                  </a:lnTo>
                  <a:close/>
                </a:path>
              </a:pathLst>
            </a:custGeom>
            <a:solidFill>
              <a:srgbClr val="AAC0A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04" name="Google Shape;16504;p269"/>
            <p:cNvSpPr txBox="1"/>
            <p:nvPr/>
          </p:nvSpPr>
          <p:spPr>
            <a:xfrm>
              <a:off x="0" y="57892"/>
              <a:ext cx="843705" cy="320669"/>
            </a:xfrm>
            <a:prstGeom prst="rect">
              <a:avLst/>
            </a:prstGeom>
            <a:noFill/>
            <a:ln>
              <a:noFill/>
            </a:ln>
          </p:spPr>
          <p:txBody>
            <a:bodyPr spcFirstLastPara="1" wrap="square" lIns="33850" tIns="33850" rIns="33850" bIns="33850" anchor="ctr" anchorCtr="0">
              <a:noAutofit/>
            </a:bodyPr>
            <a:lstStyle/>
            <a:p>
              <a:pPr marL="0" marR="0" lvl="0" indent="0" algn="ctr" rtl="0">
                <a:lnSpc>
                  <a:spcPct val="100000"/>
                </a:lnSpc>
                <a:spcBef>
                  <a:spcPts val="0"/>
                </a:spcBef>
                <a:spcAft>
                  <a:spcPts val="0"/>
                </a:spcAft>
                <a:buClr>
                  <a:srgbClr val="000000"/>
                </a:buClr>
                <a:buSzPts val="2000"/>
                <a:buFont typeface="Arial"/>
                <a:buNone/>
              </a:pPr>
              <a:r>
                <a:rPr lang="en-US" sz="2000" b="1" i="0" u="none" strike="noStrike" cap="none">
                  <a:solidFill>
                    <a:srgbClr val="000000"/>
                  </a:solidFill>
                  <a:latin typeface="DM Sans" pitchFamily="2" charset="77"/>
                  <a:ea typeface="DM Sans"/>
                  <a:cs typeface="DM Sans"/>
                  <a:sym typeface="DM Sans"/>
                </a:rPr>
                <a:t>Open during Storyboard &amp; Lunch sessions</a:t>
              </a:r>
              <a:endParaRPr sz="1200" b="0" i="0" u="none" strike="noStrike" cap="none">
                <a:solidFill>
                  <a:schemeClr val="dk1"/>
                </a:solidFill>
                <a:latin typeface="DM Sans" pitchFamily="2" charset="77"/>
                <a:ea typeface="DM Sans"/>
                <a:cs typeface="DM Sans"/>
                <a:sym typeface="DM Sans"/>
              </a:endParaRPr>
            </a:p>
          </p:txBody>
        </p:sp>
      </p:grpSp>
      <p:grpSp>
        <p:nvGrpSpPr>
          <p:cNvPr id="16505" name="Google Shape;16505;p269"/>
          <p:cNvGrpSpPr/>
          <p:nvPr/>
        </p:nvGrpSpPr>
        <p:grpSpPr>
          <a:xfrm>
            <a:off x="9358772" y="372981"/>
            <a:ext cx="2135629" cy="1115005"/>
            <a:chOff x="0" y="0"/>
            <a:chExt cx="843705" cy="440496"/>
          </a:xfrm>
        </p:grpSpPr>
        <p:sp>
          <p:nvSpPr>
            <p:cNvPr id="16506" name="Google Shape;16506;p269"/>
            <p:cNvSpPr/>
            <p:nvPr/>
          </p:nvSpPr>
          <p:spPr>
            <a:xfrm>
              <a:off x="3859" y="0"/>
              <a:ext cx="839846" cy="440496"/>
            </a:xfrm>
            <a:custGeom>
              <a:avLst/>
              <a:gdLst/>
              <a:ahLst/>
              <a:cxnLst/>
              <a:rect l="l" t="t" r="r" b="b"/>
              <a:pathLst>
                <a:path w="843705" h="282259" extrusionOk="0">
                  <a:moveTo>
                    <a:pt x="0" y="0"/>
                  </a:moveTo>
                  <a:lnTo>
                    <a:pt x="843705" y="0"/>
                  </a:lnTo>
                  <a:lnTo>
                    <a:pt x="843705" y="282259"/>
                  </a:lnTo>
                  <a:lnTo>
                    <a:pt x="0" y="282259"/>
                  </a:lnTo>
                  <a:close/>
                </a:path>
              </a:pathLst>
            </a:custGeom>
            <a:solidFill>
              <a:srgbClr val="AAC0A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07" name="Google Shape;16507;p269"/>
            <p:cNvSpPr txBox="1"/>
            <p:nvPr/>
          </p:nvSpPr>
          <p:spPr>
            <a:xfrm>
              <a:off x="0" y="77189"/>
              <a:ext cx="843705" cy="282259"/>
            </a:xfrm>
            <a:prstGeom prst="rect">
              <a:avLst/>
            </a:prstGeom>
            <a:noFill/>
            <a:ln>
              <a:noFill/>
            </a:ln>
          </p:spPr>
          <p:txBody>
            <a:bodyPr spcFirstLastPara="1" wrap="square" lIns="33850" tIns="33850" rIns="33850" bIns="33850" anchor="ctr" anchorCtr="0">
              <a:noAutofit/>
            </a:bodyPr>
            <a:lstStyle/>
            <a:p>
              <a:pPr marL="0" marR="0" lvl="0" indent="0" algn="ctr" rtl="0">
                <a:lnSpc>
                  <a:spcPct val="100000"/>
                </a:lnSpc>
                <a:spcBef>
                  <a:spcPts val="0"/>
                </a:spcBef>
                <a:spcAft>
                  <a:spcPts val="0"/>
                </a:spcAft>
                <a:buClr>
                  <a:srgbClr val="000000"/>
                </a:buClr>
                <a:buSzPts val="2000"/>
                <a:buFont typeface="Arial"/>
                <a:buNone/>
              </a:pPr>
              <a:r>
                <a:rPr lang="en-US" sz="2000" b="1" i="0" u="none" strike="noStrike" cap="none">
                  <a:solidFill>
                    <a:srgbClr val="000000"/>
                  </a:solidFill>
                  <a:latin typeface="DM Sans" pitchFamily="2" charset="77"/>
                  <a:ea typeface="DM Sans"/>
                  <a:cs typeface="DM Sans"/>
                  <a:sym typeface="DM Sans"/>
                </a:rPr>
                <a:t>Located outside the ballroom</a:t>
              </a:r>
              <a:endParaRPr sz="1200" b="0" i="0" u="none" strike="noStrike" cap="none">
                <a:solidFill>
                  <a:schemeClr val="dk1"/>
                </a:solidFill>
                <a:latin typeface="DM Sans" pitchFamily="2" charset="77"/>
                <a:ea typeface="DM Sans"/>
                <a:cs typeface="DM Sans"/>
                <a:sym typeface="DM Sans"/>
              </a:endParaRPr>
            </a:p>
          </p:txBody>
        </p:sp>
      </p:grpSp>
      <p:grpSp>
        <p:nvGrpSpPr>
          <p:cNvPr id="16508" name="Google Shape;16508;p269"/>
          <p:cNvGrpSpPr/>
          <p:nvPr/>
        </p:nvGrpSpPr>
        <p:grpSpPr>
          <a:xfrm>
            <a:off x="1233555" y="2018062"/>
            <a:ext cx="1812790" cy="1626415"/>
            <a:chOff x="1372100" y="3288061"/>
            <a:chExt cx="1612668" cy="1534051"/>
          </a:xfrm>
        </p:grpSpPr>
        <p:sp>
          <p:nvSpPr>
            <p:cNvPr id="16509" name="Google Shape;16509;p269"/>
            <p:cNvSpPr/>
            <p:nvPr/>
          </p:nvSpPr>
          <p:spPr>
            <a:xfrm>
              <a:off x="1372100" y="3288061"/>
              <a:ext cx="1612668" cy="1534051"/>
            </a:xfrm>
            <a:custGeom>
              <a:avLst/>
              <a:gdLst/>
              <a:ahLst/>
              <a:cxnLst/>
              <a:rect l="l" t="t" r="r" b="b"/>
              <a:pathLst>
                <a:path w="2419002" h="2301076" extrusionOk="0">
                  <a:moveTo>
                    <a:pt x="0" y="0"/>
                  </a:moveTo>
                  <a:lnTo>
                    <a:pt x="2419002" y="0"/>
                  </a:lnTo>
                  <a:lnTo>
                    <a:pt x="2419002" y="2301076"/>
                  </a:lnTo>
                  <a:lnTo>
                    <a:pt x="0" y="2301076"/>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10" name="Google Shape;16510;p269"/>
            <p:cNvSpPr txBox="1"/>
            <p:nvPr/>
          </p:nvSpPr>
          <p:spPr>
            <a:xfrm>
              <a:off x="1520483" y="3765588"/>
              <a:ext cx="1320489" cy="524834"/>
            </a:xfrm>
            <a:prstGeom prst="rect">
              <a:avLst/>
            </a:prstGeom>
            <a:noFill/>
            <a:ln>
              <a:noFill/>
            </a:ln>
          </p:spPr>
          <p:txBody>
            <a:bodyPr spcFirstLastPara="1" wrap="square" lIns="0" tIns="0" rIns="0" bIns="0" anchor="t" anchorCtr="0">
              <a:spAutoFit/>
            </a:bodyPr>
            <a:lstStyle/>
            <a:p>
              <a:pPr marL="0" marR="0" lvl="0" indent="0" algn="ctr" rtl="0">
                <a:lnSpc>
                  <a:spcPct val="119091"/>
                </a:lnSpc>
                <a:spcBef>
                  <a:spcPts val="0"/>
                </a:spcBef>
                <a:spcAft>
                  <a:spcPts val="0"/>
                </a:spcAft>
                <a:buClr>
                  <a:srgbClr val="000000"/>
                </a:buClr>
                <a:buSzPts val="1519"/>
                <a:buFont typeface="Arial"/>
                <a:buNone/>
              </a:pPr>
              <a:r>
                <a:rPr lang="en-US" sz="1519" b="1" i="0" u="none" strike="noStrike" cap="none">
                  <a:solidFill>
                    <a:srgbClr val="FDFFFB"/>
                  </a:solidFill>
                  <a:latin typeface="DM Sans" pitchFamily="2" charset="77"/>
                  <a:ea typeface="DM Sans"/>
                  <a:cs typeface="DM Sans"/>
                  <a:sym typeface="DM Sans"/>
                </a:rPr>
                <a:t>Chicago Family Doulas</a:t>
              </a:r>
              <a:endParaRPr sz="1400" b="0" i="0" u="none" strike="noStrike" cap="none">
                <a:solidFill>
                  <a:srgbClr val="000000"/>
                </a:solidFill>
                <a:latin typeface="DM Sans" pitchFamily="2" charset="77"/>
                <a:sym typeface="Arial"/>
              </a:endParaRPr>
            </a:p>
          </p:txBody>
        </p:sp>
      </p:grpSp>
      <p:grpSp>
        <p:nvGrpSpPr>
          <p:cNvPr id="16511" name="Google Shape;16511;p269"/>
          <p:cNvGrpSpPr/>
          <p:nvPr/>
        </p:nvGrpSpPr>
        <p:grpSpPr>
          <a:xfrm>
            <a:off x="4070852" y="2014000"/>
            <a:ext cx="1743517" cy="1634112"/>
            <a:chOff x="5310064" y="3276303"/>
            <a:chExt cx="1612668" cy="1534051"/>
          </a:xfrm>
        </p:grpSpPr>
        <p:sp>
          <p:nvSpPr>
            <p:cNvPr id="16512" name="Google Shape;16512;p269"/>
            <p:cNvSpPr/>
            <p:nvPr/>
          </p:nvSpPr>
          <p:spPr>
            <a:xfrm>
              <a:off x="5310064" y="3276303"/>
              <a:ext cx="1612668" cy="1534051"/>
            </a:xfrm>
            <a:custGeom>
              <a:avLst/>
              <a:gdLst/>
              <a:ahLst/>
              <a:cxnLst/>
              <a:rect l="l" t="t" r="r" b="b"/>
              <a:pathLst>
                <a:path w="2419002" h="2301076" extrusionOk="0">
                  <a:moveTo>
                    <a:pt x="0" y="0"/>
                  </a:moveTo>
                  <a:lnTo>
                    <a:pt x="2419002" y="0"/>
                  </a:lnTo>
                  <a:lnTo>
                    <a:pt x="2419002" y="2301076"/>
                  </a:lnTo>
                  <a:lnTo>
                    <a:pt x="0" y="2301076"/>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13" name="Google Shape;16513;p269"/>
            <p:cNvSpPr txBox="1"/>
            <p:nvPr/>
          </p:nvSpPr>
          <p:spPr>
            <a:xfrm>
              <a:off x="5416434" y="3776986"/>
              <a:ext cx="1397451" cy="719438"/>
            </a:xfrm>
            <a:prstGeom prst="rect">
              <a:avLst/>
            </a:prstGeom>
            <a:noFill/>
            <a:ln>
              <a:noFill/>
            </a:ln>
          </p:spPr>
          <p:txBody>
            <a:bodyPr spcFirstLastPara="1" wrap="square" lIns="0" tIns="0" rIns="0" bIns="0" anchor="t" anchorCtr="0">
              <a:spAutoFit/>
            </a:bodyPr>
            <a:lstStyle/>
            <a:p>
              <a:pPr marL="0" marR="0" lvl="0" indent="0" algn="ctr" rtl="0">
                <a:lnSpc>
                  <a:spcPct val="119068"/>
                </a:lnSpc>
                <a:spcBef>
                  <a:spcPts val="0"/>
                </a:spcBef>
                <a:spcAft>
                  <a:spcPts val="0"/>
                </a:spcAft>
                <a:buClr>
                  <a:srgbClr val="000000"/>
                </a:buClr>
                <a:buSzPts val="1395"/>
                <a:buFont typeface="Arial"/>
                <a:buNone/>
              </a:pPr>
              <a:r>
                <a:rPr lang="en-US" sz="1395" b="1" i="0" u="none" strike="noStrike" cap="none">
                  <a:solidFill>
                    <a:srgbClr val="FDFFFB"/>
                  </a:solidFill>
                  <a:latin typeface="DM Sans" pitchFamily="2" charset="77"/>
                  <a:ea typeface="DM Sans"/>
                  <a:cs typeface="DM Sans"/>
                  <a:sym typeface="DM Sans"/>
                </a:rPr>
                <a:t>Fetal and Infant Mortality Review Chicago</a:t>
              </a:r>
              <a:endParaRPr sz="1400" b="0" i="0" u="none" strike="noStrike" cap="none">
                <a:solidFill>
                  <a:srgbClr val="000000"/>
                </a:solidFill>
                <a:latin typeface="DM Sans" pitchFamily="2" charset="77"/>
                <a:sym typeface="Arial"/>
              </a:endParaRPr>
            </a:p>
          </p:txBody>
        </p:sp>
      </p:grpSp>
      <p:grpSp>
        <p:nvGrpSpPr>
          <p:cNvPr id="16514" name="Google Shape;16514;p269"/>
          <p:cNvGrpSpPr/>
          <p:nvPr/>
        </p:nvGrpSpPr>
        <p:grpSpPr>
          <a:xfrm>
            <a:off x="2255876" y="4477550"/>
            <a:ext cx="1812790" cy="1672596"/>
            <a:chOff x="4426422" y="4985550"/>
            <a:chExt cx="1612668" cy="1534051"/>
          </a:xfrm>
        </p:grpSpPr>
        <p:sp>
          <p:nvSpPr>
            <p:cNvPr id="16515" name="Google Shape;16515;p269"/>
            <p:cNvSpPr/>
            <p:nvPr/>
          </p:nvSpPr>
          <p:spPr>
            <a:xfrm>
              <a:off x="4426422" y="4985550"/>
              <a:ext cx="1612668" cy="1534051"/>
            </a:xfrm>
            <a:custGeom>
              <a:avLst/>
              <a:gdLst/>
              <a:ahLst/>
              <a:cxnLst/>
              <a:rect l="l" t="t" r="r" b="b"/>
              <a:pathLst>
                <a:path w="2419002" h="2301076" extrusionOk="0">
                  <a:moveTo>
                    <a:pt x="0" y="0"/>
                  </a:moveTo>
                  <a:lnTo>
                    <a:pt x="2419002" y="0"/>
                  </a:lnTo>
                  <a:lnTo>
                    <a:pt x="2419002" y="2301076"/>
                  </a:lnTo>
                  <a:lnTo>
                    <a:pt x="0" y="2301076"/>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16" name="Google Shape;16516;p269"/>
            <p:cNvSpPr txBox="1"/>
            <p:nvPr/>
          </p:nvSpPr>
          <p:spPr>
            <a:xfrm>
              <a:off x="4687750" y="5643660"/>
              <a:ext cx="1124917" cy="255173"/>
            </a:xfrm>
            <a:prstGeom prst="rect">
              <a:avLst/>
            </a:prstGeom>
            <a:noFill/>
            <a:ln>
              <a:noFill/>
            </a:ln>
          </p:spPr>
          <p:txBody>
            <a:bodyPr spcFirstLastPara="1" wrap="square" lIns="0" tIns="0" rIns="0" bIns="0" anchor="t" anchorCtr="0">
              <a:spAutoFit/>
            </a:bodyPr>
            <a:lstStyle/>
            <a:p>
              <a:pPr marL="0" marR="0" lvl="0" indent="0" algn="ctr" rtl="0">
                <a:lnSpc>
                  <a:spcPct val="119091"/>
                </a:lnSpc>
                <a:spcBef>
                  <a:spcPts val="0"/>
                </a:spcBef>
                <a:spcAft>
                  <a:spcPts val="0"/>
                </a:spcAft>
                <a:buClr>
                  <a:srgbClr val="000000"/>
                </a:buClr>
                <a:buSzPts val="1519"/>
                <a:buFont typeface="Arial"/>
                <a:buNone/>
              </a:pPr>
              <a:r>
                <a:rPr lang="en-US" sz="1519" b="1" i="0" u="none" strike="noStrike" cap="none">
                  <a:solidFill>
                    <a:srgbClr val="FDFFFB"/>
                  </a:solidFill>
                  <a:latin typeface="DM Sans" pitchFamily="2" charset="77"/>
                  <a:ea typeface="DM Sans"/>
                  <a:cs typeface="DM Sans"/>
                  <a:sym typeface="DM Sans"/>
                </a:rPr>
                <a:t>Doula Lab</a:t>
              </a:r>
              <a:endParaRPr sz="1400" b="0" i="0" u="none" strike="noStrike" cap="none">
                <a:solidFill>
                  <a:srgbClr val="000000"/>
                </a:solidFill>
                <a:latin typeface="DM Sans" pitchFamily="2" charset="77"/>
                <a:sym typeface="Arial"/>
              </a:endParaRPr>
            </a:p>
          </p:txBody>
        </p:sp>
      </p:grpSp>
      <p:grpSp>
        <p:nvGrpSpPr>
          <p:cNvPr id="16517" name="Google Shape;16517;p269"/>
          <p:cNvGrpSpPr/>
          <p:nvPr/>
        </p:nvGrpSpPr>
        <p:grpSpPr>
          <a:xfrm>
            <a:off x="9875985" y="2117554"/>
            <a:ext cx="1612668" cy="1534051"/>
            <a:chOff x="8721440" y="4988524"/>
            <a:chExt cx="1612668" cy="1534051"/>
          </a:xfrm>
        </p:grpSpPr>
        <p:sp>
          <p:nvSpPr>
            <p:cNvPr id="16518" name="Google Shape;16518;p269"/>
            <p:cNvSpPr/>
            <p:nvPr/>
          </p:nvSpPr>
          <p:spPr>
            <a:xfrm>
              <a:off x="8721440" y="4988524"/>
              <a:ext cx="1612668" cy="1534051"/>
            </a:xfrm>
            <a:custGeom>
              <a:avLst/>
              <a:gdLst/>
              <a:ahLst/>
              <a:cxnLst/>
              <a:rect l="l" t="t" r="r" b="b"/>
              <a:pathLst>
                <a:path w="2419002" h="2301076" extrusionOk="0">
                  <a:moveTo>
                    <a:pt x="0" y="0"/>
                  </a:moveTo>
                  <a:lnTo>
                    <a:pt x="2419002" y="0"/>
                  </a:lnTo>
                  <a:lnTo>
                    <a:pt x="2419002" y="2301076"/>
                  </a:lnTo>
                  <a:lnTo>
                    <a:pt x="0" y="2301076"/>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19" name="Google Shape;16519;p269"/>
            <p:cNvSpPr txBox="1"/>
            <p:nvPr/>
          </p:nvSpPr>
          <p:spPr>
            <a:xfrm>
              <a:off x="8793678" y="5411684"/>
              <a:ext cx="1510060" cy="834652"/>
            </a:xfrm>
            <a:prstGeom prst="rect">
              <a:avLst/>
            </a:prstGeom>
            <a:noFill/>
            <a:ln>
              <a:noFill/>
            </a:ln>
          </p:spPr>
          <p:txBody>
            <a:bodyPr spcFirstLastPara="1" wrap="square" lIns="0" tIns="0" rIns="0" bIns="0" anchor="t" anchorCtr="0">
              <a:spAutoFit/>
            </a:bodyPr>
            <a:lstStyle/>
            <a:p>
              <a:pPr marL="0" marR="0" lvl="0" indent="0" algn="ctr" rtl="0">
                <a:lnSpc>
                  <a:spcPct val="119091"/>
                </a:lnSpc>
                <a:spcBef>
                  <a:spcPts val="0"/>
                </a:spcBef>
                <a:spcAft>
                  <a:spcPts val="0"/>
                </a:spcAft>
                <a:buClr>
                  <a:srgbClr val="000000"/>
                </a:buClr>
                <a:buSzPts val="1519"/>
                <a:buFont typeface="Arial"/>
                <a:buNone/>
              </a:pPr>
              <a:r>
                <a:rPr lang="en-US" sz="1519" b="1" i="0" u="none" strike="noStrike" cap="none">
                  <a:solidFill>
                    <a:srgbClr val="FDFFFB"/>
                  </a:solidFill>
                  <a:latin typeface="DM Sans" pitchFamily="2" charset="77"/>
                  <a:ea typeface="DM Sans"/>
                  <a:cs typeface="DM Sans"/>
                  <a:sym typeface="DM Sans"/>
                </a:rPr>
                <a:t>IDHS, Bureau of Maternal Child Health</a:t>
              </a:r>
              <a:endParaRPr sz="1400" b="0" i="0" u="none" strike="noStrike" cap="none">
                <a:solidFill>
                  <a:srgbClr val="000000"/>
                </a:solidFill>
                <a:latin typeface="DM Sans" pitchFamily="2" charset="77"/>
                <a:sym typeface="Arial"/>
              </a:endParaRPr>
            </a:p>
          </p:txBody>
        </p:sp>
      </p:grpSp>
      <p:grpSp>
        <p:nvGrpSpPr>
          <p:cNvPr id="16520" name="Google Shape;16520;p269"/>
          <p:cNvGrpSpPr/>
          <p:nvPr/>
        </p:nvGrpSpPr>
        <p:grpSpPr>
          <a:xfrm>
            <a:off x="5652460" y="4472324"/>
            <a:ext cx="1766606" cy="1672597"/>
            <a:chOff x="9200763" y="3233112"/>
            <a:chExt cx="1612668" cy="1534051"/>
          </a:xfrm>
        </p:grpSpPr>
        <p:sp>
          <p:nvSpPr>
            <p:cNvPr id="16521" name="Google Shape;16521;p269"/>
            <p:cNvSpPr/>
            <p:nvPr/>
          </p:nvSpPr>
          <p:spPr>
            <a:xfrm>
              <a:off x="9200763" y="3233112"/>
              <a:ext cx="1612668" cy="1534051"/>
            </a:xfrm>
            <a:custGeom>
              <a:avLst/>
              <a:gdLst/>
              <a:ahLst/>
              <a:cxnLst/>
              <a:rect l="l" t="t" r="r" b="b"/>
              <a:pathLst>
                <a:path w="2419002" h="2301076" extrusionOk="0">
                  <a:moveTo>
                    <a:pt x="0" y="0"/>
                  </a:moveTo>
                  <a:lnTo>
                    <a:pt x="2419002" y="0"/>
                  </a:lnTo>
                  <a:lnTo>
                    <a:pt x="2419002" y="2301076"/>
                  </a:lnTo>
                  <a:lnTo>
                    <a:pt x="0" y="2301076"/>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22" name="Google Shape;16522;p269"/>
            <p:cNvSpPr txBox="1"/>
            <p:nvPr/>
          </p:nvSpPr>
          <p:spPr>
            <a:xfrm>
              <a:off x="9266650" y="3656272"/>
              <a:ext cx="1510060" cy="765515"/>
            </a:xfrm>
            <a:prstGeom prst="rect">
              <a:avLst/>
            </a:prstGeom>
            <a:noFill/>
            <a:ln>
              <a:noFill/>
            </a:ln>
          </p:spPr>
          <p:txBody>
            <a:bodyPr spcFirstLastPara="1" wrap="square" lIns="0" tIns="0" rIns="0" bIns="0" anchor="t" anchorCtr="0">
              <a:spAutoFit/>
            </a:bodyPr>
            <a:lstStyle/>
            <a:p>
              <a:pPr marL="0" marR="0" lvl="0" indent="0" algn="ctr" rtl="0">
                <a:lnSpc>
                  <a:spcPct val="119091"/>
                </a:lnSpc>
                <a:spcBef>
                  <a:spcPts val="0"/>
                </a:spcBef>
                <a:spcAft>
                  <a:spcPts val="0"/>
                </a:spcAft>
                <a:buClr>
                  <a:srgbClr val="000000"/>
                </a:buClr>
                <a:buSzPts val="1519"/>
                <a:buFont typeface="Arial"/>
                <a:buNone/>
              </a:pPr>
              <a:r>
                <a:rPr lang="en-US" sz="1519" b="1" i="0" u="none" strike="noStrike" cap="none">
                  <a:solidFill>
                    <a:srgbClr val="FDFFFB"/>
                  </a:solidFill>
                  <a:latin typeface="DM Sans" pitchFamily="2" charset="77"/>
                  <a:ea typeface="DM Sans"/>
                  <a:cs typeface="DM Sans"/>
                  <a:sym typeface="DM Sans"/>
                </a:rPr>
                <a:t>Irth App/Narrative Nation </a:t>
              </a:r>
              <a:endParaRPr sz="1400" b="0" i="0" u="none" strike="noStrike" cap="none">
                <a:solidFill>
                  <a:srgbClr val="000000"/>
                </a:solidFill>
                <a:latin typeface="DM Sans" pitchFamily="2" charset="77"/>
                <a:sym typeface="Arial"/>
              </a:endParaRPr>
            </a:p>
          </p:txBody>
        </p:sp>
      </p:grpSp>
      <p:grpSp>
        <p:nvGrpSpPr>
          <p:cNvPr id="16523" name="Google Shape;16523;p269"/>
          <p:cNvGrpSpPr/>
          <p:nvPr/>
        </p:nvGrpSpPr>
        <p:grpSpPr>
          <a:xfrm>
            <a:off x="8588748" y="4545078"/>
            <a:ext cx="1612668" cy="1534051"/>
            <a:chOff x="5463777" y="1589442"/>
            <a:chExt cx="1612668" cy="1534051"/>
          </a:xfrm>
        </p:grpSpPr>
        <p:sp>
          <p:nvSpPr>
            <p:cNvPr id="16524" name="Google Shape;16524;p269"/>
            <p:cNvSpPr/>
            <p:nvPr/>
          </p:nvSpPr>
          <p:spPr>
            <a:xfrm>
              <a:off x="5463777" y="1589442"/>
              <a:ext cx="1612668" cy="1534051"/>
            </a:xfrm>
            <a:custGeom>
              <a:avLst/>
              <a:gdLst/>
              <a:ahLst/>
              <a:cxnLst/>
              <a:rect l="l" t="t" r="r" b="b"/>
              <a:pathLst>
                <a:path w="2419002" h="2301076" extrusionOk="0">
                  <a:moveTo>
                    <a:pt x="0" y="0"/>
                  </a:moveTo>
                  <a:lnTo>
                    <a:pt x="2419002" y="0"/>
                  </a:lnTo>
                  <a:lnTo>
                    <a:pt x="2419002" y="2301076"/>
                  </a:lnTo>
                  <a:lnTo>
                    <a:pt x="0" y="2301076"/>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25" name="Google Shape;16525;p269"/>
            <p:cNvSpPr txBox="1"/>
            <p:nvPr/>
          </p:nvSpPr>
          <p:spPr>
            <a:xfrm>
              <a:off x="5641578" y="2016663"/>
              <a:ext cx="1320489" cy="834652"/>
            </a:xfrm>
            <a:prstGeom prst="rect">
              <a:avLst/>
            </a:prstGeom>
            <a:noFill/>
            <a:ln>
              <a:noFill/>
            </a:ln>
          </p:spPr>
          <p:txBody>
            <a:bodyPr spcFirstLastPara="1" wrap="square" lIns="0" tIns="0" rIns="0" bIns="0" anchor="t" anchorCtr="0">
              <a:spAutoFit/>
            </a:bodyPr>
            <a:lstStyle/>
            <a:p>
              <a:pPr marL="0" marR="0" lvl="0" indent="0" algn="ctr" rtl="0">
                <a:lnSpc>
                  <a:spcPct val="119091"/>
                </a:lnSpc>
                <a:spcBef>
                  <a:spcPts val="0"/>
                </a:spcBef>
                <a:spcAft>
                  <a:spcPts val="0"/>
                </a:spcAft>
                <a:buClr>
                  <a:srgbClr val="000000"/>
                </a:buClr>
                <a:buSzPts val="1519"/>
                <a:buFont typeface="Arial"/>
                <a:buNone/>
              </a:pPr>
              <a:r>
                <a:rPr lang="en-US" sz="1519" b="1" i="0" u="none" strike="noStrike" cap="none">
                  <a:solidFill>
                    <a:srgbClr val="FDFFFB"/>
                  </a:solidFill>
                  <a:latin typeface="DM Sans" pitchFamily="2" charset="77"/>
                  <a:ea typeface="DM Sans"/>
                  <a:cs typeface="DM Sans"/>
                  <a:sym typeface="DM Sans"/>
                </a:rPr>
                <a:t>Postpartum Support International</a:t>
              </a:r>
              <a:endParaRPr sz="1400" b="0" i="0" u="none" strike="noStrike" cap="none">
                <a:solidFill>
                  <a:srgbClr val="000000"/>
                </a:solidFill>
                <a:latin typeface="DM Sans" pitchFamily="2" charset="77"/>
                <a:sym typeface="Arial"/>
              </a:endParaRPr>
            </a:p>
          </p:txBody>
        </p:sp>
      </p:grpSp>
      <p:grpSp>
        <p:nvGrpSpPr>
          <p:cNvPr id="16526" name="Google Shape;16526;p269"/>
          <p:cNvGrpSpPr/>
          <p:nvPr/>
        </p:nvGrpSpPr>
        <p:grpSpPr>
          <a:xfrm>
            <a:off x="7309159" y="2105139"/>
            <a:ext cx="1697334" cy="1672596"/>
            <a:chOff x="7270674" y="2020472"/>
            <a:chExt cx="1612668" cy="1534051"/>
          </a:xfrm>
        </p:grpSpPr>
        <p:sp>
          <p:nvSpPr>
            <p:cNvPr id="16527" name="Google Shape;16527;p269"/>
            <p:cNvSpPr/>
            <p:nvPr/>
          </p:nvSpPr>
          <p:spPr>
            <a:xfrm>
              <a:off x="7270674" y="2020472"/>
              <a:ext cx="1612668" cy="1534051"/>
            </a:xfrm>
            <a:custGeom>
              <a:avLst/>
              <a:gdLst/>
              <a:ahLst/>
              <a:cxnLst/>
              <a:rect l="l" t="t" r="r" b="b"/>
              <a:pathLst>
                <a:path w="2419002" h="2301076" extrusionOk="0">
                  <a:moveTo>
                    <a:pt x="0" y="0"/>
                  </a:moveTo>
                  <a:lnTo>
                    <a:pt x="2419003" y="0"/>
                  </a:lnTo>
                  <a:lnTo>
                    <a:pt x="2419003" y="2301076"/>
                  </a:lnTo>
                  <a:lnTo>
                    <a:pt x="0" y="2301076"/>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528" name="Google Shape;16528;p269"/>
            <p:cNvSpPr txBox="1"/>
            <p:nvPr/>
          </p:nvSpPr>
          <p:spPr>
            <a:xfrm>
              <a:off x="7423609" y="2416655"/>
              <a:ext cx="1320489" cy="705354"/>
            </a:xfrm>
            <a:prstGeom prst="rect">
              <a:avLst/>
            </a:prstGeom>
            <a:noFill/>
            <a:ln>
              <a:noFill/>
            </a:ln>
          </p:spPr>
          <p:txBody>
            <a:bodyPr spcFirstLastPara="1" wrap="square" lIns="0" tIns="0" rIns="0" bIns="0" anchor="t" anchorCtr="0">
              <a:spAutoFit/>
            </a:bodyPr>
            <a:lstStyle/>
            <a:p>
              <a:pPr marL="0" marR="0" lvl="0" indent="0" algn="ctr" rtl="0">
                <a:lnSpc>
                  <a:spcPct val="119091"/>
                </a:lnSpc>
                <a:spcBef>
                  <a:spcPts val="0"/>
                </a:spcBef>
                <a:spcAft>
                  <a:spcPts val="0"/>
                </a:spcAft>
                <a:buClr>
                  <a:srgbClr val="000000"/>
                </a:buClr>
                <a:buSzPts val="1519"/>
                <a:buFont typeface="Arial"/>
                <a:buNone/>
              </a:pPr>
              <a:r>
                <a:rPr lang="en-US" sz="1400" b="1" i="0" u="none" strike="noStrike" cap="none">
                  <a:solidFill>
                    <a:srgbClr val="FDFFFB"/>
                  </a:solidFill>
                  <a:latin typeface="DM Sans" pitchFamily="2" charset="77"/>
                  <a:ea typeface="DM Sans"/>
                  <a:cs typeface="DM Sans"/>
                  <a:sym typeface="DM Sans"/>
                </a:rPr>
                <a:t>SIHF Healthcare FIMR Program</a:t>
              </a:r>
              <a:endParaRPr sz="1400" b="0" i="0" u="none" strike="noStrike" cap="none">
                <a:solidFill>
                  <a:srgbClr val="000000"/>
                </a:solidFill>
                <a:latin typeface="DM Sans" pitchFamily="2" charset="77"/>
                <a:sym typeface="Arial"/>
              </a:endParaRPr>
            </a:p>
            <a:p>
              <a:pPr marL="0" marR="0" lvl="0" indent="0" algn="ctr" rtl="0">
                <a:lnSpc>
                  <a:spcPct val="119091"/>
                </a:lnSpc>
                <a:spcBef>
                  <a:spcPts val="0"/>
                </a:spcBef>
                <a:spcAft>
                  <a:spcPts val="0"/>
                </a:spcAft>
                <a:buClr>
                  <a:srgbClr val="000000"/>
                </a:buClr>
                <a:buSzPts val="1519"/>
                <a:buFont typeface="Arial"/>
                <a:buNone/>
              </a:pPr>
              <a:r>
                <a:rPr lang="en-US" sz="1400" b="1" i="0" u="none" strike="noStrike" cap="none">
                  <a:solidFill>
                    <a:srgbClr val="FDFFFB"/>
                  </a:solidFill>
                  <a:latin typeface="DM Sans" pitchFamily="2" charset="77"/>
                  <a:ea typeface="DM Sans"/>
                  <a:cs typeface="DM Sans"/>
                  <a:sym typeface="DM Sans"/>
                </a:rPr>
                <a:t>Southern Illinois</a:t>
              </a:r>
              <a:endParaRPr sz="1200" b="0" i="0" u="none" strike="noStrike" cap="none">
                <a:solidFill>
                  <a:srgbClr val="000000"/>
                </a:solidFill>
                <a:latin typeface="DM Sans" pitchFamily="2" charset="77"/>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6532"/>
        <p:cNvGrpSpPr/>
        <p:nvPr/>
      </p:nvGrpSpPr>
      <p:grpSpPr>
        <a:xfrm>
          <a:off x="0" y="0"/>
          <a:ext cx="0" cy="0"/>
          <a:chOff x="0" y="0"/>
          <a:chExt cx="0" cy="0"/>
        </a:xfrm>
      </p:grpSpPr>
      <p:sp>
        <p:nvSpPr>
          <p:cNvPr id="16533" name="Google Shape;16533;p270"/>
          <p:cNvSpPr/>
          <p:nvPr/>
        </p:nvSpPr>
        <p:spPr>
          <a:xfrm>
            <a:off x="0" y="0"/>
            <a:ext cx="12192000" cy="68580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sp>
        <p:nvSpPr>
          <p:cNvPr id="16534" name="Google Shape;16534;p270"/>
          <p:cNvSpPr/>
          <p:nvPr/>
        </p:nvSpPr>
        <p:spPr>
          <a:xfrm>
            <a:off x="4660243" y="3835214"/>
            <a:ext cx="2988034" cy="1223747"/>
          </a:xfrm>
          <a:custGeom>
            <a:avLst/>
            <a:gdLst/>
            <a:ahLst/>
            <a:cxnLst/>
            <a:rect l="l" t="t" r="r" b="b"/>
            <a:pathLst>
              <a:path w="1219032" h="438123" extrusionOk="0">
                <a:moveTo>
                  <a:pt x="112068" y="0"/>
                </a:moveTo>
                <a:lnTo>
                  <a:pt x="1106964" y="0"/>
                </a:lnTo>
                <a:cubicBezTo>
                  <a:pt x="1168857" y="0"/>
                  <a:pt x="1219032" y="50175"/>
                  <a:pt x="1219032" y="112068"/>
                </a:cubicBezTo>
                <a:lnTo>
                  <a:pt x="1219032" y="326055"/>
                </a:lnTo>
                <a:cubicBezTo>
                  <a:pt x="1219032" y="355777"/>
                  <a:pt x="1207225" y="384282"/>
                  <a:pt x="1186208" y="405299"/>
                </a:cubicBezTo>
                <a:cubicBezTo>
                  <a:pt x="1165191" y="426316"/>
                  <a:pt x="1136686" y="438123"/>
                  <a:pt x="1106964" y="438123"/>
                </a:cubicBezTo>
                <a:lnTo>
                  <a:pt x="112068" y="438123"/>
                </a:lnTo>
                <a:cubicBezTo>
                  <a:pt x="82346" y="438123"/>
                  <a:pt x="53841" y="426316"/>
                  <a:pt x="32824" y="405299"/>
                </a:cubicBezTo>
                <a:cubicBezTo>
                  <a:pt x="11807" y="384282"/>
                  <a:pt x="0" y="355777"/>
                  <a:pt x="0" y="326055"/>
                </a:cubicBezTo>
                <a:lnTo>
                  <a:pt x="0" y="112068"/>
                </a:lnTo>
                <a:cubicBezTo>
                  <a:pt x="0" y="82346"/>
                  <a:pt x="11807" y="53841"/>
                  <a:pt x="32824" y="32824"/>
                </a:cubicBezTo>
                <a:cubicBezTo>
                  <a:pt x="53841" y="11807"/>
                  <a:pt x="82346" y="0"/>
                  <a:pt x="112068" y="0"/>
                </a:cubicBezTo>
                <a:close/>
              </a:path>
            </a:pathLst>
          </a:custGeom>
          <a:solidFill>
            <a:srgbClr val="FFFFFF">
              <a:alpha val="73725"/>
            </a:srgbClr>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sp>
        <p:nvSpPr>
          <p:cNvPr id="16535" name="Google Shape;16535;p270"/>
          <p:cNvSpPr/>
          <p:nvPr/>
        </p:nvSpPr>
        <p:spPr>
          <a:xfrm rot="3728556" flipH="1">
            <a:off x="-64871" y="-413081"/>
            <a:ext cx="2931413" cy="2477045"/>
          </a:xfrm>
          <a:custGeom>
            <a:avLst/>
            <a:gdLst/>
            <a:ahLst/>
            <a:cxnLst/>
            <a:rect l="l" t="t" r="r" b="b"/>
            <a:pathLst>
              <a:path w="4397120" h="3715567" extrusionOk="0">
                <a:moveTo>
                  <a:pt x="0" y="3715567"/>
                </a:moveTo>
                <a:lnTo>
                  <a:pt x="4397120" y="3715567"/>
                </a:lnTo>
                <a:lnTo>
                  <a:pt x="4397120" y="0"/>
                </a:lnTo>
                <a:lnTo>
                  <a:pt x="0" y="0"/>
                </a:lnTo>
                <a:lnTo>
                  <a:pt x="0" y="3715567"/>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sp>
        <p:nvSpPr>
          <p:cNvPr id="16536" name="Google Shape;16536;p270"/>
          <p:cNvSpPr/>
          <p:nvPr/>
        </p:nvSpPr>
        <p:spPr>
          <a:xfrm rot="-3713233">
            <a:off x="9328636" y="-411271"/>
            <a:ext cx="2931413" cy="2477045"/>
          </a:xfrm>
          <a:custGeom>
            <a:avLst/>
            <a:gdLst/>
            <a:ahLst/>
            <a:cxnLst/>
            <a:rect l="l" t="t" r="r" b="b"/>
            <a:pathLst>
              <a:path w="4397120" h="3715567" extrusionOk="0">
                <a:moveTo>
                  <a:pt x="4397120" y="3715567"/>
                </a:moveTo>
                <a:lnTo>
                  <a:pt x="0" y="3715567"/>
                </a:lnTo>
                <a:lnTo>
                  <a:pt x="0" y="0"/>
                </a:lnTo>
                <a:lnTo>
                  <a:pt x="4397120" y="0"/>
                </a:lnTo>
                <a:lnTo>
                  <a:pt x="4397120" y="3715567"/>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sp>
        <p:nvSpPr>
          <p:cNvPr id="16537" name="Google Shape;16537;p270"/>
          <p:cNvSpPr/>
          <p:nvPr/>
        </p:nvSpPr>
        <p:spPr>
          <a:xfrm>
            <a:off x="1175438" y="423331"/>
            <a:ext cx="9549955" cy="1816641"/>
          </a:xfrm>
          <a:custGeom>
            <a:avLst/>
            <a:gdLst/>
            <a:ahLst/>
            <a:cxnLst/>
            <a:rect l="l" t="t" r="r" b="b"/>
            <a:pathLst>
              <a:path w="11682755" h="2424172" extrusionOk="0">
                <a:moveTo>
                  <a:pt x="0" y="0"/>
                </a:moveTo>
                <a:lnTo>
                  <a:pt x="11682755" y="0"/>
                </a:lnTo>
                <a:lnTo>
                  <a:pt x="11682755" y="2424172"/>
                </a:lnTo>
                <a:lnTo>
                  <a:pt x="0" y="2424172"/>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grpSp>
        <p:nvGrpSpPr>
          <p:cNvPr id="16538" name="Google Shape;16538;p270"/>
          <p:cNvGrpSpPr/>
          <p:nvPr/>
        </p:nvGrpSpPr>
        <p:grpSpPr>
          <a:xfrm>
            <a:off x="1413751" y="3666166"/>
            <a:ext cx="3009332" cy="1282930"/>
            <a:chOff x="0" y="-38100"/>
            <a:chExt cx="1193974" cy="476223"/>
          </a:xfrm>
        </p:grpSpPr>
        <p:sp>
          <p:nvSpPr>
            <p:cNvPr id="16539" name="Google Shape;16539;p270"/>
            <p:cNvSpPr/>
            <p:nvPr/>
          </p:nvSpPr>
          <p:spPr>
            <a:xfrm>
              <a:off x="0" y="0"/>
              <a:ext cx="1193974" cy="438123"/>
            </a:xfrm>
            <a:custGeom>
              <a:avLst/>
              <a:gdLst/>
              <a:ahLst/>
              <a:cxnLst/>
              <a:rect l="l" t="t" r="r" b="b"/>
              <a:pathLst>
                <a:path w="1193974" h="438123" extrusionOk="0">
                  <a:moveTo>
                    <a:pt x="114420" y="0"/>
                  </a:moveTo>
                  <a:lnTo>
                    <a:pt x="1079554" y="0"/>
                  </a:lnTo>
                  <a:cubicBezTo>
                    <a:pt x="1109900" y="0"/>
                    <a:pt x="1139003" y="12055"/>
                    <a:pt x="1160461" y="33513"/>
                  </a:cubicBezTo>
                  <a:cubicBezTo>
                    <a:pt x="1181919" y="54971"/>
                    <a:pt x="1193974" y="84074"/>
                    <a:pt x="1193974" y="114420"/>
                  </a:cubicBezTo>
                  <a:lnTo>
                    <a:pt x="1193974" y="323703"/>
                  </a:lnTo>
                  <a:cubicBezTo>
                    <a:pt x="1193974" y="354049"/>
                    <a:pt x="1181919" y="383152"/>
                    <a:pt x="1160461" y="404610"/>
                  </a:cubicBezTo>
                  <a:cubicBezTo>
                    <a:pt x="1139003" y="426068"/>
                    <a:pt x="1109900" y="438123"/>
                    <a:pt x="1079554" y="438123"/>
                  </a:cubicBezTo>
                  <a:lnTo>
                    <a:pt x="114420" y="438123"/>
                  </a:lnTo>
                  <a:cubicBezTo>
                    <a:pt x="84074" y="438123"/>
                    <a:pt x="54971" y="426068"/>
                    <a:pt x="33513" y="404610"/>
                  </a:cubicBezTo>
                  <a:cubicBezTo>
                    <a:pt x="12055" y="383152"/>
                    <a:pt x="0" y="354049"/>
                    <a:pt x="0" y="323703"/>
                  </a:cubicBezTo>
                  <a:lnTo>
                    <a:pt x="0" y="114420"/>
                  </a:lnTo>
                  <a:cubicBezTo>
                    <a:pt x="0" y="84074"/>
                    <a:pt x="12055" y="54971"/>
                    <a:pt x="33513" y="33513"/>
                  </a:cubicBezTo>
                  <a:cubicBezTo>
                    <a:pt x="54971" y="12055"/>
                    <a:pt x="84074" y="0"/>
                    <a:pt x="114420" y="0"/>
                  </a:cubicBezTo>
                  <a:close/>
                </a:path>
              </a:pathLst>
            </a:custGeom>
            <a:solidFill>
              <a:srgbClr val="FFFFFF">
                <a:alpha val="73725"/>
              </a:srgbClr>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sp>
          <p:nvSpPr>
            <p:cNvPr id="16540" name="Google Shape;16540;p270"/>
            <p:cNvSpPr txBox="1"/>
            <p:nvPr/>
          </p:nvSpPr>
          <p:spPr>
            <a:xfrm>
              <a:off x="0" y="-38100"/>
              <a:ext cx="1193974" cy="476223"/>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grpSp>
      <p:sp>
        <p:nvSpPr>
          <p:cNvPr id="16541" name="Google Shape;16541;p270"/>
          <p:cNvSpPr txBox="1"/>
          <p:nvPr/>
        </p:nvSpPr>
        <p:spPr>
          <a:xfrm>
            <a:off x="1924569" y="577869"/>
            <a:ext cx="7541851" cy="1538883"/>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5850"/>
              <a:buFont typeface="Arial"/>
              <a:buNone/>
            </a:pPr>
            <a:r>
              <a:rPr lang="en-US" sz="5000" b="0" i="0" u="none" strike="noStrike" cap="none" dirty="0">
                <a:solidFill>
                  <a:srgbClr val="FFFFFF"/>
                </a:solidFill>
                <a:latin typeface="DM Sans" pitchFamily="2" charset="77"/>
                <a:ea typeface="Montserrat"/>
                <a:cs typeface="Montserrat"/>
                <a:sym typeface="Montserrat"/>
              </a:rPr>
              <a:t>CONNECT WITH</a:t>
            </a:r>
            <a:endParaRPr sz="5000" b="0" i="0" u="none" strike="noStrike" cap="none" dirty="0">
              <a:solidFill>
                <a:srgbClr val="000000"/>
              </a:solidFill>
              <a:latin typeface="DM Sans" pitchFamily="2" charset="77"/>
              <a:ea typeface="Montserrat"/>
              <a:cs typeface="Montserrat"/>
              <a:sym typeface="Montserrat"/>
            </a:endParaRPr>
          </a:p>
          <a:p>
            <a:pPr marL="0" marR="0" lvl="0" indent="0" algn="ctr" rtl="0">
              <a:lnSpc>
                <a:spcPct val="100000"/>
              </a:lnSpc>
              <a:spcBef>
                <a:spcPts val="0"/>
              </a:spcBef>
              <a:spcAft>
                <a:spcPts val="0"/>
              </a:spcAft>
              <a:buClr>
                <a:srgbClr val="000000"/>
              </a:buClr>
              <a:buSzPts val="5850"/>
              <a:buFont typeface="Arial"/>
              <a:buNone/>
            </a:pPr>
            <a:r>
              <a:rPr lang="en-US" sz="5000" b="0" i="0" u="none" strike="noStrike" cap="none" dirty="0">
                <a:solidFill>
                  <a:srgbClr val="FFFFFF"/>
                </a:solidFill>
                <a:latin typeface="DM Sans" pitchFamily="2" charset="77"/>
                <a:ea typeface="Montserrat"/>
                <a:cs typeface="Montserrat"/>
                <a:sym typeface="Montserrat"/>
              </a:rPr>
              <a:t>ILPQC</a:t>
            </a:r>
            <a:endParaRPr sz="5000" b="0" i="0" u="none" strike="noStrike" cap="none" dirty="0">
              <a:solidFill>
                <a:schemeClr val="dk1"/>
              </a:solidFill>
              <a:latin typeface="DM Sans" pitchFamily="2" charset="77"/>
              <a:ea typeface="Montserrat"/>
              <a:cs typeface="Montserrat"/>
              <a:sym typeface="Montserrat"/>
            </a:endParaRPr>
          </a:p>
        </p:txBody>
      </p:sp>
      <p:sp>
        <p:nvSpPr>
          <p:cNvPr id="16542" name="Google Shape;16542;p270"/>
          <p:cNvSpPr txBox="1"/>
          <p:nvPr/>
        </p:nvSpPr>
        <p:spPr>
          <a:xfrm>
            <a:off x="1647008" y="3873657"/>
            <a:ext cx="2542722" cy="1080296"/>
          </a:xfrm>
          <a:prstGeom prst="rect">
            <a:avLst/>
          </a:prstGeom>
          <a:noFill/>
          <a:ln>
            <a:noFill/>
          </a:ln>
        </p:spPr>
        <p:txBody>
          <a:bodyPr spcFirstLastPara="1" wrap="square" lIns="0" tIns="0" rIns="0" bIns="0" anchor="t" anchorCtr="0">
            <a:spAutoFit/>
          </a:bodyPr>
          <a:lstStyle/>
          <a:p>
            <a:pPr marL="0" marR="0" lvl="0" indent="0" algn="ctr" rtl="0">
              <a:lnSpc>
                <a:spcPct val="116649"/>
              </a:lnSpc>
              <a:spcBef>
                <a:spcPts val="0"/>
              </a:spcBef>
              <a:spcAft>
                <a:spcPts val="0"/>
              </a:spcAft>
              <a:buClr>
                <a:srgbClr val="000000"/>
              </a:buClr>
              <a:buSzPts val="2000"/>
              <a:buFont typeface="Arial"/>
              <a:buNone/>
            </a:pPr>
            <a:r>
              <a:rPr lang="en-US" sz="2000" b="1" i="0" u="none" strike="noStrike" cap="none">
                <a:solidFill>
                  <a:srgbClr val="496955"/>
                </a:solidFill>
                <a:latin typeface="DM Sans" pitchFamily="2" charset="77"/>
                <a:ea typeface="Poppins"/>
                <a:cs typeface="Poppins"/>
                <a:sym typeface="Poppins"/>
              </a:rPr>
              <a:t>Connect with ILPQC for 1:1 summer QI support</a:t>
            </a:r>
            <a:endParaRPr sz="2000" b="1" i="0" u="none" strike="noStrike" cap="none">
              <a:solidFill>
                <a:srgbClr val="496955"/>
              </a:solidFill>
              <a:latin typeface="DM Sans" pitchFamily="2" charset="77"/>
              <a:ea typeface="Poppins"/>
              <a:cs typeface="Poppins"/>
              <a:sym typeface="Poppins"/>
            </a:endParaRPr>
          </a:p>
        </p:txBody>
      </p:sp>
      <p:sp>
        <p:nvSpPr>
          <p:cNvPr id="16543" name="Google Shape;16543;p270"/>
          <p:cNvSpPr/>
          <p:nvPr/>
        </p:nvSpPr>
        <p:spPr>
          <a:xfrm>
            <a:off x="8033363" y="3845374"/>
            <a:ext cx="2866114" cy="1213587"/>
          </a:xfrm>
          <a:custGeom>
            <a:avLst/>
            <a:gdLst/>
            <a:ahLst/>
            <a:cxnLst/>
            <a:rect l="l" t="t" r="r" b="b"/>
            <a:pathLst>
              <a:path w="1219032" h="438123" extrusionOk="0">
                <a:moveTo>
                  <a:pt x="112068" y="0"/>
                </a:moveTo>
                <a:lnTo>
                  <a:pt x="1106964" y="0"/>
                </a:lnTo>
                <a:cubicBezTo>
                  <a:pt x="1168857" y="0"/>
                  <a:pt x="1219032" y="50175"/>
                  <a:pt x="1219032" y="112068"/>
                </a:cubicBezTo>
                <a:lnTo>
                  <a:pt x="1219032" y="326055"/>
                </a:lnTo>
                <a:cubicBezTo>
                  <a:pt x="1219032" y="355777"/>
                  <a:pt x="1207225" y="384282"/>
                  <a:pt x="1186208" y="405299"/>
                </a:cubicBezTo>
                <a:cubicBezTo>
                  <a:pt x="1165191" y="426316"/>
                  <a:pt x="1136686" y="438123"/>
                  <a:pt x="1106964" y="438123"/>
                </a:cubicBezTo>
                <a:lnTo>
                  <a:pt x="112068" y="438123"/>
                </a:lnTo>
                <a:cubicBezTo>
                  <a:pt x="82346" y="438123"/>
                  <a:pt x="53841" y="426316"/>
                  <a:pt x="32824" y="405299"/>
                </a:cubicBezTo>
                <a:cubicBezTo>
                  <a:pt x="11807" y="384282"/>
                  <a:pt x="0" y="355777"/>
                  <a:pt x="0" y="326055"/>
                </a:cubicBezTo>
                <a:lnTo>
                  <a:pt x="0" y="112068"/>
                </a:lnTo>
                <a:cubicBezTo>
                  <a:pt x="0" y="82346"/>
                  <a:pt x="11807" y="53841"/>
                  <a:pt x="32824" y="32824"/>
                </a:cubicBezTo>
                <a:cubicBezTo>
                  <a:pt x="53841" y="11807"/>
                  <a:pt x="82346" y="0"/>
                  <a:pt x="112068" y="0"/>
                </a:cubicBezTo>
                <a:close/>
              </a:path>
            </a:pathLst>
          </a:custGeom>
          <a:solidFill>
            <a:srgbClr val="FFFFFF">
              <a:alpha val="73725"/>
            </a:srgbClr>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sp>
        <p:nvSpPr>
          <p:cNvPr id="16544" name="Google Shape;16544;p270"/>
          <p:cNvSpPr txBox="1"/>
          <p:nvPr/>
        </p:nvSpPr>
        <p:spPr>
          <a:xfrm>
            <a:off x="4649382" y="3846081"/>
            <a:ext cx="3015260" cy="972189"/>
          </a:xfrm>
          <a:prstGeom prst="rect">
            <a:avLst/>
          </a:prstGeom>
          <a:noFill/>
          <a:ln>
            <a:noFill/>
          </a:ln>
        </p:spPr>
        <p:txBody>
          <a:bodyPr spcFirstLastPara="1" wrap="square" lIns="0" tIns="0" rIns="0" bIns="0" anchor="t" anchorCtr="0">
            <a:spAutoFit/>
          </a:bodyPr>
          <a:lstStyle/>
          <a:p>
            <a:pPr marL="0" marR="0" lvl="0" indent="0" algn="ctr" rtl="0">
              <a:lnSpc>
                <a:spcPct val="116649"/>
              </a:lnSpc>
              <a:spcBef>
                <a:spcPts val="0"/>
              </a:spcBef>
              <a:spcAft>
                <a:spcPts val="0"/>
              </a:spcAft>
              <a:buClr>
                <a:srgbClr val="000000"/>
              </a:buClr>
              <a:buSzPts val="1800"/>
              <a:buFont typeface="Arial"/>
              <a:buNone/>
            </a:pPr>
            <a:r>
              <a:rPr lang="en-US" sz="1800" b="1" i="0" u="none" strike="noStrike" cap="none">
                <a:solidFill>
                  <a:srgbClr val="496955"/>
                </a:solidFill>
                <a:latin typeface="DM Sans" pitchFamily="2" charset="77"/>
                <a:ea typeface="Poppins"/>
                <a:cs typeface="Poppins"/>
                <a:sym typeface="Poppins"/>
              </a:rPr>
              <a:t>Ask about your individualized ESSI Dashboard</a:t>
            </a:r>
            <a:endParaRPr sz="1800" b="0" i="0" u="none" strike="noStrike" cap="none">
              <a:solidFill>
                <a:srgbClr val="000000"/>
              </a:solidFill>
              <a:latin typeface="DM Sans" pitchFamily="2" charset="77"/>
              <a:sym typeface="Arial"/>
            </a:endParaRPr>
          </a:p>
        </p:txBody>
      </p:sp>
      <p:sp>
        <p:nvSpPr>
          <p:cNvPr id="16545" name="Google Shape;16545;p270"/>
          <p:cNvSpPr txBox="1"/>
          <p:nvPr/>
        </p:nvSpPr>
        <p:spPr>
          <a:xfrm>
            <a:off x="8195059" y="3804548"/>
            <a:ext cx="2542722" cy="972189"/>
          </a:xfrm>
          <a:prstGeom prst="rect">
            <a:avLst/>
          </a:prstGeom>
          <a:noFill/>
          <a:ln>
            <a:noFill/>
          </a:ln>
        </p:spPr>
        <p:txBody>
          <a:bodyPr spcFirstLastPara="1" wrap="square" lIns="0" tIns="0" rIns="0" bIns="0" anchor="t" anchorCtr="0">
            <a:spAutoFit/>
          </a:bodyPr>
          <a:lstStyle/>
          <a:p>
            <a:pPr marL="0" marR="0" lvl="0" indent="0" algn="ctr" rtl="0">
              <a:lnSpc>
                <a:spcPct val="116649"/>
              </a:lnSpc>
              <a:spcBef>
                <a:spcPts val="0"/>
              </a:spcBef>
              <a:spcAft>
                <a:spcPts val="0"/>
              </a:spcAft>
              <a:buClr>
                <a:srgbClr val="000000"/>
              </a:buClr>
              <a:buSzPts val="2000"/>
              <a:buFont typeface="Arial"/>
              <a:buNone/>
            </a:pPr>
            <a:r>
              <a:rPr lang="en-US" sz="1800" b="1" i="0" u="none" strike="noStrike" cap="none">
                <a:solidFill>
                  <a:srgbClr val="496955"/>
                </a:solidFill>
                <a:latin typeface="DM Sans" pitchFamily="2" charset="77"/>
                <a:ea typeface="Poppins"/>
                <a:cs typeface="Poppins"/>
                <a:sym typeface="Poppins"/>
              </a:rPr>
              <a:t>Hear about the Perinatal Mental Health (PMH) initiative</a:t>
            </a:r>
            <a:endParaRPr sz="1100" b="0" i="0" u="none" strike="noStrike" cap="none">
              <a:solidFill>
                <a:schemeClr val="dk1"/>
              </a:solidFill>
              <a:latin typeface="DM Sans" pitchFamily="2" charset="77"/>
              <a:sym typeface="Arial"/>
            </a:endParaRPr>
          </a:p>
        </p:txBody>
      </p:sp>
      <p:sp>
        <p:nvSpPr>
          <p:cNvPr id="16546" name="Google Shape;16546;p270"/>
          <p:cNvSpPr txBox="1"/>
          <p:nvPr/>
        </p:nvSpPr>
        <p:spPr>
          <a:xfrm>
            <a:off x="3047912" y="2486773"/>
            <a:ext cx="6295529" cy="98745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2000"/>
              <a:buFont typeface="Arial"/>
              <a:buNone/>
            </a:pPr>
            <a:r>
              <a:rPr lang="en-US" sz="2000" b="1" i="0" u="none" strike="noStrike" cap="none">
                <a:solidFill>
                  <a:srgbClr val="000000"/>
                </a:solidFill>
                <a:latin typeface="DM Sans" pitchFamily="2" charset="77"/>
                <a:ea typeface="Montserrat"/>
                <a:cs typeface="Montserrat"/>
                <a:sym typeface="Montserrat"/>
              </a:rPr>
              <a:t>VISIT THE ILPQC QI SUPPORT TABLE TODAY!</a:t>
            </a:r>
            <a:endParaRPr sz="2000" b="1" i="0" u="none" strike="noStrike" cap="none">
              <a:solidFill>
                <a:srgbClr val="000000"/>
              </a:solidFill>
              <a:latin typeface="DM Sans" pitchFamily="2" charset="77"/>
              <a:ea typeface="Montserrat"/>
              <a:cs typeface="Montserrat"/>
              <a:sym typeface="Montserrat"/>
            </a:endParaRPr>
          </a:p>
          <a:p>
            <a:pPr marL="0" marR="0" lvl="0" indent="0" algn="ctr" rtl="0">
              <a:lnSpc>
                <a:spcPct val="100000"/>
              </a:lnSpc>
              <a:spcBef>
                <a:spcPts val="500"/>
              </a:spcBef>
              <a:spcAft>
                <a:spcPts val="0"/>
              </a:spcAft>
              <a:buClr>
                <a:srgbClr val="000000"/>
              </a:buClr>
              <a:buSzPts val="2000"/>
              <a:buFont typeface="Arial"/>
              <a:buNone/>
            </a:pPr>
            <a:r>
              <a:rPr lang="en-US" sz="2000" b="0" i="0" u="none" strike="noStrike" cap="none">
                <a:solidFill>
                  <a:srgbClr val="000000"/>
                </a:solidFill>
                <a:latin typeface="DM Sans" pitchFamily="2" charset="77"/>
                <a:ea typeface="Montserrat"/>
                <a:cs typeface="Montserrat"/>
                <a:sym typeface="Montserrat"/>
              </a:rPr>
              <a:t>ILPQC is here to support you with your quality improvement needs, such as:</a:t>
            </a:r>
            <a:endParaRPr sz="2000" b="0" i="0" u="none" strike="noStrike" cap="none">
              <a:solidFill>
                <a:srgbClr val="000000"/>
              </a:solidFill>
              <a:latin typeface="DM Sans" pitchFamily="2" charset="77"/>
              <a:ea typeface="Montserrat"/>
              <a:cs typeface="Montserrat"/>
              <a:sym typeface="Montserrat"/>
            </a:endParaRPr>
          </a:p>
        </p:txBody>
      </p:sp>
      <p:grpSp>
        <p:nvGrpSpPr>
          <p:cNvPr id="16547" name="Google Shape;16547;p270"/>
          <p:cNvGrpSpPr/>
          <p:nvPr/>
        </p:nvGrpSpPr>
        <p:grpSpPr>
          <a:xfrm>
            <a:off x="1998198" y="4875974"/>
            <a:ext cx="3933522" cy="1709135"/>
            <a:chOff x="0" y="-38100"/>
            <a:chExt cx="1553984" cy="675214"/>
          </a:xfrm>
        </p:grpSpPr>
        <p:sp>
          <p:nvSpPr>
            <p:cNvPr id="16548" name="Google Shape;16548;p270"/>
            <p:cNvSpPr/>
            <p:nvPr/>
          </p:nvSpPr>
          <p:spPr>
            <a:xfrm>
              <a:off x="360011" y="132661"/>
              <a:ext cx="1193973" cy="504453"/>
            </a:xfrm>
            <a:custGeom>
              <a:avLst/>
              <a:gdLst/>
              <a:ahLst/>
              <a:cxnLst/>
              <a:rect l="l" t="t" r="r" b="b"/>
              <a:pathLst>
                <a:path w="1193974" h="438123" extrusionOk="0">
                  <a:moveTo>
                    <a:pt x="114420" y="0"/>
                  </a:moveTo>
                  <a:lnTo>
                    <a:pt x="1079554" y="0"/>
                  </a:lnTo>
                  <a:cubicBezTo>
                    <a:pt x="1109900" y="0"/>
                    <a:pt x="1139003" y="12055"/>
                    <a:pt x="1160461" y="33513"/>
                  </a:cubicBezTo>
                  <a:cubicBezTo>
                    <a:pt x="1181919" y="54971"/>
                    <a:pt x="1193974" y="84074"/>
                    <a:pt x="1193974" y="114420"/>
                  </a:cubicBezTo>
                  <a:lnTo>
                    <a:pt x="1193974" y="323703"/>
                  </a:lnTo>
                  <a:cubicBezTo>
                    <a:pt x="1193974" y="354049"/>
                    <a:pt x="1181919" y="383152"/>
                    <a:pt x="1160461" y="404610"/>
                  </a:cubicBezTo>
                  <a:cubicBezTo>
                    <a:pt x="1139003" y="426068"/>
                    <a:pt x="1109900" y="438123"/>
                    <a:pt x="1079554" y="438123"/>
                  </a:cubicBezTo>
                  <a:lnTo>
                    <a:pt x="114420" y="438123"/>
                  </a:lnTo>
                  <a:cubicBezTo>
                    <a:pt x="84074" y="438123"/>
                    <a:pt x="54971" y="426068"/>
                    <a:pt x="33513" y="404610"/>
                  </a:cubicBezTo>
                  <a:cubicBezTo>
                    <a:pt x="12055" y="383152"/>
                    <a:pt x="0" y="354049"/>
                    <a:pt x="0" y="323703"/>
                  </a:cubicBezTo>
                  <a:lnTo>
                    <a:pt x="0" y="114420"/>
                  </a:lnTo>
                  <a:cubicBezTo>
                    <a:pt x="0" y="84074"/>
                    <a:pt x="12055" y="54971"/>
                    <a:pt x="33513" y="33513"/>
                  </a:cubicBezTo>
                  <a:cubicBezTo>
                    <a:pt x="54971" y="12055"/>
                    <a:pt x="84074" y="0"/>
                    <a:pt x="114420" y="0"/>
                  </a:cubicBezTo>
                  <a:close/>
                </a:path>
              </a:pathLst>
            </a:custGeom>
            <a:solidFill>
              <a:srgbClr val="FFFFFF">
                <a:alpha val="73725"/>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r>
                <a:rPr lang="en-US" sz="2000" b="1" i="0" u="none" strike="noStrike" cap="none">
                  <a:solidFill>
                    <a:srgbClr val="496955"/>
                  </a:solidFill>
                  <a:latin typeface="DM Sans" pitchFamily="2" charset="77"/>
                  <a:ea typeface="Poppins"/>
                  <a:cs typeface="Poppins"/>
                  <a:sym typeface="Poppins"/>
                </a:rPr>
                <a:t>Find out about job opportunities with ILPQC</a:t>
              </a:r>
              <a:endParaRPr sz="1400" b="0" i="0" u="none" strike="noStrike" cap="none">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sp>
          <p:nvSpPr>
            <p:cNvPr id="16549" name="Google Shape;16549;p270"/>
            <p:cNvSpPr txBox="1"/>
            <p:nvPr/>
          </p:nvSpPr>
          <p:spPr>
            <a:xfrm>
              <a:off x="0" y="-38100"/>
              <a:ext cx="1193974" cy="476223"/>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grpSp>
      <p:grpSp>
        <p:nvGrpSpPr>
          <p:cNvPr id="16550" name="Google Shape;16550;p270"/>
          <p:cNvGrpSpPr/>
          <p:nvPr/>
        </p:nvGrpSpPr>
        <p:grpSpPr>
          <a:xfrm>
            <a:off x="5613891" y="4818108"/>
            <a:ext cx="4063383" cy="1825593"/>
            <a:chOff x="0" y="-38100"/>
            <a:chExt cx="1605287" cy="721222"/>
          </a:xfrm>
        </p:grpSpPr>
        <p:sp>
          <p:nvSpPr>
            <p:cNvPr id="16551" name="Google Shape;16551;p270"/>
            <p:cNvSpPr/>
            <p:nvPr/>
          </p:nvSpPr>
          <p:spPr>
            <a:xfrm>
              <a:off x="411314" y="199666"/>
              <a:ext cx="1193973" cy="483456"/>
            </a:xfrm>
            <a:custGeom>
              <a:avLst/>
              <a:gdLst/>
              <a:ahLst/>
              <a:cxnLst/>
              <a:rect l="l" t="t" r="r" b="b"/>
              <a:pathLst>
                <a:path w="1193974" h="438123" extrusionOk="0">
                  <a:moveTo>
                    <a:pt x="114420" y="0"/>
                  </a:moveTo>
                  <a:lnTo>
                    <a:pt x="1079554" y="0"/>
                  </a:lnTo>
                  <a:cubicBezTo>
                    <a:pt x="1109900" y="0"/>
                    <a:pt x="1139003" y="12055"/>
                    <a:pt x="1160461" y="33513"/>
                  </a:cubicBezTo>
                  <a:cubicBezTo>
                    <a:pt x="1181919" y="54971"/>
                    <a:pt x="1193974" y="84074"/>
                    <a:pt x="1193974" y="114420"/>
                  </a:cubicBezTo>
                  <a:lnTo>
                    <a:pt x="1193974" y="323703"/>
                  </a:lnTo>
                  <a:cubicBezTo>
                    <a:pt x="1193974" y="354049"/>
                    <a:pt x="1181919" y="383152"/>
                    <a:pt x="1160461" y="404610"/>
                  </a:cubicBezTo>
                  <a:cubicBezTo>
                    <a:pt x="1139003" y="426068"/>
                    <a:pt x="1109900" y="438123"/>
                    <a:pt x="1079554" y="438123"/>
                  </a:cubicBezTo>
                  <a:lnTo>
                    <a:pt x="114420" y="438123"/>
                  </a:lnTo>
                  <a:cubicBezTo>
                    <a:pt x="84074" y="438123"/>
                    <a:pt x="54971" y="426068"/>
                    <a:pt x="33513" y="404610"/>
                  </a:cubicBezTo>
                  <a:cubicBezTo>
                    <a:pt x="12055" y="383152"/>
                    <a:pt x="0" y="354049"/>
                    <a:pt x="0" y="323703"/>
                  </a:cubicBezTo>
                  <a:lnTo>
                    <a:pt x="0" y="114420"/>
                  </a:lnTo>
                  <a:cubicBezTo>
                    <a:pt x="0" y="84074"/>
                    <a:pt x="12055" y="54971"/>
                    <a:pt x="33513" y="33513"/>
                  </a:cubicBezTo>
                  <a:cubicBezTo>
                    <a:pt x="54971" y="12055"/>
                    <a:pt x="84074" y="0"/>
                    <a:pt x="114420" y="0"/>
                  </a:cubicBezTo>
                  <a:close/>
                </a:path>
              </a:pathLst>
            </a:custGeom>
            <a:solidFill>
              <a:srgbClr val="FFFFFF">
                <a:alpha val="73725"/>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1" i="0" u="none" strike="noStrike" cap="none">
                <a:solidFill>
                  <a:srgbClr val="496955"/>
                </a:solidFill>
                <a:latin typeface="DM Sans" pitchFamily="2" charset="77"/>
                <a:ea typeface="Poppins"/>
                <a:cs typeface="Poppins"/>
                <a:sym typeface="Poppins"/>
              </a:endParaRPr>
            </a:p>
            <a:p>
              <a:pPr marL="0" marR="0" lvl="0" indent="0" algn="ctr" rtl="0">
                <a:lnSpc>
                  <a:spcPct val="100000"/>
                </a:lnSpc>
                <a:spcBef>
                  <a:spcPts val="0"/>
                </a:spcBef>
                <a:spcAft>
                  <a:spcPts val="0"/>
                </a:spcAft>
                <a:buClr>
                  <a:srgbClr val="000000"/>
                </a:buClr>
                <a:buSzPts val="1800"/>
                <a:buFont typeface="Arial"/>
                <a:buNone/>
              </a:pPr>
              <a:r>
                <a:rPr lang="en-US" sz="1800" b="1" i="0" u="none" strike="noStrike" cap="none">
                  <a:solidFill>
                    <a:srgbClr val="496955"/>
                  </a:solidFill>
                  <a:latin typeface="DM Sans" pitchFamily="2" charset="77"/>
                  <a:ea typeface="Poppins"/>
                  <a:cs typeface="Poppins"/>
                  <a:sym typeface="Poppins"/>
                </a:rPr>
                <a:t>Learn about the new OB the Birthing Hospital Quality Designation Program </a:t>
              </a:r>
              <a:endParaRPr sz="1400" b="0" i="0" u="none" strike="noStrike" cap="none">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800"/>
                <a:buFont typeface="Arial"/>
                <a:buNone/>
              </a:pPr>
              <a:endParaRPr sz="1800" b="0" i="0" u="none" strike="noStrike" cap="none">
                <a:solidFill>
                  <a:schemeClr val="dk1"/>
                </a:solidFill>
                <a:latin typeface="DM Sans" pitchFamily="2" charset="77"/>
                <a:sym typeface="Arial"/>
              </a:endParaRPr>
            </a:p>
          </p:txBody>
        </p:sp>
        <p:sp>
          <p:nvSpPr>
            <p:cNvPr id="16552" name="Google Shape;16552;p270"/>
            <p:cNvSpPr txBox="1"/>
            <p:nvPr/>
          </p:nvSpPr>
          <p:spPr>
            <a:xfrm>
              <a:off x="0" y="-38100"/>
              <a:ext cx="1193974" cy="476223"/>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444C55"/>
        </a:solidFill>
        <a:effectLst/>
      </p:bgPr>
    </p:bg>
    <p:spTree>
      <p:nvGrpSpPr>
        <p:cNvPr id="1" name="Shape 16556"/>
        <p:cNvGrpSpPr/>
        <p:nvPr/>
      </p:nvGrpSpPr>
      <p:grpSpPr>
        <a:xfrm>
          <a:off x="0" y="0"/>
          <a:ext cx="0" cy="0"/>
          <a:chOff x="0" y="0"/>
          <a:chExt cx="0" cy="0"/>
        </a:xfrm>
      </p:grpSpPr>
      <p:pic>
        <p:nvPicPr>
          <p:cNvPr id="16557" name="Google Shape;16557;g35b43b13e1c_1_32" descr="Connections outline"/>
          <p:cNvPicPr preferRelativeResize="0"/>
          <p:nvPr/>
        </p:nvPicPr>
        <p:blipFill rotWithShape="1">
          <a:blip r:embed="rId3">
            <a:alphaModFix/>
          </a:blip>
          <a:srcRect/>
          <a:stretch/>
        </p:blipFill>
        <p:spPr>
          <a:xfrm>
            <a:off x="726984" y="632517"/>
            <a:ext cx="1006333" cy="1053955"/>
          </a:xfrm>
          <a:prstGeom prst="rect">
            <a:avLst/>
          </a:prstGeom>
          <a:noFill/>
          <a:ln>
            <a:noFill/>
          </a:ln>
        </p:spPr>
      </p:pic>
      <p:sp>
        <p:nvSpPr>
          <p:cNvPr id="16558" name="Google Shape;16558;g35b43b13e1c_1_32"/>
          <p:cNvSpPr txBox="1"/>
          <p:nvPr/>
        </p:nvSpPr>
        <p:spPr>
          <a:xfrm>
            <a:off x="4038603" y="6356351"/>
            <a:ext cx="4114800" cy="365100"/>
          </a:xfrm>
          <a:prstGeom prst="rect">
            <a:avLst/>
          </a:prstGeom>
          <a:noFill/>
          <a:ln>
            <a:noFill/>
          </a:ln>
        </p:spPr>
        <p:txBody>
          <a:bodyPr spcFirstLastPara="1" wrap="square" lIns="91400" tIns="45700" rIns="91400" bIns="45700" anchor="ctr" anchorCtr="1">
            <a:normAutofit/>
          </a:bodyPr>
          <a:lstStyle/>
          <a:p>
            <a:pPr marL="0" marR="0" lvl="0" indent="0" algn="ctr" rtl="0">
              <a:lnSpc>
                <a:spcPct val="100000"/>
              </a:lnSpc>
              <a:spcBef>
                <a:spcPts val="0"/>
              </a:spcBef>
              <a:spcAft>
                <a:spcPts val="0"/>
              </a:spcAft>
              <a:buClr>
                <a:srgbClr val="FFFFFF"/>
              </a:buClr>
              <a:buSzPts val="1200"/>
              <a:buFont typeface="Arial"/>
              <a:buNone/>
            </a:pPr>
            <a:r>
              <a:rPr lang="en-US" sz="1200" b="0" i="0" u="none" strike="noStrike" cap="none">
                <a:solidFill>
                  <a:srgbClr val="FFFFFF"/>
                </a:solidFill>
                <a:latin typeface="DM Sans"/>
                <a:ea typeface="DM Sans"/>
                <a:cs typeface="DM Sans"/>
                <a:sym typeface="DM Sans"/>
              </a:rPr>
              <a:t>Illinois Perinatal Quality Collaborative</a:t>
            </a:r>
            <a:endParaRPr sz="1400" b="0" i="0" u="none" strike="noStrike" cap="none">
              <a:solidFill>
                <a:srgbClr val="000000"/>
              </a:solidFill>
              <a:latin typeface="DM Sans"/>
              <a:ea typeface="DM Sans"/>
              <a:cs typeface="DM Sans"/>
              <a:sym typeface="DM Sans"/>
            </a:endParaRPr>
          </a:p>
        </p:txBody>
      </p:sp>
      <p:sp>
        <p:nvSpPr>
          <p:cNvPr id="16559" name="Google Shape;16559;g35b43b13e1c_1_32"/>
          <p:cNvSpPr txBox="1"/>
          <p:nvPr/>
        </p:nvSpPr>
        <p:spPr>
          <a:xfrm>
            <a:off x="8610603" y="6356351"/>
            <a:ext cx="2743200" cy="365100"/>
          </a:xfrm>
          <a:prstGeom prst="rect">
            <a:avLst/>
          </a:prstGeom>
          <a:noFill/>
          <a:ln>
            <a:noFill/>
          </a:ln>
        </p:spPr>
        <p:txBody>
          <a:bodyPr spcFirstLastPara="1" wrap="square" lIns="91400" tIns="45700" rIns="91400" bIns="45700" anchor="ctr" anchorCtr="0">
            <a:normAutofit/>
          </a:bodyPr>
          <a:lstStyle/>
          <a:p>
            <a:pPr marL="0" marR="0" lvl="0" indent="0" algn="r" rtl="0">
              <a:lnSpc>
                <a:spcPct val="100000"/>
              </a:lnSpc>
              <a:spcBef>
                <a:spcPts val="0"/>
              </a:spcBef>
              <a:spcAft>
                <a:spcPts val="0"/>
              </a:spcAft>
              <a:buClr>
                <a:srgbClr val="FFFFFF"/>
              </a:buClr>
              <a:buSzPts val="1200"/>
              <a:buFont typeface="Arial"/>
              <a:buNone/>
            </a:pPr>
            <a:fld id="{00000000-1234-1234-1234-123412341234}" type="slidenum">
              <a:rPr lang="en-US" sz="1200" b="0" i="0" u="none" strike="noStrike" cap="none">
                <a:solidFill>
                  <a:srgbClr val="FFFFFF"/>
                </a:solidFill>
                <a:latin typeface="DM Sans"/>
                <a:ea typeface="DM Sans"/>
                <a:cs typeface="DM Sans"/>
                <a:sym typeface="DM Sans"/>
              </a:rPr>
              <a:t>17</a:t>
            </a:fld>
            <a:endParaRPr sz="1200" b="0" i="0" u="none" strike="noStrike" cap="none">
              <a:solidFill>
                <a:srgbClr val="FFFFFF"/>
              </a:solidFill>
              <a:latin typeface="DM Sans"/>
              <a:ea typeface="DM Sans"/>
              <a:cs typeface="DM Sans"/>
              <a:sym typeface="DM Sans"/>
            </a:endParaRPr>
          </a:p>
        </p:txBody>
      </p:sp>
      <p:grpSp>
        <p:nvGrpSpPr>
          <p:cNvPr id="16560" name="Google Shape;16560;g35b43b13e1c_1_32"/>
          <p:cNvGrpSpPr/>
          <p:nvPr/>
        </p:nvGrpSpPr>
        <p:grpSpPr>
          <a:xfrm>
            <a:off x="-1362" y="-168825"/>
            <a:ext cx="12193800" cy="7136679"/>
            <a:chOff x="-1362" y="-168825"/>
            <a:chExt cx="12193800" cy="7136679"/>
          </a:xfrm>
        </p:grpSpPr>
        <p:sp>
          <p:nvSpPr>
            <p:cNvPr id="16561" name="Google Shape;16561;g35b43b13e1c_1_32"/>
            <p:cNvSpPr/>
            <p:nvPr/>
          </p:nvSpPr>
          <p:spPr>
            <a:xfrm>
              <a:off x="-1362" y="-15627"/>
              <a:ext cx="12193656" cy="6983481"/>
            </a:xfrm>
            <a:custGeom>
              <a:avLst/>
              <a:gdLst/>
              <a:ahLst/>
              <a:cxnLst/>
              <a:rect l="l" t="t" r="r" b="b"/>
              <a:pathLst>
                <a:path w="4274726" h="2170468" extrusionOk="0">
                  <a:moveTo>
                    <a:pt x="16695" y="0"/>
                  </a:moveTo>
                  <a:lnTo>
                    <a:pt x="4258031" y="0"/>
                  </a:lnTo>
                  <a:cubicBezTo>
                    <a:pt x="4267252" y="0"/>
                    <a:pt x="4274726" y="7475"/>
                    <a:pt x="4274726" y="16695"/>
                  </a:cubicBezTo>
                  <a:lnTo>
                    <a:pt x="4274726" y="2153773"/>
                  </a:lnTo>
                  <a:cubicBezTo>
                    <a:pt x="4274726" y="2158201"/>
                    <a:pt x="4272967" y="2162447"/>
                    <a:pt x="4269836" y="2165578"/>
                  </a:cubicBezTo>
                  <a:cubicBezTo>
                    <a:pt x="4266705" y="2168709"/>
                    <a:pt x="4262459" y="2170468"/>
                    <a:pt x="4258031" y="2170468"/>
                  </a:cubicBezTo>
                  <a:lnTo>
                    <a:pt x="16695" y="2170468"/>
                  </a:lnTo>
                  <a:cubicBezTo>
                    <a:pt x="12267" y="2170468"/>
                    <a:pt x="8021" y="2168709"/>
                    <a:pt x="4890" y="2165578"/>
                  </a:cubicBezTo>
                  <a:cubicBezTo>
                    <a:pt x="1759" y="2162447"/>
                    <a:pt x="0" y="2158201"/>
                    <a:pt x="0" y="2153773"/>
                  </a:cubicBezTo>
                  <a:lnTo>
                    <a:pt x="0" y="16695"/>
                  </a:lnTo>
                  <a:cubicBezTo>
                    <a:pt x="0" y="12267"/>
                    <a:pt x="1759" y="8021"/>
                    <a:pt x="4890" y="4890"/>
                  </a:cubicBezTo>
                  <a:cubicBezTo>
                    <a:pt x="8021" y="1759"/>
                    <a:pt x="12267" y="0"/>
                    <a:pt x="16695" y="0"/>
                  </a:cubicBezTo>
                  <a:close/>
                </a:path>
              </a:pathLst>
            </a:custGeom>
            <a:solidFill>
              <a:srgbClr val="E4E8DB"/>
            </a:solidFill>
            <a:ln>
              <a:noFill/>
            </a:ln>
          </p:spPr>
          <p:txBody>
            <a:bodyPr spcFirstLastPara="1" wrap="square" lIns="91400" tIns="45700" rIns="91400"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DM Sans"/>
                <a:ea typeface="DM Sans"/>
                <a:cs typeface="DM Sans"/>
                <a:sym typeface="DM Sans"/>
              </a:endParaRPr>
            </a:p>
          </p:txBody>
        </p:sp>
        <p:sp>
          <p:nvSpPr>
            <p:cNvPr id="16562" name="Google Shape;16562;g35b43b13e1c_1_32"/>
            <p:cNvSpPr txBox="1"/>
            <p:nvPr/>
          </p:nvSpPr>
          <p:spPr>
            <a:xfrm>
              <a:off x="-1362" y="-168825"/>
              <a:ext cx="12193800" cy="7134900"/>
            </a:xfrm>
            <a:prstGeom prst="rect">
              <a:avLst/>
            </a:prstGeom>
            <a:noFill/>
            <a:ln>
              <a:noFill/>
            </a:ln>
          </p:spPr>
          <p:txBody>
            <a:bodyPr spcFirstLastPara="1" wrap="square" lIns="33850" tIns="33850" rIns="33850" bIns="33850" anchor="ctr" anchorCtr="1">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rgbClr val="FFFFFF"/>
                </a:solidFill>
                <a:latin typeface="DM Sans"/>
                <a:ea typeface="DM Sans"/>
                <a:cs typeface="DM Sans"/>
                <a:sym typeface="DM Sans"/>
              </a:endParaRPr>
            </a:p>
          </p:txBody>
        </p:sp>
      </p:grpSp>
      <p:sp>
        <p:nvSpPr>
          <p:cNvPr id="16563" name="Google Shape;16563;g35b43b13e1c_1_32"/>
          <p:cNvSpPr txBox="1">
            <a:spLocks noGrp="1"/>
          </p:cNvSpPr>
          <p:nvPr>
            <p:ph type="title"/>
          </p:nvPr>
        </p:nvSpPr>
        <p:spPr>
          <a:xfrm>
            <a:off x="724323" y="296329"/>
            <a:ext cx="7044600" cy="858600"/>
          </a:xfrm>
          <a:prstGeom prst="rect">
            <a:avLst/>
          </a:prstGeom>
          <a:noFill/>
          <a:ln>
            <a:noFill/>
          </a:ln>
        </p:spPr>
        <p:txBody>
          <a:bodyPr spcFirstLastPara="1" wrap="square" lIns="91400" tIns="45700" rIns="91400" bIns="45700" anchor="ctr" anchorCtr="0">
            <a:noAutofit/>
          </a:bodyPr>
          <a:lstStyle/>
          <a:p>
            <a:pPr marL="0" lvl="0" indent="0" algn="l" rtl="0">
              <a:lnSpc>
                <a:spcPct val="90000"/>
              </a:lnSpc>
              <a:spcBef>
                <a:spcPts val="0"/>
              </a:spcBef>
              <a:spcAft>
                <a:spcPts val="0"/>
              </a:spcAft>
              <a:buClr>
                <a:srgbClr val="4C5729"/>
              </a:buClr>
              <a:buSzPts val="4500"/>
              <a:buFont typeface="Montserrat"/>
              <a:buNone/>
            </a:pPr>
            <a:r>
              <a:rPr lang="en-US" sz="4500">
                <a:solidFill>
                  <a:srgbClr val="4C5729"/>
                </a:solidFill>
                <a:latin typeface="DM Sans"/>
                <a:ea typeface="DM Sans"/>
                <a:cs typeface="DM Sans"/>
                <a:sym typeface="DM Sans"/>
              </a:rPr>
              <a:t>ILPQC is Hiring!</a:t>
            </a:r>
            <a:endParaRPr sz="4500">
              <a:latin typeface="DM Sans"/>
              <a:ea typeface="DM Sans"/>
              <a:cs typeface="DM Sans"/>
              <a:sym typeface="DM Sans"/>
            </a:endParaRPr>
          </a:p>
        </p:txBody>
      </p:sp>
      <p:sp>
        <p:nvSpPr>
          <p:cNvPr id="16564" name="Google Shape;16564;g35b43b13e1c_1_32"/>
          <p:cNvSpPr txBox="1"/>
          <p:nvPr/>
        </p:nvSpPr>
        <p:spPr>
          <a:xfrm>
            <a:off x="724323" y="1124332"/>
            <a:ext cx="8928000" cy="615600"/>
          </a:xfrm>
          <a:prstGeom prst="rect">
            <a:avLst/>
          </a:prstGeom>
          <a:noFill/>
          <a:ln>
            <a:noFill/>
          </a:ln>
        </p:spPr>
        <p:txBody>
          <a:bodyPr spcFirstLastPara="1" wrap="square" lIns="91400" tIns="45700" rIns="91400" bIns="45700" anchor="t" anchorCtr="0">
            <a:spAutoFit/>
          </a:bodyPr>
          <a:lstStyle/>
          <a:p>
            <a:pPr marL="0" marR="0" lvl="0" indent="0" algn="l" rtl="0">
              <a:lnSpc>
                <a:spcPct val="100000"/>
              </a:lnSpc>
              <a:spcBef>
                <a:spcPts val="0"/>
              </a:spcBef>
              <a:spcAft>
                <a:spcPts val="0"/>
              </a:spcAft>
              <a:buClr>
                <a:srgbClr val="212529"/>
              </a:buClr>
              <a:buSzPts val="3400"/>
              <a:buFont typeface="Arial"/>
              <a:buNone/>
            </a:pPr>
            <a:r>
              <a:rPr lang="en-US" sz="3400" b="0" i="0" u="none" strike="noStrike" cap="none">
                <a:solidFill>
                  <a:srgbClr val="212529"/>
                </a:solidFill>
                <a:latin typeface="DM Sans"/>
                <a:ea typeface="DM Sans"/>
                <a:cs typeface="DM Sans"/>
                <a:sym typeface="DM Sans"/>
              </a:rPr>
              <a:t>ILPQC is hiring for the following positions:</a:t>
            </a:r>
            <a:endParaRPr sz="1400" b="0" i="0" u="none" strike="noStrike" cap="none">
              <a:solidFill>
                <a:srgbClr val="000000"/>
              </a:solidFill>
              <a:latin typeface="DM Sans"/>
              <a:ea typeface="DM Sans"/>
              <a:cs typeface="DM Sans"/>
              <a:sym typeface="DM Sans"/>
            </a:endParaRPr>
          </a:p>
        </p:txBody>
      </p:sp>
      <p:sp>
        <p:nvSpPr>
          <p:cNvPr id="16565" name="Google Shape;16565;g35b43b13e1c_1_32"/>
          <p:cNvSpPr txBox="1"/>
          <p:nvPr/>
        </p:nvSpPr>
        <p:spPr>
          <a:xfrm>
            <a:off x="703907" y="1878298"/>
            <a:ext cx="8226900" cy="1139100"/>
          </a:xfrm>
          <a:prstGeom prst="rect">
            <a:avLst/>
          </a:prstGeom>
          <a:noFill/>
          <a:ln>
            <a:noFill/>
          </a:ln>
        </p:spPr>
        <p:txBody>
          <a:bodyPr spcFirstLastPara="1" wrap="square" lIns="91400" tIns="45700" rIns="91400" bIns="45700" anchor="t" anchorCtr="0">
            <a:spAutoFit/>
          </a:bodyPr>
          <a:lstStyle/>
          <a:p>
            <a:pPr marL="285750" marR="0" lvl="0" indent="-285750" algn="l" rtl="0">
              <a:lnSpc>
                <a:spcPct val="100000"/>
              </a:lnSpc>
              <a:spcBef>
                <a:spcPts val="0"/>
              </a:spcBef>
              <a:spcAft>
                <a:spcPts val="0"/>
              </a:spcAft>
              <a:buClr>
                <a:srgbClr val="212529"/>
              </a:buClr>
              <a:buSzPts val="3400"/>
              <a:buFont typeface="Arial"/>
              <a:buChar char="•"/>
            </a:pPr>
            <a:r>
              <a:rPr lang="en-US" sz="3400" b="0" i="0" u="none" strike="noStrike" cap="none">
                <a:solidFill>
                  <a:srgbClr val="212529"/>
                </a:solidFill>
                <a:latin typeface="DM Sans"/>
                <a:ea typeface="DM Sans"/>
                <a:cs typeface="DM Sans"/>
                <a:sym typeface="DM Sans"/>
              </a:rPr>
              <a:t>Nurse Quality Manager</a:t>
            </a:r>
            <a:endParaRPr sz="1400" b="0" i="0" u="none" strike="noStrike" cap="none">
              <a:solidFill>
                <a:srgbClr val="000000"/>
              </a:solidFill>
              <a:latin typeface="DM Sans"/>
              <a:ea typeface="DM Sans"/>
              <a:cs typeface="DM Sans"/>
              <a:sym typeface="DM Sans"/>
            </a:endParaRPr>
          </a:p>
          <a:p>
            <a:pPr marL="285750" marR="0" lvl="0" indent="-285750" algn="l" rtl="0">
              <a:lnSpc>
                <a:spcPct val="100000"/>
              </a:lnSpc>
              <a:spcBef>
                <a:spcPts val="0"/>
              </a:spcBef>
              <a:spcAft>
                <a:spcPts val="0"/>
              </a:spcAft>
              <a:buClr>
                <a:srgbClr val="212529"/>
              </a:buClr>
              <a:buSzPts val="3400"/>
              <a:buFont typeface="Arial"/>
              <a:buChar char="•"/>
            </a:pPr>
            <a:r>
              <a:rPr lang="en-US" sz="3400" b="0" i="0" u="none" strike="noStrike" cap="none">
                <a:solidFill>
                  <a:srgbClr val="212529"/>
                </a:solidFill>
                <a:latin typeface="DM Sans"/>
                <a:ea typeface="DM Sans"/>
                <a:cs typeface="DM Sans"/>
                <a:sym typeface="DM Sans"/>
              </a:rPr>
              <a:t>Community Engagement Coordinator</a:t>
            </a:r>
            <a:endParaRPr sz="1400" b="0" i="0" u="none" strike="noStrike" cap="none">
              <a:solidFill>
                <a:srgbClr val="000000"/>
              </a:solidFill>
              <a:latin typeface="DM Sans"/>
              <a:ea typeface="DM Sans"/>
              <a:cs typeface="DM Sans"/>
              <a:sym typeface="DM Sans"/>
            </a:endParaRPr>
          </a:p>
        </p:txBody>
      </p:sp>
      <p:grpSp>
        <p:nvGrpSpPr>
          <p:cNvPr id="16566" name="Google Shape;16566;g35b43b13e1c_1_32"/>
          <p:cNvGrpSpPr/>
          <p:nvPr/>
        </p:nvGrpSpPr>
        <p:grpSpPr>
          <a:xfrm>
            <a:off x="2565276" y="3568683"/>
            <a:ext cx="7435500" cy="2227500"/>
            <a:chOff x="2565276" y="3568683"/>
            <a:chExt cx="7435500" cy="2227500"/>
          </a:xfrm>
        </p:grpSpPr>
        <p:sp>
          <p:nvSpPr>
            <p:cNvPr id="16567" name="Google Shape;16567;g35b43b13e1c_1_32"/>
            <p:cNvSpPr/>
            <p:nvPr/>
          </p:nvSpPr>
          <p:spPr>
            <a:xfrm>
              <a:off x="2565276" y="3568683"/>
              <a:ext cx="7434191" cy="2227214"/>
            </a:xfrm>
            <a:custGeom>
              <a:avLst/>
              <a:gdLst/>
              <a:ahLst/>
              <a:cxnLst/>
              <a:rect l="l" t="t" r="r" b="b"/>
              <a:pathLst>
                <a:path w="1369096" h="246988" extrusionOk="0">
                  <a:moveTo>
                    <a:pt x="75955" y="0"/>
                  </a:moveTo>
                  <a:lnTo>
                    <a:pt x="1293140" y="0"/>
                  </a:lnTo>
                  <a:cubicBezTo>
                    <a:pt x="1335089" y="0"/>
                    <a:pt x="1369096" y="34006"/>
                    <a:pt x="1369096" y="75955"/>
                  </a:cubicBezTo>
                  <a:lnTo>
                    <a:pt x="1369096" y="171033"/>
                  </a:lnTo>
                  <a:cubicBezTo>
                    <a:pt x="1369096" y="212982"/>
                    <a:pt x="1335089" y="246988"/>
                    <a:pt x="1293140" y="246988"/>
                  </a:cubicBezTo>
                  <a:lnTo>
                    <a:pt x="75955" y="246988"/>
                  </a:lnTo>
                  <a:cubicBezTo>
                    <a:pt x="34006" y="246988"/>
                    <a:pt x="0" y="212982"/>
                    <a:pt x="0" y="171033"/>
                  </a:cubicBezTo>
                  <a:lnTo>
                    <a:pt x="0" y="75955"/>
                  </a:lnTo>
                  <a:cubicBezTo>
                    <a:pt x="0" y="34006"/>
                    <a:pt x="34006" y="0"/>
                    <a:pt x="75955" y="0"/>
                  </a:cubicBezTo>
                  <a:close/>
                </a:path>
              </a:pathLst>
            </a:custGeom>
            <a:solidFill>
              <a:srgbClr val="609966"/>
            </a:solidFill>
            <a:ln>
              <a:noFill/>
            </a:ln>
          </p:spPr>
          <p:txBody>
            <a:bodyPr spcFirstLastPara="1" wrap="square" lIns="91400" tIns="45700" rIns="91400"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DM Sans"/>
                <a:ea typeface="DM Sans"/>
                <a:cs typeface="DM Sans"/>
                <a:sym typeface="DM Sans"/>
              </a:endParaRPr>
            </a:p>
          </p:txBody>
        </p:sp>
        <p:sp>
          <p:nvSpPr>
            <p:cNvPr id="16568" name="Google Shape;16568;g35b43b13e1c_1_32"/>
            <p:cNvSpPr txBox="1"/>
            <p:nvPr/>
          </p:nvSpPr>
          <p:spPr>
            <a:xfrm>
              <a:off x="2565276" y="3568683"/>
              <a:ext cx="7435500" cy="2227500"/>
            </a:xfrm>
            <a:prstGeom prst="rect">
              <a:avLst/>
            </a:prstGeom>
            <a:noFill/>
            <a:ln>
              <a:noFill/>
            </a:ln>
          </p:spPr>
          <p:txBody>
            <a:bodyPr spcFirstLastPara="1" wrap="square" lIns="33850" tIns="33850" rIns="33850" bIns="33850" anchor="ctr" anchorCtr="1">
              <a:noAutofit/>
            </a:bodyPr>
            <a:lstStyle/>
            <a:p>
              <a:pPr marL="0" marR="0" lvl="0" indent="0" algn="ctr" rtl="0">
                <a:lnSpc>
                  <a:spcPct val="100000"/>
                </a:lnSpc>
                <a:spcBef>
                  <a:spcPts val="0"/>
                </a:spcBef>
                <a:spcAft>
                  <a:spcPts val="0"/>
                </a:spcAft>
                <a:buClr>
                  <a:srgbClr val="212529"/>
                </a:buClr>
                <a:buSzPts val="3000"/>
                <a:buFont typeface="Arial"/>
                <a:buNone/>
              </a:pPr>
              <a:r>
                <a:rPr lang="en-US" sz="3000" b="1" i="0" u="none" strike="noStrike" cap="none">
                  <a:solidFill>
                    <a:srgbClr val="212529"/>
                  </a:solidFill>
                  <a:latin typeface="DM Sans"/>
                  <a:ea typeface="DM Sans"/>
                  <a:cs typeface="DM Sans"/>
                  <a:sym typeface="DM Sans"/>
                </a:rPr>
                <a:t>Stop by the ILPQC table to learn more about these job opportunities and join our wonderful team!</a:t>
              </a:r>
              <a:endParaRPr sz="1400" b="0" i="0" u="none" strike="noStrike" cap="none">
                <a:solidFill>
                  <a:srgbClr val="000000"/>
                </a:solidFill>
                <a:latin typeface="DM Sans"/>
                <a:ea typeface="DM Sans"/>
                <a:cs typeface="DM Sans"/>
                <a:sym typeface="DM Sans"/>
              </a:endParaRPr>
            </a:p>
          </p:txBody>
        </p:sp>
      </p:grpSp>
      <p:pic>
        <p:nvPicPr>
          <p:cNvPr id="16569" name="Google Shape;16569;g35b43b13e1c_1_32"/>
          <p:cNvPicPr preferRelativeResize="0"/>
          <p:nvPr/>
        </p:nvPicPr>
        <p:blipFill rotWithShape="1">
          <a:blip r:embed="rId4">
            <a:alphaModFix/>
          </a:blip>
          <a:srcRect/>
          <a:stretch/>
        </p:blipFill>
        <p:spPr>
          <a:xfrm>
            <a:off x="9636010" y="326908"/>
            <a:ext cx="2009775" cy="2238375"/>
          </a:xfrm>
          <a:prstGeom prst="rect">
            <a:avLst/>
          </a:prstGeom>
          <a:noFill/>
          <a:ln>
            <a:noFill/>
          </a:ln>
        </p:spPr>
      </p:pic>
      <p:pic>
        <p:nvPicPr>
          <p:cNvPr id="16570" name="Google Shape;16570;g35b43b13e1c_1_32"/>
          <p:cNvPicPr preferRelativeResize="0"/>
          <p:nvPr/>
        </p:nvPicPr>
        <p:blipFill rotWithShape="1">
          <a:blip r:embed="rId5">
            <a:alphaModFix/>
          </a:blip>
          <a:srcRect/>
          <a:stretch/>
        </p:blipFill>
        <p:spPr>
          <a:xfrm>
            <a:off x="323859" y="4326054"/>
            <a:ext cx="2228850" cy="21717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6563"/>
                                        </p:tgtEl>
                                        <p:attrNameLst>
                                          <p:attrName>style.visibility</p:attrName>
                                        </p:attrNameLst>
                                      </p:cBhvr>
                                      <p:to>
                                        <p:strVal val="visible"/>
                                      </p:to>
                                    </p:set>
                                    <p:animEffect transition="in" filter="fade">
                                      <p:cBhvr>
                                        <p:cTn id="7" dur="400"/>
                                        <p:tgtEl>
                                          <p:spTgt spid="16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575"/>
        <p:cNvGrpSpPr/>
        <p:nvPr/>
      </p:nvGrpSpPr>
      <p:grpSpPr>
        <a:xfrm>
          <a:off x="0" y="0"/>
          <a:ext cx="0" cy="0"/>
          <a:chOff x="0" y="0"/>
          <a:chExt cx="0" cy="0"/>
        </a:xfrm>
      </p:grpSpPr>
      <p:sp>
        <p:nvSpPr>
          <p:cNvPr id="16576" name="Google Shape;16576;p13"/>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DM Sans"/>
              <a:ea typeface="DM Sans"/>
              <a:cs typeface="DM Sans"/>
              <a:sym typeface="DM Sans"/>
            </a:endParaRPr>
          </a:p>
        </p:txBody>
      </p:sp>
      <p:sp>
        <p:nvSpPr>
          <p:cNvPr id="16577" name="Google Shape;16577;p13"/>
          <p:cNvSpPr txBox="1">
            <a:spLocks noGrp="1"/>
          </p:cNvSpPr>
          <p:nvPr>
            <p:ph type="title"/>
          </p:nvPr>
        </p:nvSpPr>
        <p:spPr>
          <a:xfrm>
            <a:off x="632610" y="654074"/>
            <a:ext cx="4376072" cy="1374136"/>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accent1"/>
              </a:buClr>
              <a:buSzPts val="5400"/>
              <a:buFont typeface="Calibri"/>
              <a:buNone/>
            </a:pPr>
            <a:r>
              <a:rPr lang="en-US" b="1" dirty="0">
                <a:solidFill>
                  <a:schemeClr val="accent1"/>
                </a:solidFill>
                <a:latin typeface="DM Sans"/>
                <a:ea typeface="DM Sans"/>
                <a:cs typeface="DM Sans"/>
                <a:sym typeface="DM Sans"/>
              </a:rPr>
              <a:t>ILPQC </a:t>
            </a:r>
            <a:endParaRPr b="1" dirty="0">
              <a:solidFill>
                <a:schemeClr val="accent1"/>
              </a:solidFill>
              <a:latin typeface="DM Sans"/>
              <a:ea typeface="DM Sans"/>
              <a:cs typeface="DM Sans"/>
              <a:sym typeface="DM Sans"/>
            </a:endParaRPr>
          </a:p>
        </p:txBody>
      </p:sp>
      <p:sp>
        <p:nvSpPr>
          <p:cNvPr id="16578" name="Google Shape;16578;p13"/>
          <p:cNvSpPr/>
          <p:nvPr/>
        </p:nvSpPr>
        <p:spPr>
          <a:xfrm>
            <a:off x="640080" y="2586994"/>
            <a:ext cx="3474720" cy="18288"/>
          </a:xfrm>
          <a:custGeom>
            <a:avLst/>
            <a:gdLst/>
            <a:ahLst/>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DM Sans"/>
              <a:ea typeface="DM Sans"/>
              <a:cs typeface="DM Sans"/>
              <a:sym typeface="DM Sans"/>
            </a:endParaRPr>
          </a:p>
        </p:txBody>
      </p:sp>
      <p:sp>
        <p:nvSpPr>
          <p:cNvPr id="16579" name="Google Shape;16579;p13"/>
          <p:cNvSpPr txBox="1">
            <a:spLocks noGrp="1"/>
          </p:cNvSpPr>
          <p:nvPr>
            <p:ph type="body" idx="1"/>
          </p:nvPr>
        </p:nvSpPr>
        <p:spPr>
          <a:xfrm>
            <a:off x="625969" y="2802344"/>
            <a:ext cx="4257700" cy="391333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200"/>
              <a:buNone/>
            </a:pPr>
            <a:r>
              <a:rPr lang="en-US" sz="2200" dirty="0">
                <a:latin typeface="DM Sans"/>
                <a:ea typeface="DM Sans"/>
                <a:cs typeface="DM Sans"/>
                <a:sym typeface="DM Sans"/>
              </a:rPr>
              <a:t>Statewide network of hospital teams, perinatal clinicians, patients, community partners, and public health leaders.</a:t>
            </a:r>
            <a:endParaRPr sz="2200" dirty="0">
              <a:latin typeface="DM Sans"/>
              <a:ea typeface="DM Sans"/>
              <a:cs typeface="DM Sans"/>
              <a:sym typeface="DM Sans"/>
            </a:endParaRPr>
          </a:p>
          <a:p>
            <a:pPr marL="0" lvl="0" indent="0" algn="l" rtl="0">
              <a:lnSpc>
                <a:spcPct val="100000"/>
              </a:lnSpc>
              <a:spcBef>
                <a:spcPts val="0"/>
              </a:spcBef>
              <a:spcAft>
                <a:spcPts val="0"/>
              </a:spcAft>
              <a:buSzPts val="2200"/>
              <a:buNone/>
            </a:pPr>
            <a:endParaRPr sz="2200" dirty="0">
              <a:latin typeface="DM Sans"/>
              <a:ea typeface="DM Sans"/>
              <a:cs typeface="DM Sans"/>
              <a:sym typeface="DM Sans"/>
            </a:endParaRPr>
          </a:p>
          <a:p>
            <a:pPr marL="0" lvl="0" indent="0" algn="l" rtl="0">
              <a:lnSpc>
                <a:spcPct val="100000"/>
              </a:lnSpc>
              <a:spcBef>
                <a:spcPts val="0"/>
              </a:spcBef>
              <a:spcAft>
                <a:spcPts val="0"/>
              </a:spcAft>
              <a:buSzPts val="2200"/>
              <a:buNone/>
            </a:pPr>
            <a:r>
              <a:rPr lang="en-US" sz="2200" dirty="0">
                <a:latin typeface="DM Sans"/>
                <a:ea typeface="DM Sans"/>
                <a:cs typeface="DM Sans"/>
                <a:sym typeface="DM Sans"/>
              </a:rPr>
              <a:t>Committed to equitably improving outcomes and reducing disparities for birthing people and babies in Illinois.</a:t>
            </a:r>
            <a:endParaRPr sz="2200" dirty="0">
              <a:latin typeface="DM Sans"/>
              <a:ea typeface="DM Sans"/>
              <a:cs typeface="DM Sans"/>
              <a:sym typeface="DM Sans"/>
            </a:endParaRPr>
          </a:p>
          <a:p>
            <a:pPr marL="228600" lvl="0" indent="-101600" algn="l" rtl="0">
              <a:lnSpc>
                <a:spcPct val="90000"/>
              </a:lnSpc>
              <a:spcBef>
                <a:spcPts val="1000"/>
              </a:spcBef>
              <a:spcAft>
                <a:spcPts val="0"/>
              </a:spcAft>
              <a:buClr>
                <a:srgbClr val="F58466"/>
              </a:buClr>
              <a:buSzPts val="2000"/>
              <a:buNone/>
            </a:pPr>
            <a:endParaRPr sz="2000" dirty="0">
              <a:latin typeface="DM Sans"/>
              <a:ea typeface="DM Sans"/>
              <a:cs typeface="DM Sans"/>
              <a:sym typeface="DM Sans"/>
            </a:endParaRPr>
          </a:p>
          <a:p>
            <a:pPr marL="228600" lvl="0" indent="-101600" algn="l" rtl="0">
              <a:lnSpc>
                <a:spcPct val="90000"/>
              </a:lnSpc>
              <a:spcBef>
                <a:spcPts val="1000"/>
              </a:spcBef>
              <a:spcAft>
                <a:spcPts val="0"/>
              </a:spcAft>
              <a:buClr>
                <a:srgbClr val="F58466"/>
              </a:buClr>
              <a:buSzPts val="2000"/>
              <a:buNone/>
            </a:pPr>
            <a:endParaRPr sz="2000" dirty="0">
              <a:latin typeface="DM Sans"/>
              <a:ea typeface="DM Sans"/>
              <a:cs typeface="DM Sans"/>
              <a:sym typeface="DM Sans"/>
            </a:endParaRPr>
          </a:p>
        </p:txBody>
      </p:sp>
      <p:pic>
        <p:nvPicPr>
          <p:cNvPr id="16580" name="Google Shape;16580;p13" descr="A group of people posing for a photo&#10;&#10;Description automatically generated"/>
          <p:cNvPicPr preferRelativeResize="0"/>
          <p:nvPr/>
        </p:nvPicPr>
        <p:blipFill rotWithShape="1">
          <a:blip r:embed="rId3">
            <a:alphaModFix/>
          </a:blip>
          <a:srcRect b="-2099"/>
          <a:stretch/>
        </p:blipFill>
        <p:spPr>
          <a:xfrm>
            <a:off x="5311702" y="10"/>
            <a:ext cx="8961556" cy="6872070"/>
          </a:xfrm>
          <a:custGeom>
            <a:avLst/>
            <a:gdLst/>
            <a:ahLst/>
            <a:cxnLst/>
            <a:rect l="l" t="t" r="r" b="b"/>
            <a:pathLst>
              <a:path w="6878775" h="6858000" extrusionOk="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solidFill>
            <a:srgbClr val="ECECEC"/>
          </a:solidFill>
          <a:ln>
            <a:noFill/>
          </a:ln>
        </p:spPr>
      </p:pic>
      <p:pic>
        <p:nvPicPr>
          <p:cNvPr id="16581" name="Google Shape;16581;p13"/>
          <p:cNvPicPr preferRelativeResize="0"/>
          <p:nvPr/>
        </p:nvPicPr>
        <p:blipFill rotWithShape="1">
          <a:blip r:embed="rId4">
            <a:alphaModFix amt="12000"/>
          </a:blip>
          <a:srcRect/>
          <a:stretch/>
        </p:blipFill>
        <p:spPr>
          <a:xfrm>
            <a:off x="3458549" y="303306"/>
            <a:ext cx="1838430" cy="3180977"/>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585"/>
        <p:cNvGrpSpPr/>
        <p:nvPr/>
      </p:nvGrpSpPr>
      <p:grpSpPr>
        <a:xfrm>
          <a:off x="0" y="0"/>
          <a:ext cx="0" cy="0"/>
          <a:chOff x="0" y="0"/>
          <a:chExt cx="0" cy="0"/>
        </a:xfrm>
      </p:grpSpPr>
      <p:pic>
        <p:nvPicPr>
          <p:cNvPr id="16586" name="Google Shape;16586;p271"/>
          <p:cNvPicPr preferRelativeResize="0"/>
          <p:nvPr/>
        </p:nvPicPr>
        <p:blipFill rotWithShape="1">
          <a:blip r:embed="rId3">
            <a:alphaModFix/>
          </a:blip>
          <a:srcRect/>
          <a:stretch/>
        </p:blipFill>
        <p:spPr>
          <a:xfrm>
            <a:off x="-4367" y="1363"/>
            <a:ext cx="12192805" cy="7071484"/>
          </a:xfrm>
          <a:prstGeom prst="rect">
            <a:avLst/>
          </a:prstGeom>
          <a:noFill/>
          <a:ln>
            <a:noFill/>
          </a:ln>
        </p:spPr>
      </p:pic>
      <p:sp>
        <p:nvSpPr>
          <p:cNvPr id="16587" name="Google Shape;16587;p271"/>
          <p:cNvSpPr txBox="1">
            <a:spLocks noGrp="1"/>
          </p:cNvSpPr>
          <p:nvPr>
            <p:ph type="title"/>
          </p:nvPr>
        </p:nvSpPr>
        <p:spPr>
          <a:xfrm>
            <a:off x="9978763" y="-3481"/>
            <a:ext cx="2151566" cy="1505883"/>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1800"/>
              <a:buNone/>
            </a:pPr>
            <a:r>
              <a:rPr lang="en-US" sz="4000" b="1">
                <a:solidFill>
                  <a:srgbClr val="0C1525"/>
                </a:solidFill>
                <a:latin typeface="DM Sans"/>
                <a:ea typeface="DM Sans"/>
                <a:cs typeface="DM Sans"/>
                <a:sym typeface="DM Sans"/>
              </a:rPr>
              <a:t>Who is ILPQC?</a:t>
            </a:r>
            <a:endParaRPr sz="4000">
              <a:solidFill>
                <a:srgbClr val="0C1525"/>
              </a:solidFill>
              <a:latin typeface="DM Sans"/>
              <a:ea typeface="DM Sans"/>
              <a:cs typeface="DM Sans"/>
              <a:sym typeface="DM Sans"/>
            </a:endParaRPr>
          </a:p>
        </p:txBody>
      </p:sp>
      <p:sp>
        <p:nvSpPr>
          <p:cNvPr id="16588" name="Google Shape;16588;p27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lnSpc>
                <a:spcPct val="100000"/>
              </a:lnSpc>
              <a:spcBef>
                <a:spcPts val="0"/>
              </a:spcBef>
              <a:spcAft>
                <a:spcPts val="0"/>
              </a:spcAft>
              <a:buSzPts val="600"/>
              <a:buNone/>
            </a:pPr>
            <a:fld id="{00000000-1234-1234-1234-123412341234}" type="slidenum">
              <a:rPr lang="en-US" sz="600">
                <a:latin typeface="DM Sans"/>
                <a:ea typeface="DM Sans"/>
                <a:cs typeface="DM Sans"/>
                <a:sym typeface="DM Sans"/>
              </a:rPr>
              <a:t>19</a:t>
            </a:fld>
            <a:endParaRPr sz="600">
              <a:latin typeface="DM Sans"/>
              <a:ea typeface="DM Sans"/>
              <a:cs typeface="DM Sans"/>
              <a:sym typeface="DM Sans"/>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6302"/>
        <p:cNvGrpSpPr/>
        <p:nvPr/>
      </p:nvGrpSpPr>
      <p:grpSpPr>
        <a:xfrm>
          <a:off x="0" y="0"/>
          <a:ext cx="0" cy="0"/>
          <a:chOff x="0" y="0"/>
          <a:chExt cx="0" cy="0"/>
        </a:xfrm>
      </p:grpSpPr>
      <p:sp>
        <p:nvSpPr>
          <p:cNvPr id="16303" name="Google Shape;16303;p3"/>
          <p:cNvSpPr txBox="1">
            <a:spLocks noGrp="1"/>
          </p:cNvSpPr>
          <p:nvPr>
            <p:ph type="ctrTitle"/>
          </p:nvPr>
        </p:nvSpPr>
        <p:spPr>
          <a:xfrm>
            <a:off x="1175656" y="1561325"/>
            <a:ext cx="6052457" cy="1849500"/>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4000"/>
              <a:buFont typeface="Arial"/>
              <a:buNone/>
            </a:pPr>
            <a:r>
              <a:rPr lang="en-US" b="1">
                <a:latin typeface="DM Sans"/>
                <a:ea typeface="DM Sans"/>
                <a:cs typeface="DM Sans"/>
                <a:sym typeface="DM Sans"/>
              </a:rPr>
              <a:t>Neonatal </a:t>
            </a:r>
            <a:br>
              <a:rPr lang="en-US" b="1">
                <a:latin typeface="DM Sans"/>
                <a:ea typeface="DM Sans"/>
                <a:cs typeface="DM Sans"/>
                <a:sym typeface="DM Sans"/>
              </a:rPr>
            </a:br>
            <a:r>
              <a:rPr lang="en-US" b="1">
                <a:latin typeface="DM Sans"/>
                <a:ea typeface="DM Sans"/>
                <a:cs typeface="DM Sans"/>
                <a:sym typeface="DM Sans"/>
              </a:rPr>
              <a:t>Face to Face Meeting</a:t>
            </a:r>
            <a:endParaRPr b="1">
              <a:latin typeface="DM Sans"/>
              <a:ea typeface="DM Sans"/>
              <a:cs typeface="DM Sans"/>
              <a:sym typeface="DM Sans"/>
            </a:endParaRPr>
          </a:p>
        </p:txBody>
      </p:sp>
      <p:sp>
        <p:nvSpPr>
          <p:cNvPr id="16304" name="Google Shape;16304;p3"/>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rmAutofit/>
          </a:bodyPr>
          <a:lstStyle/>
          <a:p>
            <a:pPr marL="457200" lvl="0" indent="-381000" algn="l" rtl="0">
              <a:lnSpc>
                <a:spcPct val="90000"/>
              </a:lnSpc>
              <a:spcBef>
                <a:spcPts val="1000"/>
              </a:spcBef>
              <a:spcAft>
                <a:spcPts val="0"/>
              </a:spcAft>
              <a:buSzPts val="2400"/>
              <a:buNone/>
            </a:pPr>
            <a:r>
              <a:rPr lang="en-US">
                <a:latin typeface="DM Sans"/>
                <a:ea typeface="DM Sans"/>
                <a:cs typeface="DM Sans"/>
                <a:sym typeface="DM Sans"/>
              </a:rPr>
              <a:t>May 22, 2025</a:t>
            </a:r>
            <a:endParaRPr>
              <a:latin typeface="DM Sans"/>
              <a:ea typeface="DM Sans"/>
              <a:cs typeface="DM Sans"/>
              <a:sym typeface="DM Sans"/>
            </a:endParaRPr>
          </a:p>
        </p:txBody>
      </p:sp>
      <p:pic>
        <p:nvPicPr>
          <p:cNvPr id="16305" name="Google Shape;16305;p3"/>
          <p:cNvPicPr preferRelativeResize="0"/>
          <p:nvPr/>
        </p:nvPicPr>
        <p:blipFill rotWithShape="1">
          <a:blip r:embed="rId3">
            <a:alphaModFix/>
          </a:blip>
          <a:srcRect/>
          <a:stretch/>
        </p:blipFill>
        <p:spPr>
          <a:xfrm>
            <a:off x="7119688" y="330095"/>
            <a:ext cx="5072311" cy="5944115"/>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FEFE"/>
        </a:solidFill>
        <a:effectLst/>
      </p:bgPr>
    </p:bg>
    <p:spTree>
      <p:nvGrpSpPr>
        <p:cNvPr id="1" name="Shape 16592"/>
        <p:cNvGrpSpPr/>
        <p:nvPr/>
      </p:nvGrpSpPr>
      <p:grpSpPr>
        <a:xfrm>
          <a:off x="0" y="0"/>
          <a:ext cx="0" cy="0"/>
          <a:chOff x="0" y="0"/>
          <a:chExt cx="0" cy="0"/>
        </a:xfrm>
      </p:grpSpPr>
      <p:sp>
        <p:nvSpPr>
          <p:cNvPr id="16593" name="Google Shape;16593;p272"/>
          <p:cNvSpPr/>
          <p:nvPr/>
        </p:nvSpPr>
        <p:spPr>
          <a:xfrm>
            <a:off x="5139065" y="0"/>
            <a:ext cx="7052935" cy="6852996"/>
          </a:xfrm>
          <a:custGeom>
            <a:avLst/>
            <a:gdLst/>
            <a:ahLst/>
            <a:cxnLst/>
            <a:rect l="l" t="t" r="r" b="b"/>
            <a:pathLst>
              <a:path w="10579403" h="10200086" extrusionOk="0">
                <a:moveTo>
                  <a:pt x="0" y="0"/>
                </a:moveTo>
                <a:lnTo>
                  <a:pt x="10579403" y="0"/>
                </a:lnTo>
                <a:lnTo>
                  <a:pt x="10579403" y="10200086"/>
                </a:lnTo>
                <a:lnTo>
                  <a:pt x="0" y="10200086"/>
                </a:lnTo>
                <a:lnTo>
                  <a:pt x="0" y="0"/>
                </a:lnTo>
                <a:close/>
              </a:path>
            </a:pathLst>
          </a:custGeom>
          <a:blipFill rotWithShape="1">
            <a:blip r:embed="rId3">
              <a:alphaModFix/>
            </a:blip>
            <a:stretch>
              <a:fillRect t="-19281" b="-15889"/>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dirty="0">
              <a:solidFill>
                <a:schemeClr val="dk1"/>
              </a:solidFill>
              <a:latin typeface="DM Sans" pitchFamily="2" charset="77"/>
              <a:ea typeface="DM Sans"/>
              <a:cs typeface="DM Sans"/>
              <a:sym typeface="DM Sans"/>
            </a:endParaRPr>
          </a:p>
        </p:txBody>
      </p:sp>
      <p:sp>
        <p:nvSpPr>
          <p:cNvPr id="16594" name="Google Shape;16594;p272"/>
          <p:cNvSpPr txBox="1"/>
          <p:nvPr/>
        </p:nvSpPr>
        <p:spPr>
          <a:xfrm>
            <a:off x="217506" y="316730"/>
            <a:ext cx="4912597" cy="1341136"/>
          </a:xfrm>
          <a:prstGeom prst="rect">
            <a:avLst/>
          </a:prstGeom>
          <a:noFill/>
          <a:ln>
            <a:noFill/>
          </a:ln>
        </p:spPr>
        <p:txBody>
          <a:bodyPr spcFirstLastPara="1" wrap="square" lIns="0" tIns="0" rIns="0" bIns="0" anchor="t" anchorCtr="0">
            <a:spAutoFit/>
          </a:bodyPr>
          <a:lstStyle/>
          <a:p>
            <a:pPr marL="0" marR="0" lvl="0" indent="0" algn="l" rtl="0">
              <a:lnSpc>
                <a:spcPct val="140000"/>
              </a:lnSpc>
              <a:spcBef>
                <a:spcPts val="0"/>
              </a:spcBef>
              <a:spcAft>
                <a:spcPts val="0"/>
              </a:spcAft>
              <a:buClr>
                <a:srgbClr val="000000"/>
              </a:buClr>
              <a:buSzPts val="2075"/>
              <a:buFont typeface="Arial"/>
              <a:buNone/>
            </a:pPr>
            <a:r>
              <a:rPr lang="en-US" sz="2075" b="0" i="0" u="none" strike="noStrike" cap="none" dirty="0">
                <a:solidFill>
                  <a:srgbClr val="000000"/>
                </a:solidFill>
                <a:latin typeface="DM Sans" pitchFamily="2" charset="77"/>
                <a:ea typeface="DM Sans"/>
                <a:cs typeface="DM Sans"/>
                <a:sym typeface="DM Sans"/>
              </a:rPr>
              <a:t>You will be staying in the same room (assigned by last name) during all three breakout sessions.</a:t>
            </a:r>
            <a:endParaRPr sz="1400" b="0" i="0" u="none" strike="noStrike" cap="none" dirty="0">
              <a:solidFill>
                <a:srgbClr val="000000"/>
              </a:solidFill>
              <a:latin typeface="DM Sans" pitchFamily="2" charset="77"/>
              <a:sym typeface="Arial"/>
            </a:endParaRPr>
          </a:p>
        </p:txBody>
      </p:sp>
      <p:sp>
        <p:nvSpPr>
          <p:cNvPr id="16595" name="Google Shape;16595;p272"/>
          <p:cNvSpPr txBox="1"/>
          <p:nvPr/>
        </p:nvSpPr>
        <p:spPr>
          <a:xfrm>
            <a:off x="204257" y="1715200"/>
            <a:ext cx="1805345" cy="447943"/>
          </a:xfrm>
          <a:prstGeom prst="rect">
            <a:avLst/>
          </a:prstGeom>
          <a:noFill/>
          <a:ln>
            <a:noFill/>
          </a:ln>
        </p:spPr>
        <p:txBody>
          <a:bodyPr spcFirstLastPara="1" wrap="square" lIns="0" tIns="0" rIns="0" bIns="0" anchor="t" anchorCtr="0">
            <a:spAutoFit/>
          </a:bodyPr>
          <a:lstStyle/>
          <a:p>
            <a:pPr marL="0" marR="0" lvl="0" indent="0" algn="l" rtl="0">
              <a:lnSpc>
                <a:spcPct val="141707"/>
              </a:lnSpc>
              <a:spcBef>
                <a:spcPts val="0"/>
              </a:spcBef>
              <a:spcAft>
                <a:spcPts val="0"/>
              </a:spcAft>
              <a:buClr>
                <a:srgbClr val="000000"/>
              </a:buClr>
              <a:buSzPts val="2050"/>
              <a:buFont typeface="Arial"/>
              <a:buNone/>
            </a:pPr>
            <a:r>
              <a:rPr lang="en-US" sz="2050" b="1" i="0" u="none" strike="noStrike" cap="none">
                <a:solidFill>
                  <a:srgbClr val="000000"/>
                </a:solidFill>
                <a:latin typeface="DM Sans" pitchFamily="2" charset="77"/>
                <a:ea typeface="DM Sans"/>
                <a:cs typeface="DM Sans"/>
                <a:sym typeface="DM Sans"/>
              </a:rPr>
              <a:t>Room</a:t>
            </a:r>
            <a:endParaRPr sz="2075" b="1" i="0" u="none" strike="noStrike" cap="none">
              <a:solidFill>
                <a:srgbClr val="000000"/>
              </a:solidFill>
              <a:latin typeface="DM Sans" pitchFamily="2" charset="77"/>
              <a:ea typeface="DM Sans"/>
              <a:cs typeface="DM Sans"/>
              <a:sym typeface="DM Sans"/>
            </a:endParaRPr>
          </a:p>
        </p:txBody>
      </p:sp>
      <p:sp>
        <p:nvSpPr>
          <p:cNvPr id="16596" name="Google Shape;16596;p272"/>
          <p:cNvSpPr txBox="1"/>
          <p:nvPr/>
        </p:nvSpPr>
        <p:spPr>
          <a:xfrm>
            <a:off x="2744257" y="2423322"/>
            <a:ext cx="3352435" cy="3785652"/>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2050"/>
              <a:buFont typeface="Arial"/>
              <a:buNone/>
            </a:pPr>
            <a:r>
              <a:rPr lang="en-US" sz="2050" b="1" i="0" u="none" strike="noStrike" cap="none">
                <a:solidFill>
                  <a:srgbClr val="000000"/>
                </a:solidFill>
                <a:latin typeface="DM Sans" pitchFamily="2" charset="77"/>
                <a:ea typeface="DM Sans"/>
                <a:cs typeface="DM Sans"/>
                <a:sym typeface="DM Sans"/>
              </a:rPr>
              <a:t>A-Ch</a:t>
            </a:r>
            <a:endParaRPr sz="2050" b="1" i="0" u="none" strike="noStrike" cap="none">
              <a:solidFill>
                <a:srgbClr val="000000"/>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r>
              <a:rPr lang="en-US" sz="2050" b="1" i="0" u="none" strike="noStrike" cap="none">
                <a:solidFill>
                  <a:schemeClr val="dk1"/>
                </a:solidFill>
                <a:latin typeface="DM Sans" pitchFamily="2" charset="77"/>
                <a:ea typeface="DM Sans"/>
                <a:cs typeface="DM Sans"/>
                <a:sym typeface="DM Sans"/>
              </a:rPr>
              <a:t>CI-F</a:t>
            </a:r>
            <a:endParaRPr sz="1400" b="0" i="0" u="none" strike="noStrike" cap="none">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r>
              <a:rPr lang="en-US" sz="2050" b="1" i="0" u="none" strike="noStrike" cap="none">
                <a:solidFill>
                  <a:schemeClr val="dk1"/>
                </a:solidFill>
                <a:latin typeface="DM Sans" pitchFamily="2" charset="77"/>
                <a:ea typeface="DM Sans"/>
                <a:cs typeface="DM Sans"/>
                <a:sym typeface="DM Sans"/>
              </a:rPr>
              <a:t>G-Ka</a:t>
            </a:r>
            <a:endParaRPr sz="1400" b="0" i="0" u="none" strike="noStrike" cap="none">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r>
              <a:rPr lang="en-US" sz="2050" b="1" i="0" u="none" strike="noStrike" cap="none">
                <a:solidFill>
                  <a:schemeClr val="dk1"/>
                </a:solidFill>
                <a:latin typeface="DM Sans" pitchFamily="2" charset="77"/>
                <a:ea typeface="DM Sans"/>
                <a:cs typeface="DM Sans"/>
                <a:sym typeface="DM Sans"/>
              </a:rPr>
              <a:t>Ke-M</a:t>
            </a:r>
            <a:endParaRPr sz="1400" b="0" i="0" u="none" strike="noStrike" cap="none">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r>
              <a:rPr lang="en-US" sz="2050" b="1" i="0" u="none" strike="noStrike" cap="none">
                <a:solidFill>
                  <a:schemeClr val="dk1"/>
                </a:solidFill>
                <a:latin typeface="DM Sans" pitchFamily="2" charset="77"/>
                <a:ea typeface="DM Sans"/>
                <a:cs typeface="DM Sans"/>
                <a:sym typeface="DM Sans"/>
              </a:rPr>
              <a:t>N-Sh</a:t>
            </a:r>
            <a:endParaRPr sz="2050" b="1"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r>
              <a:rPr lang="en-US" sz="2050" b="1" i="0" u="none" strike="noStrike" cap="none">
                <a:solidFill>
                  <a:schemeClr val="dk1"/>
                </a:solidFill>
                <a:latin typeface="DM Sans" pitchFamily="2" charset="77"/>
                <a:ea typeface="DM Sans"/>
                <a:cs typeface="DM Sans"/>
                <a:sym typeface="DM Sans"/>
              </a:rPr>
              <a:t>Si-Z</a:t>
            </a:r>
            <a:endParaRPr sz="1400" b="0" i="0" u="none" strike="noStrike" cap="none">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p:txBody>
      </p:sp>
      <p:sp>
        <p:nvSpPr>
          <p:cNvPr id="16597" name="Google Shape;16597;p272"/>
          <p:cNvSpPr txBox="1"/>
          <p:nvPr/>
        </p:nvSpPr>
        <p:spPr>
          <a:xfrm>
            <a:off x="2744257" y="1715200"/>
            <a:ext cx="1805345" cy="447943"/>
          </a:xfrm>
          <a:prstGeom prst="rect">
            <a:avLst/>
          </a:prstGeom>
          <a:noFill/>
          <a:ln>
            <a:noFill/>
          </a:ln>
        </p:spPr>
        <p:txBody>
          <a:bodyPr spcFirstLastPara="1" wrap="square" lIns="0" tIns="0" rIns="0" bIns="0" anchor="t" anchorCtr="0">
            <a:spAutoFit/>
          </a:bodyPr>
          <a:lstStyle/>
          <a:p>
            <a:pPr marL="0" marR="0" lvl="0" indent="0" algn="l" rtl="0">
              <a:lnSpc>
                <a:spcPct val="141707"/>
              </a:lnSpc>
              <a:spcBef>
                <a:spcPts val="0"/>
              </a:spcBef>
              <a:spcAft>
                <a:spcPts val="0"/>
              </a:spcAft>
              <a:buClr>
                <a:srgbClr val="000000"/>
              </a:buClr>
              <a:buSzPts val="2050"/>
              <a:buFont typeface="Arial"/>
              <a:buNone/>
            </a:pPr>
            <a:r>
              <a:rPr lang="en-US" sz="2050" b="1" i="0" u="none" strike="noStrike" cap="none">
                <a:solidFill>
                  <a:srgbClr val="000000"/>
                </a:solidFill>
                <a:latin typeface="DM Sans" pitchFamily="2" charset="77"/>
                <a:ea typeface="DM Sans"/>
                <a:cs typeface="DM Sans"/>
                <a:sym typeface="DM Sans"/>
              </a:rPr>
              <a:t>Last Name:</a:t>
            </a:r>
            <a:endParaRPr sz="1200" b="0" i="0" u="none" strike="noStrike" cap="none">
              <a:solidFill>
                <a:schemeClr val="dk1"/>
              </a:solidFill>
              <a:latin typeface="DM Sans" pitchFamily="2" charset="77"/>
              <a:ea typeface="DM Sans"/>
              <a:cs typeface="DM Sans"/>
              <a:sym typeface="DM Sans"/>
            </a:endParaRPr>
          </a:p>
        </p:txBody>
      </p:sp>
      <p:sp>
        <p:nvSpPr>
          <p:cNvPr id="16598" name="Google Shape;16598;p272"/>
          <p:cNvSpPr txBox="1"/>
          <p:nvPr/>
        </p:nvSpPr>
        <p:spPr>
          <a:xfrm>
            <a:off x="204257" y="2400231"/>
            <a:ext cx="3352435" cy="3801041"/>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2100"/>
              <a:buFont typeface="Arial"/>
              <a:buNone/>
            </a:pPr>
            <a:r>
              <a:rPr lang="en-US" sz="2100" b="0" i="0" u="none" strike="noStrike" cap="none">
                <a:solidFill>
                  <a:srgbClr val="444C55"/>
                </a:solidFill>
                <a:latin typeface="DM Sans" pitchFamily="2" charset="77"/>
                <a:ea typeface="DM Sans"/>
                <a:cs typeface="DM Sans"/>
                <a:sym typeface="DM Sans"/>
              </a:rPr>
              <a:t>Lincoln</a:t>
            </a:r>
            <a:endParaRPr sz="1200" b="0" i="0" u="none" strike="noStrike" cap="none">
              <a:solidFill>
                <a:schemeClr val="dk1"/>
              </a:solidFill>
              <a:latin typeface="DM Sans" pitchFamily="2" charset="77"/>
              <a:sym typeface="Arial"/>
            </a:endParaRPr>
          </a:p>
          <a:p>
            <a:pPr marL="0" marR="0" lvl="0" indent="0" algn="l" rtl="0">
              <a:lnSpc>
                <a:spcPct val="100000"/>
              </a:lnSpc>
              <a:spcBef>
                <a:spcPts val="0"/>
              </a:spcBef>
              <a:spcAft>
                <a:spcPts val="0"/>
              </a:spcAft>
              <a:buClr>
                <a:srgbClr val="000000"/>
              </a:buClr>
              <a:buSzPts val="2050"/>
              <a:buFont typeface="Arial"/>
              <a:buNone/>
            </a:pPr>
            <a:endParaRPr sz="2050" b="0" i="0" u="none" strike="noStrike" cap="none">
              <a:solidFill>
                <a:srgbClr val="000000"/>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100"/>
              <a:buFont typeface="Arial"/>
              <a:buNone/>
            </a:pPr>
            <a:r>
              <a:rPr lang="en-US" sz="2100" b="0" i="0" u="none" strike="noStrike" cap="none">
                <a:solidFill>
                  <a:schemeClr val="dk1"/>
                </a:solidFill>
                <a:latin typeface="DM Sans" pitchFamily="2" charset="77"/>
                <a:ea typeface="DM Sans"/>
                <a:cs typeface="DM Sans"/>
                <a:sym typeface="DM Sans"/>
              </a:rPr>
              <a:t>Ottawa</a:t>
            </a:r>
            <a:endParaRPr sz="2100" b="0" i="0" u="none" strike="noStrike" cap="none">
              <a:solidFill>
                <a:schemeClr val="dk1"/>
              </a:solidFill>
              <a:latin typeface="DM Sans" pitchFamily="2" charset="77"/>
              <a:sym typeface="Arial"/>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r>
              <a:rPr lang="en-US" sz="2050" b="0" i="0" u="none" strike="noStrike" cap="none">
                <a:solidFill>
                  <a:schemeClr val="dk1"/>
                </a:solidFill>
                <a:latin typeface="DM Sans" pitchFamily="2" charset="77"/>
                <a:sym typeface="Arial"/>
              </a:rPr>
              <a:t>Freeport A</a:t>
            </a:r>
            <a:endParaRPr sz="1200" b="0" i="0" u="none" strike="noStrike" cap="none">
              <a:solidFill>
                <a:schemeClr val="dk1"/>
              </a:solidFill>
              <a:latin typeface="DM Sans" pitchFamily="2" charset="77"/>
              <a:sym typeface="Arial"/>
            </a:endParaRPr>
          </a:p>
          <a:p>
            <a:pPr marL="0" marR="0" lvl="0" indent="0" algn="l" rtl="0">
              <a:lnSpc>
                <a:spcPct val="100000"/>
              </a:lnSpc>
              <a:spcBef>
                <a:spcPts val="0"/>
              </a:spcBef>
              <a:spcAft>
                <a:spcPts val="0"/>
              </a:spcAft>
              <a:buClr>
                <a:srgbClr val="000000"/>
              </a:buClr>
              <a:buSzPts val="2050"/>
              <a:buFont typeface="Arial"/>
              <a:buNone/>
            </a:pPr>
            <a:endParaRPr sz="2050" b="0"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r>
              <a:rPr lang="en-US" sz="2050" b="0" i="0" u="none" strike="noStrike" cap="none">
                <a:solidFill>
                  <a:schemeClr val="dk1"/>
                </a:solidFill>
                <a:latin typeface="DM Sans" pitchFamily="2" charset="77"/>
                <a:sym typeface="Arial"/>
              </a:rPr>
              <a:t>Freeport B</a:t>
            </a:r>
            <a:endParaRPr sz="1200" b="0" i="0" u="none" strike="noStrike" cap="none">
              <a:solidFill>
                <a:schemeClr val="dk1"/>
              </a:solidFill>
              <a:latin typeface="DM Sans" pitchFamily="2" charset="77"/>
              <a:sym typeface="Arial"/>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r>
              <a:rPr lang="en-US" sz="2050" b="0" i="0" u="none" strike="noStrike" cap="none">
                <a:solidFill>
                  <a:schemeClr val="dk1"/>
                </a:solidFill>
                <a:latin typeface="DM Sans" pitchFamily="2" charset="77"/>
                <a:sym typeface="Arial"/>
              </a:rPr>
              <a:t>Freeport C</a:t>
            </a:r>
            <a:endParaRPr sz="1200" b="0" i="0" u="none" strike="noStrike" cap="none">
              <a:solidFill>
                <a:schemeClr val="dk1"/>
              </a:solidFill>
              <a:latin typeface="DM Sans" pitchFamily="2" charset="77"/>
              <a:sym typeface="Arial"/>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r>
              <a:rPr lang="en-US" sz="2050" b="0" i="0" u="none" strike="noStrike" cap="none">
                <a:solidFill>
                  <a:schemeClr val="dk1"/>
                </a:solidFill>
                <a:latin typeface="DM Sans" pitchFamily="2" charset="77"/>
                <a:ea typeface="DM Sans"/>
                <a:cs typeface="DM Sans"/>
                <a:sym typeface="DM Sans"/>
              </a:rPr>
              <a:t>Gov. Altgeld</a:t>
            </a:r>
            <a:endParaRPr sz="2050" b="0" i="0" u="none" strike="noStrike" cap="none">
              <a:solidFill>
                <a:schemeClr val="dk1"/>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050"/>
              <a:buFont typeface="Arial"/>
              <a:buNone/>
            </a:pPr>
            <a:endParaRPr sz="2050" b="1" i="0" u="none" strike="noStrike" cap="none">
              <a:solidFill>
                <a:schemeClr val="dk1"/>
              </a:solidFill>
              <a:latin typeface="DM Sans" pitchFamily="2" charset="77"/>
              <a:ea typeface="DM Sans"/>
              <a:cs typeface="DM Sans"/>
              <a:sym typeface="DM Sans"/>
            </a:endParaRPr>
          </a:p>
        </p:txBody>
      </p:sp>
      <p:sp>
        <p:nvSpPr>
          <p:cNvPr id="16599" name="Google Shape;16599;p272"/>
          <p:cNvSpPr/>
          <p:nvPr/>
        </p:nvSpPr>
        <p:spPr>
          <a:xfrm>
            <a:off x="9183756" y="2464905"/>
            <a:ext cx="1166191" cy="689113"/>
          </a:xfrm>
          <a:prstGeom prst="rect">
            <a:avLst/>
          </a:prstGeom>
          <a:noFill/>
          <a:ln w="57150" cap="flat" cmpd="sng">
            <a:solidFill>
              <a:schemeClr val="accent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DM Sans" pitchFamily="2" charset="77"/>
              <a:ea typeface="DM Sans"/>
              <a:cs typeface="DM Sans"/>
              <a:sym typeface="DM Sans"/>
            </a:endParaRPr>
          </a:p>
        </p:txBody>
      </p:sp>
      <p:sp>
        <p:nvSpPr>
          <p:cNvPr id="16600" name="Google Shape;16600;p272"/>
          <p:cNvSpPr/>
          <p:nvPr/>
        </p:nvSpPr>
        <p:spPr>
          <a:xfrm>
            <a:off x="6930885" y="5075582"/>
            <a:ext cx="1166191" cy="689113"/>
          </a:xfrm>
          <a:prstGeom prst="rect">
            <a:avLst/>
          </a:prstGeom>
          <a:noFill/>
          <a:ln w="57150" cap="flat" cmpd="sng">
            <a:solidFill>
              <a:schemeClr val="accent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DM Sans" pitchFamily="2" charset="77"/>
              <a:ea typeface="DM Sans"/>
              <a:cs typeface="DM Sans"/>
              <a:sym typeface="DM Sans"/>
            </a:endParaRPr>
          </a:p>
        </p:txBody>
      </p:sp>
      <p:sp>
        <p:nvSpPr>
          <p:cNvPr id="16601" name="Google Shape;16601;p272"/>
          <p:cNvSpPr/>
          <p:nvPr/>
        </p:nvSpPr>
        <p:spPr>
          <a:xfrm>
            <a:off x="9183754" y="5075581"/>
            <a:ext cx="1166191" cy="689113"/>
          </a:xfrm>
          <a:prstGeom prst="rect">
            <a:avLst/>
          </a:prstGeom>
          <a:noFill/>
          <a:ln w="57150" cap="flat" cmpd="sng">
            <a:solidFill>
              <a:schemeClr val="accent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DM Sans" pitchFamily="2" charset="77"/>
              <a:ea typeface="DM Sans"/>
              <a:cs typeface="DM Sans"/>
              <a:sym typeface="DM Sans"/>
            </a:endParaRPr>
          </a:p>
        </p:txBody>
      </p:sp>
      <p:sp>
        <p:nvSpPr>
          <p:cNvPr id="16602" name="Google Shape;16602;p272"/>
          <p:cNvSpPr/>
          <p:nvPr/>
        </p:nvSpPr>
        <p:spPr>
          <a:xfrm>
            <a:off x="6930884" y="5864084"/>
            <a:ext cx="708991" cy="689113"/>
          </a:xfrm>
          <a:prstGeom prst="rect">
            <a:avLst/>
          </a:prstGeom>
          <a:noFill/>
          <a:ln w="57150" cap="flat" cmpd="sng">
            <a:solidFill>
              <a:schemeClr val="accent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DM Sans" pitchFamily="2" charset="77"/>
              <a:ea typeface="DM Sans"/>
              <a:cs typeface="DM Sans"/>
              <a:sym typeface="DM Sans"/>
            </a:endParaRPr>
          </a:p>
        </p:txBody>
      </p:sp>
      <p:sp>
        <p:nvSpPr>
          <p:cNvPr id="16603" name="Google Shape;16603;p272"/>
          <p:cNvSpPr/>
          <p:nvPr/>
        </p:nvSpPr>
        <p:spPr>
          <a:xfrm>
            <a:off x="9771335" y="5072972"/>
            <a:ext cx="1066131" cy="673719"/>
          </a:xfrm>
          <a:prstGeom prst="rect">
            <a:avLst/>
          </a:prstGeom>
          <a:noFill/>
          <a:ln w="57150" cap="flat" cmpd="sng">
            <a:solidFill>
              <a:schemeClr val="accent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DM Sans" pitchFamily="2" charset="77"/>
              <a:ea typeface="DM Sans"/>
              <a:cs typeface="DM Sans"/>
              <a:sym typeface="DM Sans"/>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FEFE"/>
        </a:solidFill>
        <a:effectLst/>
      </p:bgPr>
    </p:bg>
    <p:spTree>
      <p:nvGrpSpPr>
        <p:cNvPr id="1" name="Shape 16607"/>
        <p:cNvGrpSpPr/>
        <p:nvPr/>
      </p:nvGrpSpPr>
      <p:grpSpPr>
        <a:xfrm>
          <a:off x="0" y="0"/>
          <a:ext cx="0" cy="0"/>
          <a:chOff x="0" y="0"/>
          <a:chExt cx="0" cy="0"/>
        </a:xfrm>
      </p:grpSpPr>
      <p:sp>
        <p:nvSpPr>
          <p:cNvPr id="16608" name="Google Shape;16608;p273"/>
          <p:cNvSpPr/>
          <p:nvPr/>
        </p:nvSpPr>
        <p:spPr>
          <a:xfrm>
            <a:off x="5139065" y="-939"/>
            <a:ext cx="7052935" cy="6877026"/>
          </a:xfrm>
          <a:custGeom>
            <a:avLst/>
            <a:gdLst/>
            <a:ahLst/>
            <a:cxnLst/>
            <a:rect l="l" t="t" r="r" b="b"/>
            <a:pathLst>
              <a:path w="10579403" h="10200086" extrusionOk="0">
                <a:moveTo>
                  <a:pt x="0" y="0"/>
                </a:moveTo>
                <a:lnTo>
                  <a:pt x="10579403" y="0"/>
                </a:lnTo>
                <a:lnTo>
                  <a:pt x="10579403" y="10200086"/>
                </a:lnTo>
                <a:lnTo>
                  <a:pt x="0" y="10200086"/>
                </a:lnTo>
                <a:lnTo>
                  <a:pt x="0" y="0"/>
                </a:lnTo>
                <a:close/>
              </a:path>
            </a:pathLst>
          </a:custGeom>
          <a:blipFill rotWithShape="1">
            <a:blip r:embed="rId3">
              <a:alphaModFix/>
            </a:blip>
            <a:stretch>
              <a:fillRect t="-18467" b="-15780"/>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grpSp>
        <p:nvGrpSpPr>
          <p:cNvPr id="16609" name="Google Shape;16609;p273"/>
          <p:cNvGrpSpPr/>
          <p:nvPr/>
        </p:nvGrpSpPr>
        <p:grpSpPr>
          <a:xfrm>
            <a:off x="419772" y="1045564"/>
            <a:ext cx="5892435" cy="3016446"/>
            <a:chOff x="204257" y="1715200"/>
            <a:chExt cx="5892435" cy="3016446"/>
          </a:xfrm>
        </p:grpSpPr>
        <p:sp>
          <p:nvSpPr>
            <p:cNvPr id="16610" name="Google Shape;16610;p273"/>
            <p:cNvSpPr txBox="1"/>
            <p:nvPr/>
          </p:nvSpPr>
          <p:spPr>
            <a:xfrm>
              <a:off x="204257" y="1715200"/>
              <a:ext cx="3329344" cy="446276"/>
            </a:xfrm>
            <a:prstGeom prst="rect">
              <a:avLst/>
            </a:prstGeom>
            <a:noFill/>
            <a:ln>
              <a:noFill/>
            </a:ln>
          </p:spPr>
          <p:txBody>
            <a:bodyPr spcFirstLastPara="1" wrap="square" lIns="0" tIns="0" rIns="0" bIns="0" anchor="t" anchorCtr="0">
              <a:spAutoFit/>
            </a:bodyPr>
            <a:lstStyle/>
            <a:p>
              <a:pPr marL="0" marR="0" lvl="0" indent="0" algn="l" rtl="0">
                <a:lnSpc>
                  <a:spcPct val="116200"/>
                </a:lnSpc>
                <a:spcBef>
                  <a:spcPts val="0"/>
                </a:spcBef>
                <a:spcAft>
                  <a:spcPts val="0"/>
                </a:spcAft>
                <a:buClr>
                  <a:srgbClr val="000000"/>
                </a:buClr>
                <a:buSzPts val="2500"/>
                <a:buFont typeface="Arial"/>
                <a:buNone/>
              </a:pPr>
              <a:r>
                <a:rPr lang="en-US" sz="2500" b="1" i="0" u="none" strike="noStrike" cap="none">
                  <a:solidFill>
                    <a:srgbClr val="000000"/>
                  </a:solidFill>
                  <a:latin typeface="DM Sans" pitchFamily="2" charset="77"/>
                  <a:ea typeface="DM Sans"/>
                  <a:cs typeface="DM Sans"/>
                  <a:sym typeface="DM Sans"/>
                </a:rPr>
                <a:t>Additional Spaces</a:t>
              </a:r>
              <a:endParaRPr sz="1400" b="0" i="0" u="none" strike="noStrike" cap="none">
                <a:solidFill>
                  <a:srgbClr val="000000"/>
                </a:solidFill>
                <a:latin typeface="DM Sans" pitchFamily="2" charset="77"/>
                <a:sym typeface="Arial"/>
              </a:endParaRPr>
            </a:p>
          </p:txBody>
        </p:sp>
        <p:sp>
          <p:nvSpPr>
            <p:cNvPr id="16611" name="Google Shape;16611;p273"/>
            <p:cNvSpPr txBox="1"/>
            <p:nvPr/>
          </p:nvSpPr>
          <p:spPr>
            <a:xfrm>
              <a:off x="2744257" y="2423322"/>
              <a:ext cx="3352435" cy="2308324"/>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2500"/>
                <a:buFont typeface="Arial"/>
                <a:buNone/>
              </a:pPr>
              <a:r>
                <a:rPr lang="en-US" sz="2500" b="1" i="0" u="none" strike="noStrike" cap="none">
                  <a:solidFill>
                    <a:srgbClr val="7B8B34"/>
                  </a:solidFill>
                  <a:latin typeface="DM Sans" pitchFamily="2" charset="77"/>
                  <a:ea typeface="DM Sans"/>
                  <a:cs typeface="DM Sans"/>
                  <a:sym typeface="DM Sans"/>
                </a:rPr>
                <a:t>Mother's Room</a:t>
              </a:r>
              <a:endParaRPr sz="2500" b="0" i="0" u="none" strike="noStrike" cap="none">
                <a:solidFill>
                  <a:srgbClr val="7B8B34"/>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500"/>
                <a:buFont typeface="Arial"/>
                <a:buNone/>
              </a:pPr>
              <a:endParaRPr sz="2500" b="0" i="0" u="none" strike="noStrike" cap="none">
                <a:solidFill>
                  <a:srgbClr val="444C55"/>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500"/>
                <a:buFont typeface="Arial"/>
                <a:buNone/>
              </a:pPr>
              <a:endParaRPr sz="2500" b="0" i="0" u="none" strike="noStrike" cap="none">
                <a:solidFill>
                  <a:srgbClr val="444C55"/>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500"/>
                <a:buFont typeface="Arial"/>
                <a:buNone/>
              </a:pPr>
              <a:r>
                <a:rPr lang="en-US" sz="2500" b="1" i="0" u="none" strike="noStrike" cap="none">
                  <a:solidFill>
                    <a:srgbClr val="7B8B34"/>
                  </a:solidFill>
                  <a:latin typeface="DM Sans" pitchFamily="2" charset="77"/>
                  <a:ea typeface="DM Sans"/>
                  <a:cs typeface="DM Sans"/>
                  <a:sym typeface="DM Sans"/>
                </a:rPr>
                <a:t>Prayer Room</a:t>
              </a:r>
              <a:endParaRPr sz="1200" b="1" i="0" u="none" strike="noStrike" cap="none">
                <a:solidFill>
                  <a:srgbClr val="7B8B34"/>
                </a:solidFill>
                <a:latin typeface="DM Sans" pitchFamily="2" charset="77"/>
                <a:sym typeface="Arial"/>
              </a:endParaRPr>
            </a:p>
            <a:p>
              <a:pPr marL="0" marR="0" lvl="0" indent="0" algn="l" rtl="0">
                <a:lnSpc>
                  <a:spcPct val="100000"/>
                </a:lnSpc>
                <a:spcBef>
                  <a:spcPts val="0"/>
                </a:spcBef>
                <a:spcAft>
                  <a:spcPts val="0"/>
                </a:spcAft>
                <a:buClr>
                  <a:srgbClr val="000000"/>
                </a:buClr>
                <a:buSzPts val="2500"/>
                <a:buFont typeface="Arial"/>
                <a:buNone/>
              </a:pPr>
              <a:endParaRPr sz="2500" b="1" i="0" u="none" strike="noStrike" cap="none">
                <a:solidFill>
                  <a:srgbClr val="000000"/>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500"/>
                <a:buFont typeface="Arial"/>
                <a:buNone/>
              </a:pPr>
              <a:endParaRPr sz="2500" b="1" i="0" u="none" strike="noStrike" cap="none">
                <a:solidFill>
                  <a:schemeClr val="dk1"/>
                </a:solidFill>
                <a:latin typeface="DM Sans" pitchFamily="2" charset="77"/>
                <a:ea typeface="DM Sans"/>
                <a:cs typeface="DM Sans"/>
                <a:sym typeface="DM Sans"/>
              </a:endParaRPr>
            </a:p>
          </p:txBody>
        </p:sp>
        <p:sp>
          <p:nvSpPr>
            <p:cNvPr id="16612" name="Google Shape;16612;p273"/>
            <p:cNvSpPr txBox="1"/>
            <p:nvPr/>
          </p:nvSpPr>
          <p:spPr>
            <a:xfrm>
              <a:off x="211953" y="2407927"/>
              <a:ext cx="2282558" cy="1923604"/>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2500"/>
                <a:buFont typeface="Arial"/>
                <a:buNone/>
              </a:pPr>
              <a:r>
                <a:rPr lang="en-US" sz="2500" b="0" i="0" u="none" strike="noStrike" cap="none">
                  <a:solidFill>
                    <a:srgbClr val="000000"/>
                  </a:solidFill>
                  <a:latin typeface="DM Sans" pitchFamily="2" charset="77"/>
                  <a:ea typeface="DM Sans"/>
                  <a:cs typeface="DM Sans"/>
                  <a:sym typeface="DM Sans"/>
                </a:rPr>
                <a:t>Governor Horner</a:t>
              </a:r>
              <a:endParaRPr sz="2500" b="0" i="0" u="none" strike="noStrike" cap="none">
                <a:solidFill>
                  <a:srgbClr val="000000"/>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500"/>
                <a:buFont typeface="Arial"/>
                <a:buNone/>
              </a:pPr>
              <a:endParaRPr sz="2500" b="0" i="0" u="none" strike="noStrike" cap="none">
                <a:solidFill>
                  <a:srgbClr val="000000"/>
                </a:solidFill>
                <a:latin typeface="DM Sans" pitchFamily="2" charset="77"/>
                <a:ea typeface="DM Sans"/>
                <a:cs typeface="DM Sans"/>
                <a:sym typeface="DM Sans"/>
              </a:endParaRPr>
            </a:p>
            <a:p>
              <a:pPr marL="0" marR="0" lvl="0" indent="0" algn="l" rtl="0">
                <a:lnSpc>
                  <a:spcPct val="100000"/>
                </a:lnSpc>
                <a:spcBef>
                  <a:spcPts val="0"/>
                </a:spcBef>
                <a:spcAft>
                  <a:spcPts val="0"/>
                </a:spcAft>
                <a:buClr>
                  <a:srgbClr val="000000"/>
                </a:buClr>
                <a:buSzPts val="2500"/>
                <a:buFont typeface="Arial"/>
                <a:buNone/>
              </a:pPr>
              <a:r>
                <a:rPr lang="en-US" sz="2500" b="0" i="0" u="none" strike="noStrike" cap="none">
                  <a:solidFill>
                    <a:srgbClr val="000000"/>
                  </a:solidFill>
                  <a:latin typeface="DM Sans" pitchFamily="2" charset="77"/>
                  <a:ea typeface="DM Sans"/>
                  <a:cs typeface="DM Sans"/>
                  <a:sym typeface="DM Sans"/>
                </a:rPr>
                <a:t>Governor Yates</a:t>
              </a:r>
              <a:endParaRPr sz="1400" b="0" i="0" u="none" strike="noStrike" cap="none">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2500"/>
                <a:buFont typeface="Arial"/>
                <a:buNone/>
              </a:pPr>
              <a:endParaRPr sz="2500" b="1" i="0" u="none" strike="noStrike" cap="none">
                <a:solidFill>
                  <a:schemeClr val="dk1"/>
                </a:solidFill>
                <a:latin typeface="DM Sans" pitchFamily="2" charset="77"/>
                <a:ea typeface="DM Sans"/>
                <a:cs typeface="DM Sans"/>
                <a:sym typeface="DM Sans"/>
              </a:endParaRPr>
            </a:p>
          </p:txBody>
        </p:sp>
      </p:grpSp>
      <p:sp>
        <p:nvSpPr>
          <p:cNvPr id="16613" name="Google Shape;16613;p273"/>
          <p:cNvSpPr/>
          <p:nvPr/>
        </p:nvSpPr>
        <p:spPr>
          <a:xfrm>
            <a:off x="9055248" y="5894872"/>
            <a:ext cx="839839" cy="689113"/>
          </a:xfrm>
          <a:prstGeom prst="rect">
            <a:avLst/>
          </a:prstGeom>
          <a:noFill/>
          <a:ln w="57150" cap="flat" cmpd="sng">
            <a:solidFill>
              <a:schemeClr val="accent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500"/>
              <a:buFont typeface="Arial"/>
              <a:buNone/>
            </a:pPr>
            <a:endParaRPr sz="2500" b="0" i="0" u="none" strike="noStrike" cap="none">
              <a:solidFill>
                <a:schemeClr val="lt1"/>
              </a:solidFill>
              <a:latin typeface="DM Sans" pitchFamily="2" charset="77"/>
              <a:ea typeface="DM Sans"/>
              <a:cs typeface="DM Sans"/>
              <a:sym typeface="DM Sans"/>
            </a:endParaRPr>
          </a:p>
        </p:txBody>
      </p:sp>
      <p:sp>
        <p:nvSpPr>
          <p:cNvPr id="16614" name="Google Shape;16614;p273"/>
          <p:cNvSpPr txBox="1"/>
          <p:nvPr/>
        </p:nvSpPr>
        <p:spPr>
          <a:xfrm>
            <a:off x="493517" y="3759782"/>
            <a:ext cx="2997300" cy="7080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000"/>
              <a:buFont typeface="Arial"/>
              <a:buNone/>
            </a:pPr>
            <a:r>
              <a:rPr lang="en-US" sz="2000" b="0" i="1" u="none" strike="noStrike" cap="none">
                <a:solidFill>
                  <a:srgbClr val="000000"/>
                </a:solidFill>
                <a:latin typeface="DM Sans" pitchFamily="2" charset="77"/>
                <a:ea typeface="DM Sans"/>
                <a:cs typeface="DM Sans"/>
                <a:sym typeface="DM Sans"/>
              </a:rPr>
              <a:t>Rooms are located on the</a:t>
            </a:r>
            <a:r>
              <a:rPr lang="en-US" sz="2000" b="0" i="1" u="none" strike="noStrike" cap="none">
                <a:solidFill>
                  <a:srgbClr val="000000"/>
                </a:solidFill>
                <a:highlight>
                  <a:srgbClr val="FFFF00"/>
                </a:highlight>
                <a:latin typeface="DM Sans" pitchFamily="2" charset="77"/>
                <a:ea typeface="DM Sans"/>
                <a:cs typeface="DM Sans"/>
                <a:sym typeface="DM Sans"/>
              </a:rPr>
              <a:t> second floor.</a:t>
            </a:r>
            <a:endParaRPr sz="1400" b="0" i="0" u="none" strike="noStrike" cap="none">
              <a:solidFill>
                <a:srgbClr val="000000"/>
              </a:solidFill>
              <a:latin typeface="DM Sans" pitchFamily="2" charset="77"/>
              <a:sym typeface="Arial"/>
            </a:endParaRPr>
          </a:p>
        </p:txBody>
      </p:sp>
      <p:sp>
        <p:nvSpPr>
          <p:cNvPr id="16615" name="Google Shape;16615;p273"/>
          <p:cNvSpPr/>
          <p:nvPr/>
        </p:nvSpPr>
        <p:spPr>
          <a:xfrm>
            <a:off x="10132823" y="5894872"/>
            <a:ext cx="839839" cy="689113"/>
          </a:xfrm>
          <a:prstGeom prst="rect">
            <a:avLst/>
          </a:prstGeom>
          <a:noFill/>
          <a:ln w="57150" cap="flat" cmpd="sng">
            <a:solidFill>
              <a:schemeClr val="accent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500"/>
              <a:buFont typeface="Arial"/>
              <a:buNone/>
            </a:pPr>
            <a:endParaRPr sz="2500" b="0" i="0" u="none" strike="noStrike" cap="none">
              <a:solidFill>
                <a:schemeClr val="lt1"/>
              </a:solidFill>
              <a:latin typeface="DM Sans" pitchFamily="2" charset="77"/>
              <a:ea typeface="DM Sans"/>
              <a:cs typeface="DM Sans"/>
              <a:sym typeface="DM Sans"/>
            </a:endParaRPr>
          </a:p>
        </p:txBody>
      </p:sp>
      <p:pic>
        <p:nvPicPr>
          <p:cNvPr id="16616" name="Google Shape;16616;p273" descr="A cartoon of insects in a garden&#10;&#10;AI-generated content may be incorrect."/>
          <p:cNvPicPr preferRelativeResize="0"/>
          <p:nvPr/>
        </p:nvPicPr>
        <p:blipFill rotWithShape="1">
          <a:blip r:embed="rId4">
            <a:alphaModFix/>
          </a:blip>
          <a:srcRect/>
          <a:stretch/>
        </p:blipFill>
        <p:spPr>
          <a:xfrm>
            <a:off x="-230139" y="4888393"/>
            <a:ext cx="3592946" cy="2007274"/>
          </a:xfrm>
          <a:prstGeom prst="rect">
            <a:avLst/>
          </a:prstGeom>
          <a:noFill/>
          <a:ln>
            <a:noFill/>
          </a:ln>
        </p:spPr>
      </p:pic>
      <p:pic>
        <p:nvPicPr>
          <p:cNvPr id="16617" name="Google Shape;16617;p273" descr="A cartoon of insects in a garden&#10;&#10;AI-generated content may be incorrect."/>
          <p:cNvPicPr preferRelativeResize="0"/>
          <p:nvPr/>
        </p:nvPicPr>
        <p:blipFill rotWithShape="1">
          <a:blip r:embed="rId4">
            <a:alphaModFix/>
          </a:blip>
          <a:srcRect/>
          <a:stretch/>
        </p:blipFill>
        <p:spPr>
          <a:xfrm>
            <a:off x="2710104" y="4888393"/>
            <a:ext cx="3592946" cy="2007274"/>
          </a:xfrm>
          <a:prstGeom prst="rect">
            <a:avLst/>
          </a:prstGeom>
          <a:noFill/>
          <a:ln>
            <a:noFill/>
          </a:ln>
        </p:spPr>
      </p:pic>
      <p:pic>
        <p:nvPicPr>
          <p:cNvPr id="16618" name="Google Shape;16618;p273" descr="A yellow sun with a smiling face&#10;&#10;AI-generated content may be incorrect."/>
          <p:cNvPicPr preferRelativeResize="0"/>
          <p:nvPr/>
        </p:nvPicPr>
        <p:blipFill rotWithShape="1">
          <a:blip r:embed="rId5">
            <a:alphaModFix/>
          </a:blip>
          <a:srcRect/>
          <a:stretch/>
        </p:blipFill>
        <p:spPr>
          <a:xfrm flipH="1">
            <a:off x="3490720" y="197331"/>
            <a:ext cx="1347257" cy="1275581"/>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FEFE"/>
        </a:solidFill>
        <a:effectLst/>
      </p:bgPr>
    </p:bg>
    <p:spTree>
      <p:nvGrpSpPr>
        <p:cNvPr id="1" name="Shape 16622"/>
        <p:cNvGrpSpPr/>
        <p:nvPr/>
      </p:nvGrpSpPr>
      <p:grpSpPr>
        <a:xfrm>
          <a:off x="0" y="0"/>
          <a:ext cx="0" cy="0"/>
          <a:chOff x="0" y="0"/>
          <a:chExt cx="0" cy="0"/>
        </a:xfrm>
      </p:grpSpPr>
      <p:sp>
        <p:nvSpPr>
          <p:cNvPr id="16623" name="Google Shape;16623;g35b7e9ef692_0_0"/>
          <p:cNvSpPr txBox="1"/>
          <p:nvPr/>
        </p:nvSpPr>
        <p:spPr>
          <a:xfrm>
            <a:off x="497425" y="105175"/>
            <a:ext cx="6486900" cy="1999330"/>
          </a:xfrm>
          <a:prstGeom prst="rect">
            <a:avLst/>
          </a:prstGeom>
          <a:noFill/>
          <a:ln>
            <a:noFill/>
          </a:ln>
        </p:spPr>
        <p:txBody>
          <a:bodyPr spcFirstLastPara="1" wrap="square" lIns="0" tIns="0" rIns="0" bIns="0" anchor="t" anchorCtr="0">
            <a:spAutoFit/>
          </a:bodyPr>
          <a:lstStyle/>
          <a:p>
            <a:pPr marL="0" marR="0" lvl="0" indent="0" algn="l" rtl="0">
              <a:lnSpc>
                <a:spcPct val="116200"/>
              </a:lnSpc>
              <a:spcBef>
                <a:spcPts val="0"/>
              </a:spcBef>
              <a:spcAft>
                <a:spcPts val="0"/>
              </a:spcAft>
              <a:buClr>
                <a:srgbClr val="000000"/>
              </a:buClr>
              <a:buSzPts val="2500"/>
              <a:buFont typeface="Arial"/>
              <a:buNone/>
            </a:pPr>
            <a:r>
              <a:rPr lang="en-US" sz="4800" b="1" i="0" u="none" strike="noStrike" cap="none" dirty="0">
                <a:solidFill>
                  <a:srgbClr val="000000"/>
                </a:solidFill>
                <a:latin typeface="DM Sans" pitchFamily="2" charset="77"/>
                <a:ea typeface="DM Sans"/>
                <a:cs typeface="DM Sans"/>
                <a:sym typeface="DM Sans"/>
              </a:rPr>
              <a:t>Bathrooms</a:t>
            </a:r>
            <a:endParaRPr dirty="0">
              <a:latin typeface="DM Sans" pitchFamily="2" charset="77"/>
            </a:endParaRPr>
          </a:p>
          <a:p>
            <a:pPr marL="0" marR="0" lvl="0" indent="0" algn="l" rtl="0">
              <a:lnSpc>
                <a:spcPct val="116200"/>
              </a:lnSpc>
              <a:spcBef>
                <a:spcPts val="0"/>
              </a:spcBef>
              <a:spcAft>
                <a:spcPts val="0"/>
              </a:spcAft>
              <a:buClr>
                <a:srgbClr val="000000"/>
              </a:buClr>
              <a:buSzPts val="2500"/>
              <a:buFont typeface="Arial"/>
              <a:buNone/>
            </a:pPr>
            <a:r>
              <a:rPr lang="en-US" sz="3200" b="1" i="0" u="none" strike="noStrike" cap="none" dirty="0">
                <a:solidFill>
                  <a:srgbClr val="000000"/>
                </a:solidFill>
                <a:latin typeface="DM Sans" pitchFamily="2" charset="77"/>
                <a:ea typeface="DM Sans"/>
                <a:cs typeface="DM Sans"/>
                <a:sym typeface="DM Sans"/>
              </a:rPr>
              <a:t>5 </a:t>
            </a:r>
            <a:r>
              <a:rPr lang="en-US" sz="3200" b="1" i="0" u="none" strike="noStrike" cap="none" dirty="0" err="1">
                <a:solidFill>
                  <a:srgbClr val="000000"/>
                </a:solidFill>
                <a:latin typeface="DM Sans" pitchFamily="2" charset="77"/>
                <a:ea typeface="DM Sans"/>
                <a:cs typeface="DM Sans"/>
                <a:sym typeface="DM Sans"/>
              </a:rPr>
              <a:t>Womens</a:t>
            </a:r>
            <a:endParaRPr sz="3200" b="1" i="0" u="none" strike="noStrike" cap="none" dirty="0">
              <a:solidFill>
                <a:srgbClr val="000000"/>
              </a:solidFill>
              <a:latin typeface="DM Sans" pitchFamily="2" charset="77"/>
              <a:ea typeface="DM Sans"/>
              <a:cs typeface="DM Sans"/>
              <a:sym typeface="DM Sans"/>
            </a:endParaRPr>
          </a:p>
          <a:p>
            <a:pPr marL="0" marR="0" lvl="0" indent="0" algn="l" rtl="0">
              <a:lnSpc>
                <a:spcPct val="116200"/>
              </a:lnSpc>
              <a:spcBef>
                <a:spcPts val="0"/>
              </a:spcBef>
              <a:spcAft>
                <a:spcPts val="0"/>
              </a:spcAft>
              <a:buClr>
                <a:srgbClr val="000000"/>
              </a:buClr>
              <a:buSzPts val="2500"/>
              <a:buFont typeface="Arial"/>
              <a:buNone/>
            </a:pPr>
            <a:r>
              <a:rPr lang="en-US" sz="3200" b="1" i="0" u="none" strike="noStrike" cap="none" dirty="0">
                <a:solidFill>
                  <a:srgbClr val="000000"/>
                </a:solidFill>
                <a:latin typeface="DM Sans" pitchFamily="2" charset="77"/>
                <a:ea typeface="DM Sans"/>
                <a:cs typeface="DM Sans"/>
                <a:sym typeface="DM Sans"/>
              </a:rPr>
              <a:t>2 </a:t>
            </a:r>
            <a:r>
              <a:rPr lang="en-US" sz="3200" b="1" i="0" u="none" strike="noStrike" cap="none" dirty="0" err="1">
                <a:solidFill>
                  <a:srgbClr val="000000"/>
                </a:solidFill>
                <a:latin typeface="DM Sans" pitchFamily="2" charset="77"/>
                <a:ea typeface="DM Sans"/>
                <a:cs typeface="DM Sans"/>
                <a:sym typeface="DM Sans"/>
              </a:rPr>
              <a:t>Mens</a:t>
            </a:r>
            <a:endParaRPr sz="1000" b="0" i="0" u="none" strike="noStrike" cap="none" dirty="0">
              <a:solidFill>
                <a:srgbClr val="000000"/>
              </a:solidFill>
              <a:latin typeface="DM Sans" pitchFamily="2" charset="77"/>
              <a:sym typeface="Arial"/>
            </a:endParaRPr>
          </a:p>
        </p:txBody>
      </p:sp>
      <p:sp>
        <p:nvSpPr>
          <p:cNvPr id="16624" name="Google Shape;16624;g35b7e9ef692_0_0"/>
          <p:cNvSpPr txBox="1"/>
          <p:nvPr/>
        </p:nvSpPr>
        <p:spPr>
          <a:xfrm>
            <a:off x="5196100" y="2650650"/>
            <a:ext cx="7047300" cy="554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dk1"/>
              </a:solidFill>
              <a:latin typeface="DM Sans" pitchFamily="2" charset="77"/>
              <a:ea typeface="Calibri"/>
              <a:cs typeface="Calibri"/>
              <a:sym typeface="Calibri"/>
            </a:endParaRPr>
          </a:p>
        </p:txBody>
      </p:sp>
      <p:sp>
        <p:nvSpPr>
          <p:cNvPr id="16625" name="Google Shape;16625;g35b7e9ef692_0_0"/>
          <p:cNvSpPr/>
          <p:nvPr/>
        </p:nvSpPr>
        <p:spPr>
          <a:xfrm>
            <a:off x="6710750" y="3365900"/>
            <a:ext cx="1262100" cy="673200"/>
          </a:xfrm>
          <a:prstGeom prst="rect">
            <a:avLst/>
          </a:prstGeom>
          <a:noFill/>
          <a:ln w="76200" cap="flat" cmpd="sng">
            <a:solidFill>
              <a:srgbClr val="E1582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ea typeface="Calibri"/>
              <a:cs typeface="Calibri"/>
              <a:sym typeface="Calibri"/>
            </a:endParaRPr>
          </a:p>
        </p:txBody>
      </p:sp>
      <p:sp>
        <p:nvSpPr>
          <p:cNvPr id="16626" name="Google Shape;16626;g35b7e9ef692_0_0"/>
          <p:cNvSpPr/>
          <p:nvPr/>
        </p:nvSpPr>
        <p:spPr>
          <a:xfrm flipH="1">
            <a:off x="8374014" y="2057027"/>
            <a:ext cx="352696" cy="465638"/>
          </a:xfrm>
          <a:prstGeom prst="rect">
            <a:avLst/>
          </a:prstGeom>
          <a:noFill/>
          <a:ln w="76200" cap="flat" cmpd="sng">
            <a:solidFill>
              <a:srgbClr val="E1582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ea typeface="Calibri"/>
              <a:cs typeface="Calibri"/>
              <a:sym typeface="Calibri"/>
            </a:endParaRPr>
          </a:p>
        </p:txBody>
      </p:sp>
      <p:sp>
        <p:nvSpPr>
          <p:cNvPr id="16627" name="Google Shape;16627;g35b7e9ef692_0_0"/>
          <p:cNvSpPr/>
          <p:nvPr/>
        </p:nvSpPr>
        <p:spPr>
          <a:xfrm>
            <a:off x="5146822" y="0"/>
            <a:ext cx="7052935" cy="6877026"/>
          </a:xfrm>
          <a:custGeom>
            <a:avLst/>
            <a:gdLst/>
            <a:ahLst/>
            <a:cxnLst/>
            <a:rect l="l" t="t" r="r" b="b"/>
            <a:pathLst>
              <a:path w="10579403" h="10200086" extrusionOk="0">
                <a:moveTo>
                  <a:pt x="0" y="0"/>
                </a:moveTo>
                <a:lnTo>
                  <a:pt x="10579403" y="0"/>
                </a:lnTo>
                <a:lnTo>
                  <a:pt x="10579403" y="10200086"/>
                </a:lnTo>
                <a:lnTo>
                  <a:pt x="0" y="10200086"/>
                </a:lnTo>
                <a:lnTo>
                  <a:pt x="0" y="0"/>
                </a:lnTo>
                <a:close/>
              </a:path>
            </a:pathLst>
          </a:custGeom>
          <a:blipFill rotWithShape="1">
            <a:blip r:embed="rId3">
              <a:alphaModFix/>
            </a:blip>
            <a:stretch>
              <a:fillRect t="-18467" b="-15780"/>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628" name="Google Shape;16628;g35b7e9ef692_0_0"/>
          <p:cNvSpPr/>
          <p:nvPr/>
        </p:nvSpPr>
        <p:spPr>
          <a:xfrm>
            <a:off x="8014899" y="2402736"/>
            <a:ext cx="700088" cy="593375"/>
          </a:xfrm>
          <a:prstGeom prst="rect">
            <a:avLst/>
          </a:prstGeom>
          <a:noFill/>
          <a:ln w="76200" cap="flat" cmpd="sng">
            <a:solidFill>
              <a:srgbClr val="E1582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ea typeface="Calibri"/>
              <a:cs typeface="Calibri"/>
              <a:sym typeface="Calibri"/>
            </a:endParaRPr>
          </a:p>
        </p:txBody>
      </p:sp>
      <p:sp>
        <p:nvSpPr>
          <p:cNvPr id="16629" name="Google Shape;16629;g35b7e9ef692_0_0"/>
          <p:cNvSpPr/>
          <p:nvPr/>
        </p:nvSpPr>
        <p:spPr>
          <a:xfrm>
            <a:off x="9222376" y="2005036"/>
            <a:ext cx="795499" cy="554101"/>
          </a:xfrm>
          <a:prstGeom prst="rect">
            <a:avLst/>
          </a:prstGeom>
          <a:noFill/>
          <a:ln w="76200" cap="flat" cmpd="sng">
            <a:solidFill>
              <a:srgbClr val="E1582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ea typeface="Calibri"/>
              <a:cs typeface="Calibri"/>
              <a:sym typeface="Calibri"/>
            </a:endParaRPr>
          </a:p>
        </p:txBody>
      </p:sp>
      <p:pic>
        <p:nvPicPr>
          <p:cNvPr id="16630" name="Google Shape;16630;g35b7e9ef692_0_0"/>
          <p:cNvPicPr preferRelativeResize="0"/>
          <p:nvPr/>
        </p:nvPicPr>
        <p:blipFill rotWithShape="1">
          <a:blip r:embed="rId4">
            <a:alphaModFix/>
          </a:blip>
          <a:srcRect/>
          <a:stretch/>
        </p:blipFill>
        <p:spPr>
          <a:xfrm>
            <a:off x="8472488" y="2146765"/>
            <a:ext cx="242499" cy="255971"/>
          </a:xfrm>
          <a:prstGeom prst="rect">
            <a:avLst/>
          </a:prstGeom>
          <a:noFill/>
          <a:ln w="19050">
            <a:solidFill>
              <a:srgbClr val="E25828"/>
            </a:solidFill>
          </a:ln>
        </p:spPr>
      </p:pic>
      <p:sp>
        <p:nvSpPr>
          <p:cNvPr id="16631" name="Google Shape;16631;g35b7e9ef692_0_0"/>
          <p:cNvSpPr/>
          <p:nvPr/>
        </p:nvSpPr>
        <p:spPr>
          <a:xfrm>
            <a:off x="8014899" y="5161375"/>
            <a:ext cx="578838" cy="593375"/>
          </a:xfrm>
          <a:prstGeom prst="rect">
            <a:avLst/>
          </a:prstGeom>
          <a:noFill/>
          <a:ln w="76200" cap="flat" cmpd="sng">
            <a:solidFill>
              <a:srgbClr val="E1582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ea typeface="Calibri"/>
              <a:cs typeface="Calibri"/>
              <a:sym typeface="Calibri"/>
            </a:endParaRPr>
          </a:p>
        </p:txBody>
      </p:sp>
      <p:sp>
        <p:nvSpPr>
          <p:cNvPr id="16632" name="Google Shape;16632;g35b7e9ef692_0_0"/>
          <p:cNvSpPr/>
          <p:nvPr/>
        </p:nvSpPr>
        <p:spPr>
          <a:xfrm>
            <a:off x="9100360" y="5905747"/>
            <a:ext cx="592836" cy="286047"/>
          </a:xfrm>
          <a:prstGeom prst="rect">
            <a:avLst/>
          </a:prstGeom>
          <a:noFill/>
          <a:ln w="76200" cap="flat" cmpd="sng">
            <a:solidFill>
              <a:srgbClr val="E1582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ea typeface="Calibri"/>
              <a:cs typeface="Calibri"/>
              <a:sym typeface="Calibri"/>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636"/>
        <p:cNvGrpSpPr/>
        <p:nvPr/>
      </p:nvGrpSpPr>
      <p:grpSpPr>
        <a:xfrm>
          <a:off x="0" y="0"/>
          <a:ext cx="0" cy="0"/>
          <a:chOff x="0" y="0"/>
          <a:chExt cx="0" cy="0"/>
        </a:xfrm>
      </p:grpSpPr>
      <p:sp>
        <p:nvSpPr>
          <p:cNvPr id="16637" name="Google Shape;16637;p2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23</a:t>
            </a:fld>
            <a:endParaRPr/>
          </a:p>
        </p:txBody>
      </p:sp>
      <p:sp>
        <p:nvSpPr>
          <p:cNvPr id="16638" name="Google Shape;16638;p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pic>
        <p:nvPicPr>
          <p:cNvPr id="16639" name="Google Shape;16639;p274" descr="A close-up of a card&#10;&#10;AI-generated content may be incorrect."/>
          <p:cNvPicPr preferRelativeResize="0"/>
          <p:nvPr/>
        </p:nvPicPr>
        <p:blipFill rotWithShape="1">
          <a:blip r:embed="rId3">
            <a:alphaModFix/>
          </a:blip>
          <a:srcRect l="1504" t="50414" r="-108"/>
          <a:stretch/>
        </p:blipFill>
        <p:spPr>
          <a:xfrm>
            <a:off x="1040" y="1"/>
            <a:ext cx="12189880" cy="6863693"/>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FFEFE"/>
        </a:solidFill>
        <a:effectLst/>
      </p:bgPr>
    </p:bg>
    <p:spTree>
      <p:nvGrpSpPr>
        <p:cNvPr id="1" name="Shape 16644"/>
        <p:cNvGrpSpPr/>
        <p:nvPr/>
      </p:nvGrpSpPr>
      <p:grpSpPr>
        <a:xfrm>
          <a:off x="0" y="0"/>
          <a:ext cx="0" cy="0"/>
          <a:chOff x="0" y="0"/>
          <a:chExt cx="0" cy="0"/>
        </a:xfrm>
      </p:grpSpPr>
      <p:sp>
        <p:nvSpPr>
          <p:cNvPr id="16645" name="Google Shape;16645;p275"/>
          <p:cNvSpPr/>
          <p:nvPr/>
        </p:nvSpPr>
        <p:spPr>
          <a:xfrm>
            <a:off x="8883015" y="285597"/>
            <a:ext cx="2903011" cy="4237972"/>
          </a:xfrm>
          <a:custGeom>
            <a:avLst/>
            <a:gdLst/>
            <a:ahLst/>
            <a:cxnLst/>
            <a:rect l="l" t="t" r="r" b="b"/>
            <a:pathLst>
              <a:path w="4354516" h="6356958" extrusionOk="0">
                <a:moveTo>
                  <a:pt x="0" y="0"/>
                </a:moveTo>
                <a:lnTo>
                  <a:pt x="4354516" y="0"/>
                </a:lnTo>
                <a:lnTo>
                  <a:pt x="4354516" y="6356958"/>
                </a:lnTo>
                <a:lnTo>
                  <a:pt x="0" y="6356958"/>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646" name="Google Shape;16646;p275"/>
          <p:cNvSpPr/>
          <p:nvPr/>
        </p:nvSpPr>
        <p:spPr>
          <a:xfrm>
            <a:off x="5811372" y="285597"/>
            <a:ext cx="2897713" cy="4237972"/>
          </a:xfrm>
          <a:custGeom>
            <a:avLst/>
            <a:gdLst/>
            <a:ahLst/>
            <a:cxnLst/>
            <a:rect l="l" t="t" r="r" b="b"/>
            <a:pathLst>
              <a:path w="4346570" h="6356958" extrusionOk="0">
                <a:moveTo>
                  <a:pt x="0" y="0"/>
                </a:moveTo>
                <a:lnTo>
                  <a:pt x="4346570" y="0"/>
                </a:lnTo>
                <a:lnTo>
                  <a:pt x="4346570" y="6356958"/>
                </a:lnTo>
                <a:lnTo>
                  <a:pt x="0" y="6356958"/>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647" name="Google Shape;16647;p275"/>
          <p:cNvSpPr/>
          <p:nvPr/>
        </p:nvSpPr>
        <p:spPr>
          <a:xfrm>
            <a:off x="5811372" y="3765991"/>
            <a:ext cx="2678287" cy="2981415"/>
          </a:xfrm>
          <a:custGeom>
            <a:avLst/>
            <a:gdLst/>
            <a:ahLst/>
            <a:cxnLst/>
            <a:rect l="l" t="t" r="r" b="b"/>
            <a:pathLst>
              <a:path w="4017430" h="4472122" extrusionOk="0">
                <a:moveTo>
                  <a:pt x="0" y="0"/>
                </a:moveTo>
                <a:lnTo>
                  <a:pt x="4017430" y="0"/>
                </a:lnTo>
                <a:lnTo>
                  <a:pt x="4017430" y="4472122"/>
                </a:lnTo>
                <a:lnTo>
                  <a:pt x="0" y="4472122"/>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648" name="Google Shape;16648;p275"/>
          <p:cNvSpPr/>
          <p:nvPr/>
        </p:nvSpPr>
        <p:spPr>
          <a:xfrm>
            <a:off x="7891164" y="3765991"/>
            <a:ext cx="2236061" cy="2981415"/>
          </a:xfrm>
          <a:custGeom>
            <a:avLst/>
            <a:gdLst/>
            <a:ahLst/>
            <a:cxnLst/>
            <a:rect l="l" t="t" r="r" b="b"/>
            <a:pathLst>
              <a:path w="3354091" h="4472122" extrusionOk="0">
                <a:moveTo>
                  <a:pt x="0" y="0"/>
                </a:moveTo>
                <a:lnTo>
                  <a:pt x="3354091" y="0"/>
                </a:lnTo>
                <a:lnTo>
                  <a:pt x="3354091" y="4472122"/>
                </a:lnTo>
                <a:lnTo>
                  <a:pt x="0" y="4472122"/>
                </a:lnTo>
                <a:lnTo>
                  <a:pt x="0" y="0"/>
                </a:lnTo>
                <a:close/>
              </a:path>
            </a:pathLst>
          </a:cu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649" name="Google Shape;16649;p275"/>
          <p:cNvSpPr/>
          <p:nvPr/>
        </p:nvSpPr>
        <p:spPr>
          <a:xfrm>
            <a:off x="10138420" y="3765991"/>
            <a:ext cx="1647606" cy="2981415"/>
          </a:xfrm>
          <a:custGeom>
            <a:avLst/>
            <a:gdLst/>
            <a:ahLst/>
            <a:cxnLst/>
            <a:rect l="l" t="t" r="r" b="b"/>
            <a:pathLst>
              <a:path w="2471409" h="4472122" extrusionOk="0">
                <a:moveTo>
                  <a:pt x="0" y="0"/>
                </a:moveTo>
                <a:lnTo>
                  <a:pt x="2471409" y="0"/>
                </a:lnTo>
                <a:lnTo>
                  <a:pt x="2471409" y="4472122"/>
                </a:lnTo>
                <a:lnTo>
                  <a:pt x="0" y="4472122"/>
                </a:lnTo>
                <a:lnTo>
                  <a:pt x="0" y="0"/>
                </a:lnTo>
                <a:close/>
              </a:path>
            </a:pathLst>
          </a:custGeom>
          <a:blipFill rotWithShape="1">
            <a:blip r:embed="rId7">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650" name="Google Shape;16650;p275"/>
          <p:cNvSpPr txBox="1"/>
          <p:nvPr/>
        </p:nvSpPr>
        <p:spPr>
          <a:xfrm>
            <a:off x="1263284" y="472748"/>
            <a:ext cx="3622877" cy="746679"/>
          </a:xfrm>
          <a:prstGeom prst="rect">
            <a:avLst/>
          </a:prstGeom>
          <a:noFill/>
          <a:ln>
            <a:noFill/>
          </a:ln>
        </p:spPr>
        <p:txBody>
          <a:bodyPr spcFirstLastPara="1" wrap="square" lIns="0" tIns="0" rIns="0" bIns="0" anchor="t" anchorCtr="0">
            <a:spAutoFit/>
          </a:bodyPr>
          <a:lstStyle/>
          <a:p>
            <a:pPr marL="0" marR="0" lvl="0" indent="0" algn="l" rtl="0">
              <a:lnSpc>
                <a:spcPct val="140017"/>
              </a:lnSpc>
              <a:spcBef>
                <a:spcPts val="0"/>
              </a:spcBef>
              <a:spcAft>
                <a:spcPts val="0"/>
              </a:spcAft>
              <a:buClr>
                <a:srgbClr val="000000"/>
              </a:buClr>
              <a:buSzPts val="3466"/>
              <a:buFont typeface="Arial"/>
              <a:buNone/>
            </a:pPr>
            <a:r>
              <a:rPr lang="en-US" sz="3466" b="1" i="0" u="none" strike="noStrike" cap="none">
                <a:solidFill>
                  <a:srgbClr val="000000"/>
                </a:solidFill>
                <a:latin typeface="DM Sans" pitchFamily="2" charset="77"/>
                <a:ea typeface="DM Sans"/>
                <a:cs typeface="DM Sans"/>
                <a:sym typeface="DM Sans"/>
              </a:rPr>
              <a:t>Safe Sleep Kit</a:t>
            </a:r>
            <a:endParaRPr sz="1400" b="0" i="0" u="none" strike="noStrike" cap="none">
              <a:solidFill>
                <a:srgbClr val="000000"/>
              </a:solidFill>
              <a:latin typeface="DM Sans" pitchFamily="2" charset="77"/>
              <a:sym typeface="Arial"/>
            </a:endParaRPr>
          </a:p>
        </p:txBody>
      </p:sp>
      <p:sp>
        <p:nvSpPr>
          <p:cNvPr id="16651" name="Google Shape;16651;p275"/>
          <p:cNvSpPr txBox="1"/>
          <p:nvPr/>
        </p:nvSpPr>
        <p:spPr>
          <a:xfrm>
            <a:off x="405974" y="1313655"/>
            <a:ext cx="5178897" cy="1464440"/>
          </a:xfrm>
          <a:prstGeom prst="rect">
            <a:avLst/>
          </a:prstGeom>
          <a:noFill/>
          <a:ln>
            <a:noFill/>
          </a:ln>
        </p:spPr>
        <p:txBody>
          <a:bodyPr spcFirstLastPara="1" wrap="square" lIns="0" tIns="0" rIns="0" bIns="0" anchor="t" anchorCtr="0">
            <a:spAutoFit/>
          </a:bodyPr>
          <a:lstStyle/>
          <a:p>
            <a:pPr marL="0" marR="0" lvl="0" indent="0" algn="ctr" rtl="0">
              <a:lnSpc>
                <a:spcPct val="140026"/>
              </a:lnSpc>
              <a:spcBef>
                <a:spcPts val="0"/>
              </a:spcBef>
              <a:spcAft>
                <a:spcPts val="0"/>
              </a:spcAft>
              <a:buClr>
                <a:srgbClr val="000000"/>
              </a:buClr>
              <a:buSzPts val="2266"/>
              <a:buFont typeface="Arial"/>
              <a:buNone/>
            </a:pPr>
            <a:r>
              <a:rPr lang="en-US" sz="2266" b="0" i="0" u="none" strike="noStrike" cap="none" dirty="0">
                <a:solidFill>
                  <a:srgbClr val="000000"/>
                </a:solidFill>
                <a:latin typeface="DM Sans" pitchFamily="2" charset="77"/>
                <a:ea typeface="DM Sans"/>
                <a:cs typeface="DM Sans"/>
                <a:sym typeface="DM Sans"/>
              </a:rPr>
              <a:t>If you placed an order, you may pick up your Safe Sleep Kit during the conference.  </a:t>
            </a:r>
            <a:endParaRPr sz="1400" b="0" i="0" u="none" strike="noStrike" cap="none" dirty="0">
              <a:solidFill>
                <a:srgbClr val="000000"/>
              </a:solidFill>
              <a:latin typeface="DM Sans" pitchFamily="2" charset="77"/>
              <a:sym typeface="Arial"/>
            </a:endParaRPr>
          </a:p>
        </p:txBody>
      </p:sp>
      <p:sp>
        <p:nvSpPr>
          <p:cNvPr id="16652" name="Google Shape;16652;p275"/>
          <p:cNvSpPr txBox="1"/>
          <p:nvPr/>
        </p:nvSpPr>
        <p:spPr>
          <a:xfrm>
            <a:off x="632475" y="2774701"/>
            <a:ext cx="5178900" cy="3910045"/>
          </a:xfrm>
          <a:prstGeom prst="rect">
            <a:avLst/>
          </a:prstGeom>
          <a:noFill/>
          <a:ln>
            <a:noFill/>
          </a:ln>
        </p:spPr>
        <p:txBody>
          <a:bodyPr spcFirstLastPara="1" wrap="square" lIns="0" tIns="0" rIns="0" bIns="0" anchor="t" anchorCtr="0">
            <a:spAutoFit/>
          </a:bodyPr>
          <a:lstStyle/>
          <a:p>
            <a:pPr marL="0" marR="0" lvl="0" indent="0" algn="l" rtl="0">
              <a:lnSpc>
                <a:spcPct val="140026"/>
              </a:lnSpc>
              <a:spcBef>
                <a:spcPts val="0"/>
              </a:spcBef>
              <a:spcAft>
                <a:spcPts val="0"/>
              </a:spcAft>
              <a:buClr>
                <a:srgbClr val="000000"/>
              </a:buClr>
              <a:buSzPts val="2266"/>
              <a:buFont typeface="Arial"/>
              <a:buNone/>
            </a:pPr>
            <a:r>
              <a:rPr lang="en-US" sz="2266" b="0" i="1" u="none" strike="noStrike" cap="none" dirty="0">
                <a:solidFill>
                  <a:srgbClr val="000000"/>
                </a:solidFill>
                <a:latin typeface="DM Sans" pitchFamily="2" charset="77"/>
                <a:ea typeface="DM Sans"/>
                <a:cs typeface="DM Sans"/>
                <a:sym typeface="DM Sans"/>
              </a:rPr>
              <a:t>Location: </a:t>
            </a:r>
            <a:r>
              <a:rPr lang="en-US" sz="2266" b="0" i="0" u="none" strike="noStrike" cap="none" dirty="0">
                <a:solidFill>
                  <a:srgbClr val="000000"/>
                </a:solidFill>
                <a:latin typeface="DM Sans" pitchFamily="2" charset="77"/>
                <a:ea typeface="DM Sans"/>
                <a:cs typeface="DM Sans"/>
                <a:sym typeface="DM Sans"/>
              </a:rPr>
              <a:t>Pick up counter next to </a:t>
            </a:r>
            <a:r>
              <a:rPr lang="en-US" sz="2266" b="1" i="0" u="none" strike="noStrike" cap="none" dirty="0">
                <a:solidFill>
                  <a:srgbClr val="000000"/>
                </a:solidFill>
                <a:latin typeface="DM Sans" pitchFamily="2" charset="77"/>
                <a:ea typeface="DM Sans"/>
                <a:cs typeface="DM Sans"/>
                <a:sym typeface="DM Sans"/>
              </a:rPr>
              <a:t>ILPQC table  </a:t>
            </a:r>
            <a:endParaRPr sz="1400" b="0" i="0" u="none" strike="noStrike" cap="none" dirty="0">
              <a:solidFill>
                <a:srgbClr val="000000"/>
              </a:solidFill>
              <a:latin typeface="DM Sans" pitchFamily="2" charset="77"/>
              <a:sym typeface="Arial"/>
            </a:endParaRPr>
          </a:p>
          <a:p>
            <a:pPr marL="0" marR="0" lvl="0" indent="0" algn="l" rtl="0">
              <a:lnSpc>
                <a:spcPct val="140026"/>
              </a:lnSpc>
              <a:spcBef>
                <a:spcPts val="0"/>
              </a:spcBef>
              <a:spcAft>
                <a:spcPts val="0"/>
              </a:spcAft>
              <a:buClr>
                <a:srgbClr val="000000"/>
              </a:buClr>
              <a:buSzPts val="2266"/>
              <a:buFont typeface="Arial"/>
              <a:buNone/>
            </a:pPr>
            <a:endParaRPr sz="2266" b="1" i="0" u="none" strike="noStrike" cap="none" dirty="0">
              <a:solidFill>
                <a:srgbClr val="000000"/>
              </a:solidFill>
              <a:latin typeface="DM Sans" pitchFamily="2" charset="77"/>
              <a:ea typeface="DM Sans"/>
              <a:cs typeface="DM Sans"/>
              <a:sym typeface="DM Sans"/>
            </a:endParaRPr>
          </a:p>
          <a:p>
            <a:pPr marL="0" marR="0" lvl="0" indent="0" algn="l" rtl="0">
              <a:lnSpc>
                <a:spcPct val="140026"/>
              </a:lnSpc>
              <a:spcBef>
                <a:spcPts val="0"/>
              </a:spcBef>
              <a:spcAft>
                <a:spcPts val="0"/>
              </a:spcAft>
              <a:buClr>
                <a:srgbClr val="000000"/>
              </a:buClr>
              <a:buSzPts val="2266"/>
              <a:buFont typeface="Arial"/>
              <a:buNone/>
            </a:pPr>
            <a:r>
              <a:rPr lang="en-US" sz="2266" b="0" i="0" u="none" strike="noStrike" cap="none" dirty="0">
                <a:solidFill>
                  <a:srgbClr val="000000"/>
                </a:solidFill>
                <a:highlight>
                  <a:srgbClr val="FFFF00"/>
                </a:highlight>
                <a:latin typeface="DM Sans" pitchFamily="2" charset="77"/>
                <a:ea typeface="DM Sans"/>
                <a:cs typeface="DM Sans"/>
                <a:sym typeface="DM Sans"/>
              </a:rPr>
              <a:t>Pick Up Times: </a:t>
            </a:r>
            <a:endParaRPr sz="1400" b="0" i="0" u="none" strike="noStrike" cap="none" dirty="0">
              <a:solidFill>
                <a:srgbClr val="000000"/>
              </a:solidFill>
              <a:latin typeface="DM Sans" pitchFamily="2" charset="77"/>
              <a:sym typeface="Arial"/>
            </a:endParaRPr>
          </a:p>
          <a:p>
            <a:pPr marL="304815" marR="0" lvl="0" indent="-304815" algn="l" rtl="0">
              <a:lnSpc>
                <a:spcPct val="158650"/>
              </a:lnSpc>
              <a:spcBef>
                <a:spcPts val="0"/>
              </a:spcBef>
              <a:spcAft>
                <a:spcPts val="0"/>
              </a:spcAft>
              <a:buClr>
                <a:srgbClr val="000000"/>
              </a:buClr>
              <a:buSzPts val="2000"/>
              <a:buFont typeface="Arial"/>
              <a:buChar char="•"/>
            </a:pPr>
            <a:r>
              <a:rPr lang="en-US" sz="2000" b="0" i="1" u="none" strike="noStrike" cap="none" dirty="0">
                <a:solidFill>
                  <a:schemeClr val="accent2"/>
                </a:solidFill>
                <a:latin typeface="DM Sans" pitchFamily="2" charset="77"/>
                <a:ea typeface="DM Sans"/>
                <a:cs typeface="DM Sans"/>
                <a:sym typeface="DM Sans"/>
              </a:rPr>
              <a:t>Before 9:00 a.m. </a:t>
            </a:r>
            <a:endParaRPr sz="1400" b="0" i="0" u="none" strike="noStrike" cap="none" dirty="0">
              <a:solidFill>
                <a:srgbClr val="000000"/>
              </a:solidFill>
              <a:latin typeface="DM Sans" pitchFamily="2" charset="77"/>
              <a:sym typeface="Arial"/>
            </a:endParaRPr>
          </a:p>
          <a:p>
            <a:pPr marL="304815" marR="0" lvl="0" indent="-304815" algn="l" rtl="0">
              <a:lnSpc>
                <a:spcPct val="158650"/>
              </a:lnSpc>
              <a:spcBef>
                <a:spcPts val="0"/>
              </a:spcBef>
              <a:spcAft>
                <a:spcPts val="0"/>
              </a:spcAft>
              <a:buClr>
                <a:srgbClr val="000000"/>
              </a:buClr>
              <a:buSzPts val="2000"/>
              <a:buFont typeface="Arial"/>
              <a:buChar char="•"/>
            </a:pPr>
            <a:r>
              <a:rPr lang="en-US" sz="2000" b="0" i="1" u="none" strike="noStrike" cap="none" dirty="0">
                <a:solidFill>
                  <a:schemeClr val="accent2"/>
                </a:solidFill>
                <a:latin typeface="DM Sans" pitchFamily="2" charset="77"/>
                <a:ea typeface="DM Sans"/>
                <a:cs typeface="DM Sans"/>
                <a:sym typeface="DM Sans"/>
              </a:rPr>
              <a:t>10:40-10:55 Break </a:t>
            </a:r>
            <a:endParaRPr sz="1400" b="0" i="0" u="none" strike="noStrike" cap="none" dirty="0">
              <a:solidFill>
                <a:srgbClr val="000000"/>
              </a:solidFill>
              <a:latin typeface="DM Sans" pitchFamily="2" charset="77"/>
              <a:sym typeface="Arial"/>
            </a:endParaRPr>
          </a:p>
          <a:p>
            <a:pPr marL="304815" marR="0" lvl="0" indent="-304815" algn="l" rtl="0">
              <a:lnSpc>
                <a:spcPct val="158650"/>
              </a:lnSpc>
              <a:spcBef>
                <a:spcPts val="0"/>
              </a:spcBef>
              <a:spcAft>
                <a:spcPts val="0"/>
              </a:spcAft>
              <a:buClr>
                <a:srgbClr val="000000"/>
              </a:buClr>
              <a:buSzPts val="2000"/>
              <a:buFont typeface="Arial"/>
              <a:buChar char="•"/>
            </a:pPr>
            <a:r>
              <a:rPr lang="en-US" sz="2000" b="0" i="1" u="none" strike="noStrike" cap="none" dirty="0">
                <a:solidFill>
                  <a:schemeClr val="accent2"/>
                </a:solidFill>
                <a:latin typeface="DM Sans" pitchFamily="2" charset="77"/>
                <a:ea typeface="DM Sans"/>
                <a:cs typeface="DM Sans"/>
                <a:sym typeface="DM Sans"/>
              </a:rPr>
              <a:t>11:55-12:55 Storyboard and Lunch</a:t>
            </a:r>
            <a:endParaRPr sz="1400" b="0" i="0" u="none" strike="noStrike" cap="none" dirty="0">
              <a:solidFill>
                <a:srgbClr val="000000"/>
              </a:solidFill>
              <a:latin typeface="DM Sans" pitchFamily="2" charset="77"/>
              <a:sym typeface="Arial"/>
            </a:endParaRPr>
          </a:p>
          <a:p>
            <a:pPr marL="304815" marR="0" lvl="0" indent="-304815" algn="l" rtl="0">
              <a:lnSpc>
                <a:spcPct val="158650"/>
              </a:lnSpc>
              <a:spcBef>
                <a:spcPts val="0"/>
              </a:spcBef>
              <a:spcAft>
                <a:spcPts val="0"/>
              </a:spcAft>
              <a:buClr>
                <a:srgbClr val="000000"/>
              </a:buClr>
              <a:buSzPts val="2000"/>
              <a:buFont typeface="Arial"/>
              <a:buChar char="•"/>
            </a:pPr>
            <a:r>
              <a:rPr lang="en-US" sz="2000" b="0" i="1" u="none" strike="noStrike" cap="none" dirty="0">
                <a:solidFill>
                  <a:schemeClr val="accent2"/>
                </a:solidFill>
                <a:latin typeface="DM Sans" pitchFamily="2" charset="77"/>
                <a:ea typeface="DM Sans"/>
                <a:cs typeface="DM Sans"/>
                <a:sym typeface="DM Sans"/>
              </a:rPr>
              <a:t>3:45 Closing</a:t>
            </a:r>
            <a:endParaRPr sz="1400" b="0" i="0" u="none" strike="noStrike" cap="none" dirty="0">
              <a:solidFill>
                <a:srgbClr val="000000"/>
              </a:solidFill>
              <a:latin typeface="DM Sans" pitchFamily="2" charset="77"/>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6657"/>
        <p:cNvGrpSpPr/>
        <p:nvPr/>
      </p:nvGrpSpPr>
      <p:grpSpPr>
        <a:xfrm>
          <a:off x="0" y="0"/>
          <a:ext cx="0" cy="0"/>
          <a:chOff x="0" y="0"/>
          <a:chExt cx="0" cy="0"/>
        </a:xfrm>
      </p:grpSpPr>
      <p:sp>
        <p:nvSpPr>
          <p:cNvPr id="16658" name="Google Shape;16658;g35a8cd7ebf2_0_73"/>
          <p:cNvSpPr/>
          <p:nvPr/>
        </p:nvSpPr>
        <p:spPr>
          <a:xfrm>
            <a:off x="5114160" y="0"/>
            <a:ext cx="5164560" cy="1721520"/>
          </a:xfrm>
          <a:custGeom>
            <a:avLst/>
            <a:gdLst/>
            <a:ahLst/>
            <a:cxnLst/>
            <a:rect l="l" t="t" r="r" b="b"/>
            <a:pathLst>
              <a:path w="21600" h="21600" extrusionOk="0">
                <a:moveTo>
                  <a:pt x="0" y="0"/>
                </a:moveTo>
                <a:lnTo>
                  <a:pt x="21600" y="0"/>
                </a:lnTo>
                <a:lnTo>
                  <a:pt x="21600" y="21600"/>
                </a:lnTo>
                <a:lnTo>
                  <a:pt x="0" y="2160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659" name="Google Shape;16659;g35a8cd7ebf2_0_73"/>
          <p:cNvSpPr/>
          <p:nvPr/>
        </p:nvSpPr>
        <p:spPr>
          <a:xfrm>
            <a:off x="-155160" y="4411080"/>
            <a:ext cx="1950855" cy="2746629"/>
          </a:xfrm>
          <a:custGeom>
            <a:avLst/>
            <a:gdLst/>
            <a:ahLst/>
            <a:cxnLst/>
            <a:rect l="l" t="t" r="r" b="b"/>
            <a:pathLst>
              <a:path w="2922629" h="4114800" extrusionOk="0">
                <a:moveTo>
                  <a:pt x="0" y="0"/>
                </a:moveTo>
                <a:lnTo>
                  <a:pt x="2922629" y="0"/>
                </a:lnTo>
                <a:lnTo>
                  <a:pt x="2922629" y="4114800"/>
                </a:lnTo>
                <a:lnTo>
                  <a:pt x="0" y="4114800"/>
                </a:lnTo>
                <a:lnTo>
                  <a:pt x="0" y="0"/>
                </a:lnTo>
                <a:close/>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660" name="Google Shape;16660;g35a8cd7ebf2_0_73"/>
          <p:cNvSpPr txBox="1"/>
          <p:nvPr/>
        </p:nvSpPr>
        <p:spPr>
          <a:xfrm>
            <a:off x="119880" y="442440"/>
            <a:ext cx="12066000" cy="1154100"/>
          </a:xfrm>
          <a:prstGeom prst="rect">
            <a:avLst/>
          </a:prstGeom>
          <a:noFill/>
          <a:ln>
            <a:noFill/>
          </a:ln>
        </p:spPr>
        <p:txBody>
          <a:bodyPr spcFirstLastPara="1" wrap="square" lIns="0" tIns="0" rIns="0" bIns="0" anchor="t" anchorCtr="1">
            <a:noAutofit/>
          </a:bodyPr>
          <a:lstStyle/>
          <a:p>
            <a:pPr marL="0" marR="0" lvl="0" indent="0" algn="ctr" rtl="0">
              <a:lnSpc>
                <a:spcPct val="100777"/>
              </a:lnSpc>
              <a:spcBef>
                <a:spcPts val="0"/>
              </a:spcBef>
              <a:spcAft>
                <a:spcPts val="0"/>
              </a:spcAft>
              <a:buClr>
                <a:srgbClr val="000000"/>
              </a:buClr>
              <a:buSzPts val="4500"/>
              <a:buFont typeface="Arial"/>
              <a:buNone/>
            </a:pPr>
            <a:r>
              <a:rPr lang="en-US" sz="4500" b="1" i="0" u="none" strike="noStrike" cap="none">
                <a:solidFill>
                  <a:srgbClr val="5F6F65"/>
                </a:solidFill>
                <a:latin typeface="DM Sans" pitchFamily="2" charset="77"/>
                <a:ea typeface="Montserrat"/>
                <a:cs typeface="Montserrat"/>
                <a:sym typeface="Montserrat"/>
              </a:rPr>
              <a:t>ILPQC Share the Love </a:t>
            </a:r>
            <a:endParaRPr sz="4500" b="0" i="0" u="none" strike="noStrike" cap="none">
              <a:solidFill>
                <a:srgbClr val="000000"/>
              </a:solidFill>
              <a:latin typeface="DM Sans" pitchFamily="2" charset="77"/>
              <a:sym typeface="Arial"/>
            </a:endParaRPr>
          </a:p>
          <a:p>
            <a:pPr marL="0" marR="0" lvl="0" indent="0" algn="ctr" rtl="0">
              <a:lnSpc>
                <a:spcPct val="100777"/>
              </a:lnSpc>
              <a:spcBef>
                <a:spcPts val="0"/>
              </a:spcBef>
              <a:spcAft>
                <a:spcPts val="0"/>
              </a:spcAft>
              <a:buClr>
                <a:srgbClr val="000000"/>
              </a:buClr>
              <a:buSzPts val="4500"/>
              <a:buFont typeface="Arial"/>
              <a:buNone/>
            </a:pPr>
            <a:r>
              <a:rPr lang="en-US" sz="4500" b="1" i="0" u="none" strike="noStrike" cap="none">
                <a:solidFill>
                  <a:srgbClr val="5F6F65"/>
                </a:solidFill>
                <a:latin typeface="DM Sans" pitchFamily="2" charset="77"/>
                <a:ea typeface="Montserrat"/>
                <a:cs typeface="Montserrat"/>
                <a:sym typeface="Montserrat"/>
              </a:rPr>
              <a:t>Donation Drive</a:t>
            </a:r>
            <a:endParaRPr sz="4500" b="0" i="0" u="none" strike="noStrike" cap="none">
              <a:solidFill>
                <a:srgbClr val="000000"/>
              </a:solidFill>
              <a:latin typeface="DM Sans" pitchFamily="2" charset="77"/>
              <a:sym typeface="Arial"/>
            </a:endParaRPr>
          </a:p>
        </p:txBody>
      </p:sp>
      <p:sp>
        <p:nvSpPr>
          <p:cNvPr id="16661" name="Google Shape;16661;g35a8cd7ebf2_0_73"/>
          <p:cNvSpPr txBox="1"/>
          <p:nvPr/>
        </p:nvSpPr>
        <p:spPr>
          <a:xfrm>
            <a:off x="4687920" y="5643720"/>
            <a:ext cx="1125000" cy="230400"/>
          </a:xfrm>
          <a:prstGeom prst="rect">
            <a:avLst/>
          </a:prstGeom>
          <a:noFill/>
          <a:ln>
            <a:noFill/>
          </a:ln>
        </p:spPr>
        <p:txBody>
          <a:bodyPr spcFirstLastPara="1" wrap="square" lIns="0" tIns="0" rIns="0" bIns="0" anchor="t" anchorCtr="1">
            <a:noAutofit/>
          </a:bodyPr>
          <a:lstStyle/>
          <a:p>
            <a:pPr marL="0" marR="0" lvl="0" indent="0" algn="ctr" rtl="0">
              <a:lnSpc>
                <a:spcPct val="119144"/>
              </a:lnSpc>
              <a:spcBef>
                <a:spcPts val="0"/>
              </a:spcBef>
              <a:spcAft>
                <a:spcPts val="0"/>
              </a:spcAft>
              <a:buClr>
                <a:srgbClr val="000000"/>
              </a:buClr>
              <a:buSzPts val="1520"/>
              <a:buFont typeface="Arial"/>
              <a:buNone/>
            </a:pPr>
            <a:r>
              <a:rPr lang="en-US" sz="1520" b="1" i="0" u="none" strike="noStrike" cap="none">
                <a:solidFill>
                  <a:srgbClr val="FDFFFB"/>
                </a:solidFill>
                <a:latin typeface="DM Sans" pitchFamily="2" charset="77"/>
                <a:ea typeface="Montserrat"/>
                <a:cs typeface="Montserrat"/>
                <a:sym typeface="Montserrat"/>
              </a:rPr>
              <a:t>Doula Lab</a:t>
            </a:r>
            <a:endParaRPr sz="1520" b="0" i="0" u="none" strike="noStrike" cap="none">
              <a:solidFill>
                <a:srgbClr val="000000"/>
              </a:solidFill>
              <a:latin typeface="DM Sans" pitchFamily="2" charset="77"/>
              <a:sym typeface="Arial"/>
            </a:endParaRPr>
          </a:p>
        </p:txBody>
      </p:sp>
      <p:sp>
        <p:nvSpPr>
          <p:cNvPr id="16662" name="Google Shape;16662;g35a8cd7ebf2_0_73"/>
          <p:cNvSpPr txBox="1"/>
          <p:nvPr/>
        </p:nvSpPr>
        <p:spPr>
          <a:xfrm>
            <a:off x="8793720" y="5411520"/>
            <a:ext cx="1510200" cy="690600"/>
          </a:xfrm>
          <a:prstGeom prst="rect">
            <a:avLst/>
          </a:prstGeom>
          <a:noFill/>
          <a:ln>
            <a:noFill/>
          </a:ln>
        </p:spPr>
        <p:txBody>
          <a:bodyPr spcFirstLastPara="1" wrap="square" lIns="0" tIns="0" rIns="0" bIns="0" anchor="t" anchorCtr="1">
            <a:noAutofit/>
          </a:bodyPr>
          <a:lstStyle/>
          <a:p>
            <a:pPr marL="0" marR="0" lvl="0" indent="0" algn="ctr" rtl="0">
              <a:lnSpc>
                <a:spcPct val="119144"/>
              </a:lnSpc>
              <a:spcBef>
                <a:spcPts val="0"/>
              </a:spcBef>
              <a:spcAft>
                <a:spcPts val="0"/>
              </a:spcAft>
              <a:buClr>
                <a:srgbClr val="000000"/>
              </a:buClr>
              <a:buSzPts val="1520"/>
              <a:buFont typeface="Arial"/>
              <a:buNone/>
            </a:pPr>
            <a:r>
              <a:rPr lang="en-US" sz="1520" b="1" i="0" u="none" strike="noStrike" cap="none">
                <a:solidFill>
                  <a:srgbClr val="FDFFFB"/>
                </a:solidFill>
                <a:latin typeface="DM Sans" pitchFamily="2" charset="77"/>
                <a:ea typeface="Montserrat"/>
                <a:cs typeface="Montserrat"/>
                <a:sym typeface="Montserrat"/>
              </a:rPr>
              <a:t>IDHS, Bureau of Maternal Child Health</a:t>
            </a:r>
            <a:endParaRPr sz="1520" b="0" i="0" u="none" strike="noStrike" cap="none">
              <a:solidFill>
                <a:srgbClr val="000000"/>
              </a:solidFill>
              <a:latin typeface="DM Sans" pitchFamily="2" charset="77"/>
              <a:sym typeface="Arial"/>
            </a:endParaRPr>
          </a:p>
        </p:txBody>
      </p:sp>
      <p:sp>
        <p:nvSpPr>
          <p:cNvPr id="16663" name="Google Shape;16663;g35a8cd7ebf2_0_73"/>
          <p:cNvSpPr txBox="1"/>
          <p:nvPr/>
        </p:nvSpPr>
        <p:spPr>
          <a:xfrm>
            <a:off x="1974960" y="5227200"/>
            <a:ext cx="8241900" cy="1152300"/>
          </a:xfrm>
          <a:prstGeom prst="rect">
            <a:avLst/>
          </a:prstGeom>
          <a:noFill/>
          <a:ln>
            <a:noFill/>
          </a:ln>
        </p:spPr>
        <p:txBody>
          <a:bodyPr spcFirstLastPara="1" wrap="square" lIns="0" tIns="0" rIns="0" bIns="0" anchor="t" anchorCtr="1">
            <a:noAutofit/>
          </a:bodyPr>
          <a:lstStyle/>
          <a:p>
            <a:pPr marL="0" marR="0" lvl="0" indent="0" algn="ctr" rtl="0">
              <a:lnSpc>
                <a:spcPct val="141718"/>
              </a:lnSpc>
              <a:spcBef>
                <a:spcPts val="0"/>
              </a:spcBef>
              <a:spcAft>
                <a:spcPts val="0"/>
              </a:spcAft>
              <a:buClr>
                <a:srgbClr val="000000"/>
              </a:buClr>
              <a:buSzPts val="3200"/>
              <a:buFont typeface="Arial"/>
              <a:buNone/>
            </a:pPr>
            <a:r>
              <a:rPr lang="en-US" sz="3200" b="0" i="0" u="none" strike="noStrike" cap="none">
                <a:solidFill>
                  <a:srgbClr val="5F6F65"/>
                </a:solidFill>
                <a:latin typeface="DM Sans" pitchFamily="2" charset="77"/>
                <a:ea typeface="Montserrat"/>
                <a:cs typeface="Montserrat"/>
                <a:sym typeface="Montserrat"/>
              </a:rPr>
              <a:t>Your kindness makes a real difference in the lives of Illinois families!</a:t>
            </a:r>
            <a:endParaRPr sz="3200" b="0" i="0" u="none" strike="noStrike" cap="none">
              <a:solidFill>
                <a:srgbClr val="000000"/>
              </a:solidFill>
              <a:latin typeface="DM Sans" pitchFamily="2" charset="77"/>
              <a:sym typeface="Arial"/>
            </a:endParaRPr>
          </a:p>
        </p:txBody>
      </p:sp>
      <p:pic>
        <p:nvPicPr>
          <p:cNvPr id="16664" name="Google Shape;16664;g35a8cd7ebf2_0_73" descr="The Parent Place"/>
          <p:cNvPicPr preferRelativeResize="0"/>
          <p:nvPr/>
        </p:nvPicPr>
        <p:blipFill rotWithShape="1">
          <a:blip r:embed="rId3">
            <a:alphaModFix/>
          </a:blip>
          <a:srcRect/>
          <a:stretch/>
        </p:blipFill>
        <p:spPr>
          <a:xfrm>
            <a:off x="10211040" y="47520"/>
            <a:ext cx="1974960" cy="1809000"/>
          </a:xfrm>
          <a:prstGeom prst="rect">
            <a:avLst/>
          </a:prstGeom>
          <a:noFill/>
          <a:ln>
            <a:noFill/>
          </a:ln>
        </p:spPr>
      </p:pic>
      <p:pic>
        <p:nvPicPr>
          <p:cNvPr id="16665" name="Google Shape;16665;g35a8cd7ebf2_0_73"/>
          <p:cNvPicPr preferRelativeResize="0"/>
          <p:nvPr/>
        </p:nvPicPr>
        <p:blipFill rotWithShape="1">
          <a:blip r:embed="rId4">
            <a:alphaModFix/>
          </a:blip>
          <a:srcRect/>
          <a:stretch/>
        </p:blipFill>
        <p:spPr>
          <a:xfrm>
            <a:off x="2320560" y="2070000"/>
            <a:ext cx="3491999" cy="2616839"/>
          </a:xfrm>
          <a:prstGeom prst="rect">
            <a:avLst/>
          </a:prstGeom>
          <a:noFill/>
          <a:ln w="88900" cap="flat" cmpd="sng">
            <a:solidFill>
              <a:srgbClr val="FFFFFF"/>
            </a:solidFill>
            <a:prstDash val="solid"/>
            <a:miter lim="8000"/>
            <a:headEnd type="none" w="sm" len="sm"/>
            <a:tailEnd type="none" w="sm" len="sm"/>
          </a:ln>
          <a:effectLst>
            <a:outerShdw dist="18000" dir="5400000">
              <a:srgbClr val="000000">
                <a:alpha val="40000"/>
              </a:srgbClr>
            </a:outerShdw>
          </a:effectLst>
        </p:spPr>
      </p:pic>
      <p:sp>
        <p:nvSpPr>
          <p:cNvPr id="16666" name="Google Shape;16666;g35a8cd7ebf2_0_73"/>
          <p:cNvSpPr/>
          <p:nvPr/>
        </p:nvSpPr>
        <p:spPr>
          <a:xfrm rot="-4001707" flipH="1">
            <a:off x="10847724" y="5091206"/>
            <a:ext cx="1056938" cy="1305699"/>
          </a:xfrm>
          <a:custGeom>
            <a:avLst/>
            <a:gdLst/>
            <a:ahLst/>
            <a:cxnLst/>
            <a:rect l="l" t="t" r="r" b="b"/>
            <a:pathLst>
              <a:path w="1493392" h="2423864" extrusionOk="0">
                <a:moveTo>
                  <a:pt x="1493392" y="0"/>
                </a:moveTo>
                <a:lnTo>
                  <a:pt x="0" y="0"/>
                </a:lnTo>
                <a:lnTo>
                  <a:pt x="0" y="2423864"/>
                </a:lnTo>
                <a:lnTo>
                  <a:pt x="1493392" y="2423864"/>
                </a:lnTo>
                <a:lnTo>
                  <a:pt x="1493392" y="0"/>
                </a:lnTo>
                <a:close/>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667" name="Google Shape;16667;g35a8cd7ebf2_0_73"/>
          <p:cNvSpPr txBox="1"/>
          <p:nvPr/>
        </p:nvSpPr>
        <p:spPr>
          <a:xfrm>
            <a:off x="6427080" y="2495520"/>
            <a:ext cx="5309400" cy="2093100"/>
          </a:xfrm>
          <a:prstGeom prst="rect">
            <a:avLst/>
          </a:prstGeom>
          <a:noFill/>
          <a:ln>
            <a:noFill/>
          </a:ln>
        </p:spPr>
        <p:txBody>
          <a:bodyPr spcFirstLastPara="1" wrap="square" lIns="91425" tIns="45700" rIns="91425" bIns="45700" anchor="t" anchorCtr="1">
            <a:noAutofit/>
          </a:bodyPr>
          <a:lstStyle/>
          <a:p>
            <a:pPr marL="0" marR="0" lvl="0" indent="0" algn="ctr" rtl="0">
              <a:lnSpc>
                <a:spcPct val="100000"/>
              </a:lnSpc>
              <a:spcBef>
                <a:spcPts val="0"/>
              </a:spcBef>
              <a:spcAft>
                <a:spcPts val="0"/>
              </a:spcAft>
              <a:buClr>
                <a:srgbClr val="000000"/>
              </a:buClr>
              <a:buSzPts val="2600"/>
              <a:buFont typeface="Arial"/>
              <a:buNone/>
            </a:pPr>
            <a:r>
              <a:rPr lang="en-US" sz="2600" b="0" i="0" u="none" strike="noStrike" cap="none">
                <a:solidFill>
                  <a:srgbClr val="5F6F65"/>
                </a:solidFill>
                <a:latin typeface="DM Sans" pitchFamily="2" charset="77"/>
                <a:ea typeface="Montserrat"/>
                <a:cs typeface="Montserrat"/>
                <a:sym typeface="Montserrat"/>
              </a:rPr>
              <a:t>The Parent Place is an organization located in Springfield, IL, dedicated to promoting positive parenting and family stability.</a:t>
            </a:r>
            <a:endParaRPr sz="2600" b="0" i="0" u="none" strike="noStrike" cap="none">
              <a:solidFill>
                <a:srgbClr val="000000"/>
              </a:solidFill>
              <a:latin typeface="DM Sans" pitchFamily="2" charset="77"/>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FFFEFE"/>
        </a:solidFill>
        <a:effectLst/>
      </p:bgPr>
    </p:bg>
    <p:spTree>
      <p:nvGrpSpPr>
        <p:cNvPr id="1" name="Shape 16671"/>
        <p:cNvGrpSpPr/>
        <p:nvPr/>
      </p:nvGrpSpPr>
      <p:grpSpPr>
        <a:xfrm>
          <a:off x="0" y="0"/>
          <a:ext cx="0" cy="0"/>
          <a:chOff x="0" y="0"/>
          <a:chExt cx="0" cy="0"/>
        </a:xfrm>
      </p:grpSpPr>
      <p:sp>
        <p:nvSpPr>
          <p:cNvPr id="16672" name="Google Shape;16672;g35b7e9ef692_1_138"/>
          <p:cNvSpPr/>
          <p:nvPr/>
        </p:nvSpPr>
        <p:spPr>
          <a:xfrm rot="784979" flipH="1">
            <a:off x="9217621" y="261244"/>
            <a:ext cx="2651458" cy="1479372"/>
          </a:xfrm>
          <a:custGeom>
            <a:avLst/>
            <a:gdLst/>
            <a:ahLst/>
            <a:cxnLst/>
            <a:rect l="l" t="t" r="r" b="b"/>
            <a:pathLst>
              <a:path w="2425009" h="1254942" extrusionOk="0">
                <a:moveTo>
                  <a:pt x="0" y="0"/>
                </a:moveTo>
                <a:lnTo>
                  <a:pt x="2425009" y="0"/>
                </a:lnTo>
                <a:lnTo>
                  <a:pt x="2425009" y="1254942"/>
                </a:lnTo>
                <a:lnTo>
                  <a:pt x="0" y="1254942"/>
                </a:lnTo>
                <a:lnTo>
                  <a:pt x="0" y="0"/>
                </a:lnTo>
                <a:close/>
              </a:path>
            </a:pathLst>
          </a:custGeom>
          <a:blipFill rotWithShape="1">
            <a:blip r:embed="rId3">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73" name="Google Shape;16673;g35b7e9ef692_1_138"/>
          <p:cNvSpPr/>
          <p:nvPr/>
        </p:nvSpPr>
        <p:spPr>
          <a:xfrm>
            <a:off x="756977" y="4433220"/>
            <a:ext cx="650608" cy="1373315"/>
          </a:xfrm>
          <a:custGeom>
            <a:avLst/>
            <a:gdLst/>
            <a:ahLst/>
            <a:cxnLst/>
            <a:rect l="l" t="t" r="r" b="b"/>
            <a:pathLst>
              <a:path w="974693" h="2057400" extrusionOk="0">
                <a:moveTo>
                  <a:pt x="0" y="0"/>
                </a:moveTo>
                <a:lnTo>
                  <a:pt x="974694" y="0"/>
                </a:lnTo>
                <a:lnTo>
                  <a:pt x="974694" y="2057400"/>
                </a:lnTo>
                <a:lnTo>
                  <a:pt x="0" y="2057400"/>
                </a:lnTo>
                <a:lnTo>
                  <a:pt x="0" y="0"/>
                </a:lnTo>
                <a:close/>
              </a:path>
            </a:pathLst>
          </a:custGeom>
          <a:blipFill rotWithShape="1">
            <a:blip r:embed="rId4">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74" name="Google Shape;16674;g35b7e9ef692_1_138"/>
          <p:cNvSpPr/>
          <p:nvPr/>
        </p:nvSpPr>
        <p:spPr>
          <a:xfrm>
            <a:off x="3232749" y="4747351"/>
            <a:ext cx="626240" cy="1054418"/>
          </a:xfrm>
          <a:custGeom>
            <a:avLst/>
            <a:gdLst/>
            <a:ahLst/>
            <a:cxnLst/>
            <a:rect l="l" t="t" r="r" b="b"/>
            <a:pathLst>
              <a:path w="974693" h="2057400" extrusionOk="0">
                <a:moveTo>
                  <a:pt x="0" y="0"/>
                </a:moveTo>
                <a:lnTo>
                  <a:pt x="974693" y="0"/>
                </a:lnTo>
                <a:lnTo>
                  <a:pt x="974693" y="2057400"/>
                </a:lnTo>
                <a:lnTo>
                  <a:pt x="0" y="2057400"/>
                </a:lnTo>
                <a:lnTo>
                  <a:pt x="0" y="0"/>
                </a:lnTo>
                <a:close/>
              </a:path>
            </a:pathLst>
          </a:custGeom>
          <a:blipFill rotWithShape="1">
            <a:blip r:embed="rId4">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75" name="Google Shape;16675;g35b7e9ef692_1_138"/>
          <p:cNvSpPr/>
          <p:nvPr/>
        </p:nvSpPr>
        <p:spPr>
          <a:xfrm>
            <a:off x="7829151" y="4615783"/>
            <a:ext cx="570712" cy="1140222"/>
          </a:xfrm>
          <a:custGeom>
            <a:avLst/>
            <a:gdLst/>
            <a:ahLst/>
            <a:cxnLst/>
            <a:rect l="l" t="t" r="r" b="b"/>
            <a:pathLst>
              <a:path w="939444" h="1982995" extrusionOk="0">
                <a:moveTo>
                  <a:pt x="0" y="0"/>
                </a:moveTo>
                <a:lnTo>
                  <a:pt x="939443" y="0"/>
                </a:lnTo>
                <a:lnTo>
                  <a:pt x="939443" y="1982995"/>
                </a:lnTo>
                <a:lnTo>
                  <a:pt x="0" y="1982995"/>
                </a:lnTo>
                <a:lnTo>
                  <a:pt x="0" y="0"/>
                </a:lnTo>
                <a:close/>
              </a:path>
            </a:pathLst>
          </a:custGeom>
          <a:blipFill rotWithShape="1">
            <a:blip r:embed="rId4">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76" name="Google Shape;16676;g35b7e9ef692_1_138"/>
          <p:cNvSpPr/>
          <p:nvPr/>
        </p:nvSpPr>
        <p:spPr>
          <a:xfrm>
            <a:off x="5702351" y="4615782"/>
            <a:ext cx="571169" cy="1238664"/>
          </a:xfrm>
          <a:custGeom>
            <a:avLst/>
            <a:gdLst/>
            <a:ahLst/>
            <a:cxnLst/>
            <a:rect l="l" t="t" r="r" b="b"/>
            <a:pathLst>
              <a:path w="1043231" h="2202070" extrusionOk="0">
                <a:moveTo>
                  <a:pt x="0" y="0"/>
                </a:moveTo>
                <a:lnTo>
                  <a:pt x="1043231" y="0"/>
                </a:lnTo>
                <a:lnTo>
                  <a:pt x="1043231" y="2202070"/>
                </a:lnTo>
                <a:lnTo>
                  <a:pt x="0" y="2202070"/>
                </a:lnTo>
                <a:lnTo>
                  <a:pt x="0" y="0"/>
                </a:lnTo>
                <a:close/>
              </a:path>
            </a:pathLst>
          </a:custGeom>
          <a:blipFill rotWithShape="1">
            <a:blip r:embed="rId4">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77" name="Google Shape;16677;g35b7e9ef692_1_138"/>
          <p:cNvSpPr/>
          <p:nvPr/>
        </p:nvSpPr>
        <p:spPr>
          <a:xfrm>
            <a:off x="-169181" y="5504761"/>
            <a:ext cx="12582452" cy="1689923"/>
          </a:xfrm>
          <a:custGeom>
            <a:avLst/>
            <a:gdLst/>
            <a:ahLst/>
            <a:cxnLst/>
            <a:rect l="l" t="t" r="r" b="b"/>
            <a:pathLst>
              <a:path w="18850115" h="2531720" extrusionOk="0">
                <a:moveTo>
                  <a:pt x="0" y="0"/>
                </a:moveTo>
                <a:lnTo>
                  <a:pt x="18850115" y="0"/>
                </a:lnTo>
                <a:lnTo>
                  <a:pt x="18850115" y="2531721"/>
                </a:lnTo>
                <a:lnTo>
                  <a:pt x="0" y="2531721"/>
                </a:lnTo>
                <a:lnTo>
                  <a:pt x="0" y="0"/>
                </a:lnTo>
                <a:close/>
              </a:path>
            </a:pathLst>
          </a:custGeom>
          <a:blipFill rotWithShape="1">
            <a:blip r:embed="rId5">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78" name="Google Shape;16678;g35b7e9ef692_1_138"/>
          <p:cNvSpPr/>
          <p:nvPr/>
        </p:nvSpPr>
        <p:spPr>
          <a:xfrm>
            <a:off x="756983" y="3467412"/>
            <a:ext cx="1283747" cy="1238815"/>
          </a:xfrm>
          <a:custGeom>
            <a:avLst/>
            <a:gdLst/>
            <a:ahLst/>
            <a:cxnLst/>
            <a:rect l="l" t="t" r="r" b="b"/>
            <a:pathLst>
              <a:path w="1923216" h="1855903" extrusionOk="0">
                <a:moveTo>
                  <a:pt x="0" y="0"/>
                </a:moveTo>
                <a:lnTo>
                  <a:pt x="1923216" y="0"/>
                </a:lnTo>
                <a:lnTo>
                  <a:pt x="1923216" y="1855903"/>
                </a:lnTo>
                <a:lnTo>
                  <a:pt x="0" y="1855903"/>
                </a:lnTo>
                <a:lnTo>
                  <a:pt x="0" y="0"/>
                </a:lnTo>
                <a:close/>
              </a:path>
            </a:pathLst>
          </a:custGeom>
          <a:blipFill rotWithShape="1">
            <a:blip r:embed="rId6">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79" name="Google Shape;16679;g35b7e9ef692_1_138"/>
          <p:cNvSpPr/>
          <p:nvPr/>
        </p:nvSpPr>
        <p:spPr>
          <a:xfrm>
            <a:off x="3111380" y="3889483"/>
            <a:ext cx="1088120" cy="1025554"/>
          </a:xfrm>
          <a:custGeom>
            <a:avLst/>
            <a:gdLst/>
            <a:ahLst/>
            <a:cxnLst/>
            <a:rect l="l" t="t" r="r" b="b"/>
            <a:pathLst>
              <a:path w="1630143" h="1536410" extrusionOk="0">
                <a:moveTo>
                  <a:pt x="0" y="0"/>
                </a:moveTo>
                <a:lnTo>
                  <a:pt x="1630143" y="0"/>
                </a:lnTo>
                <a:lnTo>
                  <a:pt x="1630143" y="1536410"/>
                </a:lnTo>
                <a:lnTo>
                  <a:pt x="0" y="1536410"/>
                </a:lnTo>
                <a:lnTo>
                  <a:pt x="0" y="0"/>
                </a:lnTo>
                <a:close/>
              </a:path>
            </a:pathLst>
          </a:custGeom>
          <a:blipFill rotWithShape="1">
            <a:blip r:embed="rId7">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80" name="Google Shape;16680;g35b7e9ef692_1_138"/>
          <p:cNvSpPr/>
          <p:nvPr/>
        </p:nvSpPr>
        <p:spPr>
          <a:xfrm>
            <a:off x="7951042" y="3930429"/>
            <a:ext cx="1057201" cy="943551"/>
          </a:xfrm>
          <a:custGeom>
            <a:avLst/>
            <a:gdLst/>
            <a:ahLst/>
            <a:cxnLst/>
            <a:rect l="l" t="t" r="r" b="b"/>
            <a:pathLst>
              <a:path w="1583821" h="1413560" extrusionOk="0">
                <a:moveTo>
                  <a:pt x="0" y="0"/>
                </a:moveTo>
                <a:lnTo>
                  <a:pt x="1583820" y="0"/>
                </a:lnTo>
                <a:lnTo>
                  <a:pt x="1583820" y="1413560"/>
                </a:lnTo>
                <a:lnTo>
                  <a:pt x="0" y="1413560"/>
                </a:lnTo>
                <a:lnTo>
                  <a:pt x="0" y="0"/>
                </a:lnTo>
                <a:close/>
              </a:path>
            </a:pathLst>
          </a:custGeom>
          <a:blipFill rotWithShape="1">
            <a:blip r:embed="rId8">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81" name="Google Shape;16681;g35b7e9ef692_1_138"/>
          <p:cNvSpPr/>
          <p:nvPr/>
        </p:nvSpPr>
        <p:spPr>
          <a:xfrm>
            <a:off x="5685789" y="3772100"/>
            <a:ext cx="1157139" cy="1058782"/>
          </a:xfrm>
          <a:custGeom>
            <a:avLst/>
            <a:gdLst/>
            <a:ahLst/>
            <a:cxnLst/>
            <a:rect l="l" t="t" r="r" b="b"/>
            <a:pathLst>
              <a:path w="1733542" h="1586191" extrusionOk="0">
                <a:moveTo>
                  <a:pt x="0" y="0"/>
                </a:moveTo>
                <a:lnTo>
                  <a:pt x="1733543" y="0"/>
                </a:lnTo>
                <a:lnTo>
                  <a:pt x="1733543" y="1586191"/>
                </a:lnTo>
                <a:lnTo>
                  <a:pt x="0" y="1586191"/>
                </a:lnTo>
                <a:lnTo>
                  <a:pt x="0" y="0"/>
                </a:lnTo>
                <a:close/>
              </a:path>
            </a:pathLst>
          </a:custGeom>
          <a:blipFill rotWithShape="1">
            <a:blip r:embed="rId9">
              <a:alphaModFix/>
            </a:blip>
            <a:stretch>
              <a:fillRect/>
            </a:stretch>
          </a:blipFill>
          <a:ln>
            <a:noFill/>
          </a:ln>
        </p:spPr>
        <p:txBody>
          <a:bodyPr spcFirstLastPara="1" wrap="square" lIns="60950" tIns="30475" rIns="60950" bIns="30475" anchor="t"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chemeClr val="dk1"/>
              </a:solidFill>
              <a:latin typeface="DM Sans" pitchFamily="2" charset="77"/>
              <a:ea typeface="DM Sans"/>
              <a:cs typeface="DM Sans"/>
              <a:sym typeface="DM Sans"/>
            </a:endParaRPr>
          </a:p>
        </p:txBody>
      </p:sp>
      <p:sp>
        <p:nvSpPr>
          <p:cNvPr id="16682" name="Google Shape;16682;g35b7e9ef692_1_138"/>
          <p:cNvSpPr txBox="1"/>
          <p:nvPr/>
        </p:nvSpPr>
        <p:spPr>
          <a:xfrm>
            <a:off x="290481" y="389008"/>
            <a:ext cx="7211700" cy="723300"/>
          </a:xfrm>
          <a:prstGeom prst="rect">
            <a:avLst/>
          </a:prstGeom>
          <a:noFill/>
          <a:ln>
            <a:noFill/>
          </a:ln>
        </p:spPr>
        <p:txBody>
          <a:bodyPr spcFirstLastPara="1" wrap="square" lIns="60950" tIns="30475" rIns="60950" bIns="30475" anchor="t" anchorCtr="0">
            <a:spAutoFit/>
          </a:bodyPr>
          <a:lstStyle/>
          <a:p>
            <a:pPr marL="0" marR="0" lvl="0" indent="0" algn="l" rtl="0">
              <a:lnSpc>
                <a:spcPct val="100000"/>
              </a:lnSpc>
              <a:spcBef>
                <a:spcPts val="0"/>
              </a:spcBef>
              <a:spcAft>
                <a:spcPts val="0"/>
              </a:spcAft>
              <a:buClr>
                <a:srgbClr val="000000"/>
              </a:buClr>
              <a:buSzPts val="4300"/>
              <a:buFont typeface="Arial"/>
              <a:buNone/>
            </a:pPr>
            <a:r>
              <a:rPr lang="en-US" sz="4300" b="0" i="0" u="none" strike="noStrike" cap="none">
                <a:solidFill>
                  <a:srgbClr val="000000"/>
                </a:solidFill>
                <a:latin typeface="DM Sans" pitchFamily="2" charset="77"/>
                <a:ea typeface="DM Sans"/>
                <a:cs typeface="DM Sans"/>
                <a:sym typeface="DM Sans"/>
              </a:rPr>
              <a:t>Resource Drop-Off</a:t>
            </a:r>
            <a:endParaRPr sz="4300" b="0" i="0" u="none" strike="noStrike" cap="none">
              <a:solidFill>
                <a:srgbClr val="000000"/>
              </a:solidFill>
              <a:latin typeface="DM Sans" pitchFamily="2" charset="77"/>
              <a:ea typeface="DM Sans"/>
              <a:cs typeface="DM Sans"/>
              <a:sym typeface="DM Sans"/>
            </a:endParaRPr>
          </a:p>
        </p:txBody>
      </p:sp>
      <p:pic>
        <p:nvPicPr>
          <p:cNvPr id="16683" name="Google Shape;16683;g35b7e9ef692_1_138" descr="a drawing of a watering can pouring water on a white background (Provided by Tenor)"/>
          <p:cNvPicPr preferRelativeResize="0"/>
          <p:nvPr/>
        </p:nvPicPr>
        <p:blipFill rotWithShape="1">
          <a:blip r:embed="rId10">
            <a:alphaModFix/>
          </a:blip>
          <a:srcRect/>
          <a:stretch/>
        </p:blipFill>
        <p:spPr>
          <a:xfrm>
            <a:off x="8749102" y="2744704"/>
            <a:ext cx="2209418" cy="2036391"/>
          </a:xfrm>
          <a:prstGeom prst="rect">
            <a:avLst/>
          </a:prstGeom>
          <a:noFill/>
          <a:ln>
            <a:noFill/>
          </a:ln>
        </p:spPr>
      </p:pic>
      <p:sp>
        <p:nvSpPr>
          <p:cNvPr id="16684" name="Google Shape;16684;g35b7e9ef692_1_138"/>
          <p:cNvSpPr txBox="1"/>
          <p:nvPr/>
        </p:nvSpPr>
        <p:spPr>
          <a:xfrm>
            <a:off x="486417" y="1189417"/>
            <a:ext cx="10472100" cy="1847100"/>
          </a:xfrm>
          <a:prstGeom prst="rect">
            <a:avLst/>
          </a:prstGeom>
          <a:noFill/>
          <a:ln>
            <a:noFill/>
          </a:ln>
        </p:spPr>
        <p:txBody>
          <a:bodyPr spcFirstLastPara="1" wrap="square" lIns="60950" tIns="60950" rIns="60950" bIns="60950" anchor="t" anchorCtr="0">
            <a:spAutoFit/>
          </a:bodyPr>
          <a:lstStyle/>
          <a:p>
            <a:pPr marL="457200" marR="0" lvl="0" indent="-406400" algn="l" rtl="0">
              <a:lnSpc>
                <a:spcPct val="100000"/>
              </a:lnSpc>
              <a:spcBef>
                <a:spcPts val="0"/>
              </a:spcBef>
              <a:spcAft>
                <a:spcPts val="0"/>
              </a:spcAft>
              <a:buClr>
                <a:schemeClr val="dk1"/>
              </a:buClr>
              <a:buSzPts val="2800"/>
              <a:buFont typeface="Albert Sans"/>
              <a:buChar char="-"/>
            </a:pPr>
            <a:r>
              <a:rPr lang="en-US" sz="2800" b="0" i="0" u="none" strike="noStrike" cap="none">
                <a:solidFill>
                  <a:schemeClr val="dk1"/>
                </a:solidFill>
                <a:latin typeface="DM Sans" pitchFamily="2" charset="77"/>
                <a:ea typeface="Albert Sans"/>
                <a:cs typeface="Albert Sans"/>
                <a:sym typeface="Albert Sans"/>
              </a:rPr>
              <a:t>Drop off your properly vetted resource at the flower pot by our ILPQC table. </a:t>
            </a:r>
            <a:endParaRPr sz="2800" b="0" i="0" u="none" strike="noStrike" cap="none">
              <a:solidFill>
                <a:schemeClr val="dk1"/>
              </a:solidFill>
              <a:latin typeface="DM Sans" pitchFamily="2" charset="77"/>
              <a:ea typeface="Albert Sans"/>
              <a:cs typeface="Albert Sans"/>
              <a:sym typeface="Albert Sans"/>
            </a:endParaRPr>
          </a:p>
          <a:p>
            <a:pPr marL="457200" marR="0" lvl="0" indent="-406400" algn="l" rtl="0">
              <a:lnSpc>
                <a:spcPct val="100000"/>
              </a:lnSpc>
              <a:spcBef>
                <a:spcPts val="0"/>
              </a:spcBef>
              <a:spcAft>
                <a:spcPts val="0"/>
              </a:spcAft>
              <a:buClr>
                <a:schemeClr val="dk1"/>
              </a:buClr>
              <a:buSzPts val="2800"/>
              <a:buFont typeface="Albert Sans"/>
              <a:buChar char="-"/>
            </a:pPr>
            <a:r>
              <a:rPr lang="en-US" sz="2800" b="0" i="0" u="none" strike="noStrike" cap="none">
                <a:solidFill>
                  <a:schemeClr val="dk1"/>
                </a:solidFill>
                <a:latin typeface="DM Sans" pitchFamily="2" charset="77"/>
                <a:ea typeface="Albert Sans"/>
                <a:cs typeface="Albert Sans"/>
                <a:sym typeface="Albert Sans"/>
              </a:rPr>
              <a:t>Flower pots will also be utilized during Optimizing Continuity and Transfer of Care SDOH breakout session.</a:t>
            </a:r>
            <a:endParaRPr sz="2800" b="0" i="0" u="none" strike="noStrike" cap="none">
              <a:solidFill>
                <a:schemeClr val="dk1"/>
              </a:solidFill>
              <a:latin typeface="DM Sans" pitchFamily="2" charset="77"/>
              <a:ea typeface="Albert Sans"/>
              <a:cs typeface="Albert Sans"/>
              <a:sym typeface="Albert Sans"/>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6688"/>
        <p:cNvGrpSpPr/>
        <p:nvPr/>
      </p:nvGrpSpPr>
      <p:grpSpPr>
        <a:xfrm>
          <a:off x="0" y="0"/>
          <a:ext cx="0" cy="0"/>
          <a:chOff x="0" y="0"/>
          <a:chExt cx="0" cy="0"/>
        </a:xfrm>
      </p:grpSpPr>
      <p:sp>
        <p:nvSpPr>
          <p:cNvPr id="16689" name="Google Shape;16689;p276"/>
          <p:cNvSpPr txBox="1">
            <a:spLocks noGrp="1"/>
          </p:cNvSpPr>
          <p:nvPr>
            <p:ph type="ctrTitle"/>
          </p:nvPr>
        </p:nvSpPr>
        <p:spPr>
          <a:xfrm>
            <a:off x="1420384" y="1222537"/>
            <a:ext cx="6244790" cy="182633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4000"/>
              <a:buFont typeface="Calibri"/>
              <a:buNone/>
            </a:pPr>
            <a:r>
              <a:rPr lang="en-US" b="0">
                <a:solidFill>
                  <a:schemeClr val="accent1"/>
                </a:solidFill>
                <a:latin typeface="DM Sans"/>
                <a:ea typeface="DM Sans"/>
                <a:cs typeface="DM Sans"/>
                <a:sym typeface="DM Sans"/>
              </a:rPr>
              <a:t>Welcome Address</a:t>
            </a:r>
            <a:endParaRPr>
              <a:latin typeface="DM Sans"/>
              <a:ea typeface="DM Sans"/>
              <a:cs typeface="DM Sans"/>
              <a:sym typeface="DM Sans"/>
            </a:endParaRPr>
          </a:p>
        </p:txBody>
      </p:sp>
      <p:sp>
        <p:nvSpPr>
          <p:cNvPr id="16690" name="Google Shape;16690;p276"/>
          <p:cNvSpPr txBox="1">
            <a:spLocks noGrp="1"/>
          </p:cNvSpPr>
          <p:nvPr>
            <p:ph type="subTitle" idx="1"/>
          </p:nvPr>
        </p:nvSpPr>
        <p:spPr>
          <a:xfrm>
            <a:off x="1422717" y="3202418"/>
            <a:ext cx="5711840" cy="198375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1000"/>
              </a:spcBef>
              <a:spcAft>
                <a:spcPts val="0"/>
              </a:spcAft>
              <a:buSzPts val="2400"/>
              <a:buNone/>
            </a:pPr>
            <a:r>
              <a:rPr lang="en-US" b="1">
                <a:latin typeface="DM Sans"/>
                <a:ea typeface="DM Sans"/>
                <a:cs typeface="DM Sans"/>
                <a:sym typeface="DM Sans"/>
              </a:rPr>
              <a:t>Natalie Bullock, BSN, RN</a:t>
            </a:r>
            <a:endParaRPr>
              <a:latin typeface="DM Sans"/>
              <a:ea typeface="DM Sans"/>
              <a:cs typeface="DM Sans"/>
              <a:sym typeface="DM Sans"/>
            </a:endParaRPr>
          </a:p>
          <a:p>
            <a:pPr marL="0" lvl="0" indent="0" algn="l" rtl="0">
              <a:lnSpc>
                <a:spcPct val="100000"/>
              </a:lnSpc>
              <a:spcBef>
                <a:spcPts val="1000"/>
              </a:spcBef>
              <a:spcAft>
                <a:spcPts val="0"/>
              </a:spcAft>
              <a:buSzPts val="2400"/>
              <a:buNone/>
            </a:pPr>
            <a:r>
              <a:rPr lang="en-US" sz="2200">
                <a:latin typeface="DM Sans"/>
                <a:ea typeface="DM Sans"/>
                <a:cs typeface="DM Sans"/>
                <a:sym typeface="DM Sans"/>
              </a:rPr>
              <a:t>Bureau Chief, Bureau of Maternal &amp; Child Health</a:t>
            </a:r>
            <a:endParaRPr>
              <a:latin typeface="DM Sans"/>
              <a:ea typeface="DM Sans"/>
              <a:cs typeface="DM Sans"/>
              <a:sym typeface="DM Sans"/>
            </a:endParaRPr>
          </a:p>
          <a:p>
            <a:pPr marL="0" lvl="0" indent="0" algn="l" rtl="0">
              <a:lnSpc>
                <a:spcPct val="100000"/>
              </a:lnSpc>
              <a:spcBef>
                <a:spcPts val="1000"/>
              </a:spcBef>
              <a:spcAft>
                <a:spcPts val="0"/>
              </a:spcAft>
              <a:buSzPts val="2400"/>
              <a:buNone/>
            </a:pPr>
            <a:r>
              <a:rPr lang="en-US" sz="2200">
                <a:latin typeface="DM Sans"/>
                <a:ea typeface="DM Sans"/>
                <a:cs typeface="DM Sans"/>
                <a:sym typeface="DM Sans"/>
              </a:rPr>
              <a:t>Illinois Department of Human Services</a:t>
            </a:r>
            <a:endParaRPr>
              <a:latin typeface="DM Sans"/>
              <a:ea typeface="DM Sans"/>
              <a:cs typeface="DM Sans"/>
              <a:sym typeface="DM Sans"/>
            </a:endParaRPr>
          </a:p>
        </p:txBody>
      </p:sp>
      <p:pic>
        <p:nvPicPr>
          <p:cNvPr id="16691" name="Google Shape;16691;p276" descr="A person in a suit&#10;&#10;AI-generated content may be incorrect."/>
          <p:cNvPicPr preferRelativeResize="0">
            <a:picLocks noGrp="1"/>
          </p:cNvPicPr>
          <p:nvPr>
            <p:ph type="pic" idx="2"/>
          </p:nvPr>
        </p:nvPicPr>
        <p:blipFill rotWithShape="1">
          <a:blip r:embed="rId3">
            <a:alphaModFix/>
          </a:blip>
          <a:srcRect l="21546" r="21546"/>
          <a:stretch/>
        </p:blipFill>
        <p:spPr>
          <a:xfrm>
            <a:off x="7876545" y="1225456"/>
            <a:ext cx="3384499" cy="3975947"/>
          </a:xfrm>
          <a:prstGeom prst="ellipse">
            <a:avLst/>
          </a:prstGeom>
          <a:noFill/>
          <a:ln w="63500" cap="rnd" cmpd="sng">
            <a:solidFill>
              <a:srgbClr val="333333"/>
            </a:solidFill>
            <a:prstDash val="solid"/>
            <a:round/>
            <a:headEnd type="none" w="sm" len="sm"/>
            <a:tailEnd type="none" w="sm" len="sm"/>
          </a:ln>
          <a:effectLst>
            <a:outerShdw blurRad="381000" dist="292100" dir="5400000" sx="-80000" sy="-18000" rotWithShape="0">
              <a:srgbClr val="000000">
                <a:alpha val="20784"/>
              </a:srgbClr>
            </a:outerShdw>
          </a:effec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309"/>
        <p:cNvGrpSpPr/>
        <p:nvPr/>
      </p:nvGrpSpPr>
      <p:grpSpPr>
        <a:xfrm>
          <a:off x="0" y="0"/>
          <a:ext cx="0" cy="0"/>
          <a:chOff x="0" y="0"/>
          <a:chExt cx="0" cy="0"/>
        </a:xfrm>
      </p:grpSpPr>
      <p:sp>
        <p:nvSpPr>
          <p:cNvPr id="16310" name="Google Shape;16310;p260"/>
          <p:cNvSpPr/>
          <p:nvPr/>
        </p:nvSpPr>
        <p:spPr>
          <a:xfrm>
            <a:off x="-210083" y="-137684"/>
            <a:ext cx="13441680" cy="6866573"/>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t="-38878" b="-38874"/>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a:ea typeface="DM Sans"/>
              <a:cs typeface="DM Sans"/>
              <a:sym typeface="DM Sans"/>
            </a:endParaRPr>
          </a:p>
        </p:txBody>
      </p:sp>
      <p:grpSp>
        <p:nvGrpSpPr>
          <p:cNvPr id="16311" name="Google Shape;16311;p260"/>
          <p:cNvGrpSpPr/>
          <p:nvPr/>
        </p:nvGrpSpPr>
        <p:grpSpPr>
          <a:xfrm>
            <a:off x="6405829" y="835936"/>
            <a:ext cx="5615148" cy="755310"/>
            <a:chOff x="0" y="-116"/>
            <a:chExt cx="2234682" cy="174868"/>
          </a:xfrm>
        </p:grpSpPr>
        <p:sp>
          <p:nvSpPr>
            <p:cNvPr id="16312" name="Google Shape;16312;p260"/>
            <p:cNvSpPr/>
            <p:nvPr/>
          </p:nvSpPr>
          <p:spPr>
            <a:xfrm>
              <a:off x="0" y="0"/>
              <a:ext cx="2234682" cy="166621"/>
            </a:xfrm>
            <a:custGeom>
              <a:avLst/>
              <a:gdLst/>
              <a:ahLst/>
              <a:cxnLst/>
              <a:rect l="l" t="t" r="r" b="b"/>
              <a:pathLst>
                <a:path w="2234682" h="166621" extrusionOk="0">
                  <a:moveTo>
                    <a:pt x="46535" y="0"/>
                  </a:moveTo>
                  <a:lnTo>
                    <a:pt x="2188147" y="0"/>
                  </a:lnTo>
                  <a:cubicBezTo>
                    <a:pt x="2200489" y="0"/>
                    <a:pt x="2212326" y="4903"/>
                    <a:pt x="2221053" y="13630"/>
                  </a:cubicBezTo>
                  <a:cubicBezTo>
                    <a:pt x="2229779" y="22357"/>
                    <a:pt x="2234682" y="34193"/>
                    <a:pt x="2234682" y="46535"/>
                  </a:cubicBezTo>
                  <a:lnTo>
                    <a:pt x="2234682" y="120086"/>
                  </a:lnTo>
                  <a:cubicBezTo>
                    <a:pt x="2234682" y="145787"/>
                    <a:pt x="2213848" y="166621"/>
                    <a:pt x="2188147" y="166621"/>
                  </a:cubicBezTo>
                  <a:lnTo>
                    <a:pt x="46535" y="166621"/>
                  </a:lnTo>
                  <a:cubicBezTo>
                    <a:pt x="20834" y="166621"/>
                    <a:pt x="0" y="145787"/>
                    <a:pt x="0" y="120086"/>
                  </a:cubicBezTo>
                  <a:lnTo>
                    <a:pt x="0" y="46535"/>
                  </a:lnTo>
                  <a:cubicBezTo>
                    <a:pt x="0" y="20834"/>
                    <a:pt x="20834" y="0"/>
                    <a:pt x="46535" y="0"/>
                  </a:cubicBezTo>
                  <a:close/>
                </a:path>
              </a:pathLst>
            </a:custGeom>
            <a:solidFill>
              <a:srgbClr val="ADA7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a:ea typeface="DM Sans"/>
                <a:cs typeface="DM Sans"/>
                <a:sym typeface="DM Sans"/>
              </a:endParaRPr>
            </a:p>
          </p:txBody>
        </p:sp>
        <p:sp>
          <p:nvSpPr>
            <p:cNvPr id="16313" name="Google Shape;16313;p260"/>
            <p:cNvSpPr txBox="1"/>
            <p:nvPr/>
          </p:nvSpPr>
          <p:spPr>
            <a:xfrm>
              <a:off x="41580" y="-116"/>
              <a:ext cx="2110949" cy="174868"/>
            </a:xfrm>
            <a:prstGeom prst="rect">
              <a:avLst/>
            </a:prstGeom>
            <a:noFill/>
            <a:ln>
              <a:noFill/>
            </a:ln>
          </p:spPr>
          <p:txBody>
            <a:bodyPr spcFirstLastPara="1" wrap="square" lIns="33850" tIns="33850" rIns="33850" bIns="33850" anchor="ctr" anchorCtr="0">
              <a:noAutofit/>
            </a:bodyPr>
            <a:lstStyle/>
            <a:p>
              <a:pPr marL="0" marR="0" lvl="0" indent="0" algn="ctr" rtl="0">
                <a:lnSpc>
                  <a:spcPct val="91875"/>
                </a:lnSpc>
                <a:spcBef>
                  <a:spcPts val="0"/>
                </a:spcBef>
                <a:spcAft>
                  <a:spcPts val="0"/>
                </a:spcAft>
                <a:buClr>
                  <a:srgbClr val="000000"/>
                </a:buClr>
                <a:buSzPts val="2400"/>
                <a:buFont typeface="Arial"/>
                <a:buNone/>
              </a:pPr>
              <a:r>
                <a:rPr lang="en-US" sz="2400" b="0" i="0" u="none" strike="noStrike" cap="none">
                  <a:solidFill>
                    <a:srgbClr val="000000"/>
                  </a:solidFill>
                  <a:latin typeface="DM Sans"/>
                  <a:ea typeface="DM Sans"/>
                  <a:cs typeface="DM Sans"/>
                  <a:sym typeface="DM Sans"/>
                </a:rPr>
                <a:t>Celebrating </a:t>
              </a:r>
              <a:r>
                <a:rPr lang="en-US" sz="2400" b="1" i="0" u="none" strike="noStrike" cap="none">
                  <a:solidFill>
                    <a:srgbClr val="000000"/>
                  </a:solidFill>
                  <a:latin typeface="DM Sans"/>
                  <a:ea typeface="DM Sans"/>
                  <a:cs typeface="DM Sans"/>
                  <a:sym typeface="DM Sans"/>
                </a:rPr>
                <a:t>11 years</a:t>
              </a:r>
              <a:r>
                <a:rPr lang="en-US" sz="2400" b="0" i="0" u="none" strike="noStrike" cap="none">
                  <a:solidFill>
                    <a:srgbClr val="000000"/>
                  </a:solidFill>
                  <a:latin typeface="DM Sans"/>
                  <a:ea typeface="DM Sans"/>
                  <a:cs typeface="DM Sans"/>
                  <a:sym typeface="DM Sans"/>
                </a:rPr>
                <a:t> of ILPQC Face-to-Face meetings!!</a:t>
              </a:r>
              <a:endParaRPr sz="2400" b="0" i="0" u="none" strike="noStrike" cap="none">
                <a:solidFill>
                  <a:srgbClr val="000000"/>
                </a:solidFill>
                <a:latin typeface="DM Sans"/>
                <a:ea typeface="DM Sans"/>
                <a:cs typeface="DM Sans"/>
                <a:sym typeface="DM Sans"/>
              </a:endParaRPr>
            </a:p>
          </p:txBody>
        </p:sp>
      </p:grpSp>
      <p:sp>
        <p:nvSpPr>
          <p:cNvPr id="16314" name="Google Shape;16314;p260"/>
          <p:cNvSpPr txBox="1"/>
          <p:nvPr/>
        </p:nvSpPr>
        <p:spPr>
          <a:xfrm>
            <a:off x="4898050" y="22860"/>
            <a:ext cx="7406399" cy="517065"/>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Clr>
                <a:srgbClr val="000000"/>
              </a:buClr>
              <a:buSzPts val="2800"/>
              <a:buFont typeface="Arial"/>
              <a:buNone/>
            </a:pPr>
            <a:r>
              <a:rPr lang="en-US" sz="2800" b="1" i="0" u="none" strike="noStrike" cap="none">
                <a:solidFill>
                  <a:srgbClr val="000000"/>
                </a:solidFill>
                <a:latin typeface="DM Sans"/>
                <a:ea typeface="DM Sans"/>
                <a:cs typeface="DM Sans"/>
                <a:sym typeface="DM Sans"/>
              </a:rPr>
              <a:t>Welcome back to ILPQC Face-to-Face!</a:t>
            </a:r>
            <a:endParaRPr sz="2800" b="1" i="0" u="none" strike="noStrike" cap="none">
              <a:solidFill>
                <a:srgbClr val="000000"/>
              </a:solidFill>
              <a:latin typeface="DM Sans"/>
              <a:ea typeface="DM Sans"/>
              <a:cs typeface="DM Sans"/>
              <a:sym typeface="DM Sans"/>
            </a:endParaRPr>
          </a:p>
        </p:txBody>
      </p:sp>
      <p:grpSp>
        <p:nvGrpSpPr>
          <p:cNvPr id="16315" name="Google Shape;16315;p260"/>
          <p:cNvGrpSpPr/>
          <p:nvPr/>
        </p:nvGrpSpPr>
        <p:grpSpPr>
          <a:xfrm>
            <a:off x="6756400" y="1757333"/>
            <a:ext cx="4801114" cy="506474"/>
            <a:chOff x="0" y="-12297"/>
            <a:chExt cx="1896737" cy="200088"/>
          </a:xfrm>
        </p:grpSpPr>
        <p:sp>
          <p:nvSpPr>
            <p:cNvPr id="16316" name="Google Shape;16316;p260"/>
            <p:cNvSpPr/>
            <p:nvPr/>
          </p:nvSpPr>
          <p:spPr>
            <a:xfrm>
              <a:off x="0" y="0"/>
              <a:ext cx="1896737" cy="161988"/>
            </a:xfrm>
            <a:custGeom>
              <a:avLst/>
              <a:gdLst/>
              <a:ahLst/>
              <a:cxnLst/>
              <a:rect l="l" t="t" r="r" b="b"/>
              <a:pathLst>
                <a:path w="1896737" h="161988" extrusionOk="0">
                  <a:moveTo>
                    <a:pt x="54826" y="0"/>
                  </a:moveTo>
                  <a:lnTo>
                    <a:pt x="1841911" y="0"/>
                  </a:lnTo>
                  <a:cubicBezTo>
                    <a:pt x="1856451" y="0"/>
                    <a:pt x="1870397" y="5776"/>
                    <a:pt x="1880678" y="16058"/>
                  </a:cubicBezTo>
                  <a:cubicBezTo>
                    <a:pt x="1890960" y="26340"/>
                    <a:pt x="1896737" y="40285"/>
                    <a:pt x="1896737" y="54826"/>
                  </a:cubicBezTo>
                  <a:lnTo>
                    <a:pt x="1896737" y="107162"/>
                  </a:lnTo>
                  <a:cubicBezTo>
                    <a:pt x="1896737" y="121703"/>
                    <a:pt x="1890960" y="135648"/>
                    <a:pt x="1880678" y="145930"/>
                  </a:cubicBezTo>
                  <a:cubicBezTo>
                    <a:pt x="1870397" y="156212"/>
                    <a:pt x="1856451" y="161988"/>
                    <a:pt x="1841911" y="161988"/>
                  </a:cubicBezTo>
                  <a:lnTo>
                    <a:pt x="54826" y="161988"/>
                  </a:lnTo>
                  <a:cubicBezTo>
                    <a:pt x="40285" y="161988"/>
                    <a:pt x="26340" y="156212"/>
                    <a:pt x="16058" y="145930"/>
                  </a:cubicBezTo>
                  <a:cubicBezTo>
                    <a:pt x="5776" y="135648"/>
                    <a:pt x="0" y="121703"/>
                    <a:pt x="0" y="107162"/>
                  </a:cubicBezTo>
                  <a:lnTo>
                    <a:pt x="0" y="54826"/>
                  </a:lnTo>
                  <a:cubicBezTo>
                    <a:pt x="0" y="40285"/>
                    <a:pt x="5776" y="26340"/>
                    <a:pt x="16058" y="16058"/>
                  </a:cubicBezTo>
                  <a:cubicBezTo>
                    <a:pt x="26340" y="5776"/>
                    <a:pt x="40285" y="0"/>
                    <a:pt x="54826" y="0"/>
                  </a:cubicBezTo>
                  <a:close/>
                </a:path>
              </a:pathLst>
            </a:custGeom>
            <a:solidFill>
              <a:srgbClr val="FFCB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a:ea typeface="DM Sans"/>
                <a:cs typeface="DM Sans"/>
                <a:sym typeface="DM Sans"/>
              </a:endParaRPr>
            </a:p>
          </p:txBody>
        </p:sp>
        <p:sp>
          <p:nvSpPr>
            <p:cNvPr id="16317" name="Google Shape;16317;p260"/>
            <p:cNvSpPr txBox="1"/>
            <p:nvPr/>
          </p:nvSpPr>
          <p:spPr>
            <a:xfrm>
              <a:off x="0" y="-12297"/>
              <a:ext cx="1896737" cy="200088"/>
            </a:xfrm>
            <a:prstGeom prst="rect">
              <a:avLst/>
            </a:prstGeom>
            <a:noFill/>
            <a:ln>
              <a:noFill/>
            </a:ln>
          </p:spPr>
          <p:txBody>
            <a:bodyPr spcFirstLastPara="1" wrap="square" lIns="33850" tIns="33850" rIns="33850" bIns="33850" anchor="ctr" anchorCtr="0">
              <a:noAutofit/>
            </a:bodyPr>
            <a:lstStyle/>
            <a:p>
              <a:pPr marL="0" marR="0" lvl="0" indent="0" algn="ctr" rtl="0">
                <a:lnSpc>
                  <a:spcPct val="88625"/>
                </a:lnSpc>
                <a:spcBef>
                  <a:spcPts val="0"/>
                </a:spcBef>
                <a:spcAft>
                  <a:spcPts val="0"/>
                </a:spcAft>
                <a:buClr>
                  <a:srgbClr val="000000"/>
                </a:buClr>
                <a:buSzPts val="2400"/>
                <a:buFont typeface="Arial"/>
                <a:buNone/>
              </a:pPr>
              <a:r>
                <a:rPr lang="en-US" sz="2400" b="0" i="0" u="none" strike="noStrike" cap="none">
                  <a:solidFill>
                    <a:srgbClr val="000000"/>
                  </a:solidFill>
                  <a:latin typeface="DM Sans"/>
                  <a:ea typeface="DM Sans"/>
                  <a:cs typeface="DM Sans"/>
                  <a:sym typeface="DM Sans"/>
                </a:rPr>
                <a:t>We are so grateful for </a:t>
              </a:r>
              <a:r>
                <a:rPr lang="en-US" sz="2400" b="1" i="0" u="none" strike="noStrike" cap="none">
                  <a:solidFill>
                    <a:srgbClr val="000000"/>
                  </a:solidFill>
                  <a:latin typeface="DM Sans"/>
                  <a:ea typeface="DM Sans"/>
                  <a:cs typeface="DM Sans"/>
                  <a:sym typeface="DM Sans"/>
                </a:rPr>
                <a:t>YOU</a:t>
              </a:r>
              <a:r>
                <a:rPr lang="en-US" sz="2400" b="0" i="0" u="none" strike="noStrike" cap="none">
                  <a:solidFill>
                    <a:srgbClr val="000000"/>
                  </a:solidFill>
                  <a:latin typeface="DM Sans"/>
                  <a:ea typeface="DM Sans"/>
                  <a:cs typeface="DM Sans"/>
                  <a:sym typeface="DM Sans"/>
                </a:rPr>
                <a:t>... </a:t>
              </a:r>
              <a:endParaRPr sz="2400" b="0" i="0" u="none" strike="noStrike" cap="none">
                <a:solidFill>
                  <a:srgbClr val="000000"/>
                </a:solidFill>
                <a:latin typeface="DM Sans"/>
                <a:ea typeface="DM Sans"/>
                <a:cs typeface="DM Sans"/>
                <a:sym typeface="DM Sans"/>
              </a:endParaRPr>
            </a:p>
          </p:txBody>
        </p:sp>
      </p:grpSp>
      <p:grpSp>
        <p:nvGrpSpPr>
          <p:cNvPr id="16318" name="Google Shape;16318;p260"/>
          <p:cNvGrpSpPr/>
          <p:nvPr/>
        </p:nvGrpSpPr>
        <p:grpSpPr>
          <a:xfrm>
            <a:off x="6510308" y="2259912"/>
            <a:ext cx="5399078" cy="1040104"/>
            <a:chOff x="-47725" y="-124715"/>
            <a:chExt cx="1945712" cy="369161"/>
          </a:xfrm>
        </p:grpSpPr>
        <p:sp>
          <p:nvSpPr>
            <p:cNvPr id="16319" name="Google Shape;16319;p260"/>
            <p:cNvSpPr/>
            <p:nvPr/>
          </p:nvSpPr>
          <p:spPr>
            <a:xfrm>
              <a:off x="0" y="-124715"/>
              <a:ext cx="1896737" cy="369161"/>
            </a:xfrm>
            <a:custGeom>
              <a:avLst/>
              <a:gdLst/>
              <a:ahLst/>
              <a:cxnLst/>
              <a:rect l="l" t="t" r="r" b="b"/>
              <a:pathLst>
                <a:path w="1896737" h="244446" extrusionOk="0">
                  <a:moveTo>
                    <a:pt x="54826" y="0"/>
                  </a:moveTo>
                  <a:lnTo>
                    <a:pt x="1841911" y="0"/>
                  </a:lnTo>
                  <a:cubicBezTo>
                    <a:pt x="1856451" y="0"/>
                    <a:pt x="1870397" y="5776"/>
                    <a:pt x="1880678" y="16058"/>
                  </a:cubicBezTo>
                  <a:cubicBezTo>
                    <a:pt x="1890960" y="26340"/>
                    <a:pt x="1896737" y="40285"/>
                    <a:pt x="1896737" y="54826"/>
                  </a:cubicBezTo>
                  <a:lnTo>
                    <a:pt x="1896737" y="189620"/>
                  </a:lnTo>
                  <a:cubicBezTo>
                    <a:pt x="1896737" y="204161"/>
                    <a:pt x="1890960" y="218106"/>
                    <a:pt x="1880678" y="228388"/>
                  </a:cubicBezTo>
                  <a:cubicBezTo>
                    <a:pt x="1870397" y="238670"/>
                    <a:pt x="1856451" y="244446"/>
                    <a:pt x="1841911" y="244446"/>
                  </a:cubicBezTo>
                  <a:lnTo>
                    <a:pt x="54826" y="244446"/>
                  </a:lnTo>
                  <a:cubicBezTo>
                    <a:pt x="40285" y="244446"/>
                    <a:pt x="26340" y="238670"/>
                    <a:pt x="16058" y="228388"/>
                  </a:cubicBezTo>
                  <a:cubicBezTo>
                    <a:pt x="5776" y="218106"/>
                    <a:pt x="0" y="204161"/>
                    <a:pt x="0" y="189620"/>
                  </a:cubicBezTo>
                  <a:lnTo>
                    <a:pt x="0" y="54826"/>
                  </a:lnTo>
                  <a:cubicBezTo>
                    <a:pt x="0" y="40285"/>
                    <a:pt x="5776" y="26340"/>
                    <a:pt x="16058" y="16058"/>
                  </a:cubicBezTo>
                  <a:cubicBezTo>
                    <a:pt x="26340" y="5776"/>
                    <a:pt x="40285" y="0"/>
                    <a:pt x="54826" y="0"/>
                  </a:cubicBezTo>
                  <a:close/>
                </a:path>
              </a:pathLst>
            </a:custGeom>
            <a:solidFill>
              <a:srgbClr val="FFCB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a:ea typeface="DM Sans"/>
                <a:cs typeface="DM Sans"/>
                <a:sym typeface="DM Sans"/>
              </a:endParaRPr>
            </a:p>
          </p:txBody>
        </p:sp>
        <p:sp>
          <p:nvSpPr>
            <p:cNvPr id="16320" name="Google Shape;16320;p260"/>
            <p:cNvSpPr txBox="1"/>
            <p:nvPr/>
          </p:nvSpPr>
          <p:spPr>
            <a:xfrm>
              <a:off x="-47725" y="-20898"/>
              <a:ext cx="1945712" cy="196536"/>
            </a:xfrm>
            <a:prstGeom prst="rect">
              <a:avLst/>
            </a:prstGeom>
            <a:noFill/>
            <a:ln>
              <a:noFill/>
            </a:ln>
          </p:spPr>
          <p:txBody>
            <a:bodyPr spcFirstLastPara="1" wrap="square" lIns="33850" tIns="33850" rIns="33850" bIns="33850" anchor="ctr" anchorCtr="0">
              <a:noAutofit/>
            </a:bodyPr>
            <a:lstStyle/>
            <a:p>
              <a:pPr marL="0" marR="0" lvl="0" indent="0" algn="ctr" rtl="0">
                <a:lnSpc>
                  <a:spcPct val="88625"/>
                </a:lnSpc>
                <a:spcBef>
                  <a:spcPts val="0"/>
                </a:spcBef>
                <a:spcAft>
                  <a:spcPts val="0"/>
                </a:spcAft>
                <a:buClr>
                  <a:srgbClr val="000000"/>
                </a:buClr>
                <a:buSzPts val="2400"/>
                <a:buFont typeface="Arial"/>
                <a:buNone/>
              </a:pPr>
              <a:r>
                <a:rPr lang="en-US" sz="2400" b="0" i="0" u="none" strike="noStrike" cap="none">
                  <a:solidFill>
                    <a:srgbClr val="000000"/>
                  </a:solidFill>
                  <a:latin typeface="DM Sans"/>
                  <a:ea typeface="DM Sans"/>
                  <a:cs typeface="DM Sans"/>
                  <a:sym typeface="DM Sans"/>
                </a:rPr>
                <a:t>the hospital teams, clinicians, patients, community partners, and public health leaders... </a:t>
              </a:r>
              <a:endParaRPr sz="2400" b="0" i="0" u="none" strike="noStrike" cap="none">
                <a:solidFill>
                  <a:srgbClr val="000000"/>
                </a:solidFill>
                <a:latin typeface="DM Sans"/>
                <a:ea typeface="DM Sans"/>
                <a:cs typeface="DM Sans"/>
                <a:sym typeface="DM Sans"/>
              </a:endParaRPr>
            </a:p>
          </p:txBody>
        </p:sp>
      </p:grpSp>
      <p:grpSp>
        <p:nvGrpSpPr>
          <p:cNvPr id="16321" name="Google Shape;16321;p260"/>
          <p:cNvGrpSpPr/>
          <p:nvPr/>
        </p:nvGrpSpPr>
        <p:grpSpPr>
          <a:xfrm>
            <a:off x="6917232" y="3476613"/>
            <a:ext cx="4801114" cy="506474"/>
            <a:chOff x="0" y="-16597"/>
            <a:chExt cx="1896737" cy="200088"/>
          </a:xfrm>
        </p:grpSpPr>
        <p:sp>
          <p:nvSpPr>
            <p:cNvPr id="16322" name="Google Shape;16322;p260"/>
            <p:cNvSpPr/>
            <p:nvPr/>
          </p:nvSpPr>
          <p:spPr>
            <a:xfrm>
              <a:off x="0" y="0"/>
              <a:ext cx="1896737" cy="161988"/>
            </a:xfrm>
            <a:custGeom>
              <a:avLst/>
              <a:gdLst/>
              <a:ahLst/>
              <a:cxnLst/>
              <a:rect l="l" t="t" r="r" b="b"/>
              <a:pathLst>
                <a:path w="1896737" h="161988" extrusionOk="0">
                  <a:moveTo>
                    <a:pt x="54826" y="0"/>
                  </a:moveTo>
                  <a:lnTo>
                    <a:pt x="1841911" y="0"/>
                  </a:lnTo>
                  <a:cubicBezTo>
                    <a:pt x="1856451" y="0"/>
                    <a:pt x="1870397" y="5776"/>
                    <a:pt x="1880678" y="16058"/>
                  </a:cubicBezTo>
                  <a:cubicBezTo>
                    <a:pt x="1890960" y="26340"/>
                    <a:pt x="1896737" y="40285"/>
                    <a:pt x="1896737" y="54826"/>
                  </a:cubicBezTo>
                  <a:lnTo>
                    <a:pt x="1896737" y="107162"/>
                  </a:lnTo>
                  <a:cubicBezTo>
                    <a:pt x="1896737" y="121703"/>
                    <a:pt x="1890960" y="135648"/>
                    <a:pt x="1880678" y="145930"/>
                  </a:cubicBezTo>
                  <a:cubicBezTo>
                    <a:pt x="1870397" y="156212"/>
                    <a:pt x="1856451" y="161988"/>
                    <a:pt x="1841911" y="161988"/>
                  </a:cubicBezTo>
                  <a:lnTo>
                    <a:pt x="54826" y="161988"/>
                  </a:lnTo>
                  <a:cubicBezTo>
                    <a:pt x="40285" y="161988"/>
                    <a:pt x="26340" y="156212"/>
                    <a:pt x="16058" y="145930"/>
                  </a:cubicBezTo>
                  <a:cubicBezTo>
                    <a:pt x="5776" y="135648"/>
                    <a:pt x="0" y="121703"/>
                    <a:pt x="0" y="107162"/>
                  </a:cubicBezTo>
                  <a:lnTo>
                    <a:pt x="0" y="54826"/>
                  </a:lnTo>
                  <a:cubicBezTo>
                    <a:pt x="0" y="40285"/>
                    <a:pt x="5776" y="26340"/>
                    <a:pt x="16058" y="16058"/>
                  </a:cubicBezTo>
                  <a:cubicBezTo>
                    <a:pt x="26340" y="5776"/>
                    <a:pt x="40285" y="0"/>
                    <a:pt x="54826" y="0"/>
                  </a:cubicBezTo>
                  <a:close/>
                </a:path>
              </a:pathLst>
            </a:custGeom>
            <a:solidFill>
              <a:srgbClr val="FFCB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a:ea typeface="DM Sans"/>
                <a:cs typeface="DM Sans"/>
                <a:sym typeface="DM Sans"/>
              </a:endParaRPr>
            </a:p>
          </p:txBody>
        </p:sp>
        <p:sp>
          <p:nvSpPr>
            <p:cNvPr id="16323" name="Google Shape;16323;p260"/>
            <p:cNvSpPr txBox="1"/>
            <p:nvPr/>
          </p:nvSpPr>
          <p:spPr>
            <a:xfrm>
              <a:off x="0" y="-16597"/>
              <a:ext cx="1896737" cy="200088"/>
            </a:xfrm>
            <a:prstGeom prst="rect">
              <a:avLst/>
            </a:prstGeom>
            <a:noFill/>
            <a:ln>
              <a:noFill/>
            </a:ln>
          </p:spPr>
          <p:txBody>
            <a:bodyPr spcFirstLastPara="1" wrap="square" lIns="33850" tIns="33850" rIns="33850" bIns="33850" anchor="ctr" anchorCtr="0">
              <a:noAutofit/>
            </a:bodyPr>
            <a:lstStyle/>
            <a:p>
              <a:pPr marL="0" marR="0" lvl="0" indent="0" algn="ctr" rtl="0">
                <a:lnSpc>
                  <a:spcPct val="88625"/>
                </a:lnSpc>
                <a:spcBef>
                  <a:spcPts val="0"/>
                </a:spcBef>
                <a:spcAft>
                  <a:spcPts val="0"/>
                </a:spcAft>
                <a:buClr>
                  <a:srgbClr val="000000"/>
                </a:buClr>
                <a:buSzPts val="2400"/>
                <a:buFont typeface="Arial"/>
                <a:buNone/>
              </a:pPr>
              <a:r>
                <a:rPr lang="en-US" sz="2400" b="0" i="0" u="none" strike="noStrike" cap="none">
                  <a:solidFill>
                    <a:srgbClr val="000000"/>
                  </a:solidFill>
                  <a:latin typeface="DM Sans"/>
                  <a:ea typeface="DM Sans"/>
                  <a:cs typeface="DM Sans"/>
                  <a:sym typeface="DM Sans"/>
                </a:rPr>
                <a:t>who make all this work possible!!!</a:t>
              </a:r>
              <a:endParaRPr sz="2400" b="0" i="0" u="none" strike="noStrike" cap="none">
                <a:solidFill>
                  <a:srgbClr val="000000"/>
                </a:solidFill>
                <a:latin typeface="DM Sans"/>
                <a:ea typeface="DM Sans"/>
                <a:cs typeface="DM Sans"/>
                <a:sym typeface="DM Sans"/>
              </a:endParaRPr>
            </a:p>
          </p:txBody>
        </p:sp>
      </p:grpSp>
      <p:pic>
        <p:nvPicPr>
          <p:cNvPr id="16324" name="Google Shape;16324;p260" title="IMG_9181.jpg"/>
          <p:cNvPicPr preferRelativeResize="0"/>
          <p:nvPr/>
        </p:nvPicPr>
        <p:blipFill rotWithShape="1">
          <a:blip r:embed="rId4">
            <a:alphaModFix/>
          </a:blip>
          <a:srcRect t="41286"/>
          <a:stretch/>
        </p:blipFill>
        <p:spPr>
          <a:xfrm>
            <a:off x="7529425" y="3968667"/>
            <a:ext cx="4846321" cy="2134118"/>
          </a:xfrm>
          <a:prstGeom prst="rect">
            <a:avLst/>
          </a:prstGeom>
          <a:noFill/>
          <a:ln>
            <a:noFill/>
          </a:ln>
        </p:spPr>
      </p:pic>
      <p:pic>
        <p:nvPicPr>
          <p:cNvPr id="16325" name="Google Shape;16325;p260" title="IMG_0753.jpeg"/>
          <p:cNvPicPr preferRelativeResize="0"/>
          <p:nvPr/>
        </p:nvPicPr>
        <p:blipFill rotWithShape="1">
          <a:blip r:embed="rId5">
            <a:alphaModFix/>
          </a:blip>
          <a:srcRect t="13485" b="29540"/>
          <a:stretch/>
        </p:blipFill>
        <p:spPr>
          <a:xfrm>
            <a:off x="4384033" y="4159675"/>
            <a:ext cx="3423921" cy="2706898"/>
          </a:xfrm>
          <a:prstGeom prst="rect">
            <a:avLst/>
          </a:prstGeom>
          <a:noFill/>
          <a:ln>
            <a:noFill/>
          </a:ln>
        </p:spPr>
      </p:pic>
      <p:pic>
        <p:nvPicPr>
          <p:cNvPr id="16326" name="Google Shape;16326;p260" descr="Two women holding a sign&#10;&#10;AI-generated content may be incorrect."/>
          <p:cNvPicPr preferRelativeResize="0"/>
          <p:nvPr/>
        </p:nvPicPr>
        <p:blipFill rotWithShape="1">
          <a:blip r:embed="rId6">
            <a:alphaModFix/>
          </a:blip>
          <a:srcRect l="14589" t="9287" r="283"/>
          <a:stretch/>
        </p:blipFill>
        <p:spPr>
          <a:xfrm>
            <a:off x="-40750" y="2486504"/>
            <a:ext cx="3046598" cy="4367213"/>
          </a:xfrm>
          <a:prstGeom prst="rect">
            <a:avLst/>
          </a:prstGeom>
          <a:noFill/>
          <a:ln>
            <a:noFill/>
          </a:ln>
        </p:spPr>
      </p:pic>
      <p:pic>
        <p:nvPicPr>
          <p:cNvPr id="16327" name="Google Shape;16327;p260" descr="A group of women standing in a room&#10;&#10;AI-generated content may be incorrect."/>
          <p:cNvPicPr preferRelativeResize="0"/>
          <p:nvPr/>
        </p:nvPicPr>
        <p:blipFill rotWithShape="1">
          <a:blip r:embed="rId7">
            <a:alphaModFix/>
          </a:blip>
          <a:srcRect l="-462" t="14423" r="440" b="8111"/>
          <a:stretch/>
        </p:blipFill>
        <p:spPr>
          <a:xfrm>
            <a:off x="-40750" y="-21429"/>
            <a:ext cx="4227450" cy="2495077"/>
          </a:xfrm>
          <a:prstGeom prst="rect">
            <a:avLst/>
          </a:prstGeom>
          <a:noFill/>
          <a:ln>
            <a:noFill/>
          </a:ln>
        </p:spPr>
      </p:pic>
      <p:pic>
        <p:nvPicPr>
          <p:cNvPr id="16328" name="Google Shape;16328;p260" title="IMG_2410.jpg"/>
          <p:cNvPicPr preferRelativeResize="0"/>
          <p:nvPr/>
        </p:nvPicPr>
        <p:blipFill rotWithShape="1">
          <a:blip r:embed="rId8">
            <a:alphaModFix/>
          </a:blip>
          <a:srcRect t="9716" b="-2181"/>
          <a:stretch/>
        </p:blipFill>
        <p:spPr>
          <a:xfrm>
            <a:off x="2652375" y="2263818"/>
            <a:ext cx="2570150" cy="3168599"/>
          </a:xfrm>
          <a:prstGeom prst="rect">
            <a:avLst/>
          </a:prstGeom>
          <a:noFill/>
          <a:ln>
            <a:noFill/>
          </a:ln>
        </p:spPr>
      </p:pic>
      <p:pic>
        <p:nvPicPr>
          <p:cNvPr id="16329" name="Google Shape;16329;p260" title="Screenshot 2025-05-21 at 9.40.16 AM.png"/>
          <p:cNvPicPr preferRelativeResize="0"/>
          <p:nvPr/>
        </p:nvPicPr>
        <p:blipFill rotWithShape="1">
          <a:blip r:embed="rId9">
            <a:alphaModFix/>
          </a:blip>
          <a:srcRect/>
          <a:stretch/>
        </p:blipFill>
        <p:spPr>
          <a:xfrm>
            <a:off x="2579050" y="4632450"/>
            <a:ext cx="2097550" cy="2221267"/>
          </a:xfrm>
          <a:prstGeom prst="rect">
            <a:avLst/>
          </a:prstGeom>
          <a:noFill/>
          <a:ln>
            <a:noFill/>
          </a:ln>
        </p:spPr>
      </p:pic>
      <p:pic>
        <p:nvPicPr>
          <p:cNvPr id="16330" name="Google Shape;16330;p260" title="Screenshot 2025-05-21 at 9.41.20 AM.png"/>
          <p:cNvPicPr preferRelativeResize="0"/>
          <p:nvPr/>
        </p:nvPicPr>
        <p:blipFill rotWithShape="1">
          <a:blip r:embed="rId10">
            <a:alphaModFix/>
          </a:blip>
          <a:srcRect/>
          <a:stretch/>
        </p:blipFill>
        <p:spPr>
          <a:xfrm>
            <a:off x="7794450" y="5306000"/>
            <a:ext cx="4581299" cy="155200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6334"/>
        <p:cNvGrpSpPr/>
        <p:nvPr/>
      </p:nvGrpSpPr>
      <p:grpSpPr>
        <a:xfrm>
          <a:off x="0" y="0"/>
          <a:ext cx="0" cy="0"/>
          <a:chOff x="0" y="0"/>
          <a:chExt cx="0" cy="0"/>
        </a:xfrm>
      </p:grpSpPr>
      <p:grpSp>
        <p:nvGrpSpPr>
          <p:cNvPr id="16335" name="Google Shape;16335;p261"/>
          <p:cNvGrpSpPr/>
          <p:nvPr/>
        </p:nvGrpSpPr>
        <p:grpSpPr>
          <a:xfrm>
            <a:off x="584758" y="4032143"/>
            <a:ext cx="2473057" cy="693979"/>
            <a:chOff x="0" y="0"/>
            <a:chExt cx="977010" cy="274164"/>
          </a:xfrm>
        </p:grpSpPr>
        <p:sp>
          <p:nvSpPr>
            <p:cNvPr id="16336" name="Google Shape;16336;p261"/>
            <p:cNvSpPr/>
            <p:nvPr/>
          </p:nvSpPr>
          <p:spPr>
            <a:xfrm>
              <a:off x="0" y="0"/>
              <a:ext cx="977010" cy="274164"/>
            </a:xfrm>
            <a:custGeom>
              <a:avLst/>
              <a:gdLst/>
              <a:ahLst/>
              <a:cxnLst/>
              <a:rect l="l" t="t" r="r" b="b"/>
              <a:pathLst>
                <a:path w="977010" h="274164" extrusionOk="0">
                  <a:moveTo>
                    <a:pt x="106437" y="0"/>
                  </a:moveTo>
                  <a:lnTo>
                    <a:pt x="870573" y="0"/>
                  </a:lnTo>
                  <a:cubicBezTo>
                    <a:pt x="898802" y="0"/>
                    <a:pt x="925875" y="11214"/>
                    <a:pt x="945835" y="31175"/>
                  </a:cubicBezTo>
                  <a:cubicBezTo>
                    <a:pt x="965796" y="51136"/>
                    <a:pt x="977010" y="78208"/>
                    <a:pt x="977010" y="106437"/>
                  </a:cubicBezTo>
                  <a:lnTo>
                    <a:pt x="977010" y="167727"/>
                  </a:lnTo>
                  <a:cubicBezTo>
                    <a:pt x="977010" y="195956"/>
                    <a:pt x="965796" y="223029"/>
                    <a:pt x="945835" y="242990"/>
                  </a:cubicBezTo>
                  <a:cubicBezTo>
                    <a:pt x="925875" y="262950"/>
                    <a:pt x="898802" y="274164"/>
                    <a:pt x="870573" y="274164"/>
                  </a:cubicBezTo>
                  <a:lnTo>
                    <a:pt x="106437" y="274164"/>
                  </a:lnTo>
                  <a:cubicBezTo>
                    <a:pt x="78208" y="274164"/>
                    <a:pt x="51136" y="262950"/>
                    <a:pt x="31175" y="242990"/>
                  </a:cubicBezTo>
                  <a:cubicBezTo>
                    <a:pt x="11214" y="223029"/>
                    <a:pt x="0" y="195956"/>
                    <a:pt x="0" y="167727"/>
                  </a:cubicBezTo>
                  <a:lnTo>
                    <a:pt x="0" y="106437"/>
                  </a:lnTo>
                  <a:cubicBezTo>
                    <a:pt x="0" y="78208"/>
                    <a:pt x="11214" y="51136"/>
                    <a:pt x="31175" y="31175"/>
                  </a:cubicBezTo>
                  <a:cubicBezTo>
                    <a:pt x="51136" y="11214"/>
                    <a:pt x="78208" y="0"/>
                    <a:pt x="106437" y="0"/>
                  </a:cubicBezTo>
                  <a:close/>
                </a:path>
              </a:pathLst>
            </a:custGeom>
            <a:solidFill>
              <a:srgbClr val="7CB58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337" name="Google Shape;16337;p261"/>
            <p:cNvSpPr txBox="1"/>
            <p:nvPr/>
          </p:nvSpPr>
          <p:spPr>
            <a:xfrm>
              <a:off x="0" y="1379"/>
              <a:ext cx="973294" cy="272785"/>
            </a:xfrm>
            <a:prstGeom prst="rect">
              <a:avLst/>
            </a:prstGeom>
            <a:noFill/>
            <a:ln>
              <a:noFill/>
            </a:ln>
          </p:spPr>
          <p:txBody>
            <a:bodyPr spcFirstLastPara="1" wrap="square" lIns="33850" tIns="33850" rIns="33850" bIns="33850" anchor="ctr" anchorCtr="0">
              <a:noAutofit/>
            </a:bodyPr>
            <a:lstStyle/>
            <a:p>
              <a:pPr marL="0" marR="0" lvl="0" indent="0" algn="ctr" rtl="0">
                <a:lnSpc>
                  <a:spcPct val="141483"/>
                </a:lnSpc>
                <a:spcBef>
                  <a:spcPts val="0"/>
                </a:spcBef>
                <a:spcAft>
                  <a:spcPts val="0"/>
                </a:spcAft>
                <a:buClr>
                  <a:srgbClr val="000000"/>
                </a:buClr>
                <a:buSzPts val="3100"/>
                <a:buFont typeface="Arial"/>
                <a:buNone/>
              </a:pPr>
              <a:r>
                <a:rPr lang="en-US" sz="3100" b="1" i="0" u="none" strike="noStrike" cap="none">
                  <a:solidFill>
                    <a:srgbClr val="000000"/>
                  </a:solidFill>
                  <a:latin typeface="DM Sans" pitchFamily="2" charset="77"/>
                  <a:ea typeface="DM Sans"/>
                  <a:cs typeface="DM Sans"/>
                  <a:sym typeface="DM Sans"/>
                </a:rPr>
                <a:t>108 RNs</a:t>
              </a:r>
              <a:endParaRPr sz="1400" b="0" i="0" u="none" strike="noStrike" cap="none">
                <a:solidFill>
                  <a:srgbClr val="000000"/>
                </a:solidFill>
                <a:latin typeface="DM Sans" pitchFamily="2" charset="77"/>
                <a:sym typeface="Arial"/>
              </a:endParaRPr>
            </a:p>
          </p:txBody>
        </p:sp>
      </p:grpSp>
      <p:grpSp>
        <p:nvGrpSpPr>
          <p:cNvPr id="16338" name="Google Shape;16338;p261"/>
          <p:cNvGrpSpPr/>
          <p:nvPr/>
        </p:nvGrpSpPr>
        <p:grpSpPr>
          <a:xfrm>
            <a:off x="8501921" y="4032143"/>
            <a:ext cx="2724605" cy="693979"/>
            <a:chOff x="0" y="0"/>
            <a:chExt cx="1076387" cy="274164"/>
          </a:xfrm>
        </p:grpSpPr>
        <p:sp>
          <p:nvSpPr>
            <p:cNvPr id="16339" name="Google Shape;16339;p261"/>
            <p:cNvSpPr/>
            <p:nvPr/>
          </p:nvSpPr>
          <p:spPr>
            <a:xfrm>
              <a:off x="0" y="0"/>
              <a:ext cx="1076387" cy="274164"/>
            </a:xfrm>
            <a:custGeom>
              <a:avLst/>
              <a:gdLst/>
              <a:ahLst/>
              <a:cxnLst/>
              <a:rect l="l" t="t" r="r" b="b"/>
              <a:pathLst>
                <a:path w="1076387" h="274164" extrusionOk="0">
                  <a:moveTo>
                    <a:pt x="96610" y="0"/>
                  </a:moveTo>
                  <a:lnTo>
                    <a:pt x="979777" y="0"/>
                  </a:lnTo>
                  <a:cubicBezTo>
                    <a:pt x="1033133" y="0"/>
                    <a:pt x="1076387" y="43254"/>
                    <a:pt x="1076387" y="96610"/>
                  </a:cubicBezTo>
                  <a:lnTo>
                    <a:pt x="1076387" y="177554"/>
                  </a:lnTo>
                  <a:cubicBezTo>
                    <a:pt x="1076387" y="230911"/>
                    <a:pt x="1033133" y="274164"/>
                    <a:pt x="979777" y="274164"/>
                  </a:cubicBezTo>
                  <a:lnTo>
                    <a:pt x="96610" y="274164"/>
                  </a:lnTo>
                  <a:cubicBezTo>
                    <a:pt x="70988" y="274164"/>
                    <a:pt x="46415" y="263986"/>
                    <a:pt x="28297" y="245868"/>
                  </a:cubicBezTo>
                  <a:cubicBezTo>
                    <a:pt x="10179" y="227750"/>
                    <a:pt x="0" y="203177"/>
                    <a:pt x="0" y="177554"/>
                  </a:cubicBezTo>
                  <a:lnTo>
                    <a:pt x="0" y="96610"/>
                  </a:lnTo>
                  <a:cubicBezTo>
                    <a:pt x="0" y="70988"/>
                    <a:pt x="10179" y="46415"/>
                    <a:pt x="28297" y="28297"/>
                  </a:cubicBezTo>
                  <a:cubicBezTo>
                    <a:pt x="46415" y="10179"/>
                    <a:pt x="70988" y="0"/>
                    <a:pt x="96610" y="0"/>
                  </a:cubicBezTo>
                  <a:close/>
                </a:path>
              </a:pathLst>
            </a:custGeom>
            <a:solidFill>
              <a:srgbClr val="C9DA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340" name="Google Shape;16340;p261"/>
            <p:cNvSpPr txBox="1"/>
            <p:nvPr/>
          </p:nvSpPr>
          <p:spPr>
            <a:xfrm>
              <a:off x="0" y="1379"/>
              <a:ext cx="1076387" cy="272785"/>
            </a:xfrm>
            <a:prstGeom prst="rect">
              <a:avLst/>
            </a:prstGeom>
            <a:noFill/>
            <a:ln>
              <a:noFill/>
            </a:ln>
          </p:spPr>
          <p:txBody>
            <a:bodyPr spcFirstLastPara="1" wrap="square" lIns="33850" tIns="33850" rIns="33850" bIns="33850" anchor="ctr" anchorCtr="0">
              <a:noAutofit/>
            </a:bodyPr>
            <a:lstStyle/>
            <a:p>
              <a:pPr marL="0" marR="0" lvl="0" indent="0" algn="ctr" rtl="0">
                <a:lnSpc>
                  <a:spcPct val="141516"/>
                </a:lnSpc>
                <a:spcBef>
                  <a:spcPts val="0"/>
                </a:spcBef>
                <a:spcAft>
                  <a:spcPts val="0"/>
                </a:spcAft>
                <a:buClr>
                  <a:srgbClr val="000000"/>
                </a:buClr>
                <a:buSzPts val="3100"/>
                <a:buFont typeface="Arial"/>
                <a:buNone/>
              </a:pPr>
              <a:r>
                <a:rPr lang="en-US" sz="3100" b="1" i="0" u="none" strike="noStrike" cap="none">
                  <a:solidFill>
                    <a:srgbClr val="000000"/>
                  </a:solidFill>
                  <a:latin typeface="DM Sans" pitchFamily="2" charset="77"/>
                  <a:ea typeface="DM Sans"/>
                  <a:cs typeface="DM Sans"/>
                  <a:sym typeface="DM Sans"/>
                </a:rPr>
                <a:t>60 Hospitals</a:t>
              </a:r>
              <a:endParaRPr sz="1400" b="0" i="0" u="none" strike="noStrike" cap="none">
                <a:solidFill>
                  <a:srgbClr val="000000"/>
                </a:solidFill>
                <a:latin typeface="DM Sans" pitchFamily="2" charset="77"/>
                <a:sym typeface="Arial"/>
              </a:endParaRPr>
            </a:p>
          </p:txBody>
        </p:sp>
      </p:grpSp>
      <p:sp>
        <p:nvSpPr>
          <p:cNvPr id="16341" name="Google Shape;16341;p261"/>
          <p:cNvSpPr/>
          <p:nvPr/>
        </p:nvSpPr>
        <p:spPr>
          <a:xfrm>
            <a:off x="3394366" y="3575050"/>
            <a:ext cx="4620126" cy="2743200"/>
          </a:xfrm>
          <a:custGeom>
            <a:avLst/>
            <a:gdLst/>
            <a:ahLst/>
            <a:cxnLst/>
            <a:rect l="l" t="t" r="r" b="b"/>
            <a:pathLst>
              <a:path w="6930189" h="4114800" extrusionOk="0">
                <a:moveTo>
                  <a:pt x="0" y="0"/>
                </a:moveTo>
                <a:lnTo>
                  <a:pt x="6930189" y="0"/>
                </a:lnTo>
                <a:lnTo>
                  <a:pt x="6930189" y="4114800"/>
                </a:lnTo>
                <a:lnTo>
                  <a:pt x="0" y="411480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342" name="Google Shape;16342;p261"/>
          <p:cNvSpPr/>
          <p:nvPr/>
        </p:nvSpPr>
        <p:spPr>
          <a:xfrm>
            <a:off x="196436" y="59418"/>
            <a:ext cx="1339947" cy="1328965"/>
          </a:xfrm>
          <a:custGeom>
            <a:avLst/>
            <a:gdLst/>
            <a:ahLst/>
            <a:cxnLst/>
            <a:rect l="l" t="t" r="r" b="b"/>
            <a:pathLst>
              <a:path w="2009921" h="1993447" extrusionOk="0">
                <a:moveTo>
                  <a:pt x="0" y="0"/>
                </a:moveTo>
                <a:lnTo>
                  <a:pt x="2009922" y="0"/>
                </a:lnTo>
                <a:lnTo>
                  <a:pt x="2009922" y="1993446"/>
                </a:lnTo>
                <a:lnTo>
                  <a:pt x="0" y="1993446"/>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sym typeface="Arial"/>
            </a:endParaRPr>
          </a:p>
        </p:txBody>
      </p:sp>
      <p:sp>
        <p:nvSpPr>
          <p:cNvPr id="16343" name="Google Shape;16343;p261"/>
          <p:cNvSpPr/>
          <p:nvPr/>
        </p:nvSpPr>
        <p:spPr>
          <a:xfrm>
            <a:off x="9992469" y="4636846"/>
            <a:ext cx="1513731" cy="1252613"/>
          </a:xfrm>
          <a:custGeom>
            <a:avLst/>
            <a:gdLst/>
            <a:ahLst/>
            <a:cxnLst/>
            <a:rect l="l" t="t" r="r" b="b"/>
            <a:pathLst>
              <a:path w="2270597" h="1878919" extrusionOk="0">
                <a:moveTo>
                  <a:pt x="0" y="0"/>
                </a:moveTo>
                <a:lnTo>
                  <a:pt x="2270597" y="0"/>
                </a:lnTo>
                <a:lnTo>
                  <a:pt x="2270597" y="1878919"/>
                </a:lnTo>
                <a:lnTo>
                  <a:pt x="0" y="1878919"/>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344" name="Google Shape;16344;p261"/>
          <p:cNvSpPr/>
          <p:nvPr/>
        </p:nvSpPr>
        <p:spPr>
          <a:xfrm>
            <a:off x="318394" y="4636846"/>
            <a:ext cx="1101122" cy="1535354"/>
          </a:xfrm>
          <a:custGeom>
            <a:avLst/>
            <a:gdLst/>
            <a:ahLst/>
            <a:cxnLst/>
            <a:rect l="l" t="t" r="r" b="b"/>
            <a:pathLst>
              <a:path w="1651683" h="2303031" extrusionOk="0">
                <a:moveTo>
                  <a:pt x="0" y="0"/>
                </a:moveTo>
                <a:lnTo>
                  <a:pt x="1651683" y="0"/>
                </a:lnTo>
                <a:lnTo>
                  <a:pt x="1651683" y="2303031"/>
                </a:lnTo>
                <a:lnTo>
                  <a:pt x="0" y="2303031"/>
                </a:lnTo>
                <a:lnTo>
                  <a:pt x="0" y="0"/>
                </a:lnTo>
                <a:close/>
              </a:path>
            </a:pathLst>
          </a:cu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DM Sans" pitchFamily="2" charset="77"/>
              <a:ea typeface="DM Sans"/>
              <a:cs typeface="DM Sans"/>
              <a:sym typeface="DM Sans"/>
            </a:endParaRPr>
          </a:p>
        </p:txBody>
      </p:sp>
      <p:sp>
        <p:nvSpPr>
          <p:cNvPr id="16345" name="Google Shape;16345;p261"/>
          <p:cNvSpPr txBox="1"/>
          <p:nvPr/>
        </p:nvSpPr>
        <p:spPr>
          <a:xfrm>
            <a:off x="196436" y="1844030"/>
            <a:ext cx="11761029" cy="1549270"/>
          </a:xfrm>
          <a:prstGeom prst="rect">
            <a:avLst/>
          </a:prstGeom>
          <a:noFill/>
          <a:ln>
            <a:noFill/>
          </a:ln>
        </p:spPr>
        <p:txBody>
          <a:bodyPr spcFirstLastPara="1" wrap="square" lIns="0" tIns="0" rIns="0" bIns="0" anchor="t" anchorCtr="0">
            <a:spAutoFit/>
          </a:bodyPr>
          <a:lstStyle/>
          <a:p>
            <a:pPr marL="0" marR="0" lvl="0" indent="0" algn="ctr" rtl="0">
              <a:lnSpc>
                <a:spcPct val="119007"/>
              </a:lnSpc>
              <a:spcBef>
                <a:spcPts val="0"/>
              </a:spcBef>
              <a:spcAft>
                <a:spcPts val="0"/>
              </a:spcAft>
              <a:buClr>
                <a:srgbClr val="000000"/>
              </a:buClr>
              <a:buSzPts val="4230"/>
              <a:buFont typeface="Arial"/>
              <a:buNone/>
            </a:pPr>
            <a:r>
              <a:rPr lang="en-US" sz="4230" b="1" i="0" u="none" strike="noStrike" cap="none">
                <a:solidFill>
                  <a:srgbClr val="4C5729"/>
                </a:solidFill>
                <a:latin typeface="DM Sans" pitchFamily="2" charset="77"/>
                <a:ea typeface="DM Sans"/>
                <a:cs typeface="DM Sans"/>
                <a:sym typeface="DM Sans"/>
              </a:rPr>
              <a:t>In collaboration with IDHS, ILPQC welcomes bedside nurses from across the state of IL!</a:t>
            </a:r>
            <a:endParaRPr sz="1400" b="0" i="0" u="none" strike="noStrike" cap="none">
              <a:solidFill>
                <a:srgbClr val="000000"/>
              </a:solidFill>
              <a:latin typeface="DM Sans" pitchFamily="2" charset="77"/>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6350"/>
        <p:cNvGrpSpPr/>
        <p:nvPr/>
      </p:nvGrpSpPr>
      <p:grpSpPr>
        <a:xfrm>
          <a:off x="0" y="0"/>
          <a:ext cx="0" cy="0"/>
          <a:chOff x="0" y="0"/>
          <a:chExt cx="0" cy="0"/>
        </a:xfrm>
      </p:grpSpPr>
      <p:sp>
        <p:nvSpPr>
          <p:cNvPr id="16351" name="Google Shape;16351;p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919497"/>
              </a:buClr>
              <a:buSzPts val="1200"/>
              <a:buFont typeface="Arial"/>
              <a:buNone/>
            </a:pPr>
            <a:fld id="{00000000-1234-1234-1234-123412341234}" type="slidenum">
              <a:rPr lang="en-US" sz="1200" b="0" i="0" u="none" strike="noStrike" cap="none">
                <a:solidFill>
                  <a:srgbClr val="919497"/>
                </a:solidFill>
                <a:latin typeface="DM Sans"/>
                <a:ea typeface="DM Sans"/>
                <a:cs typeface="DM Sans"/>
                <a:sym typeface="DM Sans"/>
              </a:rPr>
              <a:t>5</a:t>
            </a:fld>
            <a:endParaRPr sz="1200" b="0" i="0" u="none" strike="noStrike" cap="none">
              <a:solidFill>
                <a:srgbClr val="919497"/>
              </a:solidFill>
              <a:latin typeface="DM Sans"/>
              <a:ea typeface="DM Sans"/>
              <a:cs typeface="DM Sans"/>
              <a:sym typeface="DM Sans"/>
            </a:endParaRPr>
          </a:p>
        </p:txBody>
      </p:sp>
      <p:sp>
        <p:nvSpPr>
          <p:cNvPr id="16352" name="Google Shape;16352;p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919497"/>
              </a:buClr>
              <a:buSzPts val="1200"/>
              <a:buFont typeface="Arial"/>
              <a:buNone/>
            </a:pPr>
            <a:r>
              <a:rPr lang="en-US" sz="1200" b="0" i="0" u="none" strike="noStrike" cap="none">
                <a:solidFill>
                  <a:srgbClr val="919497"/>
                </a:solidFill>
                <a:latin typeface="DM Sans"/>
                <a:ea typeface="DM Sans"/>
                <a:cs typeface="DM Sans"/>
                <a:sym typeface="DM Sans"/>
              </a:rPr>
              <a:t>Illinois Perinatal Quality Collaborative</a:t>
            </a:r>
            <a:endParaRPr>
              <a:latin typeface="DM Sans"/>
              <a:ea typeface="DM Sans"/>
              <a:cs typeface="DM Sans"/>
              <a:sym typeface="DM Sans"/>
            </a:endParaRPr>
          </a:p>
        </p:txBody>
      </p:sp>
      <p:sp>
        <p:nvSpPr>
          <p:cNvPr id="16353" name="Google Shape;16353;p4"/>
          <p:cNvSpPr/>
          <p:nvPr/>
        </p:nvSpPr>
        <p:spPr>
          <a:xfrm>
            <a:off x="898947" y="1598730"/>
            <a:ext cx="3536051" cy="1831387"/>
          </a:xfrm>
          <a:prstGeom prst="rect">
            <a:avLst/>
          </a:prstGeom>
          <a:noFill/>
          <a:ln>
            <a:noFill/>
          </a:ln>
        </p:spPr>
        <p:txBody>
          <a:bodyPr spcFirstLastPara="1" wrap="square" lIns="0" tIns="0" rIns="91425" bIns="45700" anchor="b" anchorCtr="0">
            <a:noAutofit/>
          </a:bodyPr>
          <a:lstStyle/>
          <a:p>
            <a:pPr marL="0" marR="0" lvl="0" indent="0" algn="ctr" rtl="0">
              <a:lnSpc>
                <a:spcPct val="85000"/>
              </a:lnSpc>
              <a:spcBef>
                <a:spcPts val="0"/>
              </a:spcBef>
              <a:spcAft>
                <a:spcPts val="0"/>
              </a:spcAft>
              <a:buClr>
                <a:srgbClr val="000000"/>
              </a:buClr>
              <a:buSzPts val="3200"/>
              <a:buFont typeface="Arial"/>
              <a:buNone/>
            </a:pPr>
            <a:br>
              <a:rPr lang="en-US" sz="3200" b="0" i="0" u="sng" strike="noStrike" cap="none">
                <a:solidFill>
                  <a:srgbClr val="000000"/>
                </a:solidFill>
                <a:latin typeface="DM Sans"/>
                <a:ea typeface="DM Sans"/>
                <a:cs typeface="DM Sans"/>
                <a:sym typeface="DM Sans"/>
              </a:rPr>
            </a:br>
            <a:r>
              <a:rPr lang="en-US" sz="2800" b="0" i="0" u="none" strike="noStrike" cap="none">
                <a:solidFill>
                  <a:srgbClr val="79818A"/>
                </a:solidFill>
                <a:latin typeface="DM Sans"/>
                <a:ea typeface="DM Sans"/>
                <a:cs typeface="DM Sans"/>
                <a:sym typeface="DM Sans"/>
              </a:rPr>
              <a:t>*NOTE* Credits must be claimed by</a:t>
            </a:r>
            <a:endParaRPr sz="2800" b="0" i="0" u="none" strike="noStrike" cap="none">
              <a:solidFill>
                <a:srgbClr val="79818A"/>
              </a:solidFill>
              <a:latin typeface="DM Sans"/>
              <a:ea typeface="DM Sans"/>
              <a:cs typeface="DM Sans"/>
              <a:sym typeface="DM Sans"/>
            </a:endParaRPr>
          </a:p>
          <a:p>
            <a:pPr marL="0" marR="0" lvl="0" indent="0" algn="ctr" rtl="0">
              <a:lnSpc>
                <a:spcPct val="85000"/>
              </a:lnSpc>
              <a:spcBef>
                <a:spcPts val="0"/>
              </a:spcBef>
              <a:spcAft>
                <a:spcPts val="0"/>
              </a:spcAft>
              <a:buClr>
                <a:srgbClr val="000000"/>
              </a:buClr>
              <a:buSzPts val="2800"/>
              <a:buFont typeface="Arial"/>
              <a:buNone/>
            </a:pPr>
            <a:r>
              <a:rPr lang="en-US" sz="2800" b="0" i="0" u="none" strike="noStrike" cap="none">
                <a:solidFill>
                  <a:srgbClr val="79818A"/>
                </a:solidFill>
                <a:latin typeface="DM Sans"/>
                <a:ea typeface="DM Sans"/>
                <a:cs typeface="DM Sans"/>
                <a:sym typeface="DM Sans"/>
              </a:rPr>
              <a:t>  </a:t>
            </a:r>
            <a:endParaRPr sz="2800" b="0" i="0" u="none" strike="noStrike" cap="none">
              <a:solidFill>
                <a:schemeClr val="dk2"/>
              </a:solidFill>
              <a:latin typeface="DM Sans"/>
              <a:ea typeface="DM Sans"/>
              <a:cs typeface="DM Sans"/>
              <a:sym typeface="DM Sans"/>
            </a:endParaRPr>
          </a:p>
          <a:p>
            <a:pPr marL="0" marR="0" lvl="0" indent="0" algn="ctr" rtl="0">
              <a:lnSpc>
                <a:spcPct val="85000"/>
              </a:lnSpc>
              <a:spcBef>
                <a:spcPts val="0"/>
              </a:spcBef>
              <a:spcAft>
                <a:spcPts val="0"/>
              </a:spcAft>
              <a:buClr>
                <a:srgbClr val="1C498B"/>
              </a:buClr>
              <a:buSzPts val="2800"/>
              <a:buFont typeface="Arial"/>
              <a:buNone/>
            </a:pPr>
            <a:r>
              <a:rPr lang="en-US" sz="2800" b="1" i="0" u="sng" strike="noStrike" cap="none">
                <a:solidFill>
                  <a:srgbClr val="1C498B"/>
                </a:solidFill>
                <a:highlight>
                  <a:srgbClr val="FFFF00"/>
                </a:highlight>
                <a:latin typeface="DM Sans"/>
                <a:ea typeface="DM Sans"/>
                <a:cs typeface="DM Sans"/>
                <a:sym typeface="DM Sans"/>
              </a:rPr>
              <a:t>June 20th, 2025</a:t>
            </a:r>
            <a:endParaRPr sz="2800" b="0" i="0" u="none" strike="noStrike" cap="none">
              <a:solidFill>
                <a:srgbClr val="1C498B"/>
              </a:solidFill>
              <a:highlight>
                <a:srgbClr val="FFFF00"/>
              </a:highlight>
              <a:latin typeface="DM Sans"/>
              <a:ea typeface="DM Sans"/>
              <a:cs typeface="DM Sans"/>
              <a:sym typeface="DM Sans"/>
            </a:endParaRPr>
          </a:p>
        </p:txBody>
      </p:sp>
      <p:pic>
        <p:nvPicPr>
          <p:cNvPr id="16354" name="Google Shape;16354;p4"/>
          <p:cNvPicPr preferRelativeResize="0"/>
          <p:nvPr/>
        </p:nvPicPr>
        <p:blipFill rotWithShape="1">
          <a:blip r:embed="rId3">
            <a:alphaModFix/>
          </a:blip>
          <a:srcRect/>
          <a:stretch/>
        </p:blipFill>
        <p:spPr>
          <a:xfrm>
            <a:off x="1521116" y="5558474"/>
            <a:ext cx="3548671" cy="697832"/>
          </a:xfrm>
          <a:prstGeom prst="rect">
            <a:avLst/>
          </a:prstGeom>
          <a:noFill/>
          <a:ln>
            <a:noFill/>
          </a:ln>
        </p:spPr>
      </p:pic>
      <p:sp>
        <p:nvSpPr>
          <p:cNvPr id="16355" name="Google Shape;16355;p4"/>
          <p:cNvSpPr/>
          <p:nvPr/>
        </p:nvSpPr>
        <p:spPr>
          <a:xfrm>
            <a:off x="446709" y="4759226"/>
            <a:ext cx="5928005" cy="940275"/>
          </a:xfrm>
          <a:prstGeom prst="rect">
            <a:avLst/>
          </a:prstGeom>
          <a:noFill/>
          <a:ln>
            <a:noFill/>
          </a:ln>
        </p:spPr>
        <p:txBody>
          <a:bodyPr spcFirstLastPara="1" wrap="square" lIns="0" tIns="0" rIns="91425" bIns="45700" anchor="b" anchorCtr="0">
            <a:noAutofit/>
          </a:bodyPr>
          <a:lstStyle/>
          <a:p>
            <a:pPr marL="0" marR="0" lvl="0" indent="0" algn="ctr" rtl="0">
              <a:lnSpc>
                <a:spcPct val="85000"/>
              </a:lnSpc>
              <a:spcBef>
                <a:spcPts val="0"/>
              </a:spcBef>
              <a:spcAft>
                <a:spcPts val="0"/>
              </a:spcAft>
              <a:buClr>
                <a:srgbClr val="79818A"/>
              </a:buClr>
              <a:buSzPts val="2000"/>
              <a:buFont typeface="Arial"/>
              <a:buNone/>
            </a:pPr>
            <a:r>
              <a:rPr lang="en-US" sz="2000" b="0" i="0" u="none" strike="noStrike" cap="none">
                <a:solidFill>
                  <a:srgbClr val="79818A"/>
                </a:solidFill>
                <a:latin typeface="DM Sans"/>
                <a:ea typeface="DM Sans"/>
                <a:cs typeface="DM Sans"/>
                <a:sym typeface="DM Sans"/>
              </a:rPr>
              <a:t>Education credits sponsored by:</a:t>
            </a:r>
            <a:endParaRPr sz="2000" b="0" i="0" u="sng" strike="noStrike" cap="none">
              <a:solidFill>
                <a:srgbClr val="79818A"/>
              </a:solidFill>
              <a:latin typeface="DM Sans"/>
              <a:ea typeface="DM Sans"/>
              <a:cs typeface="DM Sans"/>
              <a:sym typeface="DM Sans"/>
            </a:endParaRPr>
          </a:p>
        </p:txBody>
      </p:sp>
      <p:sp>
        <p:nvSpPr>
          <p:cNvPr id="16356" name="Google Shape;16356;p4"/>
          <p:cNvSpPr/>
          <p:nvPr/>
        </p:nvSpPr>
        <p:spPr>
          <a:xfrm>
            <a:off x="169211" y="4274308"/>
            <a:ext cx="6599190" cy="940275"/>
          </a:xfrm>
          <a:prstGeom prst="rect">
            <a:avLst/>
          </a:prstGeom>
          <a:noFill/>
          <a:ln>
            <a:noFill/>
          </a:ln>
        </p:spPr>
        <p:txBody>
          <a:bodyPr spcFirstLastPara="1" wrap="square" lIns="0" tIns="0" rIns="91425" bIns="45700" anchor="b" anchorCtr="0">
            <a:noAutofit/>
          </a:bodyPr>
          <a:lstStyle/>
          <a:p>
            <a:pPr marL="0" marR="0" lvl="0" indent="0" algn="ctr" rtl="0">
              <a:lnSpc>
                <a:spcPct val="85000"/>
              </a:lnSpc>
              <a:spcBef>
                <a:spcPts val="0"/>
              </a:spcBef>
              <a:spcAft>
                <a:spcPts val="0"/>
              </a:spcAft>
              <a:buClr>
                <a:srgbClr val="F5668F"/>
              </a:buClr>
              <a:buSzPts val="3100"/>
              <a:buFont typeface="Arial"/>
              <a:buNone/>
            </a:pPr>
            <a:r>
              <a:rPr lang="en-US" sz="3100" b="0" i="0" u="none" strike="noStrike" cap="none">
                <a:solidFill>
                  <a:srgbClr val="F5668F"/>
                </a:solidFill>
                <a:latin typeface="DM Sans"/>
                <a:ea typeface="DM Sans"/>
                <a:cs typeface="DM Sans"/>
                <a:sym typeface="DM Sans"/>
              </a:rPr>
              <a:t>5.00 education credits available for nurses, physicians, providers, </a:t>
            </a:r>
            <a:endParaRPr sz="3200" b="0" i="0" u="sng" strike="noStrike" cap="none">
              <a:solidFill>
                <a:srgbClr val="F5668F"/>
              </a:solidFill>
              <a:latin typeface="DM Sans"/>
              <a:ea typeface="DM Sans"/>
              <a:cs typeface="DM Sans"/>
              <a:sym typeface="DM Sans"/>
            </a:endParaRPr>
          </a:p>
          <a:p>
            <a:pPr marL="0" marR="0" lvl="0" indent="0" algn="ctr" rtl="0">
              <a:lnSpc>
                <a:spcPct val="85000"/>
              </a:lnSpc>
              <a:spcBef>
                <a:spcPts val="0"/>
              </a:spcBef>
              <a:spcAft>
                <a:spcPts val="0"/>
              </a:spcAft>
              <a:buClr>
                <a:srgbClr val="F5668F"/>
              </a:buClr>
              <a:buSzPts val="3100"/>
              <a:buFont typeface="Arial"/>
              <a:buNone/>
            </a:pPr>
            <a:r>
              <a:rPr lang="en-US" sz="3100" b="0" i="0" u="none" strike="noStrike" cap="none">
                <a:solidFill>
                  <a:srgbClr val="F5668F"/>
                </a:solidFill>
                <a:latin typeface="DM Sans"/>
                <a:ea typeface="DM Sans"/>
                <a:cs typeface="DM Sans"/>
                <a:sym typeface="DM Sans"/>
              </a:rPr>
              <a:t>and social workers</a:t>
            </a:r>
            <a:endParaRPr sz="3200" b="0" i="0" u="sng" strike="noStrike" cap="none">
              <a:solidFill>
                <a:srgbClr val="F5668F"/>
              </a:solidFill>
              <a:latin typeface="DM Sans"/>
              <a:ea typeface="DM Sans"/>
              <a:cs typeface="DM Sans"/>
              <a:sym typeface="DM Sans"/>
            </a:endParaRPr>
          </a:p>
        </p:txBody>
      </p:sp>
      <p:sp>
        <p:nvSpPr>
          <p:cNvPr id="16357" name="Google Shape;16357;p4"/>
          <p:cNvSpPr/>
          <p:nvPr/>
        </p:nvSpPr>
        <p:spPr>
          <a:xfrm>
            <a:off x="-70791" y="1722"/>
            <a:ext cx="6958818" cy="1536325"/>
          </a:xfrm>
          <a:prstGeom prst="rect">
            <a:avLst/>
          </a:prstGeom>
          <a:noFill/>
          <a:ln>
            <a:noFill/>
          </a:ln>
        </p:spPr>
        <p:txBody>
          <a:bodyPr spcFirstLastPara="1" wrap="square" lIns="0" tIns="0" rIns="91425" bIns="45700" anchor="b" anchorCtr="0">
            <a:noAutofit/>
          </a:bodyPr>
          <a:lstStyle/>
          <a:p>
            <a:pPr marL="0" marR="0" lvl="0" indent="0" algn="ctr" rtl="0">
              <a:lnSpc>
                <a:spcPct val="85000"/>
              </a:lnSpc>
              <a:spcBef>
                <a:spcPts val="0"/>
              </a:spcBef>
              <a:spcAft>
                <a:spcPts val="0"/>
              </a:spcAft>
              <a:buClr>
                <a:schemeClr val="accent1"/>
              </a:buClr>
              <a:buSzPts val="4000"/>
              <a:buFont typeface="Calibri"/>
              <a:buNone/>
            </a:pPr>
            <a:r>
              <a:rPr lang="en-US" sz="4000" b="1" i="0" u="none" strike="noStrike" cap="none">
                <a:solidFill>
                  <a:schemeClr val="accent1"/>
                </a:solidFill>
                <a:latin typeface="DM Sans"/>
                <a:ea typeface="DM Sans"/>
                <a:cs typeface="DM Sans"/>
                <a:sym typeface="DM Sans"/>
              </a:rPr>
              <a:t>Obtain your Continuing Education Hours:</a:t>
            </a:r>
            <a:endParaRPr sz="4000" b="1" i="0" u="none" strike="noStrike" cap="none">
              <a:solidFill>
                <a:schemeClr val="accent1"/>
              </a:solidFill>
              <a:latin typeface="DM Sans"/>
              <a:ea typeface="DM Sans"/>
              <a:cs typeface="DM Sans"/>
              <a:sym typeface="DM Sans"/>
            </a:endParaRPr>
          </a:p>
        </p:txBody>
      </p:sp>
      <p:sp>
        <p:nvSpPr>
          <p:cNvPr id="16358" name="Google Shape;16358;p4"/>
          <p:cNvSpPr/>
          <p:nvPr/>
        </p:nvSpPr>
        <p:spPr>
          <a:xfrm rot="2040000">
            <a:off x="4369968" y="2288915"/>
            <a:ext cx="2398573" cy="1146003"/>
          </a:xfrm>
          <a:prstGeom prst="rightArrow">
            <a:avLst>
              <a:gd name="adj1" fmla="val 24790"/>
              <a:gd name="adj2" fmla="val 56723"/>
            </a:avLst>
          </a:prstGeom>
          <a:solidFill>
            <a:schemeClr val="accent1"/>
          </a:solidFill>
          <a:ln w="12700" cap="flat" cmpd="sng">
            <a:solidFill>
              <a:srgbClr val="14356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DM Sans"/>
              <a:ea typeface="DM Sans"/>
              <a:cs typeface="DM Sans"/>
              <a:sym typeface="DM Sans"/>
            </a:endParaRPr>
          </a:p>
        </p:txBody>
      </p:sp>
      <p:sp>
        <p:nvSpPr>
          <p:cNvPr id="16359" name="Google Shape;16359;p4"/>
          <p:cNvSpPr txBox="1"/>
          <p:nvPr/>
        </p:nvSpPr>
        <p:spPr>
          <a:xfrm>
            <a:off x="7023187" y="1907034"/>
            <a:ext cx="4722104" cy="4201110"/>
          </a:xfrm>
          <a:prstGeom prst="rect">
            <a:avLst/>
          </a:prstGeom>
          <a:noFill/>
          <a:ln>
            <a:noFill/>
          </a:ln>
        </p:spPr>
        <p:txBody>
          <a:bodyPr spcFirstLastPara="1" wrap="square" lIns="91425" tIns="45700" rIns="91425" bIns="45700" anchor="t" anchorCtr="0">
            <a:spAutoFit/>
          </a:bodyPr>
          <a:lstStyle/>
          <a:p>
            <a:pPr marL="285750" marR="0" lvl="0" indent="-285750" algn="l" rtl="0">
              <a:lnSpc>
                <a:spcPct val="100000"/>
              </a:lnSpc>
              <a:spcBef>
                <a:spcPts val="0"/>
              </a:spcBef>
              <a:spcAft>
                <a:spcPts val="0"/>
              </a:spcAft>
              <a:buClr>
                <a:schemeClr val="dk1"/>
              </a:buClr>
              <a:buSzPts val="2800"/>
              <a:buFont typeface="Arial"/>
              <a:buChar char="•"/>
            </a:pPr>
            <a:r>
              <a:rPr lang="en-US" sz="2800" b="0" i="0" u="none" strike="noStrike" cap="none">
                <a:solidFill>
                  <a:schemeClr val="dk1"/>
                </a:solidFill>
                <a:latin typeface="DM Sans"/>
                <a:ea typeface="DM Sans"/>
                <a:cs typeface="DM Sans"/>
                <a:sym typeface="DM Sans"/>
              </a:rPr>
              <a:t>Must stay to the end of the event</a:t>
            </a:r>
            <a:endParaRPr sz="2800" b="0" i="0" u="none" strike="noStrike" cap="none">
              <a:solidFill>
                <a:schemeClr val="dk1"/>
              </a:solidFill>
              <a:latin typeface="DM Sans"/>
              <a:ea typeface="DM Sans"/>
              <a:cs typeface="DM Sans"/>
              <a:sym typeface="DM Sans"/>
            </a:endParaRPr>
          </a:p>
          <a:p>
            <a:pPr marL="285750" marR="0" lvl="0" indent="-285750" algn="l" rtl="0">
              <a:lnSpc>
                <a:spcPct val="100000"/>
              </a:lnSpc>
              <a:spcBef>
                <a:spcPts val="900"/>
              </a:spcBef>
              <a:spcAft>
                <a:spcPts val="0"/>
              </a:spcAft>
              <a:buClr>
                <a:schemeClr val="dk1"/>
              </a:buClr>
              <a:buSzPts val="2800"/>
              <a:buFont typeface="Arial"/>
              <a:buChar char="•"/>
            </a:pPr>
            <a:r>
              <a:rPr lang="en-US" sz="2800" b="0" i="0" u="none" strike="noStrike" cap="none">
                <a:solidFill>
                  <a:schemeClr val="dk1"/>
                </a:solidFill>
                <a:latin typeface="DM Sans"/>
                <a:ea typeface="DM Sans"/>
                <a:cs typeface="DM Sans"/>
                <a:sym typeface="DM Sans"/>
              </a:rPr>
              <a:t>QR codes to be distributed during wrap-up session at 3:30-3:45pm</a:t>
            </a:r>
            <a:endParaRPr sz="1400" b="0" i="0" u="none" strike="noStrike" cap="none">
              <a:solidFill>
                <a:srgbClr val="000000"/>
              </a:solidFill>
              <a:latin typeface="DM Sans"/>
              <a:ea typeface="DM Sans"/>
              <a:cs typeface="DM Sans"/>
              <a:sym typeface="DM Sans"/>
            </a:endParaRPr>
          </a:p>
          <a:p>
            <a:pPr marL="285750" marR="0" lvl="0" indent="-285750" algn="l" rtl="0">
              <a:lnSpc>
                <a:spcPct val="100000"/>
              </a:lnSpc>
              <a:spcBef>
                <a:spcPts val="900"/>
              </a:spcBef>
              <a:spcAft>
                <a:spcPts val="0"/>
              </a:spcAft>
              <a:buClr>
                <a:schemeClr val="dk1"/>
              </a:buClr>
              <a:buSzPts val="2800"/>
              <a:buFont typeface="Arial"/>
              <a:buChar char="•"/>
            </a:pPr>
            <a:r>
              <a:rPr lang="en-US" sz="2800" b="0" i="0" u="none" strike="noStrike" cap="none">
                <a:solidFill>
                  <a:schemeClr val="dk1"/>
                </a:solidFill>
                <a:latin typeface="DM Sans"/>
                <a:ea typeface="DM Sans"/>
                <a:cs typeface="DM Sans"/>
                <a:sym typeface="DM Sans"/>
              </a:rPr>
              <a:t>Must complete evaluation online to receive your credits</a:t>
            </a:r>
            <a:endParaRPr sz="2800" b="0" i="0" u="none" strike="noStrike" cap="none">
              <a:solidFill>
                <a:schemeClr val="dk1"/>
              </a:solidFill>
              <a:latin typeface="DM Sans"/>
              <a:ea typeface="DM Sans"/>
              <a:cs typeface="DM Sans"/>
              <a:sym typeface="DM Sans"/>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6364"/>
        <p:cNvGrpSpPr/>
        <p:nvPr/>
      </p:nvGrpSpPr>
      <p:grpSpPr>
        <a:xfrm>
          <a:off x="0" y="0"/>
          <a:ext cx="0" cy="0"/>
          <a:chOff x="0" y="0"/>
          <a:chExt cx="0" cy="0"/>
        </a:xfrm>
      </p:grpSpPr>
      <p:sp>
        <p:nvSpPr>
          <p:cNvPr id="16365" name="Google Shape;16365;p262"/>
          <p:cNvSpPr txBox="1">
            <a:spLocks noGrp="1"/>
          </p:cNvSpPr>
          <p:nvPr>
            <p:ph type="sldNum" idx="12"/>
          </p:nvPr>
        </p:nvSpPr>
        <p:spPr>
          <a:xfrm>
            <a:off x="10608383" y="6459787"/>
            <a:ext cx="1312025"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000"/>
              <a:buNone/>
            </a:pPr>
            <a:fld id="{00000000-1234-1234-1234-123412341234}" type="slidenum">
              <a:rPr lang="en-US" sz="1000">
                <a:latin typeface="DM Sans" pitchFamily="2" charset="77"/>
                <a:sym typeface="Arial"/>
              </a:rPr>
              <a:t>6</a:t>
            </a:fld>
            <a:endParaRPr sz="1000">
              <a:latin typeface="DM Sans" pitchFamily="2" charset="77"/>
              <a:sym typeface="Arial"/>
            </a:endParaRPr>
          </a:p>
        </p:txBody>
      </p:sp>
      <p:sp>
        <p:nvSpPr>
          <p:cNvPr id="16366" name="Google Shape;16366;p262"/>
          <p:cNvSpPr txBox="1"/>
          <p:nvPr/>
        </p:nvSpPr>
        <p:spPr>
          <a:xfrm>
            <a:off x="491834" y="924612"/>
            <a:ext cx="11196958" cy="4278094"/>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000"/>
              <a:buFont typeface="Arial"/>
              <a:buNone/>
            </a:pPr>
            <a:r>
              <a:rPr lang="en-US" sz="2000" b="1" i="0" u="none" strike="noStrike" cap="none" dirty="0">
                <a:solidFill>
                  <a:srgbClr val="000000"/>
                </a:solidFill>
                <a:latin typeface="DM Sans" pitchFamily="2" charset="77"/>
                <a:sym typeface="Arial"/>
              </a:rPr>
              <a:t>The planning team and speakers report no financial relationships with ineligible companies. </a:t>
            </a:r>
            <a:endParaRPr sz="2000" b="1" i="0" u="none" strike="noStrike" cap="none" dirty="0">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2000"/>
              <a:buFont typeface="Arial"/>
              <a:buNone/>
            </a:pPr>
            <a:endParaRPr sz="2000" b="1" i="0" u="none" strike="noStrike" cap="none" dirty="0">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2000"/>
              <a:buFont typeface="Arial"/>
              <a:buNone/>
            </a:pPr>
            <a:r>
              <a:rPr lang="en-US" sz="2000" b="0" i="0" u="none" strike="noStrike" cap="none" dirty="0">
                <a:solidFill>
                  <a:srgbClr val="000000"/>
                </a:solidFill>
                <a:latin typeface="DM Sans" pitchFamily="2" charset="77"/>
                <a:sym typeface="Arial"/>
              </a:rPr>
              <a:t>In </a:t>
            </a:r>
            <a:r>
              <a:rPr lang="en-US" sz="1600" b="0" i="0" u="none" strike="noStrike" cap="none" dirty="0">
                <a:solidFill>
                  <a:srgbClr val="000000"/>
                </a:solidFill>
                <a:latin typeface="DM Sans" pitchFamily="2" charset="77"/>
                <a:sym typeface="Arial"/>
              </a:rPr>
              <a:t>support of improving patient care, this activity has been planned and implemented by the Illinois Perinatal Quality Collaborative (ILPQC) and SSM Health. SSM Health is jointly accredited by the Accreditation Council for Continuing Medical Education (ACCME), the Accreditation Council for Pharmacy Education (ACPE), and the American Nurses Credentialing Center (ANCC), to provide continuing education for the healthcare team.</a:t>
            </a:r>
            <a:endParaRPr sz="1400" b="0" i="0" u="none" strike="noStrike" cap="none" dirty="0">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1600"/>
              <a:buFont typeface="Arial"/>
              <a:buNone/>
            </a:pPr>
            <a:endParaRPr sz="1600" b="0" i="0" u="none" strike="noStrike" cap="none" dirty="0">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1600"/>
              <a:buFont typeface="Arial"/>
              <a:buNone/>
            </a:pPr>
            <a:r>
              <a:rPr lang="en-US" sz="1600" b="0" i="0" u="none" strike="noStrike" cap="none" dirty="0">
                <a:solidFill>
                  <a:srgbClr val="000000"/>
                </a:solidFill>
                <a:latin typeface="DM Sans" pitchFamily="2" charset="77"/>
                <a:sym typeface="Arial"/>
              </a:rPr>
              <a:t>As a Jointly Accredited Organization, SSM Health is approved to offer social work continuing education by the Association of Social Work Boards (ASWB) Approved Continuing Education (ACE) program. Organizations, not individual courses, are approved under this program. Regulatory boards are the final authority on courses accepted for continuing education credit.</a:t>
            </a:r>
            <a:endParaRPr sz="1400" b="0" i="0" u="none" strike="noStrike" cap="none" dirty="0">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1600"/>
              <a:buFont typeface="Arial"/>
              <a:buNone/>
            </a:pPr>
            <a:endParaRPr sz="1600" b="0" i="0" u="none" strike="noStrike" cap="none" dirty="0">
              <a:solidFill>
                <a:srgbClr val="000000"/>
              </a:solidFill>
              <a:latin typeface="DM Sans" pitchFamily="2" charset="77"/>
              <a:sym typeface="Arial"/>
            </a:endParaRPr>
          </a:p>
          <a:p>
            <a:pPr marL="0" marR="0" lvl="0" indent="0" algn="l" rtl="0">
              <a:lnSpc>
                <a:spcPct val="100000"/>
              </a:lnSpc>
              <a:spcBef>
                <a:spcPts val="0"/>
              </a:spcBef>
              <a:spcAft>
                <a:spcPts val="0"/>
              </a:spcAft>
              <a:buClr>
                <a:srgbClr val="000000"/>
              </a:buClr>
              <a:buSzPts val="1600"/>
              <a:buFont typeface="Arial"/>
              <a:buNone/>
            </a:pPr>
            <a:r>
              <a:rPr lang="en-US" sz="1600" b="0" i="1" u="none" strike="noStrike" cap="none" dirty="0">
                <a:solidFill>
                  <a:srgbClr val="000000"/>
                </a:solidFill>
                <a:latin typeface="DM Sans" pitchFamily="2" charset="77"/>
                <a:sym typeface="Arial"/>
              </a:rPr>
              <a:t>SSM Health designates this live activity for a maximum of 5.0 ANCC contact hours, </a:t>
            </a:r>
            <a:r>
              <a:rPr lang="en-US" sz="1600" b="1" i="1" u="none" strike="noStrike" cap="none" dirty="0">
                <a:solidFill>
                  <a:srgbClr val="000000"/>
                </a:solidFill>
                <a:latin typeface="DM Sans" pitchFamily="2" charset="77"/>
                <a:sym typeface="Arial"/>
              </a:rPr>
              <a:t>5.0 AMA PRA Category 1 Credits™. </a:t>
            </a:r>
            <a:r>
              <a:rPr lang="en-US" sz="1600" b="0" i="1" u="none" strike="noStrike" cap="none" dirty="0">
                <a:solidFill>
                  <a:srgbClr val="000000"/>
                </a:solidFill>
                <a:latin typeface="DM Sans" pitchFamily="2" charset="77"/>
                <a:sym typeface="Arial"/>
              </a:rPr>
              <a:t>Physicians should claim only the credit commensurate with the extent of their participation in the activity. Social workers completing this course receive 5.0 education credits.</a:t>
            </a:r>
            <a:endParaRPr sz="1400" b="0" i="0" u="none" strike="noStrike" cap="none" dirty="0">
              <a:solidFill>
                <a:srgbClr val="000000"/>
              </a:solidFill>
              <a:latin typeface="DM Sans" pitchFamily="2" charset="77"/>
              <a:sym typeface="Arial"/>
            </a:endParaRPr>
          </a:p>
        </p:txBody>
      </p:sp>
      <p:pic>
        <p:nvPicPr>
          <p:cNvPr id="16367" name="Google Shape;16367;p262" descr="http://www.jointaccreditation.org/sites/default/files/Jointly%2520Accredited%2520Provider%2520TM_0.png"/>
          <p:cNvPicPr preferRelativeResize="0"/>
          <p:nvPr/>
        </p:nvPicPr>
        <p:blipFill rotWithShape="1">
          <a:blip r:embed="rId3">
            <a:alphaModFix/>
          </a:blip>
          <a:srcRect/>
          <a:stretch/>
        </p:blipFill>
        <p:spPr>
          <a:xfrm>
            <a:off x="446053" y="5195272"/>
            <a:ext cx="1948365" cy="1116220"/>
          </a:xfrm>
          <a:prstGeom prst="rect">
            <a:avLst/>
          </a:prstGeom>
          <a:noFill/>
          <a:ln>
            <a:noFill/>
          </a:ln>
        </p:spPr>
      </p:pic>
      <p:sp>
        <p:nvSpPr>
          <p:cNvPr id="16368" name="Google Shape;16368;p262"/>
          <p:cNvSpPr txBox="1"/>
          <p:nvPr/>
        </p:nvSpPr>
        <p:spPr>
          <a:xfrm>
            <a:off x="5293872" y="5432820"/>
            <a:ext cx="6116990" cy="44627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150"/>
              <a:buFont typeface="Arial"/>
              <a:buNone/>
            </a:pPr>
            <a:r>
              <a:rPr lang="en-US" sz="1150" b="0" i="1" u="none" strike="noStrike" cap="none">
                <a:solidFill>
                  <a:srgbClr val="000000"/>
                </a:solidFill>
                <a:latin typeface="DM Sans" pitchFamily="2" charset="77"/>
                <a:sym typeface="Arial"/>
              </a:rPr>
              <a:t>Continuing education credits available for physician, nurse and social work attendees. </a:t>
            </a:r>
            <a:r>
              <a:rPr lang="en-US" sz="1150" b="1" i="1" u="none" strike="noStrike" cap="none">
                <a:solidFill>
                  <a:srgbClr val="000000"/>
                </a:solidFill>
                <a:latin typeface="DM Sans" pitchFamily="2" charset="77"/>
                <a:sym typeface="Arial"/>
              </a:rPr>
              <a:t>*NOTE* CE credits must be claimed by </a:t>
            </a:r>
            <a:r>
              <a:rPr lang="en-US" sz="1150" b="1" i="1" u="sng" strike="noStrike" cap="none">
                <a:solidFill>
                  <a:srgbClr val="000000"/>
                </a:solidFill>
                <a:latin typeface="DM Sans" pitchFamily="2" charset="77"/>
                <a:sym typeface="Arial"/>
              </a:rPr>
              <a:t>no later than June 23</a:t>
            </a:r>
            <a:r>
              <a:rPr lang="en-US" sz="1150" b="1" i="1" u="sng" strike="noStrike" cap="none" baseline="30000">
                <a:solidFill>
                  <a:srgbClr val="000000"/>
                </a:solidFill>
                <a:latin typeface="DM Sans" pitchFamily="2" charset="77"/>
                <a:sym typeface="Arial"/>
              </a:rPr>
              <a:t>rd</a:t>
            </a:r>
            <a:r>
              <a:rPr lang="en-US" sz="1150" b="1" i="1" u="sng" strike="noStrike" cap="none">
                <a:solidFill>
                  <a:srgbClr val="000000"/>
                </a:solidFill>
                <a:latin typeface="DM Sans" pitchFamily="2" charset="77"/>
                <a:sym typeface="Arial"/>
              </a:rPr>
              <a:t> at 9AM CT.</a:t>
            </a:r>
            <a:r>
              <a:rPr lang="en-US" sz="1150" b="1" i="1" u="none" strike="noStrike" cap="none">
                <a:solidFill>
                  <a:srgbClr val="000000"/>
                </a:solidFill>
                <a:latin typeface="DM Sans" pitchFamily="2" charset="77"/>
                <a:sym typeface="Arial"/>
              </a:rPr>
              <a:t> </a:t>
            </a:r>
            <a:r>
              <a:rPr lang="en-US" sz="1150" b="0" i="1" u="none" strike="noStrike" cap="none">
                <a:solidFill>
                  <a:srgbClr val="000000"/>
                </a:solidFill>
                <a:latin typeface="DM Sans" pitchFamily="2" charset="77"/>
                <a:sym typeface="Arial"/>
              </a:rPr>
              <a:t> </a:t>
            </a:r>
            <a:endParaRPr sz="1400" b="0" i="0" u="none" strike="noStrike" cap="none">
              <a:solidFill>
                <a:srgbClr val="000000"/>
              </a:solidFill>
              <a:latin typeface="DM Sans" pitchFamily="2" charset="77"/>
              <a:sym typeface="Arial"/>
            </a:endParaRPr>
          </a:p>
        </p:txBody>
      </p:sp>
      <p:sp>
        <p:nvSpPr>
          <p:cNvPr id="16369" name="Google Shape;16369;p262"/>
          <p:cNvSpPr txBox="1"/>
          <p:nvPr/>
        </p:nvSpPr>
        <p:spPr>
          <a:xfrm>
            <a:off x="491827" y="355050"/>
            <a:ext cx="9689400" cy="569400"/>
          </a:xfrm>
          <a:prstGeom prst="rect">
            <a:avLst/>
          </a:prstGeom>
          <a:noFill/>
          <a:ln>
            <a:noFill/>
          </a:ln>
        </p:spPr>
        <p:txBody>
          <a:bodyPr spcFirstLastPara="1" wrap="square" lIns="91425" tIns="45700" rIns="91425" bIns="45700" anchor="b" anchorCtr="0">
            <a:normAutofit fontScale="77500" lnSpcReduction="20000"/>
          </a:bodyPr>
          <a:lstStyle/>
          <a:p>
            <a:pPr marL="0" marR="0" lvl="0" indent="0" algn="l" rtl="0">
              <a:lnSpc>
                <a:spcPct val="110000"/>
              </a:lnSpc>
              <a:spcBef>
                <a:spcPts val="0"/>
              </a:spcBef>
              <a:spcAft>
                <a:spcPts val="0"/>
              </a:spcAft>
              <a:buClr>
                <a:srgbClr val="000000"/>
              </a:buClr>
              <a:buSzPct val="100000"/>
              <a:buFont typeface="Arial"/>
              <a:buNone/>
            </a:pPr>
            <a:r>
              <a:rPr lang="en-US" sz="4000" b="0" i="0" u="none" strike="noStrike" cap="none">
                <a:solidFill>
                  <a:schemeClr val="dk1"/>
                </a:solidFill>
                <a:latin typeface="DM Sans" pitchFamily="2" charset="77"/>
                <a:sym typeface="Arial"/>
              </a:rPr>
              <a:t>Joint Accreditation Statement &amp; eeds™ Information</a:t>
            </a:r>
            <a:endParaRPr sz="1400" b="0" i="0" u="none" strike="noStrike" cap="none">
              <a:solidFill>
                <a:srgbClr val="000000"/>
              </a:solidFill>
              <a:latin typeface="DM Sans" pitchFamily="2" charset="77"/>
              <a:sym typeface="Arial"/>
            </a:endParaRPr>
          </a:p>
        </p:txBody>
      </p:sp>
      <p:pic>
        <p:nvPicPr>
          <p:cNvPr id="16370" name="Google Shape;16370;p262" descr="https://www.eeds.com/images/logos/ASWB_ACE_Logo.png"/>
          <p:cNvPicPr preferRelativeResize="0"/>
          <p:nvPr/>
        </p:nvPicPr>
        <p:blipFill rotWithShape="1">
          <a:blip r:embed="rId4">
            <a:alphaModFix/>
          </a:blip>
          <a:srcRect/>
          <a:stretch/>
        </p:blipFill>
        <p:spPr>
          <a:xfrm>
            <a:off x="2575448" y="5317738"/>
            <a:ext cx="2311779" cy="878476"/>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374"/>
        <p:cNvGrpSpPr/>
        <p:nvPr/>
      </p:nvGrpSpPr>
      <p:grpSpPr>
        <a:xfrm>
          <a:off x="0" y="0"/>
          <a:ext cx="0" cy="0"/>
          <a:chOff x="0" y="0"/>
          <a:chExt cx="0" cy="0"/>
        </a:xfrm>
      </p:grpSpPr>
      <p:pic>
        <p:nvPicPr>
          <p:cNvPr id="16375" name="Google Shape;16375;p263" descr="A black grid with white squares&#10;&#10;Description automatically generated"/>
          <p:cNvPicPr preferRelativeResize="0"/>
          <p:nvPr/>
        </p:nvPicPr>
        <p:blipFill rotWithShape="1">
          <a:blip r:embed="rId3">
            <a:alphaModFix amt="25000"/>
          </a:blip>
          <a:srcRect/>
          <a:stretch/>
        </p:blipFill>
        <p:spPr>
          <a:xfrm>
            <a:off x="-176561" y="-46462"/>
            <a:ext cx="12619462" cy="6904463"/>
          </a:xfrm>
          <a:prstGeom prst="rect">
            <a:avLst/>
          </a:prstGeom>
          <a:noFill/>
          <a:ln>
            <a:noFill/>
          </a:ln>
        </p:spPr>
      </p:pic>
      <p:sp>
        <p:nvSpPr>
          <p:cNvPr id="16376" name="Google Shape;16376;p263"/>
          <p:cNvSpPr txBox="1">
            <a:spLocks noGrp="1"/>
          </p:cNvSpPr>
          <p:nvPr>
            <p:ph type="title"/>
          </p:nvPr>
        </p:nvSpPr>
        <p:spPr>
          <a:xfrm>
            <a:off x="417250" y="57789"/>
            <a:ext cx="10972800" cy="1325563"/>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rgbClr val="1C498B"/>
              </a:buClr>
              <a:buSzPts val="4400"/>
              <a:buFont typeface="DM Sans"/>
              <a:buNone/>
            </a:pPr>
            <a:r>
              <a:rPr lang="en-US" b="1">
                <a:solidFill>
                  <a:srgbClr val="1C498B"/>
                </a:solidFill>
                <a:latin typeface="DM Sans" pitchFamily="2" charset="77"/>
                <a:ea typeface="DM Sans"/>
                <a:cs typeface="DM Sans"/>
                <a:sym typeface="DM Sans"/>
              </a:rPr>
              <a:t>ESSI ABP MOC Part IV </a:t>
            </a:r>
            <a:endParaRPr b="1">
              <a:solidFill>
                <a:srgbClr val="1C498B"/>
              </a:solidFill>
              <a:latin typeface="DM Sans" pitchFamily="2" charset="77"/>
              <a:ea typeface="DM Sans"/>
              <a:cs typeface="DM Sans"/>
              <a:sym typeface="DM Sans"/>
            </a:endParaRPr>
          </a:p>
        </p:txBody>
      </p:sp>
      <p:sp>
        <p:nvSpPr>
          <p:cNvPr id="16377" name="Google Shape;16377;p263"/>
          <p:cNvSpPr txBox="1">
            <a:spLocks noGrp="1"/>
          </p:cNvSpPr>
          <p:nvPr>
            <p:ph type="body" idx="1"/>
          </p:nvPr>
        </p:nvSpPr>
        <p:spPr>
          <a:xfrm>
            <a:off x="609600" y="1253248"/>
            <a:ext cx="8466524" cy="4351338"/>
          </a:xfrm>
          <a:prstGeom prst="rect">
            <a:avLst/>
          </a:prstGeom>
          <a:noFill/>
          <a:ln>
            <a:noFill/>
          </a:ln>
        </p:spPr>
        <p:txBody>
          <a:bodyPr spcFirstLastPara="1" wrap="square" lIns="91425" tIns="45700" rIns="91425" bIns="45700" anchor="t" anchorCtr="0">
            <a:noAutofit/>
          </a:bodyPr>
          <a:lstStyle/>
          <a:p>
            <a:pPr marL="228600" lvl="0" indent="-228600" algn="l" rtl="0">
              <a:lnSpc>
                <a:spcPct val="90000"/>
              </a:lnSpc>
              <a:spcBef>
                <a:spcPts val="0"/>
              </a:spcBef>
              <a:spcAft>
                <a:spcPts val="0"/>
              </a:spcAft>
              <a:buClr>
                <a:schemeClr val="dk1"/>
              </a:buClr>
              <a:buSzPts val="2200"/>
              <a:buChar char="•"/>
            </a:pPr>
            <a:r>
              <a:rPr lang="en-US" sz="2200">
                <a:latin typeface="DM Sans" pitchFamily="2" charset="77"/>
                <a:ea typeface="DM Sans"/>
                <a:cs typeface="DM Sans"/>
                <a:sym typeface="DM Sans"/>
              </a:rPr>
              <a:t>Complete an attestation form if you are an ABP-certified physician seeking </a:t>
            </a:r>
            <a:r>
              <a:rPr lang="en-US" sz="2200">
                <a:highlight>
                  <a:srgbClr val="FFFF00"/>
                </a:highlight>
                <a:latin typeface="DM Sans" pitchFamily="2" charset="77"/>
                <a:ea typeface="DM Sans"/>
                <a:cs typeface="DM Sans"/>
                <a:sym typeface="DM Sans"/>
              </a:rPr>
              <a:t>25 credits</a:t>
            </a:r>
            <a:r>
              <a:rPr lang="en-US" sz="2200">
                <a:latin typeface="DM Sans" pitchFamily="2" charset="77"/>
                <a:ea typeface="DM Sans"/>
                <a:cs typeface="DM Sans"/>
                <a:sym typeface="DM Sans"/>
              </a:rPr>
              <a:t> under </a:t>
            </a:r>
            <a:r>
              <a:rPr lang="en-US" sz="2200" b="1">
                <a:latin typeface="DM Sans" pitchFamily="2" charset="77"/>
                <a:ea typeface="DM Sans"/>
                <a:cs typeface="DM Sans"/>
                <a:sym typeface="DM Sans"/>
              </a:rPr>
              <a:t>MOC Part IV</a:t>
            </a:r>
            <a:endParaRPr sz="2200" b="1">
              <a:latin typeface="DM Sans" pitchFamily="2" charset="77"/>
              <a:ea typeface="DM Sans"/>
              <a:cs typeface="DM Sans"/>
              <a:sym typeface="DM Sans"/>
            </a:endParaRPr>
          </a:p>
          <a:p>
            <a:pPr marL="228600" lvl="0" indent="-228600" algn="l" rtl="0">
              <a:lnSpc>
                <a:spcPct val="90000"/>
              </a:lnSpc>
              <a:spcBef>
                <a:spcPts val="1000"/>
              </a:spcBef>
              <a:spcAft>
                <a:spcPts val="0"/>
              </a:spcAft>
              <a:buClr>
                <a:schemeClr val="dk1"/>
              </a:buClr>
              <a:buSzPts val="2200"/>
              <a:buChar char="•"/>
            </a:pPr>
            <a:r>
              <a:rPr lang="en-US" sz="2200">
                <a:latin typeface="DM Sans" pitchFamily="2" charset="77"/>
                <a:ea typeface="DM Sans"/>
                <a:cs typeface="DM Sans"/>
                <a:sym typeface="DM Sans"/>
              </a:rPr>
              <a:t>Submit the attestation form to your QI project leader for signature and send back to </a:t>
            </a:r>
            <a:r>
              <a:rPr lang="en-US" sz="2200" u="sng">
                <a:solidFill>
                  <a:schemeClr val="hlink"/>
                </a:solidFill>
                <a:latin typeface="DM Sans" pitchFamily="2" charset="77"/>
                <a:ea typeface="DM Sans"/>
                <a:cs typeface="DM Sans"/>
                <a:sym typeface="DM Sans"/>
                <a:hlinkClick r:id="rId4"/>
              </a:rPr>
              <a:t>info@ilpqc.org</a:t>
            </a:r>
            <a:r>
              <a:rPr lang="en-US" sz="2200">
                <a:latin typeface="DM Sans" pitchFamily="2" charset="77"/>
                <a:ea typeface="DM Sans"/>
                <a:cs typeface="DM Sans"/>
                <a:sym typeface="DM Sans"/>
              </a:rPr>
              <a:t> for credit in 2025 </a:t>
            </a:r>
            <a:endParaRPr sz="2200">
              <a:latin typeface="DM Sans" pitchFamily="2" charset="77"/>
              <a:ea typeface="DM Sans"/>
              <a:cs typeface="DM Sans"/>
              <a:sym typeface="DM Sans"/>
            </a:endParaRPr>
          </a:p>
          <a:p>
            <a:pPr marL="228600" lvl="0" indent="-228600" algn="l" rtl="0">
              <a:lnSpc>
                <a:spcPct val="90000"/>
              </a:lnSpc>
              <a:spcBef>
                <a:spcPts val="1000"/>
              </a:spcBef>
              <a:spcAft>
                <a:spcPts val="0"/>
              </a:spcAft>
              <a:buClr>
                <a:schemeClr val="dk1"/>
              </a:buClr>
              <a:buSzPts val="2200"/>
              <a:buChar char="•"/>
            </a:pPr>
            <a:r>
              <a:rPr lang="en-US" sz="2200" i="1">
                <a:latin typeface="DM Sans" pitchFamily="2" charset="77"/>
                <a:ea typeface="DM Sans"/>
                <a:cs typeface="DM Sans"/>
                <a:sym typeface="DM Sans"/>
              </a:rPr>
              <a:t>You can start submitting the attestation form in October.</a:t>
            </a:r>
            <a:endParaRPr>
              <a:latin typeface="DM Sans" pitchFamily="2" charset="77"/>
            </a:endParaRPr>
          </a:p>
          <a:p>
            <a:pPr marL="0" lvl="0" indent="0" algn="l" rtl="0">
              <a:lnSpc>
                <a:spcPct val="90000"/>
              </a:lnSpc>
              <a:spcBef>
                <a:spcPts val="1000"/>
              </a:spcBef>
              <a:spcAft>
                <a:spcPts val="0"/>
              </a:spcAft>
              <a:buClr>
                <a:schemeClr val="dk1"/>
              </a:buClr>
              <a:buSzPts val="2200"/>
              <a:buNone/>
            </a:pPr>
            <a:endParaRPr sz="2200">
              <a:latin typeface="DM Sans" pitchFamily="2" charset="77"/>
              <a:ea typeface="DM Sans"/>
              <a:cs typeface="DM Sans"/>
              <a:sym typeface="DM Sans"/>
            </a:endParaRPr>
          </a:p>
          <a:p>
            <a:pPr marL="228600" lvl="0" indent="-228600" algn="l" rtl="0">
              <a:lnSpc>
                <a:spcPct val="90000"/>
              </a:lnSpc>
              <a:spcBef>
                <a:spcPts val="0"/>
              </a:spcBef>
              <a:spcAft>
                <a:spcPts val="0"/>
              </a:spcAft>
              <a:buClr>
                <a:schemeClr val="dk1"/>
              </a:buClr>
              <a:buSzPts val="2200"/>
              <a:buChar char="•"/>
            </a:pPr>
            <a:r>
              <a:rPr lang="en-US" sz="2200">
                <a:latin typeface="DM Sans" pitchFamily="2" charset="77"/>
                <a:ea typeface="DM Sans"/>
                <a:cs typeface="DM Sans"/>
                <a:sym typeface="DM Sans"/>
              </a:rPr>
              <a:t>Attestation of Meaningful Participation:</a:t>
            </a:r>
            <a:endParaRPr sz="2200">
              <a:latin typeface="DM Sans" pitchFamily="2" charset="77"/>
              <a:ea typeface="DM Sans"/>
              <a:cs typeface="DM Sans"/>
              <a:sym typeface="DM Sans"/>
            </a:endParaRPr>
          </a:p>
          <a:p>
            <a:pPr marL="685800" lvl="1" indent="-228600" algn="l" rtl="0">
              <a:lnSpc>
                <a:spcPct val="90000"/>
              </a:lnSpc>
              <a:spcBef>
                <a:spcPts val="0"/>
              </a:spcBef>
              <a:spcAft>
                <a:spcPts val="0"/>
              </a:spcAft>
              <a:buClr>
                <a:schemeClr val="dk1"/>
              </a:buClr>
              <a:buSzPts val="2200"/>
              <a:buChar char="•"/>
            </a:pPr>
            <a:r>
              <a:rPr lang="en-US" sz="2200">
                <a:latin typeface="DM Sans" pitchFamily="2" charset="77"/>
                <a:ea typeface="DM Sans"/>
                <a:cs typeface="DM Sans"/>
                <a:sym typeface="DM Sans"/>
              </a:rPr>
              <a:t>Intellectually engaged in planning and executing the project</a:t>
            </a:r>
            <a:endParaRPr sz="2200">
              <a:latin typeface="DM Sans" pitchFamily="2" charset="77"/>
              <a:ea typeface="DM Sans"/>
              <a:cs typeface="DM Sans"/>
              <a:sym typeface="DM Sans"/>
            </a:endParaRPr>
          </a:p>
          <a:p>
            <a:pPr marL="685800" lvl="1" indent="-228600" algn="l" rtl="0">
              <a:lnSpc>
                <a:spcPct val="90000"/>
              </a:lnSpc>
              <a:spcBef>
                <a:spcPts val="500"/>
              </a:spcBef>
              <a:spcAft>
                <a:spcPts val="0"/>
              </a:spcAft>
              <a:buClr>
                <a:schemeClr val="dk1"/>
              </a:buClr>
              <a:buSzPts val="2200"/>
              <a:buChar char="•"/>
            </a:pPr>
            <a:r>
              <a:rPr lang="en-US" sz="2200">
                <a:latin typeface="DM Sans" pitchFamily="2" charset="77"/>
                <a:ea typeface="DM Sans"/>
                <a:cs typeface="DM Sans"/>
                <a:sym typeface="DM Sans"/>
              </a:rPr>
              <a:t>Participated in implementing the project’s interventions - the changes designed to improve care</a:t>
            </a:r>
            <a:endParaRPr sz="2200">
              <a:latin typeface="DM Sans" pitchFamily="2" charset="77"/>
              <a:ea typeface="DM Sans"/>
              <a:cs typeface="DM Sans"/>
              <a:sym typeface="DM Sans"/>
            </a:endParaRPr>
          </a:p>
          <a:p>
            <a:pPr marL="685800" lvl="1" indent="-228600" algn="l" rtl="0">
              <a:lnSpc>
                <a:spcPct val="90000"/>
              </a:lnSpc>
              <a:spcBef>
                <a:spcPts val="500"/>
              </a:spcBef>
              <a:spcAft>
                <a:spcPts val="0"/>
              </a:spcAft>
              <a:buClr>
                <a:schemeClr val="dk1"/>
              </a:buClr>
              <a:buSzPts val="2200"/>
              <a:buChar char="•"/>
            </a:pPr>
            <a:r>
              <a:rPr lang="en-US" sz="2200">
                <a:latin typeface="DM Sans" pitchFamily="2" charset="77"/>
                <a:ea typeface="DM Sans"/>
                <a:cs typeface="DM Sans"/>
                <a:sym typeface="DM Sans"/>
              </a:rPr>
              <a:t>Regularly reviewed data in keeping with the project’s measurement plan</a:t>
            </a:r>
            <a:endParaRPr sz="2200">
              <a:latin typeface="DM Sans" pitchFamily="2" charset="77"/>
              <a:ea typeface="DM Sans"/>
              <a:cs typeface="DM Sans"/>
              <a:sym typeface="DM Sans"/>
            </a:endParaRPr>
          </a:p>
          <a:p>
            <a:pPr marL="685800" lvl="1" indent="-228600" algn="l" rtl="0">
              <a:lnSpc>
                <a:spcPct val="90000"/>
              </a:lnSpc>
              <a:spcBef>
                <a:spcPts val="500"/>
              </a:spcBef>
              <a:spcAft>
                <a:spcPts val="0"/>
              </a:spcAft>
              <a:buClr>
                <a:schemeClr val="dk1"/>
              </a:buClr>
              <a:buSzPts val="2200"/>
              <a:buChar char="•"/>
            </a:pPr>
            <a:r>
              <a:rPr lang="en-US" sz="2200">
                <a:latin typeface="DM Sans" pitchFamily="2" charset="77"/>
                <a:ea typeface="DM Sans"/>
                <a:cs typeface="DM Sans"/>
                <a:sym typeface="DM Sans"/>
              </a:rPr>
              <a:t>Collaborated in the activity by attending team meetings </a:t>
            </a:r>
            <a:endParaRPr sz="2200">
              <a:latin typeface="DM Sans" pitchFamily="2" charset="77"/>
              <a:ea typeface="DM Sans"/>
              <a:cs typeface="DM Sans"/>
              <a:sym typeface="DM Sans"/>
            </a:endParaRPr>
          </a:p>
          <a:p>
            <a:pPr marL="228600" lvl="0" indent="-114300" algn="l" rtl="0">
              <a:lnSpc>
                <a:spcPct val="90000"/>
              </a:lnSpc>
              <a:spcBef>
                <a:spcPts val="1000"/>
              </a:spcBef>
              <a:spcAft>
                <a:spcPts val="0"/>
              </a:spcAft>
              <a:buClr>
                <a:schemeClr val="dk1"/>
              </a:buClr>
              <a:buSzPts val="1800"/>
              <a:buNone/>
            </a:pPr>
            <a:endParaRPr sz="1800">
              <a:latin typeface="DM Sans" pitchFamily="2" charset="77"/>
              <a:ea typeface="DM Sans"/>
              <a:cs typeface="DM Sans"/>
              <a:sym typeface="DM Sans"/>
            </a:endParaRPr>
          </a:p>
        </p:txBody>
      </p:sp>
      <p:sp>
        <p:nvSpPr>
          <p:cNvPr id="16378" name="Google Shape;16378;p263"/>
          <p:cNvSpPr txBox="1">
            <a:spLocks noGrp="1"/>
          </p:cNvSpPr>
          <p:nvPr>
            <p:ph type="sldNum" idx="12"/>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SzPts val="1200"/>
              <a:buNone/>
            </a:pPr>
            <a:fld id="{00000000-1234-1234-1234-123412341234}" type="slidenum">
              <a:rPr lang="en-US" sz="1200" b="0" i="0" u="none" strike="noStrike" cap="none">
                <a:solidFill>
                  <a:srgbClr val="757575"/>
                </a:solidFill>
                <a:latin typeface="DM Sans" pitchFamily="2" charset="77"/>
                <a:ea typeface="DM Sans"/>
                <a:cs typeface="DM Sans"/>
                <a:sym typeface="DM Sans"/>
              </a:rPr>
              <a:t>7</a:t>
            </a:fld>
            <a:endParaRPr sz="1200" b="0" i="0" u="none" strike="noStrike" cap="none">
              <a:solidFill>
                <a:srgbClr val="757575"/>
              </a:solidFill>
              <a:latin typeface="DM Sans" pitchFamily="2" charset="77"/>
              <a:ea typeface="DM Sans"/>
              <a:cs typeface="DM Sans"/>
              <a:sym typeface="DM Sans"/>
            </a:endParaRPr>
          </a:p>
        </p:txBody>
      </p:sp>
      <p:sp>
        <p:nvSpPr>
          <p:cNvPr id="16379" name="Google Shape;16379;p26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latin typeface="DM Sans" pitchFamily="2" charset="77"/>
                <a:ea typeface="DM Sans"/>
                <a:cs typeface="DM Sans"/>
                <a:sym typeface="DM Sans"/>
              </a:rPr>
              <a:t>Illinois Perinatal Quality Collaborative</a:t>
            </a:r>
            <a:endParaRPr>
              <a:latin typeface="DM Sans" pitchFamily="2" charset="77"/>
            </a:endParaRPr>
          </a:p>
        </p:txBody>
      </p:sp>
      <p:sp>
        <p:nvSpPr>
          <p:cNvPr id="16381" name="Google Shape;16381;p263"/>
          <p:cNvSpPr txBox="1"/>
          <p:nvPr/>
        </p:nvSpPr>
        <p:spPr>
          <a:xfrm rot="-120000">
            <a:off x="9069454" y="1931295"/>
            <a:ext cx="2220950" cy="156966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rgbClr val="000000"/>
                </a:solidFill>
                <a:latin typeface="DM Sans" pitchFamily="2" charset="77"/>
                <a:ea typeface="DM Sans"/>
                <a:cs typeface="DM Sans"/>
                <a:sym typeface="DM Sans"/>
              </a:rPr>
              <a:t>Claim your credits starting in October!</a:t>
            </a:r>
            <a:endParaRPr sz="2400" b="0" i="0" u="none" strike="noStrike" cap="none">
              <a:solidFill>
                <a:srgbClr val="000000"/>
              </a:solidFill>
              <a:latin typeface="DM Sans" pitchFamily="2" charset="77"/>
              <a:ea typeface="DM Sans"/>
              <a:cs typeface="DM Sans"/>
              <a:sym typeface="DM Sans"/>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386"/>
        <p:cNvGrpSpPr/>
        <p:nvPr/>
      </p:nvGrpSpPr>
      <p:grpSpPr>
        <a:xfrm>
          <a:off x="0" y="0"/>
          <a:ext cx="0" cy="0"/>
          <a:chOff x="0" y="0"/>
          <a:chExt cx="0" cy="0"/>
        </a:xfrm>
      </p:grpSpPr>
      <p:pic>
        <p:nvPicPr>
          <p:cNvPr id="16387" name="Google Shape;16387;p264"/>
          <p:cNvPicPr preferRelativeResize="0"/>
          <p:nvPr/>
        </p:nvPicPr>
        <p:blipFill rotWithShape="1">
          <a:blip r:embed="rId3">
            <a:alphaModFix/>
          </a:blip>
          <a:srcRect/>
          <a:stretch/>
        </p:blipFill>
        <p:spPr>
          <a:xfrm>
            <a:off x="-46183" y="6461329"/>
            <a:ext cx="12199697" cy="395901"/>
          </a:xfrm>
          <a:prstGeom prst="rect">
            <a:avLst/>
          </a:prstGeom>
          <a:noFill/>
          <a:ln>
            <a:noFill/>
          </a:ln>
        </p:spPr>
      </p:pic>
      <p:sp>
        <p:nvSpPr>
          <p:cNvPr id="16388" name="Google Shape;16388;p264"/>
          <p:cNvSpPr/>
          <p:nvPr/>
        </p:nvSpPr>
        <p:spPr>
          <a:xfrm>
            <a:off x="76136" y="4782"/>
            <a:ext cx="12048227" cy="784389"/>
          </a:xfrm>
          <a:prstGeom prst="roundRect">
            <a:avLst>
              <a:gd name="adj" fmla="val 16667"/>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DM Sans" pitchFamily="2" charset="77"/>
              <a:sym typeface="Arial"/>
            </a:endParaRPr>
          </a:p>
        </p:txBody>
      </p:sp>
      <p:sp>
        <p:nvSpPr>
          <p:cNvPr id="16389" name="Google Shape;16389;p264"/>
          <p:cNvSpPr txBox="1">
            <a:spLocks noGrp="1"/>
          </p:cNvSpPr>
          <p:nvPr>
            <p:ph type="ftr" idx="11"/>
          </p:nvPr>
        </p:nvSpPr>
        <p:spPr>
          <a:xfrm>
            <a:off x="0" y="6483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latin typeface="DM Sans" pitchFamily="2" charset="77"/>
              </a:rPr>
              <a:t>Illinois Perinatal Quality Collaborative</a:t>
            </a:r>
            <a:endParaRPr>
              <a:latin typeface="DM Sans" pitchFamily="2" charset="77"/>
            </a:endParaRPr>
          </a:p>
        </p:txBody>
      </p:sp>
      <p:graphicFrame>
        <p:nvGraphicFramePr>
          <p:cNvPr id="16390" name="Google Shape;16390;p264"/>
          <p:cNvGraphicFramePr/>
          <p:nvPr/>
        </p:nvGraphicFramePr>
        <p:xfrm>
          <a:off x="0" y="1296758"/>
          <a:ext cx="6376475" cy="5155800"/>
        </p:xfrm>
        <a:graphic>
          <a:graphicData uri="http://schemas.openxmlformats.org/drawingml/2006/table">
            <a:tbl>
              <a:tblPr firstRow="1" bandRow="1">
                <a:noFill/>
                <a:tableStyleId>{70F26199-8792-4F72-9C60-7494D1A35B43}</a:tableStyleId>
              </a:tblPr>
              <a:tblGrid>
                <a:gridCol w="1362500">
                  <a:extLst>
                    <a:ext uri="{9D8B030D-6E8A-4147-A177-3AD203B41FA5}">
                      <a16:colId xmlns:a16="http://schemas.microsoft.com/office/drawing/2014/main" val="20000"/>
                    </a:ext>
                  </a:extLst>
                </a:gridCol>
                <a:gridCol w="5013975">
                  <a:extLst>
                    <a:ext uri="{9D8B030D-6E8A-4147-A177-3AD203B41FA5}">
                      <a16:colId xmlns:a16="http://schemas.microsoft.com/office/drawing/2014/main" val="20001"/>
                    </a:ext>
                  </a:extLst>
                </a:gridCol>
              </a:tblGrid>
              <a:tr h="819300">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9:00-9:15a </a:t>
                      </a:r>
                      <a:endParaRPr sz="1450" b="1" i="0" u="none" strike="noStrike" cap="none">
                        <a:solidFill>
                          <a:schemeClr val="accent1"/>
                        </a:solidFill>
                        <a:latin typeface="DM Sans"/>
                        <a:ea typeface="DM Sans"/>
                        <a:cs typeface="DM Sans"/>
                        <a:sym typeface="DM Sans"/>
                      </a:endParaRPr>
                    </a:p>
                  </a:txBody>
                  <a:tcPr marL="91450" marR="91450" marT="45725" marB="45725">
                    <a:solidFill>
                      <a:srgbClr val="E7E9EE"/>
                    </a:solidFill>
                  </a:tcPr>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Welcome and Overview</a:t>
                      </a:r>
                      <a:endParaRPr sz="1400" u="none" strike="noStrike" cap="none">
                        <a:latin typeface="DM Sans"/>
                        <a:ea typeface="DM Sans"/>
                        <a:cs typeface="DM Sans"/>
                        <a:sym typeface="DM Sans"/>
                      </a:endParaRPr>
                    </a:p>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rgbClr val="F58366"/>
                          </a:solidFill>
                          <a:latin typeface="DM Sans"/>
                          <a:ea typeface="DM Sans"/>
                          <a:cs typeface="DM Sans"/>
                          <a:sym typeface="DM Sans"/>
                        </a:rPr>
                        <a:t>Leslie Caldarelli, MD and Justin Josephsen, MD </a:t>
                      </a:r>
                      <a:endParaRPr sz="1400" u="none" strike="noStrike" cap="none">
                        <a:latin typeface="DM Sans"/>
                        <a:ea typeface="DM Sans"/>
                        <a:cs typeface="DM Sans"/>
                        <a:sym typeface="DM Sans"/>
                      </a:endParaRPr>
                    </a:p>
                  </a:txBody>
                  <a:tcPr marL="91450" marR="91450" marT="45725" marB="45725">
                    <a:solidFill>
                      <a:srgbClr val="E7E9EE"/>
                    </a:solidFill>
                  </a:tcPr>
                </a:tc>
                <a:extLst>
                  <a:ext uri="{0D108BD9-81ED-4DB2-BD59-A6C34878D82A}">
                    <a16:rowId xmlns:a16="http://schemas.microsoft.com/office/drawing/2014/main" val="10000"/>
                  </a:ext>
                </a:extLst>
              </a:tr>
              <a:tr h="819300">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9:15-9:45a</a:t>
                      </a:r>
                      <a:endParaRPr sz="1400" u="none" strike="noStrike" cap="none">
                        <a:latin typeface="DM Sans"/>
                        <a:ea typeface="DM Sans"/>
                        <a:cs typeface="DM Sans"/>
                        <a:sym typeface="DM Sans"/>
                      </a:endParaRPr>
                    </a:p>
                  </a:txBody>
                  <a:tcPr marL="91450" marR="91450" marT="45725" marB="45725">
                    <a:solidFill>
                      <a:srgbClr val="E7E9EE"/>
                    </a:solidFill>
                  </a:tcPr>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chemeClr val="accent1"/>
                          </a:solidFill>
                          <a:latin typeface="DM Sans"/>
                          <a:ea typeface="DM Sans"/>
                          <a:cs typeface="DM Sans"/>
                          <a:sym typeface="DM Sans"/>
                        </a:rPr>
                        <a:t>An Audit of ESSI: Progress and Lessons Learned</a:t>
                      </a:r>
                      <a:endParaRPr sz="1450" u="none" strike="noStrike" cap="none">
                        <a:latin typeface="DM Sans"/>
                        <a:ea typeface="DM Sans"/>
                        <a:cs typeface="DM Sans"/>
                        <a:sym typeface="DM Sans"/>
                      </a:endParaRPr>
                    </a:p>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rgbClr val="F58366"/>
                          </a:solidFill>
                          <a:latin typeface="DM Sans"/>
                          <a:ea typeface="DM Sans"/>
                          <a:cs typeface="DM Sans"/>
                          <a:sym typeface="DM Sans"/>
                        </a:rPr>
                        <a:t>Leslie Caldarelli, MD and Justin Josephsen, MD </a:t>
                      </a:r>
                      <a:endParaRPr sz="1450" u="none" strike="noStrike" cap="none">
                        <a:latin typeface="DM Sans"/>
                        <a:ea typeface="DM Sans"/>
                        <a:cs typeface="DM Sans"/>
                        <a:sym typeface="DM Sans"/>
                      </a:endParaRPr>
                    </a:p>
                  </a:txBody>
                  <a:tcPr marL="91450" marR="91450" marT="45725" marB="45725">
                    <a:solidFill>
                      <a:srgbClr val="E7E9EE"/>
                    </a:solidFill>
                  </a:tcPr>
                </a:tc>
                <a:extLst>
                  <a:ext uri="{0D108BD9-81ED-4DB2-BD59-A6C34878D82A}">
                    <a16:rowId xmlns:a16="http://schemas.microsoft.com/office/drawing/2014/main" val="10001"/>
                  </a:ext>
                </a:extLst>
              </a:tr>
              <a:tr h="819300">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9:45-10:40a </a:t>
                      </a:r>
                      <a:endParaRPr sz="1450" b="1" i="0" u="none" strike="noStrike" cap="none">
                        <a:solidFill>
                          <a:schemeClr val="accent1"/>
                        </a:solidFill>
                        <a:latin typeface="DM Sans"/>
                        <a:ea typeface="DM Sans"/>
                        <a:cs typeface="DM Sans"/>
                        <a:sym typeface="DM Sans"/>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rgbClr val="1C498B"/>
                          </a:solidFill>
                          <a:latin typeface="DM Sans"/>
                          <a:ea typeface="DM Sans"/>
                          <a:cs typeface="DM Sans"/>
                          <a:sym typeface="DM Sans"/>
                        </a:rPr>
                        <a:t>Engaging Families in Culturally Conscious Conversations About Social Determinants of Health</a:t>
                      </a:r>
                      <a:endParaRPr sz="1400" u="none" strike="noStrike" cap="none">
                        <a:latin typeface="DM Sans"/>
                        <a:ea typeface="DM Sans"/>
                        <a:cs typeface="DM Sans"/>
                        <a:sym typeface="DM Sans"/>
                      </a:endParaRPr>
                    </a:p>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rgbClr val="F58366"/>
                          </a:solidFill>
                          <a:latin typeface="DM Sans"/>
                          <a:ea typeface="DM Sans"/>
                          <a:cs typeface="DM Sans"/>
                          <a:sym typeface="DM Sans"/>
                        </a:rPr>
                        <a:t>Kia Ferrer, PhD, MS, CCLS</a:t>
                      </a:r>
                      <a:endParaRPr sz="1400" u="none" strike="noStrike" cap="none">
                        <a:latin typeface="DM Sans"/>
                        <a:ea typeface="DM Sans"/>
                        <a:cs typeface="DM Sans"/>
                        <a:sym typeface="DM Sans"/>
                      </a:endParaRPr>
                    </a:p>
                  </a:txBody>
                  <a:tcPr marL="91450" marR="91450" marT="45725" marB="45725">
                    <a:solidFill>
                      <a:srgbClr val="CCCFDA"/>
                    </a:solidFill>
                  </a:tcPr>
                </a:tc>
                <a:extLst>
                  <a:ext uri="{0D108BD9-81ED-4DB2-BD59-A6C34878D82A}">
                    <a16:rowId xmlns:a16="http://schemas.microsoft.com/office/drawing/2014/main" val="10002"/>
                  </a:ext>
                </a:extLst>
              </a:tr>
              <a:tr h="836350">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10:40-10:55a</a:t>
                      </a:r>
                      <a:endParaRPr sz="1450" b="1" i="0" u="none" strike="noStrike" cap="none">
                        <a:solidFill>
                          <a:schemeClr val="accent1"/>
                        </a:solidFill>
                        <a:latin typeface="DM Sans"/>
                        <a:ea typeface="DM Sans"/>
                        <a:cs typeface="DM Sans"/>
                        <a:sym typeface="DM Sans"/>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Break </a:t>
                      </a:r>
                      <a:endParaRPr sz="1400" u="none" strike="noStrike" cap="none">
                        <a:latin typeface="DM Sans"/>
                        <a:ea typeface="DM Sans"/>
                        <a:cs typeface="DM Sans"/>
                        <a:sym typeface="DM Sans"/>
                      </a:endParaRPr>
                    </a:p>
                  </a:txBody>
                  <a:tcPr marL="91450" marR="91450" marT="45725" marB="45725">
                    <a:solidFill>
                      <a:srgbClr val="E7E9EE"/>
                    </a:solidFill>
                  </a:tcPr>
                </a:tc>
                <a:extLst>
                  <a:ext uri="{0D108BD9-81ED-4DB2-BD59-A6C34878D82A}">
                    <a16:rowId xmlns:a16="http://schemas.microsoft.com/office/drawing/2014/main" val="10003"/>
                  </a:ext>
                </a:extLst>
              </a:tr>
              <a:tr h="1049675">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10:55-11:55a</a:t>
                      </a:r>
                      <a:endParaRPr sz="1400" u="none" strike="noStrike" cap="none">
                        <a:latin typeface="DM Sans"/>
                        <a:ea typeface="DM Sans"/>
                        <a:cs typeface="DM Sans"/>
                        <a:sym typeface="DM Sans"/>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rgbClr val="1C498B"/>
                          </a:solidFill>
                          <a:latin typeface="DM Sans"/>
                          <a:ea typeface="DM Sans"/>
                          <a:cs typeface="DM Sans"/>
                          <a:sym typeface="DM Sans"/>
                        </a:rPr>
                        <a:t>Partnering with Parents: Elevating ESSI Through Parent Relationships</a:t>
                      </a:r>
                      <a:endParaRPr sz="1400" u="none" strike="noStrike" cap="none">
                        <a:latin typeface="DM Sans"/>
                        <a:ea typeface="DM Sans"/>
                        <a:cs typeface="DM Sans"/>
                        <a:sym typeface="DM Sans"/>
                      </a:endParaRPr>
                    </a:p>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rgbClr val="F58366"/>
                          </a:solidFill>
                          <a:latin typeface="DM Sans"/>
                          <a:ea typeface="DM Sans"/>
                          <a:cs typeface="DM Sans"/>
                          <a:sym typeface="DM Sans"/>
                        </a:rPr>
                        <a:t>Kimberly Vuckovick, RN</a:t>
                      </a:r>
                      <a:endParaRPr sz="1450" b="1" i="0" u="none" strike="noStrike" cap="none">
                        <a:latin typeface="DM Sans"/>
                        <a:ea typeface="DM Sans"/>
                        <a:cs typeface="DM Sans"/>
                        <a:sym typeface="DM Sans"/>
                      </a:endParaRPr>
                    </a:p>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rgbClr val="F58366"/>
                          </a:solidFill>
                          <a:latin typeface="DM Sans"/>
                          <a:ea typeface="DM Sans"/>
                          <a:cs typeface="DM Sans"/>
                          <a:sym typeface="DM Sans"/>
                        </a:rPr>
                        <a:t>Valencia Wilson, PharmD, RPh, MBA</a:t>
                      </a:r>
                      <a:endParaRPr sz="1400" u="none" strike="noStrike" cap="none">
                        <a:latin typeface="DM Sans"/>
                        <a:ea typeface="DM Sans"/>
                        <a:cs typeface="DM Sans"/>
                        <a:sym typeface="DM Sans"/>
                      </a:endParaRPr>
                    </a:p>
                  </a:txBody>
                  <a:tcPr marL="91450" marR="91450" marT="45725" marB="45725"/>
                </a:tc>
                <a:extLst>
                  <a:ext uri="{0D108BD9-81ED-4DB2-BD59-A6C34878D82A}">
                    <a16:rowId xmlns:a16="http://schemas.microsoft.com/office/drawing/2014/main" val="10004"/>
                  </a:ext>
                </a:extLst>
              </a:tr>
              <a:tr h="811875">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11:55-12:55pm</a:t>
                      </a:r>
                      <a:endParaRPr sz="1450" b="1" u="none" strike="noStrike" cap="none">
                        <a:latin typeface="DM Sans"/>
                        <a:ea typeface="DM Sans"/>
                        <a:cs typeface="DM Sans"/>
                        <a:sym typeface="DM Sans"/>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chemeClr val="accent1"/>
                          </a:solidFill>
                          <a:latin typeface="DM Sans"/>
                          <a:ea typeface="DM Sans"/>
                          <a:cs typeface="DM Sans"/>
                          <a:sym typeface="DM Sans"/>
                        </a:rPr>
                        <a:t>Teams Storyboard Session: An Opportunity to Share and Learn</a:t>
                      </a:r>
                      <a:endParaRPr sz="1400" u="none" strike="noStrike" cap="none">
                        <a:latin typeface="DM Sans"/>
                        <a:ea typeface="DM Sans"/>
                        <a:cs typeface="DM Sans"/>
                        <a:sym typeface="DM Sans"/>
                      </a:endParaRPr>
                    </a:p>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chemeClr val="accent1"/>
                          </a:solidFill>
                          <a:latin typeface="DM Sans"/>
                          <a:ea typeface="DM Sans"/>
                          <a:cs typeface="DM Sans"/>
                          <a:sym typeface="DM Sans"/>
                        </a:rPr>
                        <a:t>Networking Lunch</a:t>
                      </a:r>
                      <a:endParaRPr sz="1400" u="none" strike="noStrike" cap="none">
                        <a:latin typeface="DM Sans"/>
                        <a:ea typeface="DM Sans"/>
                        <a:cs typeface="DM Sans"/>
                        <a:sym typeface="DM Sans"/>
                      </a:endParaRPr>
                    </a:p>
                  </a:txBody>
                  <a:tcPr marL="91450" marR="91450" marT="45725" marB="45725"/>
                </a:tc>
                <a:extLst>
                  <a:ext uri="{0D108BD9-81ED-4DB2-BD59-A6C34878D82A}">
                    <a16:rowId xmlns:a16="http://schemas.microsoft.com/office/drawing/2014/main" val="10005"/>
                  </a:ext>
                </a:extLst>
              </a:tr>
            </a:tbl>
          </a:graphicData>
        </a:graphic>
      </p:graphicFrame>
      <p:graphicFrame>
        <p:nvGraphicFramePr>
          <p:cNvPr id="16391" name="Google Shape;16391;p264"/>
          <p:cNvGraphicFramePr/>
          <p:nvPr/>
        </p:nvGraphicFramePr>
        <p:xfrm>
          <a:off x="6374068" y="1294359"/>
          <a:ext cx="5817950" cy="5166970"/>
        </p:xfrm>
        <a:graphic>
          <a:graphicData uri="http://schemas.openxmlformats.org/drawingml/2006/table">
            <a:tbl>
              <a:tblPr firstRow="1" bandRow="1">
                <a:noFill/>
                <a:tableStyleId>{70F26199-8792-4F72-9C60-7494D1A35B43}</a:tableStyleId>
              </a:tblPr>
              <a:tblGrid>
                <a:gridCol w="1073900">
                  <a:extLst>
                    <a:ext uri="{9D8B030D-6E8A-4147-A177-3AD203B41FA5}">
                      <a16:colId xmlns:a16="http://schemas.microsoft.com/office/drawing/2014/main" val="20000"/>
                    </a:ext>
                  </a:extLst>
                </a:gridCol>
                <a:gridCol w="4744050">
                  <a:extLst>
                    <a:ext uri="{9D8B030D-6E8A-4147-A177-3AD203B41FA5}">
                      <a16:colId xmlns:a16="http://schemas.microsoft.com/office/drawing/2014/main" val="20001"/>
                    </a:ext>
                  </a:extLst>
                </a:gridCol>
              </a:tblGrid>
              <a:tr h="1231700">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12:55-1:40p</a:t>
                      </a:r>
                      <a:endParaRPr sz="1400" u="none" strike="noStrike" cap="none">
                        <a:latin typeface="DM Sans"/>
                        <a:ea typeface="DM Sans"/>
                        <a:cs typeface="DM Sans"/>
                        <a:sym typeface="DM Sans"/>
                      </a:endParaRPr>
                    </a:p>
                  </a:txBody>
                  <a:tcPr marL="91450" marR="91450" marT="45725" marB="45725">
                    <a:solidFill>
                      <a:srgbClr val="CCCFDA"/>
                    </a:solidFill>
                  </a:tcPr>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chemeClr val="accent1"/>
                          </a:solidFill>
                          <a:latin typeface="DM Sans"/>
                          <a:ea typeface="DM Sans"/>
                          <a:cs typeface="DM Sans"/>
                          <a:sym typeface="DM Sans"/>
                        </a:rPr>
                        <a:t>Breakout Session #1: Small Group Key Topic Discussions on Implementation Strategies</a:t>
                      </a:r>
                      <a:endParaRPr sz="1400" u="none" strike="noStrike" cap="none">
                        <a:latin typeface="DM Sans"/>
                        <a:ea typeface="DM Sans"/>
                        <a:cs typeface="DM Sans"/>
                        <a:sym typeface="DM Sans"/>
                      </a:endParaRPr>
                    </a:p>
                    <a:p>
                      <a:pPr marL="285750" marR="0" lvl="0" indent="-285750" algn="l" rtl="0">
                        <a:lnSpc>
                          <a:spcPct val="100000"/>
                        </a:lnSpc>
                        <a:spcBef>
                          <a:spcPts val="0"/>
                        </a:spcBef>
                        <a:spcAft>
                          <a:spcPts val="0"/>
                        </a:spcAft>
                        <a:buClr>
                          <a:srgbClr val="000000"/>
                        </a:buClr>
                        <a:buSzPts val="1450"/>
                        <a:buFont typeface="Arial"/>
                        <a:buChar char="•"/>
                      </a:pPr>
                      <a:r>
                        <a:rPr lang="en-US" sz="1450" b="0" i="1" u="none" strike="noStrike" cap="none">
                          <a:solidFill>
                            <a:schemeClr val="accent1"/>
                          </a:solidFill>
                          <a:latin typeface="DM Sans"/>
                          <a:ea typeface="DM Sans"/>
                          <a:cs typeface="DM Sans"/>
                          <a:sym typeface="DM Sans"/>
                        </a:rPr>
                        <a:t>Safe Sleep: Beyond the ABCs 2.0</a:t>
                      </a:r>
                      <a:endParaRPr sz="1400" u="none" strike="noStrike" cap="none">
                        <a:latin typeface="DM Sans"/>
                        <a:ea typeface="DM Sans"/>
                        <a:cs typeface="DM Sans"/>
                        <a:sym typeface="DM Sans"/>
                      </a:endParaRPr>
                    </a:p>
                    <a:p>
                      <a:pPr marL="285750" marR="0" lvl="0" indent="-285750" algn="l" rtl="0">
                        <a:lnSpc>
                          <a:spcPct val="100000"/>
                        </a:lnSpc>
                        <a:spcBef>
                          <a:spcPts val="0"/>
                        </a:spcBef>
                        <a:spcAft>
                          <a:spcPts val="0"/>
                        </a:spcAft>
                        <a:buClr>
                          <a:srgbClr val="000000"/>
                        </a:buClr>
                        <a:buSzPts val="1450"/>
                        <a:buFont typeface="Arial"/>
                        <a:buChar char="•"/>
                      </a:pPr>
                      <a:r>
                        <a:rPr lang="en-US" sz="1450" b="0" i="1" u="none" strike="noStrike" cap="none">
                          <a:solidFill>
                            <a:schemeClr val="accent1"/>
                          </a:solidFill>
                          <a:latin typeface="DM Sans"/>
                          <a:ea typeface="DM Sans"/>
                          <a:cs typeface="DM Sans"/>
                          <a:sym typeface="DM Sans"/>
                        </a:rPr>
                        <a:t>Optimizing Continuity of Care: SDOH Screening, Linkage, and Transfer of Care</a:t>
                      </a:r>
                      <a:endParaRPr sz="1400" u="none" strike="noStrike" cap="none"/>
                    </a:p>
                    <a:p>
                      <a:pPr marL="285750" marR="0" lvl="0" indent="-285750" algn="l" rtl="0">
                        <a:lnSpc>
                          <a:spcPct val="100000"/>
                        </a:lnSpc>
                        <a:spcBef>
                          <a:spcPts val="0"/>
                        </a:spcBef>
                        <a:spcAft>
                          <a:spcPts val="0"/>
                        </a:spcAft>
                        <a:buClr>
                          <a:srgbClr val="000000"/>
                        </a:buClr>
                        <a:buSzPts val="1450"/>
                        <a:buFont typeface="Arial"/>
                        <a:buChar char="•"/>
                      </a:pPr>
                      <a:r>
                        <a:rPr lang="en-US" sz="1450" b="0" i="1" u="none" strike="noStrike" cap="none">
                          <a:solidFill>
                            <a:schemeClr val="accent1"/>
                          </a:solidFill>
                          <a:latin typeface="DM Sans"/>
                          <a:ea typeface="DM Sans"/>
                          <a:cs typeface="DM Sans"/>
                          <a:sym typeface="DM Sans"/>
                        </a:rPr>
                        <a:t>Parent and Caregiver Experience Prioritization </a:t>
                      </a:r>
                      <a:endParaRPr sz="1400" u="none" strike="noStrike" cap="none">
                        <a:latin typeface="DM Sans"/>
                        <a:ea typeface="DM Sans"/>
                        <a:cs typeface="DM Sans"/>
                        <a:sym typeface="DM Sans"/>
                      </a:endParaRPr>
                    </a:p>
                  </a:txBody>
                  <a:tcPr marL="91450" marR="91450" marT="45725" marB="45725">
                    <a:solidFill>
                      <a:srgbClr val="CCCFDA"/>
                    </a:solidFill>
                  </a:tcPr>
                </a:tc>
                <a:extLst>
                  <a:ext uri="{0D108BD9-81ED-4DB2-BD59-A6C34878D82A}">
                    <a16:rowId xmlns:a16="http://schemas.microsoft.com/office/drawing/2014/main" val="10000"/>
                  </a:ext>
                </a:extLst>
              </a:tr>
              <a:tr h="541200">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1:40-1:50p</a:t>
                      </a:r>
                      <a:endParaRPr sz="1400" u="none" strike="noStrike" cap="none">
                        <a:latin typeface="DM Sans"/>
                        <a:ea typeface="DM Sans"/>
                        <a:cs typeface="DM Sans"/>
                        <a:sym typeface="DM Sans"/>
                      </a:endParaRPr>
                    </a:p>
                  </a:txBody>
                  <a:tcPr marL="91450" marR="91450" marT="45725" marB="45725">
                    <a:solidFill>
                      <a:srgbClr val="E7E9EE"/>
                    </a:solidFill>
                  </a:tcPr>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Transition to Breakout Sessions/Break</a:t>
                      </a:r>
                      <a:endParaRPr sz="1400" u="none" strike="noStrike" cap="none">
                        <a:latin typeface="DM Sans"/>
                        <a:ea typeface="DM Sans"/>
                        <a:cs typeface="DM Sans"/>
                        <a:sym typeface="DM Sans"/>
                      </a:endParaRPr>
                    </a:p>
                  </a:txBody>
                  <a:tcPr marL="91450" marR="91450" marT="45725" marB="45725">
                    <a:solidFill>
                      <a:srgbClr val="E7E9EE"/>
                    </a:solidFill>
                  </a:tcPr>
                </a:tc>
                <a:extLst>
                  <a:ext uri="{0D108BD9-81ED-4DB2-BD59-A6C34878D82A}">
                    <a16:rowId xmlns:a16="http://schemas.microsoft.com/office/drawing/2014/main" val="10001"/>
                  </a:ext>
                </a:extLst>
              </a:tr>
              <a:tr h="821125">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1:50- 2:35p </a:t>
                      </a:r>
                      <a:endParaRPr sz="1450" b="1" u="none" strike="noStrike" cap="none">
                        <a:solidFill>
                          <a:schemeClr val="accent1"/>
                        </a:solidFill>
                        <a:latin typeface="DM Sans"/>
                        <a:ea typeface="DM Sans"/>
                        <a:cs typeface="DM Sans"/>
                        <a:sym typeface="DM Sans"/>
                      </a:endParaRPr>
                    </a:p>
                  </a:txBody>
                  <a:tcPr marL="91450" marR="91450" marT="45725" marB="45725">
                    <a:solidFill>
                      <a:srgbClr val="CCCFDA"/>
                    </a:solidFill>
                  </a:tcPr>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chemeClr val="accent1"/>
                          </a:solidFill>
                          <a:latin typeface="DM Sans"/>
                          <a:ea typeface="DM Sans"/>
                          <a:cs typeface="DM Sans"/>
                          <a:sym typeface="DM Sans"/>
                        </a:rPr>
                        <a:t>Breakout Session #2: Small Group Key Topic Discussions on Implementation Strategies </a:t>
                      </a:r>
                      <a:endParaRPr sz="1400" u="none" strike="noStrike" cap="none">
                        <a:latin typeface="DM Sans"/>
                        <a:ea typeface="DM Sans"/>
                        <a:cs typeface="DM Sans"/>
                        <a:sym typeface="DM Sans"/>
                      </a:endParaRPr>
                    </a:p>
                    <a:p>
                      <a:pPr marL="285750" marR="0" lvl="0" indent="-285750" algn="l" rtl="0">
                        <a:lnSpc>
                          <a:spcPct val="100000"/>
                        </a:lnSpc>
                        <a:spcBef>
                          <a:spcPts val="0"/>
                        </a:spcBef>
                        <a:spcAft>
                          <a:spcPts val="0"/>
                        </a:spcAft>
                        <a:buClr>
                          <a:srgbClr val="000000"/>
                        </a:buClr>
                        <a:buSzPts val="1450"/>
                        <a:buFont typeface="Arial"/>
                        <a:buChar char="•"/>
                      </a:pPr>
                      <a:r>
                        <a:rPr lang="en-US" sz="1450" b="0" i="1" u="none" strike="noStrike" cap="none">
                          <a:solidFill>
                            <a:schemeClr val="accent1"/>
                          </a:solidFill>
                          <a:latin typeface="DM Sans"/>
                          <a:ea typeface="DM Sans"/>
                          <a:cs typeface="DM Sans"/>
                          <a:sym typeface="DM Sans"/>
                        </a:rPr>
                        <a:t>See list of sessions above</a:t>
                      </a:r>
                      <a:endParaRPr sz="1450" b="0" i="1" u="none" strike="noStrike" cap="none">
                        <a:solidFill>
                          <a:srgbClr val="7030A0"/>
                        </a:solidFill>
                        <a:latin typeface="DM Sans"/>
                        <a:ea typeface="DM Sans"/>
                        <a:cs typeface="DM Sans"/>
                        <a:sym typeface="DM Sans"/>
                      </a:endParaRPr>
                    </a:p>
                  </a:txBody>
                  <a:tcPr marL="91450" marR="91450" marT="45725" marB="45725">
                    <a:solidFill>
                      <a:srgbClr val="CCCFDA"/>
                    </a:solidFill>
                  </a:tcPr>
                </a:tc>
                <a:extLst>
                  <a:ext uri="{0D108BD9-81ED-4DB2-BD59-A6C34878D82A}">
                    <a16:rowId xmlns:a16="http://schemas.microsoft.com/office/drawing/2014/main" val="10002"/>
                  </a:ext>
                </a:extLst>
              </a:tr>
              <a:tr h="541200">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2:35-2:45p </a:t>
                      </a:r>
                      <a:endParaRPr sz="1400" u="none" strike="noStrike" cap="none">
                        <a:latin typeface="DM Sans"/>
                        <a:ea typeface="DM Sans"/>
                        <a:cs typeface="DM Sans"/>
                        <a:sym typeface="DM Sans"/>
                      </a:endParaRPr>
                    </a:p>
                  </a:txBody>
                  <a:tcPr marL="91450" marR="91450" marT="45725" marB="45725">
                    <a:solidFill>
                      <a:srgbClr val="E7E9EE"/>
                    </a:solidFill>
                  </a:tcPr>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Transition to Breakout Sessions/Break </a:t>
                      </a:r>
                      <a:endParaRPr sz="1400" u="none" strike="noStrike" cap="none">
                        <a:latin typeface="DM Sans"/>
                        <a:ea typeface="DM Sans"/>
                        <a:cs typeface="DM Sans"/>
                        <a:sym typeface="DM Sans"/>
                      </a:endParaRPr>
                    </a:p>
                  </a:txBody>
                  <a:tcPr marL="91450" marR="91450" marT="45725" marB="45725">
                    <a:solidFill>
                      <a:srgbClr val="E7E9EE"/>
                    </a:solidFill>
                  </a:tcPr>
                </a:tc>
                <a:extLst>
                  <a:ext uri="{0D108BD9-81ED-4DB2-BD59-A6C34878D82A}">
                    <a16:rowId xmlns:a16="http://schemas.microsoft.com/office/drawing/2014/main" val="10003"/>
                  </a:ext>
                </a:extLst>
              </a:tr>
              <a:tr h="1091725">
                <a:tc>
                  <a:txBody>
                    <a:bodyPr/>
                    <a:lstStyle/>
                    <a:p>
                      <a:pPr marL="0" marR="0" lvl="0" indent="0" algn="ctr"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2:45-3:30p</a:t>
                      </a:r>
                      <a:endParaRPr sz="1450" b="1" u="none" strike="noStrike" cap="none">
                        <a:solidFill>
                          <a:schemeClr val="accent1"/>
                        </a:solidFill>
                        <a:latin typeface="DM Sans"/>
                        <a:ea typeface="DM Sans"/>
                        <a:cs typeface="DM Sans"/>
                        <a:sym typeface="DM Sans"/>
                      </a:endParaRPr>
                    </a:p>
                  </a:txBody>
                  <a:tcPr marL="91450" marR="91450" marT="45725" marB="45725">
                    <a:solidFill>
                      <a:srgbClr val="CCCFDA"/>
                    </a:solidFill>
                  </a:tcPr>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chemeClr val="accent1"/>
                          </a:solidFill>
                          <a:latin typeface="DM Sans"/>
                          <a:ea typeface="DM Sans"/>
                          <a:cs typeface="DM Sans"/>
                          <a:sym typeface="DM Sans"/>
                        </a:rPr>
                        <a:t>Breakout Session #3: Small Group Key Topic Discussions on Implementation Strategies</a:t>
                      </a:r>
                      <a:endParaRPr sz="1400" u="none" strike="noStrike" cap="none">
                        <a:latin typeface="DM Sans"/>
                        <a:ea typeface="DM Sans"/>
                        <a:cs typeface="DM Sans"/>
                        <a:sym typeface="DM Sans"/>
                      </a:endParaRPr>
                    </a:p>
                    <a:p>
                      <a:pPr marL="285750" marR="0" lvl="0" indent="-285750" algn="l" rtl="0">
                        <a:lnSpc>
                          <a:spcPct val="100000"/>
                        </a:lnSpc>
                        <a:spcBef>
                          <a:spcPts val="0"/>
                        </a:spcBef>
                        <a:spcAft>
                          <a:spcPts val="0"/>
                        </a:spcAft>
                        <a:buClr>
                          <a:srgbClr val="000000"/>
                        </a:buClr>
                        <a:buSzPts val="1450"/>
                        <a:buFont typeface="Arial"/>
                        <a:buChar char="•"/>
                      </a:pPr>
                      <a:r>
                        <a:rPr lang="en-US" sz="1450" b="0" i="1" u="none" strike="noStrike" cap="none">
                          <a:solidFill>
                            <a:srgbClr val="1C498B"/>
                          </a:solidFill>
                          <a:latin typeface="DM Sans"/>
                          <a:ea typeface="DM Sans"/>
                          <a:cs typeface="DM Sans"/>
                          <a:sym typeface="DM Sans"/>
                        </a:rPr>
                        <a:t>See list of sessions above</a:t>
                      </a:r>
                      <a:endParaRPr sz="1400" u="none" strike="noStrike" cap="none">
                        <a:latin typeface="DM Sans"/>
                        <a:ea typeface="DM Sans"/>
                        <a:cs typeface="DM Sans"/>
                        <a:sym typeface="DM Sans"/>
                      </a:endParaRPr>
                    </a:p>
                    <a:p>
                      <a:pPr marL="0" marR="0" lvl="0" indent="0" algn="l" rtl="0">
                        <a:lnSpc>
                          <a:spcPct val="100000"/>
                        </a:lnSpc>
                        <a:spcBef>
                          <a:spcPts val="0"/>
                        </a:spcBef>
                        <a:spcAft>
                          <a:spcPts val="0"/>
                        </a:spcAft>
                        <a:buClr>
                          <a:srgbClr val="000000"/>
                        </a:buClr>
                        <a:buSzPts val="1450"/>
                        <a:buFont typeface="Arial"/>
                        <a:buNone/>
                      </a:pPr>
                      <a:endParaRPr sz="1450" b="0" i="0" u="none" strike="noStrike" cap="none">
                        <a:solidFill>
                          <a:srgbClr val="000000"/>
                        </a:solidFill>
                        <a:latin typeface="DM Sans"/>
                        <a:ea typeface="DM Sans"/>
                        <a:cs typeface="DM Sans"/>
                        <a:sym typeface="DM Sans"/>
                      </a:endParaRPr>
                    </a:p>
                  </a:txBody>
                  <a:tcPr marL="91450" marR="91450" marT="45725" marB="45725">
                    <a:solidFill>
                      <a:srgbClr val="CCCFDA"/>
                    </a:solidFill>
                  </a:tcPr>
                </a:tc>
                <a:extLst>
                  <a:ext uri="{0D108BD9-81ED-4DB2-BD59-A6C34878D82A}">
                    <a16:rowId xmlns:a16="http://schemas.microsoft.com/office/drawing/2014/main" val="10004"/>
                  </a:ext>
                </a:extLst>
              </a:tr>
              <a:tr h="562425">
                <a:tc>
                  <a:txBody>
                    <a:bodyPr/>
                    <a:lstStyle/>
                    <a:p>
                      <a:pPr marL="0" marR="0" lvl="0" indent="0" algn="l"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3:30-3:45p</a:t>
                      </a:r>
                      <a:endParaRPr sz="1400" u="none" strike="noStrike" cap="none">
                        <a:latin typeface="DM Sans"/>
                        <a:ea typeface="DM Sans"/>
                        <a:cs typeface="DM Sans"/>
                        <a:sym typeface="DM Sans"/>
                      </a:endParaRPr>
                    </a:p>
                  </a:txBody>
                  <a:tcPr marL="91450" marR="91450" marT="45725" marB="45725">
                    <a:solidFill>
                      <a:srgbClr val="E7E9EE"/>
                    </a:solidFill>
                  </a:tcPr>
                </a:tc>
                <a:tc>
                  <a:txBody>
                    <a:bodyPr/>
                    <a:lstStyle/>
                    <a:p>
                      <a:pPr marL="0" marR="0" lvl="0" indent="0" algn="l" rtl="0">
                        <a:lnSpc>
                          <a:spcPct val="100000"/>
                        </a:lnSpc>
                        <a:spcBef>
                          <a:spcPts val="0"/>
                        </a:spcBef>
                        <a:spcAft>
                          <a:spcPts val="0"/>
                        </a:spcAft>
                        <a:buClr>
                          <a:srgbClr val="000000"/>
                        </a:buClr>
                        <a:buSzPts val="1450"/>
                        <a:buFont typeface="Arial"/>
                        <a:buNone/>
                      </a:pPr>
                      <a:r>
                        <a:rPr lang="en-US" sz="1450" b="1" u="none" strike="noStrike" cap="none">
                          <a:solidFill>
                            <a:schemeClr val="accent1"/>
                          </a:solidFill>
                          <a:latin typeface="DM Sans"/>
                          <a:ea typeface="DM Sans"/>
                          <a:cs typeface="DM Sans"/>
                          <a:sym typeface="DM Sans"/>
                        </a:rPr>
                        <a:t>All Bundled Up: ESSI Summer Plans and What's Next</a:t>
                      </a:r>
                      <a:endParaRPr sz="1400" u="none" strike="noStrike" cap="none">
                        <a:latin typeface="DM Sans"/>
                        <a:ea typeface="DM Sans"/>
                        <a:cs typeface="DM Sans"/>
                        <a:sym typeface="DM Sans"/>
                      </a:endParaRPr>
                    </a:p>
                    <a:p>
                      <a:pPr marL="0" marR="0" lvl="0" indent="0" algn="l" rtl="0">
                        <a:lnSpc>
                          <a:spcPct val="100000"/>
                        </a:lnSpc>
                        <a:spcBef>
                          <a:spcPts val="0"/>
                        </a:spcBef>
                        <a:spcAft>
                          <a:spcPts val="0"/>
                        </a:spcAft>
                        <a:buClr>
                          <a:srgbClr val="000000"/>
                        </a:buClr>
                        <a:buSzPts val="1450"/>
                        <a:buFont typeface="Arial"/>
                        <a:buNone/>
                      </a:pPr>
                      <a:r>
                        <a:rPr lang="en-US" sz="1450" b="1" i="0" u="none" strike="noStrike" cap="none">
                          <a:solidFill>
                            <a:srgbClr val="F58366"/>
                          </a:solidFill>
                          <a:latin typeface="DM Sans"/>
                          <a:ea typeface="DM Sans"/>
                          <a:cs typeface="DM Sans"/>
                          <a:sym typeface="DM Sans"/>
                        </a:rPr>
                        <a:t>Leslie Caldarelli, MD and Justin Josephsen, MD </a:t>
                      </a:r>
                      <a:endParaRPr sz="1450" u="none" strike="noStrike" cap="none">
                        <a:latin typeface="DM Sans"/>
                        <a:ea typeface="DM Sans"/>
                        <a:cs typeface="DM Sans"/>
                        <a:sym typeface="DM Sans"/>
                      </a:endParaRPr>
                    </a:p>
                  </a:txBody>
                  <a:tcPr marL="91450" marR="91450" marT="45725" marB="45725">
                    <a:solidFill>
                      <a:srgbClr val="E7E9EE"/>
                    </a:solidFill>
                  </a:tcPr>
                </a:tc>
                <a:extLst>
                  <a:ext uri="{0D108BD9-81ED-4DB2-BD59-A6C34878D82A}">
                    <a16:rowId xmlns:a16="http://schemas.microsoft.com/office/drawing/2014/main" val="10005"/>
                  </a:ext>
                </a:extLst>
              </a:tr>
            </a:tbl>
          </a:graphicData>
        </a:graphic>
      </p:graphicFrame>
      <p:sp>
        <p:nvSpPr>
          <p:cNvPr id="16392" name="Google Shape;16392;p264"/>
          <p:cNvSpPr txBox="1">
            <a:spLocks noGrp="1"/>
          </p:cNvSpPr>
          <p:nvPr>
            <p:ph type="title"/>
          </p:nvPr>
        </p:nvSpPr>
        <p:spPr>
          <a:xfrm>
            <a:off x="-15336" y="1"/>
            <a:ext cx="12207336" cy="1294358"/>
          </a:xfrm>
          <a:prstGeom prst="rect">
            <a:avLst/>
          </a:prstGeom>
          <a:solidFill>
            <a:schemeClr val="accent1"/>
          </a:solid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en-US" sz="3000">
                <a:solidFill>
                  <a:schemeClr val="accent3"/>
                </a:solidFill>
                <a:latin typeface="DM Sans" pitchFamily="2" charset="77"/>
              </a:rPr>
              <a:t>ILPQC Face-to-Face 2025: Day #2 Neonatal Agenda</a:t>
            </a:r>
            <a:endParaRPr>
              <a:solidFill>
                <a:schemeClr val="accent3"/>
              </a:solidFill>
              <a:latin typeface="DM Sans" pitchFamily="2" charset="77"/>
            </a:endParaRPr>
          </a:p>
        </p:txBody>
      </p:sp>
      <p:sp>
        <p:nvSpPr>
          <p:cNvPr id="16393" name="Google Shape;16393;p264"/>
          <p:cNvSpPr/>
          <p:nvPr/>
        </p:nvSpPr>
        <p:spPr>
          <a:xfrm>
            <a:off x="11193731" y="547476"/>
            <a:ext cx="472765" cy="701964"/>
          </a:xfrm>
          <a:custGeom>
            <a:avLst/>
            <a:gdLst/>
            <a:ahLst/>
            <a:cxnLst/>
            <a:rect l="l" t="t" r="r" b="b"/>
            <a:pathLst>
              <a:path w="974693" h="2057400" extrusionOk="0">
                <a:moveTo>
                  <a:pt x="0" y="0"/>
                </a:moveTo>
                <a:lnTo>
                  <a:pt x="974694" y="0"/>
                </a:lnTo>
                <a:lnTo>
                  <a:pt x="974694" y="2057400"/>
                </a:lnTo>
                <a:lnTo>
                  <a:pt x="0" y="2057400"/>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394" name="Google Shape;16394;p264" descr="A pink flower with a yellow center&#10;&#10;AI-generated content may be incorrect."/>
          <p:cNvSpPr/>
          <p:nvPr/>
        </p:nvSpPr>
        <p:spPr>
          <a:xfrm>
            <a:off x="11193731" y="87981"/>
            <a:ext cx="595150" cy="532661"/>
          </a:xfrm>
          <a:custGeom>
            <a:avLst/>
            <a:gdLst/>
            <a:ahLst/>
            <a:cxnLst/>
            <a:rect l="l" t="t" r="r" b="b"/>
            <a:pathLst>
              <a:path w="1630143" h="1536410" extrusionOk="0">
                <a:moveTo>
                  <a:pt x="0" y="0"/>
                </a:moveTo>
                <a:lnTo>
                  <a:pt x="1630143" y="0"/>
                </a:lnTo>
                <a:lnTo>
                  <a:pt x="1630143" y="1536410"/>
                </a:lnTo>
                <a:lnTo>
                  <a:pt x="0" y="1536410"/>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FFEFE"/>
        </a:solidFill>
        <a:effectLst/>
      </p:bgPr>
    </p:bg>
    <p:spTree>
      <p:nvGrpSpPr>
        <p:cNvPr id="1" name="Shape 16398"/>
        <p:cNvGrpSpPr/>
        <p:nvPr/>
      </p:nvGrpSpPr>
      <p:grpSpPr>
        <a:xfrm>
          <a:off x="0" y="0"/>
          <a:ext cx="0" cy="0"/>
          <a:chOff x="0" y="0"/>
          <a:chExt cx="0" cy="0"/>
        </a:xfrm>
      </p:grpSpPr>
      <p:sp>
        <p:nvSpPr>
          <p:cNvPr id="16399" name="Google Shape;16399;p265"/>
          <p:cNvSpPr/>
          <p:nvPr/>
        </p:nvSpPr>
        <p:spPr>
          <a:xfrm>
            <a:off x="4671683" y="1774206"/>
            <a:ext cx="3354970" cy="4174146"/>
          </a:xfrm>
          <a:custGeom>
            <a:avLst/>
            <a:gdLst/>
            <a:ahLst/>
            <a:cxnLst/>
            <a:rect l="l" t="t" r="r" b="b"/>
            <a:pathLst>
              <a:path w="5032455" h="6261219" extrusionOk="0">
                <a:moveTo>
                  <a:pt x="0" y="0"/>
                </a:moveTo>
                <a:lnTo>
                  <a:pt x="5032455" y="0"/>
                </a:lnTo>
                <a:lnTo>
                  <a:pt x="5032455" y="6261219"/>
                </a:lnTo>
                <a:lnTo>
                  <a:pt x="0" y="6261219"/>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00" name="Google Shape;16400;p265"/>
          <p:cNvSpPr txBox="1"/>
          <p:nvPr/>
        </p:nvSpPr>
        <p:spPr>
          <a:xfrm>
            <a:off x="197088" y="0"/>
            <a:ext cx="6024099" cy="633700"/>
          </a:xfrm>
          <a:prstGeom prst="rect">
            <a:avLst/>
          </a:prstGeom>
          <a:noFill/>
          <a:ln>
            <a:noFill/>
          </a:ln>
        </p:spPr>
        <p:txBody>
          <a:bodyPr spcFirstLastPara="1" wrap="square" lIns="0" tIns="0" rIns="0" bIns="0" anchor="t" anchorCtr="0">
            <a:spAutoFit/>
          </a:bodyPr>
          <a:lstStyle/>
          <a:p>
            <a:pPr marL="0" marR="0" lvl="0" indent="0" algn="l" rtl="0">
              <a:lnSpc>
                <a:spcPct val="141620"/>
              </a:lnSpc>
              <a:spcBef>
                <a:spcPts val="0"/>
              </a:spcBef>
              <a:spcAft>
                <a:spcPts val="0"/>
              </a:spcAft>
              <a:buClr>
                <a:srgbClr val="000000"/>
              </a:buClr>
              <a:buSzPts val="2900"/>
              <a:buFont typeface="Arial"/>
              <a:buNone/>
            </a:pPr>
            <a:r>
              <a:rPr lang="en-US" sz="2900" b="1" i="0" u="none" strike="noStrike" cap="none">
                <a:solidFill>
                  <a:srgbClr val="000000"/>
                </a:solidFill>
                <a:latin typeface="DM Sans" pitchFamily="2" charset="77"/>
                <a:ea typeface="DM Sans"/>
                <a:cs typeface="DM Sans"/>
                <a:sym typeface="DM Sans"/>
              </a:rPr>
              <a:t>Face-to-Face Folder:</a:t>
            </a:r>
            <a:endParaRPr sz="2933" b="1" i="0" u="none" strike="noStrike" cap="none">
              <a:solidFill>
                <a:srgbClr val="000000"/>
              </a:solidFill>
              <a:latin typeface="DM Sans" pitchFamily="2" charset="77"/>
              <a:ea typeface="DM Sans"/>
              <a:cs typeface="DM Sans"/>
              <a:sym typeface="DM Sans"/>
            </a:endParaRPr>
          </a:p>
        </p:txBody>
      </p:sp>
      <p:sp>
        <p:nvSpPr>
          <p:cNvPr id="16401" name="Google Shape;16401;p265"/>
          <p:cNvSpPr txBox="1"/>
          <p:nvPr/>
        </p:nvSpPr>
        <p:spPr>
          <a:xfrm>
            <a:off x="155682" y="645017"/>
            <a:ext cx="3830885" cy="488147"/>
          </a:xfrm>
          <a:prstGeom prst="rect">
            <a:avLst/>
          </a:prstGeom>
          <a:noFill/>
          <a:ln>
            <a:noFill/>
          </a:ln>
        </p:spPr>
        <p:txBody>
          <a:bodyPr spcFirstLastPara="1" wrap="square" lIns="0" tIns="0" rIns="0" bIns="0" anchor="t" anchorCtr="0">
            <a:spAutoFit/>
          </a:bodyPr>
          <a:lstStyle/>
          <a:p>
            <a:pPr marL="0" marR="0" lvl="0" indent="0" algn="ctr" rtl="0">
              <a:lnSpc>
                <a:spcPct val="140026"/>
              </a:lnSpc>
              <a:spcBef>
                <a:spcPts val="0"/>
              </a:spcBef>
              <a:spcAft>
                <a:spcPts val="0"/>
              </a:spcAft>
              <a:buClr>
                <a:srgbClr val="000000"/>
              </a:buClr>
              <a:buSzPts val="2266"/>
              <a:buFont typeface="Arial"/>
              <a:buNone/>
            </a:pPr>
            <a:r>
              <a:rPr lang="en-US" sz="2266" b="0" i="0" u="none" strike="noStrike" cap="none">
                <a:solidFill>
                  <a:srgbClr val="000000"/>
                </a:solidFill>
                <a:latin typeface="DM Sans" pitchFamily="2" charset="77"/>
                <a:ea typeface="DM Sans"/>
                <a:cs typeface="DM Sans"/>
                <a:sym typeface="DM Sans"/>
              </a:rPr>
              <a:t>Left Side:</a:t>
            </a:r>
            <a:endParaRPr sz="1400" b="0" i="0" u="none" strike="noStrike" cap="none">
              <a:solidFill>
                <a:srgbClr val="000000"/>
              </a:solidFill>
              <a:latin typeface="DM Sans" pitchFamily="2" charset="77"/>
              <a:sym typeface="Arial"/>
            </a:endParaRPr>
          </a:p>
        </p:txBody>
      </p:sp>
      <p:sp>
        <p:nvSpPr>
          <p:cNvPr id="16402" name="Google Shape;16402;p265"/>
          <p:cNvSpPr txBox="1"/>
          <p:nvPr/>
        </p:nvSpPr>
        <p:spPr>
          <a:xfrm>
            <a:off x="7677117" y="645017"/>
            <a:ext cx="3830885" cy="488147"/>
          </a:xfrm>
          <a:prstGeom prst="rect">
            <a:avLst/>
          </a:prstGeom>
          <a:noFill/>
          <a:ln>
            <a:noFill/>
          </a:ln>
        </p:spPr>
        <p:txBody>
          <a:bodyPr spcFirstLastPara="1" wrap="square" lIns="0" tIns="0" rIns="0" bIns="0" anchor="t" anchorCtr="0">
            <a:spAutoFit/>
          </a:bodyPr>
          <a:lstStyle/>
          <a:p>
            <a:pPr marL="0" marR="0" lvl="0" indent="0" algn="ctr" rtl="0">
              <a:lnSpc>
                <a:spcPct val="140026"/>
              </a:lnSpc>
              <a:spcBef>
                <a:spcPts val="0"/>
              </a:spcBef>
              <a:spcAft>
                <a:spcPts val="0"/>
              </a:spcAft>
              <a:buClr>
                <a:srgbClr val="000000"/>
              </a:buClr>
              <a:buSzPts val="2266"/>
              <a:buFont typeface="Arial"/>
              <a:buNone/>
            </a:pPr>
            <a:r>
              <a:rPr lang="en-US" sz="2266" b="0" i="0" u="none" strike="noStrike" cap="none">
                <a:solidFill>
                  <a:srgbClr val="000000"/>
                </a:solidFill>
                <a:latin typeface="DM Sans" pitchFamily="2" charset="77"/>
                <a:ea typeface="DM Sans"/>
                <a:cs typeface="DM Sans"/>
                <a:sym typeface="DM Sans"/>
              </a:rPr>
              <a:t>Right Side:</a:t>
            </a:r>
            <a:endParaRPr sz="1400" b="0" i="0" u="none" strike="noStrike" cap="none">
              <a:solidFill>
                <a:srgbClr val="000000"/>
              </a:solidFill>
              <a:latin typeface="DM Sans" pitchFamily="2" charset="77"/>
              <a:sym typeface="Arial"/>
            </a:endParaRPr>
          </a:p>
        </p:txBody>
      </p:sp>
      <p:sp>
        <p:nvSpPr>
          <p:cNvPr id="16403" name="Google Shape;16403;p265"/>
          <p:cNvSpPr txBox="1"/>
          <p:nvPr/>
        </p:nvSpPr>
        <p:spPr>
          <a:xfrm>
            <a:off x="8164892" y="1035830"/>
            <a:ext cx="3910637" cy="5429179"/>
          </a:xfrm>
          <a:prstGeom prst="rect">
            <a:avLst/>
          </a:prstGeom>
          <a:noFill/>
          <a:ln>
            <a:noFill/>
          </a:ln>
        </p:spPr>
        <p:txBody>
          <a:bodyPr spcFirstLastPara="1" wrap="square" lIns="0" tIns="0" rIns="0" bIns="0" anchor="t" anchorCtr="0">
            <a:spAutoFit/>
          </a:bodyPr>
          <a:lstStyle/>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ESSI One-Pager</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Patient and Community Engagement Fact Sheet</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5 Steps to Engaging a Patient/Parent Partner Flyer </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Diversity Science Flyer</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Laboring with Hope Info Sheet</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Neonatal Respectful Care Practices Flyer</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Neonatal Respectful Care Commitments</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Respectful Care Breakfast Flyer</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PMH One-Pager</a:t>
            </a:r>
            <a:endParaRPr sz="1800" b="0" i="0" u="none" strike="noStrike" cap="none">
              <a:solidFill>
                <a:srgbClr val="000000"/>
              </a:solidFill>
              <a:latin typeface="DM Sans" pitchFamily="2" charset="77"/>
              <a:ea typeface="DM Sans"/>
              <a:cs typeface="DM Sans"/>
              <a:sym typeface="DM Sans"/>
            </a:endParaRPr>
          </a:p>
          <a:p>
            <a:pPr marL="0" marR="0" lvl="0" indent="0" algn="l" rtl="0">
              <a:lnSpc>
                <a:spcPct val="140000"/>
              </a:lnSpc>
              <a:spcBef>
                <a:spcPts val="0"/>
              </a:spcBef>
              <a:spcAft>
                <a:spcPts val="0"/>
              </a:spcAft>
              <a:buClr>
                <a:srgbClr val="000000"/>
              </a:buClr>
              <a:buSzPts val="1800"/>
              <a:buFont typeface="Arial"/>
              <a:buNone/>
            </a:pPr>
            <a:endParaRPr sz="1800" b="0" i="0" u="none" strike="noStrike" cap="none">
              <a:solidFill>
                <a:srgbClr val="000000"/>
              </a:solidFill>
              <a:latin typeface="DM Sans" pitchFamily="2" charset="77"/>
              <a:ea typeface="DM Sans"/>
              <a:cs typeface="DM Sans"/>
              <a:sym typeface="DM Sans"/>
            </a:endParaRPr>
          </a:p>
        </p:txBody>
      </p:sp>
      <p:sp>
        <p:nvSpPr>
          <p:cNvPr id="16404" name="Google Shape;16404;p265"/>
          <p:cNvSpPr txBox="1"/>
          <p:nvPr/>
        </p:nvSpPr>
        <p:spPr>
          <a:xfrm>
            <a:off x="116471" y="1035830"/>
            <a:ext cx="4516001" cy="6204776"/>
          </a:xfrm>
          <a:prstGeom prst="rect">
            <a:avLst/>
          </a:prstGeom>
          <a:noFill/>
          <a:ln>
            <a:noFill/>
          </a:ln>
        </p:spPr>
        <p:txBody>
          <a:bodyPr spcFirstLastPara="1" wrap="square" lIns="0" tIns="0" rIns="0" bIns="0" anchor="t" anchorCtr="0">
            <a:spAutoFit/>
          </a:bodyPr>
          <a:lstStyle/>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Face-to-Face Neonatal Agenda</a:t>
            </a:r>
            <a:endParaRPr sz="1800" b="0" i="0" u="none" strike="noStrike" cap="none">
              <a:solidFill>
                <a:schemeClr val="dk1"/>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ILPQC Bingo Card</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Steal Shamelessly </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PDSA &amp; 30-60-90 Day Document </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ILPQC “My Baby’s Safe Sleep Plan”</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ILPQC Safe Sleep Conversations Tip Sheet for Nurses and Providers</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ILPQC ESSI Sleep Guidance for Families</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How to Implement “Clear the Crib” Activity</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SDOH and Linkage Flyer</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ILPQC Policy Review Impact Tool</a:t>
            </a:r>
            <a:endParaRPr sz="1800" b="0" i="0" u="none" strike="noStrike" cap="none">
              <a:solidFill>
                <a:srgbClr val="000000"/>
              </a:solidFill>
              <a:latin typeface="DM Sans" pitchFamily="2" charset="77"/>
              <a:ea typeface="DM Sans"/>
              <a:cs typeface="DM Sans"/>
              <a:sym typeface="DM Sans"/>
            </a:endParaRPr>
          </a:p>
          <a:p>
            <a:pPr marL="388620" marR="0" lvl="1" indent="-194310" algn="l" rtl="0">
              <a:lnSpc>
                <a:spcPct val="140000"/>
              </a:lnSpc>
              <a:spcBef>
                <a:spcPts val="0"/>
              </a:spcBef>
              <a:spcAft>
                <a:spcPts val="0"/>
              </a:spcAft>
              <a:buClr>
                <a:srgbClr val="000000"/>
              </a:buClr>
              <a:buSzPts val="1800"/>
              <a:buFont typeface="Arial"/>
              <a:buAutoNum type="arabicPeriod"/>
            </a:pPr>
            <a:r>
              <a:rPr lang="en-US" sz="1800" b="0" i="0" u="none" strike="noStrike" cap="none">
                <a:solidFill>
                  <a:srgbClr val="000000"/>
                </a:solidFill>
                <a:latin typeface="DM Sans" pitchFamily="2" charset="77"/>
                <a:ea typeface="DM Sans"/>
                <a:cs typeface="DM Sans"/>
                <a:sym typeface="DM Sans"/>
              </a:rPr>
              <a:t>ILPQC Importance of Interpreter and Example Card </a:t>
            </a:r>
            <a:endParaRPr sz="1800" b="0" i="0" u="none" strike="noStrike" cap="none">
              <a:solidFill>
                <a:srgbClr val="000000"/>
              </a:solidFill>
              <a:latin typeface="DM Sans" pitchFamily="2" charset="77"/>
              <a:ea typeface="DM Sans"/>
              <a:cs typeface="DM Sans"/>
              <a:sym typeface="DM Sans"/>
            </a:endParaRPr>
          </a:p>
          <a:p>
            <a:pPr marL="0" marR="0" lvl="0" indent="0" algn="l" rtl="0">
              <a:lnSpc>
                <a:spcPct val="140000"/>
              </a:lnSpc>
              <a:spcBef>
                <a:spcPts val="0"/>
              </a:spcBef>
              <a:spcAft>
                <a:spcPts val="0"/>
              </a:spcAft>
              <a:buClr>
                <a:srgbClr val="000000"/>
              </a:buClr>
              <a:buSzPts val="1800"/>
              <a:buFont typeface="Arial"/>
              <a:buNone/>
            </a:pPr>
            <a:endParaRPr sz="1800" b="0" i="0" u="none" strike="noStrike" cap="none">
              <a:solidFill>
                <a:srgbClr val="000000"/>
              </a:solidFill>
              <a:latin typeface="DM Sans" pitchFamily="2" charset="77"/>
              <a:ea typeface="DM Sans"/>
              <a:cs typeface="DM Sans"/>
              <a:sym typeface="DM Sans"/>
            </a:endParaRPr>
          </a:p>
        </p:txBody>
      </p:sp>
      <p:sp>
        <p:nvSpPr>
          <p:cNvPr id="16405" name="Google Shape;16405;p265"/>
          <p:cNvSpPr/>
          <p:nvPr/>
        </p:nvSpPr>
        <p:spPr>
          <a:xfrm>
            <a:off x="6701310" y="5511202"/>
            <a:ext cx="626296" cy="1321997"/>
          </a:xfrm>
          <a:custGeom>
            <a:avLst/>
            <a:gdLst/>
            <a:ahLst/>
            <a:cxnLst/>
            <a:rect l="l" t="t" r="r" b="b"/>
            <a:pathLst>
              <a:path w="939444" h="1982995" extrusionOk="0">
                <a:moveTo>
                  <a:pt x="0" y="0"/>
                </a:moveTo>
                <a:lnTo>
                  <a:pt x="939443" y="0"/>
                </a:lnTo>
                <a:lnTo>
                  <a:pt x="939443" y="1982994"/>
                </a:lnTo>
                <a:lnTo>
                  <a:pt x="0" y="1982994"/>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06" name="Google Shape;16406;p265"/>
          <p:cNvSpPr/>
          <p:nvPr/>
        </p:nvSpPr>
        <p:spPr>
          <a:xfrm>
            <a:off x="6701310" y="4762890"/>
            <a:ext cx="1055881" cy="942373"/>
          </a:xfrm>
          <a:custGeom>
            <a:avLst/>
            <a:gdLst/>
            <a:ahLst/>
            <a:cxnLst/>
            <a:rect l="l" t="t" r="r" b="b"/>
            <a:pathLst>
              <a:path w="1583821" h="1413560" extrusionOk="0">
                <a:moveTo>
                  <a:pt x="0" y="0"/>
                </a:moveTo>
                <a:lnTo>
                  <a:pt x="1583820" y="0"/>
                </a:lnTo>
                <a:lnTo>
                  <a:pt x="1583820" y="1413560"/>
                </a:lnTo>
                <a:lnTo>
                  <a:pt x="0" y="1413560"/>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07" name="Google Shape;16407;p265"/>
          <p:cNvSpPr/>
          <p:nvPr/>
        </p:nvSpPr>
        <p:spPr>
          <a:xfrm>
            <a:off x="5226015" y="5461598"/>
            <a:ext cx="649795" cy="1371600"/>
          </a:xfrm>
          <a:custGeom>
            <a:avLst/>
            <a:gdLst/>
            <a:ahLst/>
            <a:cxnLst/>
            <a:rect l="l" t="t" r="r" b="b"/>
            <a:pathLst>
              <a:path w="974693" h="2057400" extrusionOk="0">
                <a:moveTo>
                  <a:pt x="0" y="0"/>
                </a:moveTo>
                <a:lnTo>
                  <a:pt x="974694" y="0"/>
                </a:lnTo>
                <a:lnTo>
                  <a:pt x="974694" y="2057400"/>
                </a:lnTo>
                <a:lnTo>
                  <a:pt x="0" y="2057400"/>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08" name="Google Shape;16408;p265"/>
          <p:cNvSpPr/>
          <p:nvPr/>
        </p:nvSpPr>
        <p:spPr>
          <a:xfrm>
            <a:off x="5009238" y="4680990"/>
            <a:ext cx="1086762" cy="1024273"/>
          </a:xfrm>
          <a:custGeom>
            <a:avLst/>
            <a:gdLst/>
            <a:ahLst/>
            <a:cxnLst/>
            <a:rect l="l" t="t" r="r" b="b"/>
            <a:pathLst>
              <a:path w="1630143" h="1536410" extrusionOk="0">
                <a:moveTo>
                  <a:pt x="0" y="0"/>
                </a:moveTo>
                <a:lnTo>
                  <a:pt x="1630143" y="0"/>
                </a:lnTo>
                <a:lnTo>
                  <a:pt x="1630143" y="1536410"/>
                </a:lnTo>
                <a:lnTo>
                  <a:pt x="0" y="1536410"/>
                </a:lnTo>
                <a:lnTo>
                  <a:pt x="0" y="0"/>
                </a:lnTo>
                <a:close/>
              </a:path>
            </a:pathLst>
          </a:cu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DM Sans" pitchFamily="2" charset="77"/>
              <a:sym typeface="Arial"/>
            </a:endParaRPr>
          </a:p>
        </p:txBody>
      </p:sp>
      <p:sp>
        <p:nvSpPr>
          <p:cNvPr id="16409" name="Google Shape;16409;p265"/>
          <p:cNvSpPr/>
          <p:nvPr/>
        </p:nvSpPr>
        <p:spPr>
          <a:xfrm>
            <a:off x="10815718" y="5699809"/>
            <a:ext cx="1384569" cy="1201605"/>
          </a:xfrm>
          <a:custGeom>
            <a:avLst/>
            <a:gdLst/>
            <a:ahLst/>
            <a:cxnLst/>
            <a:rect l="l" t="t" r="r" b="b"/>
            <a:pathLst>
              <a:path w="2646872" h="2232998" extrusionOk="0">
                <a:moveTo>
                  <a:pt x="0" y="0"/>
                </a:moveTo>
                <a:lnTo>
                  <a:pt x="2646873" y="0"/>
                </a:lnTo>
                <a:lnTo>
                  <a:pt x="2646873" y="2232998"/>
                </a:lnTo>
                <a:lnTo>
                  <a:pt x="0" y="2232998"/>
                </a:lnTo>
                <a:lnTo>
                  <a:pt x="0" y="0"/>
                </a:lnTo>
                <a:close/>
              </a:path>
            </a:pathLst>
          </a:custGeom>
          <a:blipFill rotWithShape="1">
            <a:blip r:embed="rId7">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DM Sans" pitchFamily="2" charset="77"/>
              <a:ea typeface="DM Sans"/>
              <a:cs typeface="DM Sans"/>
              <a:sym typeface="DM Sans"/>
            </a:endParaRPr>
          </a:p>
        </p:txBody>
      </p:sp>
      <p:pic>
        <p:nvPicPr>
          <p:cNvPr id="16410" name="Google Shape;16410;p265" descr="A blue watering can spraying water&#10;&#10;AI-generated content may be incorrect."/>
          <p:cNvPicPr preferRelativeResize="0"/>
          <p:nvPr/>
        </p:nvPicPr>
        <p:blipFill rotWithShape="1">
          <a:blip r:embed="rId8">
            <a:alphaModFix/>
          </a:blip>
          <a:srcRect/>
          <a:stretch/>
        </p:blipFill>
        <p:spPr>
          <a:xfrm>
            <a:off x="5548602" y="27372"/>
            <a:ext cx="1933768" cy="1692468"/>
          </a:xfrm>
          <a:prstGeom prst="rect">
            <a:avLst/>
          </a:prstGeom>
          <a:noFill/>
          <a:ln>
            <a:noFill/>
          </a:ln>
        </p:spPr>
      </p:pic>
    </p:spTree>
  </p:cSld>
  <p:clrMapOvr>
    <a:masterClrMapping/>
  </p:clrMapOvr>
</p:sld>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Retrospect">
  <a:themeElements>
    <a:clrScheme name="SSM Health color palette">
      <a:dk1>
        <a:srgbClr val="02255B"/>
      </a:dk1>
      <a:lt1>
        <a:srgbClr val="FFFFFF"/>
      </a:lt1>
      <a:dk2>
        <a:srgbClr val="02255B"/>
      </a:dk2>
      <a:lt2>
        <a:srgbClr val="F3F3F2"/>
      </a:lt2>
      <a:accent1>
        <a:srgbClr val="00839B"/>
      </a:accent1>
      <a:accent2>
        <a:srgbClr val="E15829"/>
      </a:accent2>
      <a:accent3>
        <a:srgbClr val="752F8A"/>
      </a:accent3>
      <a:accent4>
        <a:srgbClr val="77777A"/>
      </a:accent4>
      <a:accent5>
        <a:srgbClr val="F6B221"/>
      </a:accent5>
      <a:accent6>
        <a:srgbClr val="8B2300"/>
      </a:accent6>
      <a:hlink>
        <a:srgbClr val="044EC1"/>
      </a:hlink>
      <a:folHlink>
        <a:srgbClr val="7E498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rgbClr val="000000"/>
      </a:dk1>
      <a:lt1>
        <a:srgbClr val="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7_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TotalTime>
  <Words>1408</Words>
  <Application>Microsoft Office PowerPoint</Application>
  <PresentationFormat>Widescreen</PresentationFormat>
  <Paragraphs>235</Paragraphs>
  <Slides>27</Slides>
  <Notes>27</Notes>
  <HiddenSlides>0</HiddenSlides>
  <MMClips>0</MMClips>
  <ScaleCrop>false</ScaleCrop>
  <HeadingPairs>
    <vt:vector size="4" baseType="variant">
      <vt:variant>
        <vt:lpstr>Theme</vt:lpstr>
      </vt:variant>
      <vt:variant>
        <vt:i4>13</vt:i4>
      </vt:variant>
      <vt:variant>
        <vt:lpstr>Slide Titles</vt:lpstr>
      </vt:variant>
      <vt:variant>
        <vt:i4>27</vt:i4>
      </vt:variant>
    </vt:vector>
  </HeadingPairs>
  <TitlesOfParts>
    <vt:vector size="40" baseType="lpstr">
      <vt:lpstr>1_Office Theme</vt:lpstr>
      <vt:lpstr>1_Office Theme</vt:lpstr>
      <vt:lpstr>1_Office Theme</vt:lpstr>
      <vt:lpstr>Retrospect</vt:lpstr>
      <vt:lpstr>office theme</vt:lpstr>
      <vt:lpstr>Office Theme</vt:lpstr>
      <vt:lpstr>1_Office Theme</vt:lpstr>
      <vt:lpstr>1_Office Theme</vt:lpstr>
      <vt:lpstr>7_Office Theme</vt:lpstr>
      <vt:lpstr>2_Office Theme</vt:lpstr>
      <vt:lpstr>2_Office Theme</vt:lpstr>
      <vt:lpstr>Office Theme</vt:lpstr>
      <vt:lpstr>Office Theme</vt:lpstr>
      <vt:lpstr>PowerPoint Presentation</vt:lpstr>
      <vt:lpstr>Neonatal  Face to Face Meeting</vt:lpstr>
      <vt:lpstr>PowerPoint Presentation</vt:lpstr>
      <vt:lpstr>PowerPoint Presentation</vt:lpstr>
      <vt:lpstr>PowerPoint Presentation</vt:lpstr>
      <vt:lpstr>PowerPoint Presentation</vt:lpstr>
      <vt:lpstr>ESSI ABP MOC Part IV </vt:lpstr>
      <vt:lpstr>ILPQC Face-to-Face 2025: Day #2 Neonatal Agenda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ILPQC is Hiring!</vt:lpstr>
      <vt:lpstr>ILPQC </vt:lpstr>
      <vt:lpstr>Who is ILPQC?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Welcome Address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ARivera Local Account</dc:creator>
  <cp:lastModifiedBy>Kiela Karina Moreno</cp:lastModifiedBy>
  <cp:revision>4</cp:revision>
  <dcterms:created xsi:type="dcterms:W3CDTF">2022-05-11T15:28:07Z</dcterms:created>
  <dcterms:modified xsi:type="dcterms:W3CDTF">2025-05-23T15:11:11Z</dcterms:modified>
</cp:coreProperties>
</file>